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7" r:id="rId5"/>
    <p:sldId id="267" r:id="rId6"/>
    <p:sldId id="268" r:id="rId7"/>
    <p:sldId id="285" r:id="rId8"/>
    <p:sldId id="286" r:id="rId9"/>
    <p:sldId id="287" r:id="rId10"/>
    <p:sldId id="288" r:id="rId11"/>
    <p:sldId id="295" r:id="rId12"/>
    <p:sldId id="270" r:id="rId13"/>
    <p:sldId id="294" r:id="rId14"/>
    <p:sldId id="289" r:id="rId15"/>
    <p:sldId id="293" r:id="rId16"/>
    <p:sldId id="306" r:id="rId17"/>
    <p:sldId id="296" r:id="rId18"/>
    <p:sldId id="298" r:id="rId19"/>
    <p:sldId id="297" r:id="rId20"/>
    <p:sldId id="307" r:id="rId21"/>
    <p:sldId id="308" r:id="rId22"/>
    <p:sldId id="309" r:id="rId23"/>
    <p:sldId id="310" r:id="rId24"/>
    <p:sldId id="281" r:id="rId25"/>
    <p:sldId id="301" r:id="rId26"/>
    <p:sldId id="304" r:id="rId27"/>
    <p:sldId id="302" r:id="rId28"/>
    <p:sldId id="303" r:id="rId29"/>
    <p:sldId id="284" r:id="rId30"/>
    <p:sldId id="305" r:id="rId31"/>
    <p:sldId id="262" r:id="rId32"/>
    <p:sldId id="260"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9618B-0FE0-8D39-9BEE-C937065FB92F}" name="Sigrún Inga Sigurgeirsdóttir" initials="SS" userId="S::sigruninga_nyheimar.is#ext#@thekkingarnet.onmicrosoft.com::ee6f3eb3-281f-4ac8-b312-594f175917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4EAE3A"/>
    <a:srgbClr val="FFB500"/>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74F311-D4BE-194A-9FBA-EA6FD3B334C8}" v="542" dt="2022-01-20T14:40:39.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40"/>
    <p:restoredTop sz="94719"/>
  </p:normalViewPr>
  <p:slideViewPr>
    <p:cSldViewPr snapToGrid="0">
      <p:cViewPr varScale="1">
        <p:scale>
          <a:sx n="78" d="100"/>
          <a:sy n="78" d="100"/>
        </p:scale>
        <p:origin x="96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ld Hafliðadóttir" userId="S::huld@hac.is::b3d0f4dd-0fb2-42e8-96ed-597eeedce3d0" providerId="AD" clId="Web-{12BEA170-BECD-5965-76FB-7B9A596D5FDA}"/>
    <pc:docChg chg="modSld">
      <pc:chgData name="Huld Hafliðadóttir" userId="S::huld@hac.is::b3d0f4dd-0fb2-42e8-96ed-597eeedce3d0" providerId="AD" clId="Web-{12BEA170-BECD-5965-76FB-7B9A596D5FDA}" dt="2021-12-17T09:34:53.561" v="752" actId="20577"/>
      <pc:docMkLst>
        <pc:docMk/>
      </pc:docMkLst>
      <pc:sldChg chg="modSp">
        <pc:chgData name="Huld Hafliðadóttir" userId="S::huld@hac.is::b3d0f4dd-0fb2-42e8-96ed-597eeedce3d0" providerId="AD" clId="Web-{12BEA170-BECD-5965-76FB-7B9A596D5FDA}" dt="2021-12-16T09:29:14.382" v="392" actId="20577"/>
        <pc:sldMkLst>
          <pc:docMk/>
          <pc:sldMk cId="2014496672" sldId="287"/>
        </pc:sldMkLst>
        <pc:spChg chg="mod">
          <ac:chgData name="Huld Hafliðadóttir" userId="S::huld@hac.is::b3d0f4dd-0fb2-42e8-96ed-597eeedce3d0" providerId="AD" clId="Web-{12BEA170-BECD-5965-76FB-7B9A596D5FDA}" dt="2021-12-16T09:29:14.382" v="392" actId="20577"/>
          <ac:spMkLst>
            <pc:docMk/>
            <pc:sldMk cId="2014496672" sldId="287"/>
            <ac:spMk id="3" creationId="{00000000-0000-0000-0000-000000000000}"/>
          </ac:spMkLst>
        </pc:spChg>
      </pc:sldChg>
      <pc:sldChg chg="modSp">
        <pc:chgData name="Huld Hafliðadóttir" userId="S::huld@hac.is::b3d0f4dd-0fb2-42e8-96ed-597eeedce3d0" providerId="AD" clId="Web-{12BEA170-BECD-5965-76FB-7B9A596D5FDA}" dt="2021-12-17T09:17:36.575" v="394" actId="20577"/>
        <pc:sldMkLst>
          <pc:docMk/>
          <pc:sldMk cId="2613064707" sldId="288"/>
        </pc:sldMkLst>
        <pc:spChg chg="mod">
          <ac:chgData name="Huld Hafliðadóttir" userId="S::huld@hac.is::b3d0f4dd-0fb2-42e8-96ed-597eeedce3d0" providerId="AD" clId="Web-{12BEA170-BECD-5965-76FB-7B9A596D5FDA}" dt="2021-12-17T09:17:36.575" v="394" actId="20577"/>
          <ac:spMkLst>
            <pc:docMk/>
            <pc:sldMk cId="2613064707" sldId="288"/>
            <ac:spMk id="3" creationId="{00000000-0000-0000-0000-000000000000}"/>
          </ac:spMkLst>
        </pc:spChg>
      </pc:sldChg>
      <pc:sldChg chg="modSp">
        <pc:chgData name="Huld Hafliðadóttir" userId="S::huld@hac.is::b3d0f4dd-0fb2-42e8-96ed-597eeedce3d0" providerId="AD" clId="Web-{12BEA170-BECD-5965-76FB-7B9A596D5FDA}" dt="2021-12-17T09:30:53.760" v="637" actId="20577"/>
        <pc:sldMkLst>
          <pc:docMk/>
          <pc:sldMk cId="2095814418" sldId="289"/>
        </pc:sldMkLst>
        <pc:spChg chg="mod">
          <ac:chgData name="Huld Hafliðadóttir" userId="S::huld@hac.is::b3d0f4dd-0fb2-42e8-96ed-597eeedce3d0" providerId="AD" clId="Web-{12BEA170-BECD-5965-76FB-7B9A596D5FDA}" dt="2021-12-17T09:30:53.760" v="637" actId="20577"/>
          <ac:spMkLst>
            <pc:docMk/>
            <pc:sldMk cId="2095814418" sldId="289"/>
            <ac:spMk id="3" creationId="{00000000-0000-0000-0000-000000000000}"/>
          </ac:spMkLst>
        </pc:spChg>
      </pc:sldChg>
      <pc:sldChg chg="modSp">
        <pc:chgData name="Huld Hafliðadóttir" userId="S::huld@hac.is::b3d0f4dd-0fb2-42e8-96ed-597eeedce3d0" providerId="AD" clId="Web-{12BEA170-BECD-5965-76FB-7B9A596D5FDA}" dt="2021-12-17T09:34:53.561" v="752" actId="20577"/>
        <pc:sldMkLst>
          <pc:docMk/>
          <pc:sldMk cId="3670490981" sldId="310"/>
        </pc:sldMkLst>
        <pc:spChg chg="mod">
          <ac:chgData name="Huld Hafliðadóttir" userId="S::huld@hac.is::b3d0f4dd-0fb2-42e8-96ed-597eeedce3d0" providerId="AD" clId="Web-{12BEA170-BECD-5965-76FB-7B9A596D5FDA}" dt="2021-12-17T09:34:53.561" v="752" actId="20577"/>
          <ac:spMkLst>
            <pc:docMk/>
            <pc:sldMk cId="3670490981" sldId="310"/>
            <ac:spMk id="3" creationId="{00000000-0000-0000-0000-000000000000}"/>
          </ac:spMkLst>
        </pc:spChg>
      </pc:sldChg>
    </pc:docChg>
  </pc:docChgLst>
  <pc:docChgLst>
    <pc:chgData name="Huld Hafliðadóttir" userId="S::huld@hac.is::b3d0f4dd-0fb2-42e8-96ed-597eeedce3d0" providerId="AD" clId="Web-{ECE02574-1C87-4F12-5A5D-6B4556B34B55}"/>
    <pc:docChg chg="modSld">
      <pc:chgData name="Huld Hafliðadóttir" userId="S::huld@hac.is::b3d0f4dd-0fb2-42e8-96ed-597eeedce3d0" providerId="AD" clId="Web-{ECE02574-1C87-4F12-5A5D-6B4556B34B55}" dt="2021-12-15T13:53:16.646" v="33" actId="20577"/>
      <pc:docMkLst>
        <pc:docMk/>
      </pc:docMkLst>
      <pc:sldChg chg="modSp">
        <pc:chgData name="Huld Hafliðadóttir" userId="S::huld@hac.is::b3d0f4dd-0fb2-42e8-96ed-597eeedce3d0" providerId="AD" clId="Web-{ECE02574-1C87-4F12-5A5D-6B4556B34B55}" dt="2021-12-15T13:53:16.646" v="33" actId="20577"/>
        <pc:sldMkLst>
          <pc:docMk/>
          <pc:sldMk cId="0" sldId="257"/>
        </pc:sldMkLst>
        <pc:spChg chg="mod">
          <ac:chgData name="Huld Hafliðadóttir" userId="S::huld@hac.is::b3d0f4dd-0fb2-42e8-96ed-597eeedce3d0" providerId="AD" clId="Web-{ECE02574-1C87-4F12-5A5D-6B4556B34B55}" dt="2021-12-15T13:53:16.646" v="33" actId="20577"/>
          <ac:spMkLst>
            <pc:docMk/>
            <pc:sldMk cId="0" sldId="257"/>
            <ac:spMk id="525" creationId="{00000000-0000-0000-0000-000000000000}"/>
          </ac:spMkLst>
        </pc:spChg>
      </pc:sldChg>
    </pc:docChg>
  </pc:docChgLst>
  <pc:docChgLst>
    <pc:chgData name="Ingibjörg Benediktsdóttir" userId="f2a0bb0b-0a74-44e8-b550-ff7c0c716fe7" providerId="ADAL" clId="{479F620A-7AF7-47F7-B29B-A0B5D70739C4}"/>
    <pc:docChg chg="custSel modSld">
      <pc:chgData name="Ingibjörg Benediktsdóttir" userId="f2a0bb0b-0a74-44e8-b550-ff7c0c716fe7" providerId="ADAL" clId="{479F620A-7AF7-47F7-B29B-A0B5D70739C4}" dt="2022-01-20T09:11:18.269" v="926" actId="14100"/>
      <pc:docMkLst>
        <pc:docMk/>
      </pc:docMkLst>
      <pc:sldChg chg="modSp mod">
        <pc:chgData name="Ingibjörg Benediktsdóttir" userId="f2a0bb0b-0a74-44e8-b550-ff7c0c716fe7" providerId="ADAL" clId="{479F620A-7AF7-47F7-B29B-A0B5D70739C4}" dt="2022-01-20T08:27:32.585" v="2" actId="6549"/>
        <pc:sldMkLst>
          <pc:docMk/>
          <pc:sldMk cId="0" sldId="257"/>
        </pc:sldMkLst>
        <pc:spChg chg="mod">
          <ac:chgData name="Ingibjörg Benediktsdóttir" userId="f2a0bb0b-0a74-44e8-b550-ff7c0c716fe7" providerId="ADAL" clId="{479F620A-7AF7-47F7-B29B-A0B5D70739C4}" dt="2022-01-20T08:27:32.585" v="2" actId="6549"/>
          <ac:spMkLst>
            <pc:docMk/>
            <pc:sldMk cId="0" sldId="257"/>
            <ac:spMk id="525" creationId="{00000000-0000-0000-0000-000000000000}"/>
          </ac:spMkLst>
        </pc:spChg>
      </pc:sldChg>
      <pc:sldChg chg="modSp mod">
        <pc:chgData name="Ingibjörg Benediktsdóttir" userId="f2a0bb0b-0a74-44e8-b550-ff7c0c716fe7" providerId="ADAL" clId="{479F620A-7AF7-47F7-B29B-A0B5D70739C4}" dt="2022-01-20T09:11:18.269" v="926" actId="14100"/>
        <pc:sldMkLst>
          <pc:docMk/>
          <pc:sldMk cId="1946341825" sldId="262"/>
        </pc:sldMkLst>
        <pc:spChg chg="mod">
          <ac:chgData name="Ingibjörg Benediktsdóttir" userId="f2a0bb0b-0a74-44e8-b550-ff7c0c716fe7" providerId="ADAL" clId="{479F620A-7AF7-47F7-B29B-A0B5D70739C4}" dt="2022-01-20T09:11:18.269" v="926" actId="14100"/>
          <ac:spMkLst>
            <pc:docMk/>
            <pc:sldMk cId="1946341825" sldId="262"/>
            <ac:spMk id="7" creationId="{00000000-0000-0000-0000-000000000000}"/>
          </ac:spMkLst>
        </pc:spChg>
        <pc:spChg chg="mod">
          <ac:chgData name="Ingibjörg Benediktsdóttir" userId="f2a0bb0b-0a74-44e8-b550-ff7c0c716fe7" providerId="ADAL" clId="{479F620A-7AF7-47F7-B29B-A0B5D70739C4}" dt="2022-01-20T09:10:54.877" v="889" actId="20577"/>
          <ac:spMkLst>
            <pc:docMk/>
            <pc:sldMk cId="1946341825" sldId="262"/>
            <ac:spMk id="10" creationId="{7344A23B-2389-4CFC-8920-E29843BE20B3}"/>
          </ac:spMkLst>
        </pc:spChg>
      </pc:sldChg>
      <pc:sldChg chg="modSp mod delCm modCm">
        <pc:chgData name="Ingibjörg Benediktsdóttir" userId="f2a0bb0b-0a74-44e8-b550-ff7c0c716fe7" providerId="ADAL" clId="{479F620A-7AF7-47F7-B29B-A0B5D70739C4}" dt="2022-01-20T08:28:58.629" v="56" actId="20577"/>
        <pc:sldMkLst>
          <pc:docMk/>
          <pc:sldMk cId="4033384841" sldId="267"/>
        </pc:sldMkLst>
        <pc:spChg chg="mod">
          <ac:chgData name="Ingibjörg Benediktsdóttir" userId="f2a0bb0b-0a74-44e8-b550-ff7c0c716fe7" providerId="ADAL" clId="{479F620A-7AF7-47F7-B29B-A0B5D70739C4}" dt="2022-01-20T08:28:58.629" v="56" actId="20577"/>
          <ac:spMkLst>
            <pc:docMk/>
            <pc:sldMk cId="4033384841" sldId="267"/>
            <ac:spMk id="9" creationId="{00000000-0000-0000-0000-000000000000}"/>
          </ac:spMkLst>
        </pc:spChg>
      </pc:sldChg>
      <pc:sldChg chg="modSp mod">
        <pc:chgData name="Ingibjörg Benediktsdóttir" userId="f2a0bb0b-0a74-44e8-b550-ff7c0c716fe7" providerId="ADAL" clId="{479F620A-7AF7-47F7-B29B-A0B5D70739C4}" dt="2022-01-20T08:30:20.872" v="97" actId="1076"/>
        <pc:sldMkLst>
          <pc:docMk/>
          <pc:sldMk cId="1780344806" sldId="268"/>
        </pc:sldMkLst>
        <pc:spChg chg="mod">
          <ac:chgData name="Ingibjörg Benediktsdóttir" userId="f2a0bb0b-0a74-44e8-b550-ff7c0c716fe7" providerId="ADAL" clId="{479F620A-7AF7-47F7-B29B-A0B5D70739C4}" dt="2022-01-20T08:30:20.872" v="97" actId="1076"/>
          <ac:spMkLst>
            <pc:docMk/>
            <pc:sldMk cId="1780344806" sldId="268"/>
            <ac:spMk id="31" creationId="{4328AA1D-5A3B-4428-B553-AB976F35D5DB}"/>
          </ac:spMkLst>
        </pc:spChg>
        <pc:spChg chg="mod">
          <ac:chgData name="Ingibjörg Benediktsdóttir" userId="f2a0bb0b-0a74-44e8-b550-ff7c0c716fe7" providerId="ADAL" clId="{479F620A-7AF7-47F7-B29B-A0B5D70739C4}" dt="2022-01-20T08:30:15.399" v="96" actId="20577"/>
          <ac:spMkLst>
            <pc:docMk/>
            <pc:sldMk cId="1780344806" sldId="268"/>
            <ac:spMk id="37" creationId="{C7ACB41D-6E4A-4DEC-B4A5-E3F59A081365}"/>
          </ac:spMkLst>
        </pc:spChg>
      </pc:sldChg>
      <pc:sldChg chg="modSp mod">
        <pc:chgData name="Ingibjörg Benediktsdóttir" userId="f2a0bb0b-0a74-44e8-b550-ff7c0c716fe7" providerId="ADAL" clId="{479F620A-7AF7-47F7-B29B-A0B5D70739C4}" dt="2022-01-20T08:39:49.063" v="374" actId="20577"/>
        <pc:sldMkLst>
          <pc:docMk/>
          <pc:sldMk cId="2651712837" sldId="270"/>
        </pc:sldMkLst>
        <pc:spChg chg="mod">
          <ac:chgData name="Ingibjörg Benediktsdóttir" userId="f2a0bb0b-0a74-44e8-b550-ff7c0c716fe7" providerId="ADAL" clId="{479F620A-7AF7-47F7-B29B-A0B5D70739C4}" dt="2022-01-20T08:39:49.063" v="374" actId="20577"/>
          <ac:spMkLst>
            <pc:docMk/>
            <pc:sldMk cId="2651712837" sldId="270"/>
            <ac:spMk id="13" creationId="{00000000-0000-0000-0000-000000000000}"/>
          </ac:spMkLst>
        </pc:spChg>
      </pc:sldChg>
      <pc:sldChg chg="modSp mod delCm modCm">
        <pc:chgData name="Ingibjörg Benediktsdóttir" userId="f2a0bb0b-0a74-44e8-b550-ff7c0c716fe7" providerId="ADAL" clId="{479F620A-7AF7-47F7-B29B-A0B5D70739C4}" dt="2022-01-20T09:03:06.410" v="679"/>
        <pc:sldMkLst>
          <pc:docMk/>
          <pc:sldMk cId="2238537334" sldId="281"/>
        </pc:sldMkLst>
        <pc:spChg chg="mod">
          <ac:chgData name="Ingibjörg Benediktsdóttir" userId="f2a0bb0b-0a74-44e8-b550-ff7c0c716fe7" providerId="ADAL" clId="{479F620A-7AF7-47F7-B29B-A0B5D70739C4}" dt="2022-01-20T09:03:02.766" v="678" actId="20577"/>
          <ac:spMkLst>
            <pc:docMk/>
            <pc:sldMk cId="2238537334" sldId="281"/>
            <ac:spMk id="13" creationId="{00000000-0000-0000-0000-000000000000}"/>
          </ac:spMkLst>
        </pc:spChg>
      </pc:sldChg>
      <pc:sldChg chg="modSp mod">
        <pc:chgData name="Ingibjörg Benediktsdóttir" userId="f2a0bb0b-0a74-44e8-b550-ff7c0c716fe7" providerId="ADAL" clId="{479F620A-7AF7-47F7-B29B-A0B5D70739C4}" dt="2022-01-20T09:08:35.563" v="801" actId="20577"/>
        <pc:sldMkLst>
          <pc:docMk/>
          <pc:sldMk cId="2327145450" sldId="284"/>
        </pc:sldMkLst>
        <pc:spChg chg="mod">
          <ac:chgData name="Ingibjörg Benediktsdóttir" userId="f2a0bb0b-0a74-44e8-b550-ff7c0c716fe7" providerId="ADAL" clId="{479F620A-7AF7-47F7-B29B-A0B5D70739C4}" dt="2022-01-20T09:08:35.563" v="801" actId="20577"/>
          <ac:spMkLst>
            <pc:docMk/>
            <pc:sldMk cId="2327145450" sldId="284"/>
            <ac:spMk id="3" creationId="{00000000-0000-0000-0000-000000000000}"/>
          </ac:spMkLst>
        </pc:spChg>
      </pc:sldChg>
      <pc:sldChg chg="modSp mod delCm">
        <pc:chgData name="Ingibjörg Benediktsdóttir" userId="f2a0bb0b-0a74-44e8-b550-ff7c0c716fe7" providerId="ADAL" clId="{479F620A-7AF7-47F7-B29B-A0B5D70739C4}" dt="2022-01-20T08:32:08.824" v="165" actId="20577"/>
        <pc:sldMkLst>
          <pc:docMk/>
          <pc:sldMk cId="275832138" sldId="285"/>
        </pc:sldMkLst>
        <pc:spChg chg="mod">
          <ac:chgData name="Ingibjörg Benediktsdóttir" userId="f2a0bb0b-0a74-44e8-b550-ff7c0c716fe7" providerId="ADAL" clId="{479F620A-7AF7-47F7-B29B-A0B5D70739C4}" dt="2022-01-20T08:32:08.824" v="165" actId="20577"/>
          <ac:spMkLst>
            <pc:docMk/>
            <pc:sldMk cId="275832138" sldId="285"/>
            <ac:spMk id="13" creationId="{00000000-0000-0000-0000-000000000000}"/>
          </ac:spMkLst>
        </pc:spChg>
      </pc:sldChg>
      <pc:sldChg chg="modSp mod">
        <pc:chgData name="Ingibjörg Benediktsdóttir" userId="f2a0bb0b-0a74-44e8-b550-ff7c0c716fe7" providerId="ADAL" clId="{479F620A-7AF7-47F7-B29B-A0B5D70739C4}" dt="2022-01-20T08:33:54.532" v="222" actId="20577"/>
        <pc:sldMkLst>
          <pc:docMk/>
          <pc:sldMk cId="2602488497" sldId="286"/>
        </pc:sldMkLst>
        <pc:spChg chg="mod">
          <ac:chgData name="Ingibjörg Benediktsdóttir" userId="f2a0bb0b-0a74-44e8-b550-ff7c0c716fe7" providerId="ADAL" clId="{479F620A-7AF7-47F7-B29B-A0B5D70739C4}" dt="2022-01-20T08:33:54.532" v="222" actId="20577"/>
          <ac:spMkLst>
            <pc:docMk/>
            <pc:sldMk cId="2602488497" sldId="286"/>
            <ac:spMk id="3" creationId="{00000000-0000-0000-0000-000000000000}"/>
          </ac:spMkLst>
        </pc:spChg>
      </pc:sldChg>
      <pc:sldChg chg="modSp mod">
        <pc:chgData name="Ingibjörg Benediktsdóttir" userId="f2a0bb0b-0a74-44e8-b550-ff7c0c716fe7" providerId="ADAL" clId="{479F620A-7AF7-47F7-B29B-A0B5D70739C4}" dt="2022-01-20T08:34:24.404" v="237" actId="20577"/>
        <pc:sldMkLst>
          <pc:docMk/>
          <pc:sldMk cId="2014496672" sldId="287"/>
        </pc:sldMkLst>
        <pc:spChg chg="mod">
          <ac:chgData name="Ingibjörg Benediktsdóttir" userId="f2a0bb0b-0a74-44e8-b550-ff7c0c716fe7" providerId="ADAL" clId="{479F620A-7AF7-47F7-B29B-A0B5D70739C4}" dt="2022-01-20T08:34:24.404" v="237" actId="20577"/>
          <ac:spMkLst>
            <pc:docMk/>
            <pc:sldMk cId="2014496672" sldId="287"/>
            <ac:spMk id="3" creationId="{00000000-0000-0000-0000-000000000000}"/>
          </ac:spMkLst>
        </pc:spChg>
      </pc:sldChg>
      <pc:sldChg chg="modSp mod delCm">
        <pc:chgData name="Ingibjörg Benediktsdóttir" userId="f2a0bb0b-0a74-44e8-b550-ff7c0c716fe7" providerId="ADAL" clId="{479F620A-7AF7-47F7-B29B-A0B5D70739C4}" dt="2022-01-20T08:38:44.582" v="310" actId="20577"/>
        <pc:sldMkLst>
          <pc:docMk/>
          <pc:sldMk cId="2613064707" sldId="288"/>
        </pc:sldMkLst>
        <pc:spChg chg="mod">
          <ac:chgData name="Ingibjörg Benediktsdóttir" userId="f2a0bb0b-0a74-44e8-b550-ff7c0c716fe7" providerId="ADAL" clId="{479F620A-7AF7-47F7-B29B-A0B5D70739C4}" dt="2022-01-20T08:38:44.582" v="310" actId="20577"/>
          <ac:spMkLst>
            <pc:docMk/>
            <pc:sldMk cId="2613064707" sldId="288"/>
            <ac:spMk id="3" creationId="{00000000-0000-0000-0000-000000000000}"/>
          </ac:spMkLst>
        </pc:spChg>
      </pc:sldChg>
      <pc:sldChg chg="modSp mod">
        <pc:chgData name="Ingibjörg Benediktsdóttir" userId="f2a0bb0b-0a74-44e8-b550-ff7c0c716fe7" providerId="ADAL" clId="{479F620A-7AF7-47F7-B29B-A0B5D70739C4}" dt="2022-01-20T08:46:58.045" v="450" actId="6549"/>
        <pc:sldMkLst>
          <pc:docMk/>
          <pc:sldMk cId="2095814418" sldId="289"/>
        </pc:sldMkLst>
        <pc:spChg chg="mod">
          <ac:chgData name="Ingibjörg Benediktsdóttir" userId="f2a0bb0b-0a74-44e8-b550-ff7c0c716fe7" providerId="ADAL" clId="{479F620A-7AF7-47F7-B29B-A0B5D70739C4}" dt="2022-01-20T08:46:58.045" v="450" actId="6549"/>
          <ac:spMkLst>
            <pc:docMk/>
            <pc:sldMk cId="2095814418" sldId="289"/>
            <ac:spMk id="3" creationId="{00000000-0000-0000-0000-000000000000}"/>
          </ac:spMkLst>
        </pc:spChg>
      </pc:sldChg>
      <pc:sldChg chg="modSp mod">
        <pc:chgData name="Ingibjörg Benediktsdóttir" userId="f2a0bb0b-0a74-44e8-b550-ff7c0c716fe7" providerId="ADAL" clId="{479F620A-7AF7-47F7-B29B-A0B5D70739C4}" dt="2022-01-20T08:52:30.795" v="461" actId="20577"/>
        <pc:sldMkLst>
          <pc:docMk/>
          <pc:sldMk cId="1140240897" sldId="293"/>
        </pc:sldMkLst>
        <pc:spChg chg="mod">
          <ac:chgData name="Ingibjörg Benediktsdóttir" userId="f2a0bb0b-0a74-44e8-b550-ff7c0c716fe7" providerId="ADAL" clId="{479F620A-7AF7-47F7-B29B-A0B5D70739C4}" dt="2022-01-20T08:52:30.795" v="461" actId="20577"/>
          <ac:spMkLst>
            <pc:docMk/>
            <pc:sldMk cId="1140240897" sldId="293"/>
            <ac:spMk id="6" creationId="{00000000-0000-0000-0000-000000000000}"/>
          </ac:spMkLst>
        </pc:spChg>
      </pc:sldChg>
      <pc:sldChg chg="modSp mod">
        <pc:chgData name="Ingibjörg Benediktsdóttir" userId="f2a0bb0b-0a74-44e8-b550-ff7c0c716fe7" providerId="ADAL" clId="{479F620A-7AF7-47F7-B29B-A0B5D70739C4}" dt="2022-01-20T08:45:59.457" v="416" actId="20577"/>
        <pc:sldMkLst>
          <pc:docMk/>
          <pc:sldMk cId="2141833607" sldId="294"/>
        </pc:sldMkLst>
        <pc:spChg chg="mod">
          <ac:chgData name="Ingibjörg Benediktsdóttir" userId="f2a0bb0b-0a74-44e8-b550-ff7c0c716fe7" providerId="ADAL" clId="{479F620A-7AF7-47F7-B29B-A0B5D70739C4}" dt="2022-01-20T08:45:59.457" v="416" actId="20577"/>
          <ac:spMkLst>
            <pc:docMk/>
            <pc:sldMk cId="2141833607" sldId="294"/>
            <ac:spMk id="3" creationId="{00000000-0000-0000-0000-000000000000}"/>
          </ac:spMkLst>
        </pc:spChg>
      </pc:sldChg>
      <pc:sldChg chg="modSp mod">
        <pc:chgData name="Ingibjörg Benediktsdóttir" userId="f2a0bb0b-0a74-44e8-b550-ff7c0c716fe7" providerId="ADAL" clId="{479F620A-7AF7-47F7-B29B-A0B5D70739C4}" dt="2022-01-20T08:56:38.159" v="498" actId="20577"/>
        <pc:sldMkLst>
          <pc:docMk/>
          <pc:sldMk cId="4083261739" sldId="296"/>
        </pc:sldMkLst>
        <pc:spChg chg="mod">
          <ac:chgData name="Ingibjörg Benediktsdóttir" userId="f2a0bb0b-0a74-44e8-b550-ff7c0c716fe7" providerId="ADAL" clId="{479F620A-7AF7-47F7-B29B-A0B5D70739C4}" dt="2022-01-20T08:56:38.159" v="498" actId="20577"/>
          <ac:spMkLst>
            <pc:docMk/>
            <pc:sldMk cId="4083261739" sldId="296"/>
            <ac:spMk id="9" creationId="{00000000-0000-0000-0000-000000000000}"/>
          </ac:spMkLst>
        </pc:spChg>
      </pc:sldChg>
      <pc:sldChg chg="modSp mod delCm modCm">
        <pc:chgData name="Ingibjörg Benediktsdóttir" userId="f2a0bb0b-0a74-44e8-b550-ff7c0c716fe7" providerId="ADAL" clId="{479F620A-7AF7-47F7-B29B-A0B5D70739C4}" dt="2022-01-20T09:07:54.965" v="793"/>
        <pc:sldMkLst>
          <pc:docMk/>
          <pc:sldMk cId="1556765362" sldId="303"/>
        </pc:sldMkLst>
        <pc:spChg chg="mod">
          <ac:chgData name="Ingibjörg Benediktsdóttir" userId="f2a0bb0b-0a74-44e8-b550-ff7c0c716fe7" providerId="ADAL" clId="{479F620A-7AF7-47F7-B29B-A0B5D70739C4}" dt="2022-01-20T09:07:03.500" v="724" actId="20577"/>
          <ac:spMkLst>
            <pc:docMk/>
            <pc:sldMk cId="1556765362" sldId="303"/>
            <ac:spMk id="15" creationId="{8008F14C-7C2B-4FF8-9C52-42E821022212}"/>
          </ac:spMkLst>
        </pc:spChg>
        <pc:spChg chg="mod">
          <ac:chgData name="Ingibjörg Benediktsdóttir" userId="f2a0bb0b-0a74-44e8-b550-ff7c0c716fe7" providerId="ADAL" clId="{479F620A-7AF7-47F7-B29B-A0B5D70739C4}" dt="2022-01-20T09:06:08.440" v="691" actId="20577"/>
          <ac:spMkLst>
            <pc:docMk/>
            <pc:sldMk cId="1556765362" sldId="303"/>
            <ac:spMk id="28" creationId="{BF1BCF66-1A28-44C2-9752-244CCFE8EBF4}"/>
          </ac:spMkLst>
        </pc:spChg>
        <pc:spChg chg="mod">
          <ac:chgData name="Ingibjörg Benediktsdóttir" userId="f2a0bb0b-0a74-44e8-b550-ff7c0c716fe7" providerId="ADAL" clId="{479F620A-7AF7-47F7-B29B-A0B5D70739C4}" dt="2022-01-20T09:07:51.898" v="792" actId="20577"/>
          <ac:spMkLst>
            <pc:docMk/>
            <pc:sldMk cId="1556765362" sldId="303"/>
            <ac:spMk id="39" creationId="{DE9987CC-ACD6-4DE1-A08A-5B6FD3594EE0}"/>
          </ac:spMkLst>
        </pc:spChg>
      </pc:sldChg>
      <pc:sldChg chg="modSp mod">
        <pc:chgData name="Ingibjörg Benediktsdóttir" userId="f2a0bb0b-0a74-44e8-b550-ff7c0c716fe7" providerId="ADAL" clId="{479F620A-7AF7-47F7-B29B-A0B5D70739C4}" dt="2022-01-20T09:10:16.156" v="842" actId="20577"/>
        <pc:sldMkLst>
          <pc:docMk/>
          <pc:sldMk cId="3693063385" sldId="305"/>
        </pc:sldMkLst>
        <pc:spChg chg="mod">
          <ac:chgData name="Ingibjörg Benediktsdóttir" userId="f2a0bb0b-0a74-44e8-b550-ff7c0c716fe7" providerId="ADAL" clId="{479F620A-7AF7-47F7-B29B-A0B5D70739C4}" dt="2022-01-20T09:10:16.156" v="842" actId="20577"/>
          <ac:spMkLst>
            <pc:docMk/>
            <pc:sldMk cId="3693063385" sldId="305"/>
            <ac:spMk id="3" creationId="{00000000-0000-0000-0000-000000000000}"/>
          </ac:spMkLst>
        </pc:spChg>
      </pc:sldChg>
      <pc:sldChg chg="modSp mod">
        <pc:chgData name="Ingibjörg Benediktsdóttir" userId="f2a0bb0b-0a74-44e8-b550-ff7c0c716fe7" providerId="ADAL" clId="{479F620A-7AF7-47F7-B29B-A0B5D70739C4}" dt="2022-01-20T08:53:04.746" v="492" actId="20577"/>
        <pc:sldMkLst>
          <pc:docMk/>
          <pc:sldMk cId="1173190635" sldId="306"/>
        </pc:sldMkLst>
        <pc:spChg chg="mod">
          <ac:chgData name="Ingibjörg Benediktsdóttir" userId="f2a0bb0b-0a74-44e8-b550-ff7c0c716fe7" providerId="ADAL" clId="{479F620A-7AF7-47F7-B29B-A0B5D70739C4}" dt="2022-01-20T08:53:04.746" v="492" actId="20577"/>
          <ac:spMkLst>
            <pc:docMk/>
            <pc:sldMk cId="1173190635" sldId="306"/>
            <ac:spMk id="6" creationId="{00000000-0000-0000-0000-000000000000}"/>
          </ac:spMkLst>
        </pc:spChg>
      </pc:sldChg>
      <pc:sldChg chg="modSp mod delCm modCm">
        <pc:chgData name="Ingibjörg Benediktsdóttir" userId="f2a0bb0b-0a74-44e8-b550-ff7c0c716fe7" providerId="ADAL" clId="{479F620A-7AF7-47F7-B29B-A0B5D70739C4}" dt="2022-01-20T09:00:58.423" v="649"/>
        <pc:sldMkLst>
          <pc:docMk/>
          <pc:sldMk cId="1707321038" sldId="309"/>
        </pc:sldMkLst>
        <pc:spChg chg="mod">
          <ac:chgData name="Ingibjörg Benediktsdóttir" userId="f2a0bb0b-0a74-44e8-b550-ff7c0c716fe7" providerId="ADAL" clId="{479F620A-7AF7-47F7-B29B-A0B5D70739C4}" dt="2022-01-20T09:00:17.434" v="647" actId="6549"/>
          <ac:spMkLst>
            <pc:docMk/>
            <pc:sldMk cId="1707321038" sldId="309"/>
            <ac:spMk id="3" creationId="{00000000-0000-0000-0000-000000000000}"/>
          </ac:spMkLst>
        </pc:spChg>
      </pc:sldChg>
      <pc:sldChg chg="modSp mod delCm modCm">
        <pc:chgData name="Ingibjörg Benediktsdóttir" userId="f2a0bb0b-0a74-44e8-b550-ff7c0c716fe7" providerId="ADAL" clId="{479F620A-7AF7-47F7-B29B-A0B5D70739C4}" dt="2022-01-20T09:01:23.263" v="662"/>
        <pc:sldMkLst>
          <pc:docMk/>
          <pc:sldMk cId="3670490981" sldId="310"/>
        </pc:sldMkLst>
        <pc:spChg chg="mod">
          <ac:chgData name="Ingibjörg Benediktsdóttir" userId="f2a0bb0b-0a74-44e8-b550-ff7c0c716fe7" providerId="ADAL" clId="{479F620A-7AF7-47F7-B29B-A0B5D70739C4}" dt="2022-01-20T09:01:19.200" v="661" actId="20577"/>
          <ac:spMkLst>
            <pc:docMk/>
            <pc:sldMk cId="3670490981" sldId="310"/>
            <ac:spMk id="3" creationId="{00000000-0000-0000-0000-000000000000}"/>
          </ac:spMkLst>
        </pc:spChg>
      </pc:sldChg>
    </pc:docChg>
  </pc:docChgLst>
  <pc:docChgLst>
    <pc:chgData name="Arnþrúður Dagsdóttir" userId="84d497f4-3d2f-4dda-95c8-0f78e9fe738c" providerId="ADAL" clId="{66B85FC0-37E9-3245-9138-13342CF30043}"/>
    <pc:docChg chg="undo custSel modSld sldOrd">
      <pc:chgData name="Arnþrúður Dagsdóttir" userId="84d497f4-3d2f-4dda-95c8-0f78e9fe738c" providerId="ADAL" clId="{66B85FC0-37E9-3245-9138-13342CF30043}" dt="2021-12-07T14:57:17.919" v="569" actId="1076"/>
      <pc:docMkLst>
        <pc:docMk/>
      </pc:docMkLst>
      <pc:sldChg chg="modSp mod">
        <pc:chgData name="Arnþrúður Dagsdóttir" userId="84d497f4-3d2f-4dda-95c8-0f78e9fe738c" providerId="ADAL" clId="{66B85FC0-37E9-3245-9138-13342CF30043}" dt="2021-12-07T13:57:34.682" v="18" actId="14100"/>
        <pc:sldMkLst>
          <pc:docMk/>
          <pc:sldMk cId="4033384841" sldId="267"/>
        </pc:sldMkLst>
        <pc:spChg chg="mod">
          <ac:chgData name="Arnþrúður Dagsdóttir" userId="84d497f4-3d2f-4dda-95c8-0f78e9fe738c" providerId="ADAL" clId="{66B85FC0-37E9-3245-9138-13342CF30043}" dt="2021-12-07T13:57:34.682" v="18" actId="14100"/>
          <ac:spMkLst>
            <pc:docMk/>
            <pc:sldMk cId="4033384841" sldId="267"/>
            <ac:spMk id="54" creationId="{00000000-0000-0000-0000-000000000000}"/>
          </ac:spMkLst>
        </pc:spChg>
        <pc:spChg chg="mod">
          <ac:chgData name="Arnþrúður Dagsdóttir" userId="84d497f4-3d2f-4dda-95c8-0f78e9fe738c" providerId="ADAL" clId="{66B85FC0-37E9-3245-9138-13342CF30043}" dt="2021-12-07T13:57:13.534" v="13" actId="1076"/>
          <ac:spMkLst>
            <pc:docMk/>
            <pc:sldMk cId="4033384841" sldId="267"/>
            <ac:spMk id="68" creationId="{00000000-0000-0000-0000-000000000000}"/>
          </ac:spMkLst>
        </pc:spChg>
        <pc:grpChg chg="mod">
          <ac:chgData name="Arnþrúður Dagsdóttir" userId="84d497f4-3d2f-4dda-95c8-0f78e9fe738c" providerId="ADAL" clId="{66B85FC0-37E9-3245-9138-13342CF30043}" dt="2021-12-07T13:57:27.618" v="17" actId="14100"/>
          <ac:grpSpMkLst>
            <pc:docMk/>
            <pc:sldMk cId="4033384841" sldId="267"/>
            <ac:grpSpMk id="55" creationId="{00000000-0000-0000-0000-000000000000}"/>
          </ac:grpSpMkLst>
        </pc:grpChg>
        <pc:grpChg chg="mod">
          <ac:chgData name="Arnþrúður Dagsdóttir" userId="84d497f4-3d2f-4dda-95c8-0f78e9fe738c" providerId="ADAL" clId="{66B85FC0-37E9-3245-9138-13342CF30043}" dt="2021-12-07T13:56:33.478" v="6" actId="1076"/>
          <ac:grpSpMkLst>
            <pc:docMk/>
            <pc:sldMk cId="4033384841" sldId="267"/>
            <ac:grpSpMk id="62" creationId="{00000000-0000-0000-0000-000000000000}"/>
          </ac:grpSpMkLst>
        </pc:grpChg>
      </pc:sldChg>
      <pc:sldChg chg="modSp mod">
        <pc:chgData name="Arnþrúður Dagsdóttir" userId="84d497f4-3d2f-4dda-95c8-0f78e9fe738c" providerId="ADAL" clId="{66B85FC0-37E9-3245-9138-13342CF30043}" dt="2021-12-07T14:44:35.788" v="438" actId="255"/>
        <pc:sldMkLst>
          <pc:docMk/>
          <pc:sldMk cId="2651712837" sldId="270"/>
        </pc:sldMkLst>
        <pc:spChg chg="mod">
          <ac:chgData name="Arnþrúður Dagsdóttir" userId="84d497f4-3d2f-4dda-95c8-0f78e9fe738c" providerId="ADAL" clId="{66B85FC0-37E9-3245-9138-13342CF30043}" dt="2021-12-07T14:44:35.788" v="438" actId="255"/>
          <ac:spMkLst>
            <pc:docMk/>
            <pc:sldMk cId="2651712837" sldId="270"/>
            <ac:spMk id="13" creationId="{00000000-0000-0000-0000-000000000000}"/>
          </ac:spMkLst>
        </pc:spChg>
      </pc:sldChg>
      <pc:sldChg chg="delSp modSp mod">
        <pc:chgData name="Arnþrúður Dagsdóttir" userId="84d497f4-3d2f-4dda-95c8-0f78e9fe738c" providerId="ADAL" clId="{66B85FC0-37E9-3245-9138-13342CF30043}" dt="2021-12-07T14:49:37.627" v="494" actId="1076"/>
        <pc:sldMkLst>
          <pc:docMk/>
          <pc:sldMk cId="2238537334" sldId="281"/>
        </pc:sldMkLst>
        <pc:spChg chg="mod">
          <ac:chgData name="Arnþrúður Dagsdóttir" userId="84d497f4-3d2f-4dda-95c8-0f78e9fe738c" providerId="ADAL" clId="{66B85FC0-37E9-3245-9138-13342CF30043}" dt="2021-12-07T14:49:37.627" v="494" actId="1076"/>
          <ac:spMkLst>
            <pc:docMk/>
            <pc:sldMk cId="2238537334" sldId="281"/>
            <ac:spMk id="13" creationId="{00000000-0000-0000-0000-000000000000}"/>
          </ac:spMkLst>
        </pc:spChg>
        <pc:spChg chg="del">
          <ac:chgData name="Arnþrúður Dagsdóttir" userId="84d497f4-3d2f-4dda-95c8-0f78e9fe738c" providerId="ADAL" clId="{66B85FC0-37E9-3245-9138-13342CF30043}" dt="2021-12-07T14:49:25.594" v="491" actId="478"/>
          <ac:spMkLst>
            <pc:docMk/>
            <pc:sldMk cId="2238537334" sldId="281"/>
            <ac:spMk id="27" creationId="{421A13C1-A62F-42B7-BA0B-406294803411}"/>
          </ac:spMkLst>
        </pc:spChg>
        <pc:spChg chg="del">
          <ac:chgData name="Arnþrúður Dagsdóttir" userId="84d497f4-3d2f-4dda-95c8-0f78e9fe738c" providerId="ADAL" clId="{66B85FC0-37E9-3245-9138-13342CF30043}" dt="2021-12-07T14:49:27.833" v="492" actId="478"/>
          <ac:spMkLst>
            <pc:docMk/>
            <pc:sldMk cId="2238537334" sldId="281"/>
            <ac:spMk id="29" creationId="{71E25F96-0BB8-40E9-9E87-25332DB9EF95}"/>
          </ac:spMkLst>
        </pc:spChg>
      </pc:sldChg>
      <pc:sldChg chg="addSp delSp modSp mod">
        <pc:chgData name="Arnþrúður Dagsdóttir" userId="84d497f4-3d2f-4dda-95c8-0f78e9fe738c" providerId="ADAL" clId="{66B85FC0-37E9-3245-9138-13342CF30043}" dt="2021-12-07T14:54:35.254" v="531" actId="1076"/>
        <pc:sldMkLst>
          <pc:docMk/>
          <pc:sldMk cId="2327145450" sldId="284"/>
        </pc:sldMkLst>
        <pc:spChg chg="mod">
          <ac:chgData name="Arnþrúður Dagsdóttir" userId="84d497f4-3d2f-4dda-95c8-0f78e9fe738c" providerId="ADAL" clId="{66B85FC0-37E9-3245-9138-13342CF30043}" dt="2021-12-07T14:31:30.049" v="370" actId="1076"/>
          <ac:spMkLst>
            <pc:docMk/>
            <pc:sldMk cId="2327145450" sldId="284"/>
            <ac:spMk id="2" creationId="{00000000-0000-0000-0000-000000000000}"/>
          </ac:spMkLst>
        </pc:spChg>
        <pc:spChg chg="mod">
          <ac:chgData name="Arnþrúður Dagsdóttir" userId="84d497f4-3d2f-4dda-95c8-0f78e9fe738c" providerId="ADAL" clId="{66B85FC0-37E9-3245-9138-13342CF30043}" dt="2021-12-07T14:54:35.254" v="531" actId="1076"/>
          <ac:spMkLst>
            <pc:docMk/>
            <pc:sldMk cId="2327145450" sldId="284"/>
            <ac:spMk id="3" creationId="{00000000-0000-0000-0000-000000000000}"/>
          </ac:spMkLst>
        </pc:spChg>
        <pc:picChg chg="add del mod">
          <ac:chgData name="Arnþrúður Dagsdóttir" userId="84d497f4-3d2f-4dda-95c8-0f78e9fe738c" providerId="ADAL" clId="{66B85FC0-37E9-3245-9138-13342CF30043}" dt="2021-12-07T14:32:35.451" v="377" actId="478"/>
          <ac:picMkLst>
            <pc:docMk/>
            <pc:sldMk cId="2327145450" sldId="284"/>
            <ac:picMk id="5" creationId="{5FE2429C-5CE6-424C-AAE5-3F523307F074}"/>
          </ac:picMkLst>
        </pc:picChg>
        <pc:picChg chg="add del mod">
          <ac:chgData name="Arnþrúður Dagsdóttir" userId="84d497f4-3d2f-4dda-95c8-0f78e9fe738c" providerId="ADAL" clId="{66B85FC0-37E9-3245-9138-13342CF30043}" dt="2021-12-07T14:32:28.086" v="375" actId="478"/>
          <ac:picMkLst>
            <pc:docMk/>
            <pc:sldMk cId="2327145450" sldId="284"/>
            <ac:picMk id="7" creationId="{8A8533D1-8387-2E42-8D98-1D86B539E407}"/>
          </ac:picMkLst>
        </pc:picChg>
        <pc:picChg chg="add mod modCrop">
          <ac:chgData name="Arnþrúður Dagsdóttir" userId="84d497f4-3d2f-4dda-95c8-0f78e9fe738c" providerId="ADAL" clId="{66B85FC0-37E9-3245-9138-13342CF30043}" dt="2021-12-07T14:33:12.091" v="385" actId="732"/>
          <ac:picMkLst>
            <pc:docMk/>
            <pc:sldMk cId="2327145450" sldId="284"/>
            <ac:picMk id="9" creationId="{D7F65645-4733-FC43-A03C-D77597ED661F}"/>
          </ac:picMkLst>
        </pc:picChg>
      </pc:sldChg>
      <pc:sldChg chg="modSp mod">
        <pc:chgData name="Arnþrúður Dagsdóttir" userId="84d497f4-3d2f-4dda-95c8-0f78e9fe738c" providerId="ADAL" clId="{66B85FC0-37E9-3245-9138-13342CF30043}" dt="2021-12-07T13:55:02.220" v="4" actId="14100"/>
        <pc:sldMkLst>
          <pc:docMk/>
          <pc:sldMk cId="275832138" sldId="285"/>
        </pc:sldMkLst>
        <pc:spChg chg="mod">
          <ac:chgData name="Arnþrúður Dagsdóttir" userId="84d497f4-3d2f-4dda-95c8-0f78e9fe738c" providerId="ADAL" clId="{66B85FC0-37E9-3245-9138-13342CF30043}" dt="2021-12-07T13:55:02.220" v="4" actId="14100"/>
          <ac:spMkLst>
            <pc:docMk/>
            <pc:sldMk cId="275832138" sldId="285"/>
            <ac:spMk id="13" creationId="{00000000-0000-0000-0000-000000000000}"/>
          </ac:spMkLst>
        </pc:spChg>
      </pc:sldChg>
      <pc:sldChg chg="addSp modSp mod">
        <pc:chgData name="Arnþrúður Dagsdóttir" userId="84d497f4-3d2f-4dda-95c8-0f78e9fe738c" providerId="ADAL" clId="{66B85FC0-37E9-3245-9138-13342CF30043}" dt="2021-12-07T14:43:27.662" v="432" actId="1076"/>
        <pc:sldMkLst>
          <pc:docMk/>
          <pc:sldMk cId="2602488497" sldId="286"/>
        </pc:sldMkLst>
        <pc:spChg chg="mod">
          <ac:chgData name="Arnþrúður Dagsdóttir" userId="84d497f4-3d2f-4dda-95c8-0f78e9fe738c" providerId="ADAL" clId="{66B85FC0-37E9-3245-9138-13342CF30043}" dt="2021-12-07T13:58:28.916" v="25" actId="1076"/>
          <ac:spMkLst>
            <pc:docMk/>
            <pc:sldMk cId="2602488497" sldId="286"/>
            <ac:spMk id="2" creationId="{00000000-0000-0000-0000-000000000000}"/>
          </ac:spMkLst>
        </pc:spChg>
        <pc:spChg chg="mod">
          <ac:chgData name="Arnþrúður Dagsdóttir" userId="84d497f4-3d2f-4dda-95c8-0f78e9fe738c" providerId="ADAL" clId="{66B85FC0-37E9-3245-9138-13342CF30043}" dt="2021-12-07T14:43:27.662" v="432" actId="1076"/>
          <ac:spMkLst>
            <pc:docMk/>
            <pc:sldMk cId="2602488497" sldId="286"/>
            <ac:spMk id="3" creationId="{00000000-0000-0000-0000-000000000000}"/>
          </ac:spMkLst>
        </pc:spChg>
        <pc:picChg chg="add mod">
          <ac:chgData name="Arnþrúður Dagsdóttir" userId="84d497f4-3d2f-4dda-95c8-0f78e9fe738c" providerId="ADAL" clId="{66B85FC0-37E9-3245-9138-13342CF30043}" dt="2021-12-07T14:00:31.952" v="32" actId="1076"/>
          <ac:picMkLst>
            <pc:docMk/>
            <pc:sldMk cId="2602488497" sldId="286"/>
            <ac:picMk id="5" creationId="{B4BE13E2-7C7B-064A-A8EB-FE128B9800FD}"/>
          </ac:picMkLst>
        </pc:picChg>
      </pc:sldChg>
      <pc:sldChg chg="addSp delSp modSp mod">
        <pc:chgData name="Arnþrúður Dagsdóttir" userId="84d497f4-3d2f-4dda-95c8-0f78e9fe738c" providerId="ADAL" clId="{66B85FC0-37E9-3245-9138-13342CF30043}" dt="2021-12-07T14:03:39.921" v="56" actId="14100"/>
        <pc:sldMkLst>
          <pc:docMk/>
          <pc:sldMk cId="2014496672" sldId="287"/>
        </pc:sldMkLst>
        <pc:spChg chg="mod">
          <ac:chgData name="Arnþrúður Dagsdóttir" userId="84d497f4-3d2f-4dda-95c8-0f78e9fe738c" providerId="ADAL" clId="{66B85FC0-37E9-3245-9138-13342CF30043}" dt="2021-12-07T14:01:16.983" v="42" actId="1076"/>
          <ac:spMkLst>
            <pc:docMk/>
            <pc:sldMk cId="2014496672" sldId="287"/>
            <ac:spMk id="2" creationId="{00000000-0000-0000-0000-000000000000}"/>
          </ac:spMkLst>
        </pc:spChg>
        <pc:spChg chg="mod">
          <ac:chgData name="Arnþrúður Dagsdóttir" userId="84d497f4-3d2f-4dda-95c8-0f78e9fe738c" providerId="ADAL" clId="{66B85FC0-37E9-3245-9138-13342CF30043}" dt="2021-12-07T14:01:39.177" v="49" actId="1076"/>
          <ac:spMkLst>
            <pc:docMk/>
            <pc:sldMk cId="2014496672" sldId="287"/>
            <ac:spMk id="3" creationId="{00000000-0000-0000-0000-000000000000}"/>
          </ac:spMkLst>
        </pc:spChg>
        <pc:picChg chg="add del mod">
          <ac:chgData name="Arnþrúður Dagsdóttir" userId="84d497f4-3d2f-4dda-95c8-0f78e9fe738c" providerId="ADAL" clId="{66B85FC0-37E9-3245-9138-13342CF30043}" dt="2021-12-07T14:02:07.036" v="51" actId="931"/>
          <ac:picMkLst>
            <pc:docMk/>
            <pc:sldMk cId="2014496672" sldId="287"/>
            <ac:picMk id="5" creationId="{E9A06C43-A87D-6A40-8684-05055121C538}"/>
          </ac:picMkLst>
        </pc:picChg>
        <pc:picChg chg="add del mod">
          <ac:chgData name="Arnþrúður Dagsdóttir" userId="84d497f4-3d2f-4dda-95c8-0f78e9fe738c" providerId="ADAL" clId="{66B85FC0-37E9-3245-9138-13342CF30043}" dt="2021-12-07T14:02:41.589" v="53" actId="931"/>
          <ac:picMkLst>
            <pc:docMk/>
            <pc:sldMk cId="2014496672" sldId="287"/>
            <ac:picMk id="7" creationId="{8EB7680E-7529-274D-A3FE-1B768029B1BE}"/>
          </ac:picMkLst>
        </pc:picChg>
        <pc:picChg chg="add mod">
          <ac:chgData name="Arnþrúður Dagsdóttir" userId="84d497f4-3d2f-4dda-95c8-0f78e9fe738c" providerId="ADAL" clId="{66B85FC0-37E9-3245-9138-13342CF30043}" dt="2021-12-07T14:03:39.921" v="56" actId="14100"/>
          <ac:picMkLst>
            <pc:docMk/>
            <pc:sldMk cId="2014496672" sldId="287"/>
            <ac:picMk id="9" creationId="{89900721-B99A-2344-B481-13BDF9073C3A}"/>
          </ac:picMkLst>
        </pc:picChg>
      </pc:sldChg>
      <pc:sldChg chg="addSp delSp modSp mod">
        <pc:chgData name="Arnþrúður Dagsdóttir" userId="84d497f4-3d2f-4dda-95c8-0f78e9fe738c" providerId="ADAL" clId="{66B85FC0-37E9-3245-9138-13342CF30043}" dt="2021-12-07T14:44:24.055" v="437" actId="1076"/>
        <pc:sldMkLst>
          <pc:docMk/>
          <pc:sldMk cId="2613064707" sldId="288"/>
        </pc:sldMkLst>
        <pc:spChg chg="mod">
          <ac:chgData name="Arnþrúður Dagsdóttir" userId="84d497f4-3d2f-4dda-95c8-0f78e9fe738c" providerId="ADAL" clId="{66B85FC0-37E9-3245-9138-13342CF30043}" dt="2021-12-07T14:44:24.055" v="437" actId="1076"/>
          <ac:spMkLst>
            <pc:docMk/>
            <pc:sldMk cId="2613064707" sldId="288"/>
            <ac:spMk id="3" creationId="{00000000-0000-0000-0000-000000000000}"/>
          </ac:spMkLst>
        </pc:spChg>
        <pc:spChg chg="add del mod">
          <ac:chgData name="Arnþrúður Dagsdóttir" userId="84d497f4-3d2f-4dda-95c8-0f78e9fe738c" providerId="ADAL" clId="{66B85FC0-37E9-3245-9138-13342CF30043}" dt="2021-12-07T14:06:19.772" v="77"/>
          <ac:spMkLst>
            <pc:docMk/>
            <pc:sldMk cId="2613064707" sldId="288"/>
            <ac:spMk id="5" creationId="{E3D973A1-C375-934D-8CA4-9F50CB8A5ECB}"/>
          </ac:spMkLst>
        </pc:spChg>
        <pc:picChg chg="add mod modCrop">
          <ac:chgData name="Arnþrúður Dagsdóttir" userId="84d497f4-3d2f-4dda-95c8-0f78e9fe738c" providerId="ADAL" clId="{66B85FC0-37E9-3245-9138-13342CF30043}" dt="2021-12-07T14:06:15.821" v="75" actId="732"/>
          <ac:picMkLst>
            <pc:docMk/>
            <pc:sldMk cId="2613064707" sldId="288"/>
            <ac:picMk id="4" creationId="{47832EC0-06CE-5548-A8C9-81D4FAFBEEB9}"/>
          </ac:picMkLst>
        </pc:picChg>
      </pc:sldChg>
      <pc:sldChg chg="addSp delSp modSp mod">
        <pc:chgData name="Arnþrúður Dagsdóttir" userId="84d497f4-3d2f-4dda-95c8-0f78e9fe738c" providerId="ADAL" clId="{66B85FC0-37E9-3245-9138-13342CF30043}" dt="2021-12-07T14:45:25.974" v="450" actId="5793"/>
        <pc:sldMkLst>
          <pc:docMk/>
          <pc:sldMk cId="2095814418" sldId="289"/>
        </pc:sldMkLst>
        <pc:spChg chg="mod">
          <ac:chgData name="Arnþrúður Dagsdóttir" userId="84d497f4-3d2f-4dda-95c8-0f78e9fe738c" providerId="ADAL" clId="{66B85FC0-37E9-3245-9138-13342CF30043}" dt="2021-12-07T14:15:35.364" v="181" actId="20577"/>
          <ac:spMkLst>
            <pc:docMk/>
            <pc:sldMk cId="2095814418" sldId="289"/>
            <ac:spMk id="2" creationId="{00000000-0000-0000-0000-000000000000}"/>
          </ac:spMkLst>
        </pc:spChg>
        <pc:spChg chg="mod">
          <ac:chgData name="Arnþrúður Dagsdóttir" userId="84d497f4-3d2f-4dda-95c8-0f78e9fe738c" providerId="ADAL" clId="{66B85FC0-37E9-3245-9138-13342CF30043}" dt="2021-12-07T14:45:25.974" v="450" actId="5793"/>
          <ac:spMkLst>
            <pc:docMk/>
            <pc:sldMk cId="2095814418" sldId="289"/>
            <ac:spMk id="3" creationId="{00000000-0000-0000-0000-000000000000}"/>
          </ac:spMkLst>
        </pc:spChg>
        <pc:picChg chg="add del mod">
          <ac:chgData name="Arnþrúður Dagsdóttir" userId="84d497f4-3d2f-4dda-95c8-0f78e9fe738c" providerId="ADAL" clId="{66B85FC0-37E9-3245-9138-13342CF30043}" dt="2021-12-07T14:11:08.625" v="129" actId="478"/>
          <ac:picMkLst>
            <pc:docMk/>
            <pc:sldMk cId="2095814418" sldId="289"/>
            <ac:picMk id="5" creationId="{F0AE6091-583C-A646-A39E-E0BF12CC9C3B}"/>
          </ac:picMkLst>
        </pc:picChg>
        <pc:picChg chg="add del mod">
          <ac:chgData name="Arnþrúður Dagsdóttir" userId="84d497f4-3d2f-4dda-95c8-0f78e9fe738c" providerId="ADAL" clId="{66B85FC0-37E9-3245-9138-13342CF30043}" dt="2021-12-07T14:12:37.141" v="139" actId="478"/>
          <ac:picMkLst>
            <pc:docMk/>
            <pc:sldMk cId="2095814418" sldId="289"/>
            <ac:picMk id="7" creationId="{A8B3F493-BC58-3C48-9B23-07D3CE0D06D6}"/>
          </ac:picMkLst>
        </pc:picChg>
        <pc:picChg chg="add del mod">
          <ac:chgData name="Arnþrúður Dagsdóttir" userId="84d497f4-3d2f-4dda-95c8-0f78e9fe738c" providerId="ADAL" clId="{66B85FC0-37E9-3245-9138-13342CF30043}" dt="2021-12-07T14:12:39.920" v="140" actId="1076"/>
          <ac:picMkLst>
            <pc:docMk/>
            <pc:sldMk cId="2095814418" sldId="289"/>
            <ac:picMk id="9" creationId="{F68995F3-3FA3-8141-A941-AA948F6078B6}"/>
          </ac:picMkLst>
        </pc:picChg>
      </pc:sldChg>
      <pc:sldChg chg="addSp modSp mod">
        <pc:chgData name="Arnþrúður Dagsdóttir" userId="84d497f4-3d2f-4dda-95c8-0f78e9fe738c" providerId="ADAL" clId="{66B85FC0-37E9-3245-9138-13342CF30043}" dt="2021-12-07T14:46:36.213" v="455" actId="20577"/>
        <pc:sldMkLst>
          <pc:docMk/>
          <pc:sldMk cId="1140240897" sldId="293"/>
        </pc:sldMkLst>
        <pc:spChg chg="mod">
          <ac:chgData name="Arnþrúður Dagsdóttir" userId="84d497f4-3d2f-4dda-95c8-0f78e9fe738c" providerId="ADAL" clId="{66B85FC0-37E9-3245-9138-13342CF30043}" dt="2021-12-07T14:15:41.010" v="183" actId="20577"/>
          <ac:spMkLst>
            <pc:docMk/>
            <pc:sldMk cId="1140240897" sldId="293"/>
            <ac:spMk id="5" creationId="{00000000-0000-0000-0000-000000000000}"/>
          </ac:spMkLst>
        </pc:spChg>
        <pc:spChg chg="mod">
          <ac:chgData name="Arnþrúður Dagsdóttir" userId="84d497f4-3d2f-4dda-95c8-0f78e9fe738c" providerId="ADAL" clId="{66B85FC0-37E9-3245-9138-13342CF30043}" dt="2021-12-07T14:46:36.213" v="455" actId="20577"/>
          <ac:spMkLst>
            <pc:docMk/>
            <pc:sldMk cId="1140240897" sldId="293"/>
            <ac:spMk id="6" creationId="{00000000-0000-0000-0000-000000000000}"/>
          </ac:spMkLst>
        </pc:spChg>
        <pc:picChg chg="add mod">
          <ac:chgData name="Arnþrúður Dagsdóttir" userId="84d497f4-3d2f-4dda-95c8-0f78e9fe738c" providerId="ADAL" clId="{66B85FC0-37E9-3245-9138-13342CF30043}" dt="2021-12-07T14:14:03.381" v="159" actId="14100"/>
          <ac:picMkLst>
            <pc:docMk/>
            <pc:sldMk cId="1140240897" sldId="293"/>
            <ac:picMk id="3" creationId="{F51499BD-C3E1-BB4C-BB0D-E31CFB2236B8}"/>
          </ac:picMkLst>
        </pc:picChg>
      </pc:sldChg>
      <pc:sldChg chg="addSp modSp mod">
        <pc:chgData name="Arnþrúður Dagsdóttir" userId="84d497f4-3d2f-4dda-95c8-0f78e9fe738c" providerId="ADAL" clId="{66B85FC0-37E9-3245-9138-13342CF30043}" dt="2021-12-07T14:45:06.270" v="442" actId="1076"/>
        <pc:sldMkLst>
          <pc:docMk/>
          <pc:sldMk cId="2141833607" sldId="294"/>
        </pc:sldMkLst>
        <pc:spChg chg="mod">
          <ac:chgData name="Arnþrúður Dagsdóttir" userId="84d497f4-3d2f-4dda-95c8-0f78e9fe738c" providerId="ADAL" clId="{66B85FC0-37E9-3245-9138-13342CF30043}" dt="2021-12-07T14:45:06.270" v="442" actId="1076"/>
          <ac:spMkLst>
            <pc:docMk/>
            <pc:sldMk cId="2141833607" sldId="294"/>
            <ac:spMk id="3" creationId="{00000000-0000-0000-0000-000000000000}"/>
          </ac:spMkLst>
        </pc:spChg>
        <pc:spChg chg="mod">
          <ac:chgData name="Arnþrúður Dagsdóttir" userId="84d497f4-3d2f-4dda-95c8-0f78e9fe738c" providerId="ADAL" clId="{66B85FC0-37E9-3245-9138-13342CF30043}" dt="2021-12-07T14:15:29.893" v="179" actId="20577"/>
          <ac:spMkLst>
            <pc:docMk/>
            <pc:sldMk cId="2141833607" sldId="294"/>
            <ac:spMk id="4" creationId="{00000000-0000-0000-0000-000000000000}"/>
          </ac:spMkLst>
        </pc:spChg>
        <pc:picChg chg="add mod">
          <ac:chgData name="Arnþrúður Dagsdóttir" userId="84d497f4-3d2f-4dda-95c8-0f78e9fe738c" providerId="ADAL" clId="{66B85FC0-37E9-3245-9138-13342CF30043}" dt="2021-12-07T14:08:37.675" v="99" actId="1076"/>
          <ac:picMkLst>
            <pc:docMk/>
            <pc:sldMk cId="2141833607" sldId="294"/>
            <ac:picMk id="5" creationId="{829F2424-6FA2-304C-842A-5E3F4BD389FC}"/>
          </ac:picMkLst>
        </pc:picChg>
      </pc:sldChg>
      <pc:sldChg chg="modSp mod ord">
        <pc:chgData name="Arnþrúður Dagsdóttir" userId="84d497f4-3d2f-4dda-95c8-0f78e9fe738c" providerId="ADAL" clId="{66B85FC0-37E9-3245-9138-13342CF30043}" dt="2021-12-07T14:16:03.198" v="190" actId="20577"/>
        <pc:sldMkLst>
          <pc:docMk/>
          <pc:sldMk cId="587594396" sldId="295"/>
        </pc:sldMkLst>
        <pc:spChg chg="mod">
          <ac:chgData name="Arnþrúður Dagsdóttir" userId="84d497f4-3d2f-4dda-95c8-0f78e9fe738c" providerId="ADAL" clId="{66B85FC0-37E9-3245-9138-13342CF30043}" dt="2021-12-07T14:16:03.198" v="190" actId="20577"/>
          <ac:spMkLst>
            <pc:docMk/>
            <pc:sldMk cId="587594396" sldId="295"/>
            <ac:spMk id="2" creationId="{00000000-0000-0000-0000-000000000000}"/>
          </ac:spMkLst>
        </pc:spChg>
      </pc:sldChg>
      <pc:sldChg chg="addSp delSp modSp mod">
        <pc:chgData name="Arnþrúður Dagsdóttir" userId="84d497f4-3d2f-4dda-95c8-0f78e9fe738c" providerId="ADAL" clId="{66B85FC0-37E9-3245-9138-13342CF30043}" dt="2021-12-07T14:49:57.339" v="498" actId="1076"/>
        <pc:sldMkLst>
          <pc:docMk/>
          <pc:sldMk cId="3688764621" sldId="301"/>
        </pc:sldMkLst>
        <pc:spChg chg="mod">
          <ac:chgData name="Arnþrúður Dagsdóttir" userId="84d497f4-3d2f-4dda-95c8-0f78e9fe738c" providerId="ADAL" clId="{66B85FC0-37E9-3245-9138-13342CF30043}" dt="2021-12-07T14:22:55.009" v="273" actId="1076"/>
          <ac:spMkLst>
            <pc:docMk/>
            <pc:sldMk cId="3688764621" sldId="301"/>
            <ac:spMk id="2" creationId="{00000000-0000-0000-0000-000000000000}"/>
          </ac:spMkLst>
        </pc:spChg>
        <pc:spChg chg="mod">
          <ac:chgData name="Arnþrúður Dagsdóttir" userId="84d497f4-3d2f-4dda-95c8-0f78e9fe738c" providerId="ADAL" clId="{66B85FC0-37E9-3245-9138-13342CF30043}" dt="2021-12-07T14:49:57.339" v="498" actId="1076"/>
          <ac:spMkLst>
            <pc:docMk/>
            <pc:sldMk cId="3688764621" sldId="301"/>
            <ac:spMk id="3" creationId="{00000000-0000-0000-0000-000000000000}"/>
          </ac:spMkLst>
        </pc:spChg>
        <pc:picChg chg="add del mod">
          <ac:chgData name="Arnþrúður Dagsdóttir" userId="84d497f4-3d2f-4dda-95c8-0f78e9fe738c" providerId="ADAL" clId="{66B85FC0-37E9-3245-9138-13342CF30043}" dt="2021-12-07T14:24:32.339" v="282" actId="478"/>
          <ac:picMkLst>
            <pc:docMk/>
            <pc:sldMk cId="3688764621" sldId="301"/>
            <ac:picMk id="5" creationId="{6003ACCF-5321-DF48-94A5-631450B1AB0A}"/>
          </ac:picMkLst>
        </pc:picChg>
        <pc:picChg chg="add mod modCrop">
          <ac:chgData name="Arnþrúður Dagsdóttir" userId="84d497f4-3d2f-4dda-95c8-0f78e9fe738c" providerId="ADAL" clId="{66B85FC0-37E9-3245-9138-13342CF30043}" dt="2021-12-07T14:25:33.894" v="291" actId="14100"/>
          <ac:picMkLst>
            <pc:docMk/>
            <pc:sldMk cId="3688764621" sldId="301"/>
            <ac:picMk id="7" creationId="{0DCC826E-A90B-1A49-8F38-1D240B623D9E}"/>
          </ac:picMkLst>
        </pc:picChg>
      </pc:sldChg>
      <pc:sldChg chg="addSp modSp mod">
        <pc:chgData name="Arnþrúður Dagsdóttir" userId="84d497f4-3d2f-4dda-95c8-0f78e9fe738c" providerId="ADAL" clId="{66B85FC0-37E9-3245-9138-13342CF30043}" dt="2021-12-07T14:52:13.677" v="516" actId="14100"/>
        <pc:sldMkLst>
          <pc:docMk/>
          <pc:sldMk cId="2923542797" sldId="302"/>
        </pc:sldMkLst>
        <pc:spChg chg="mod">
          <ac:chgData name="Arnþrúður Dagsdóttir" userId="84d497f4-3d2f-4dda-95c8-0f78e9fe738c" providerId="ADAL" clId="{66B85FC0-37E9-3245-9138-13342CF30043}" dt="2021-12-07T14:26:27.238" v="305" actId="1076"/>
          <ac:spMkLst>
            <pc:docMk/>
            <pc:sldMk cId="2923542797" sldId="302"/>
            <ac:spMk id="2" creationId="{00000000-0000-0000-0000-000000000000}"/>
          </ac:spMkLst>
        </pc:spChg>
        <pc:spChg chg="mod">
          <ac:chgData name="Arnþrúður Dagsdóttir" userId="84d497f4-3d2f-4dda-95c8-0f78e9fe738c" providerId="ADAL" clId="{66B85FC0-37E9-3245-9138-13342CF30043}" dt="2021-12-07T14:52:13.677" v="516" actId="14100"/>
          <ac:spMkLst>
            <pc:docMk/>
            <pc:sldMk cId="2923542797" sldId="302"/>
            <ac:spMk id="3" creationId="{00000000-0000-0000-0000-000000000000}"/>
          </ac:spMkLst>
        </pc:spChg>
        <pc:picChg chg="add mod modCrop">
          <ac:chgData name="Arnþrúður Dagsdóttir" userId="84d497f4-3d2f-4dda-95c8-0f78e9fe738c" providerId="ADAL" clId="{66B85FC0-37E9-3245-9138-13342CF30043}" dt="2021-12-07T14:30:39.233" v="358" actId="1076"/>
          <ac:picMkLst>
            <pc:docMk/>
            <pc:sldMk cId="2923542797" sldId="302"/>
            <ac:picMk id="5" creationId="{869AA9B5-03BA-374E-8BDA-3A121D3EB668}"/>
          </ac:picMkLst>
        </pc:picChg>
      </pc:sldChg>
      <pc:sldChg chg="addSp delSp modSp mod">
        <pc:chgData name="Arnþrúður Dagsdóttir" userId="84d497f4-3d2f-4dda-95c8-0f78e9fe738c" providerId="ADAL" clId="{66B85FC0-37E9-3245-9138-13342CF30043}" dt="2021-12-07T14:54:04.372" v="524" actId="14100"/>
        <pc:sldMkLst>
          <pc:docMk/>
          <pc:sldMk cId="1556765362" sldId="303"/>
        </pc:sldMkLst>
        <pc:spChg chg="mod">
          <ac:chgData name="Arnþrúður Dagsdóttir" userId="84d497f4-3d2f-4dda-95c8-0f78e9fe738c" providerId="ADAL" clId="{66B85FC0-37E9-3245-9138-13342CF30043}" dt="2021-12-07T14:52:56.716" v="518" actId="20577"/>
          <ac:spMkLst>
            <pc:docMk/>
            <pc:sldMk cId="1556765362" sldId="303"/>
            <ac:spMk id="3" creationId="{87225912-33D2-43A8-B170-BCA237FC5A4D}"/>
          </ac:spMkLst>
        </pc:spChg>
        <pc:spChg chg="mod">
          <ac:chgData name="Arnþrúður Dagsdóttir" userId="84d497f4-3d2f-4dda-95c8-0f78e9fe738c" providerId="ADAL" clId="{66B85FC0-37E9-3245-9138-13342CF30043}" dt="2021-12-07T14:53:46.905" v="522" actId="207"/>
          <ac:spMkLst>
            <pc:docMk/>
            <pc:sldMk cId="1556765362" sldId="303"/>
            <ac:spMk id="4" creationId="{8A6A7405-63D9-4E91-BB89-37CB9BECCDDD}"/>
          </ac:spMkLst>
        </pc:spChg>
        <pc:spChg chg="del">
          <ac:chgData name="Arnþrúður Dagsdóttir" userId="84d497f4-3d2f-4dda-95c8-0f78e9fe738c" providerId="ADAL" clId="{66B85FC0-37E9-3245-9138-13342CF30043}" dt="2021-12-07T14:52:24.720" v="517" actId="478"/>
          <ac:spMkLst>
            <pc:docMk/>
            <pc:sldMk cId="1556765362" sldId="303"/>
            <ac:spMk id="7" creationId="{6925C045-72FB-47CA-826C-6EA41576E8A8}"/>
          </ac:spMkLst>
        </pc:spChg>
        <pc:spChg chg="mod">
          <ac:chgData name="Arnþrúður Dagsdóttir" userId="84d497f4-3d2f-4dda-95c8-0f78e9fe738c" providerId="ADAL" clId="{66B85FC0-37E9-3245-9138-13342CF30043}" dt="2021-12-07T14:28:01.799" v="326" actId="20577"/>
          <ac:spMkLst>
            <pc:docMk/>
            <pc:sldMk cId="1556765362" sldId="303"/>
            <ac:spMk id="15" creationId="{8008F14C-7C2B-4FF8-9C52-42E821022212}"/>
          </ac:spMkLst>
        </pc:spChg>
        <pc:spChg chg="mod">
          <ac:chgData name="Arnþrúður Dagsdóttir" userId="84d497f4-3d2f-4dda-95c8-0f78e9fe738c" providerId="ADAL" clId="{66B85FC0-37E9-3245-9138-13342CF30043}" dt="2021-12-07T14:28:12.754" v="327" actId="1076"/>
          <ac:spMkLst>
            <pc:docMk/>
            <pc:sldMk cId="1556765362" sldId="303"/>
            <ac:spMk id="21" creationId="{DE9987CC-ACD6-4DE1-A08A-5B6FD3594EE0}"/>
          </ac:spMkLst>
        </pc:spChg>
        <pc:spChg chg="del topLvl">
          <ac:chgData name="Arnþrúður Dagsdóttir" userId="84d497f4-3d2f-4dda-95c8-0f78e9fe738c" providerId="ADAL" clId="{66B85FC0-37E9-3245-9138-13342CF30043}" dt="2021-12-07T14:27:07.201" v="309" actId="478"/>
          <ac:spMkLst>
            <pc:docMk/>
            <pc:sldMk cId="1556765362" sldId="303"/>
            <ac:spMk id="27" creationId="{30F86858-E96A-43BF-BCC8-CA796B301979}"/>
          </ac:spMkLst>
        </pc:spChg>
        <pc:spChg chg="mod topLvl">
          <ac:chgData name="Arnþrúður Dagsdóttir" userId="84d497f4-3d2f-4dda-95c8-0f78e9fe738c" providerId="ADAL" clId="{66B85FC0-37E9-3245-9138-13342CF30043}" dt="2021-12-07T14:28:45.409" v="335" actId="1076"/>
          <ac:spMkLst>
            <pc:docMk/>
            <pc:sldMk cId="1556765362" sldId="303"/>
            <ac:spMk id="28" creationId="{BF1BCF66-1A28-44C2-9752-244CCFE8EBF4}"/>
          </ac:spMkLst>
        </pc:spChg>
        <pc:spChg chg="mod">
          <ac:chgData name="Arnþrúður Dagsdóttir" userId="84d497f4-3d2f-4dda-95c8-0f78e9fe738c" providerId="ADAL" clId="{66B85FC0-37E9-3245-9138-13342CF30043}" dt="2021-12-07T14:30:57.616" v="360" actId="1076"/>
          <ac:spMkLst>
            <pc:docMk/>
            <pc:sldMk cId="1556765362" sldId="303"/>
            <ac:spMk id="39" creationId="{DE9987CC-ACD6-4DE1-A08A-5B6FD3594EE0}"/>
          </ac:spMkLst>
        </pc:spChg>
        <pc:grpChg chg="mod">
          <ac:chgData name="Arnþrúður Dagsdóttir" userId="84d497f4-3d2f-4dda-95c8-0f78e9fe738c" providerId="ADAL" clId="{66B85FC0-37E9-3245-9138-13342CF30043}" dt="2021-12-07T14:27:56.054" v="324" actId="1076"/>
          <ac:grpSpMkLst>
            <pc:docMk/>
            <pc:sldMk cId="1556765362" sldId="303"/>
            <ac:grpSpMk id="14" creationId="{66EE22D8-5141-41C3-A956-4079E05AC000}"/>
          </ac:grpSpMkLst>
        </pc:grpChg>
        <pc:grpChg chg="del">
          <ac:chgData name="Arnþrúður Dagsdóttir" userId="84d497f4-3d2f-4dda-95c8-0f78e9fe738c" providerId="ADAL" clId="{66B85FC0-37E9-3245-9138-13342CF30043}" dt="2021-12-07T14:27:07.201" v="309" actId="478"/>
          <ac:grpSpMkLst>
            <pc:docMk/>
            <pc:sldMk cId="1556765362" sldId="303"/>
            <ac:grpSpMk id="26" creationId="{4891CC7A-6C50-457D-B897-469FA10BB932}"/>
          </ac:grpSpMkLst>
        </pc:grpChg>
        <pc:picChg chg="add mod">
          <ac:chgData name="Arnþrúður Dagsdóttir" userId="84d497f4-3d2f-4dda-95c8-0f78e9fe738c" providerId="ADAL" clId="{66B85FC0-37E9-3245-9138-13342CF30043}" dt="2021-12-07T14:53:41.240" v="521" actId="208"/>
          <ac:picMkLst>
            <pc:docMk/>
            <pc:sldMk cId="1556765362" sldId="303"/>
            <ac:picMk id="38" creationId="{FD373447-01DA-EE49-8090-C66E46E26C4B}"/>
          </ac:picMkLst>
        </pc:picChg>
        <pc:cxnChg chg="mod">
          <ac:chgData name="Arnþrúður Dagsdóttir" userId="84d497f4-3d2f-4dda-95c8-0f78e9fe738c" providerId="ADAL" clId="{66B85FC0-37E9-3245-9138-13342CF30043}" dt="2021-12-07T14:28:19.432" v="328" actId="14100"/>
          <ac:cxnSpMkLst>
            <pc:docMk/>
            <pc:sldMk cId="1556765362" sldId="303"/>
            <ac:cxnSpMk id="8" creationId="{A98E8929-69ED-4F27-8D5C-8D73092CE0E7}"/>
          </ac:cxnSpMkLst>
        </pc:cxnChg>
        <pc:cxnChg chg="mod">
          <ac:chgData name="Arnþrúður Dagsdóttir" userId="84d497f4-3d2f-4dda-95c8-0f78e9fe738c" providerId="ADAL" clId="{66B85FC0-37E9-3245-9138-13342CF30043}" dt="2021-12-07T14:28:50.547" v="336" actId="14100"/>
          <ac:cxnSpMkLst>
            <pc:docMk/>
            <pc:sldMk cId="1556765362" sldId="303"/>
            <ac:cxnSpMk id="9" creationId="{977CEB1D-6137-4931-A050-2F318E1D89E9}"/>
          </ac:cxnSpMkLst>
        </pc:cxnChg>
        <pc:cxnChg chg="mod">
          <ac:chgData name="Arnþrúður Dagsdóttir" userId="84d497f4-3d2f-4dda-95c8-0f78e9fe738c" providerId="ADAL" clId="{66B85FC0-37E9-3245-9138-13342CF30043}" dt="2021-12-07T14:28:29.246" v="331" actId="14100"/>
          <ac:cxnSpMkLst>
            <pc:docMk/>
            <pc:sldMk cId="1556765362" sldId="303"/>
            <ac:cxnSpMk id="10" creationId="{9556015B-F3CA-4A78-B6E8-C604AA1AB01B}"/>
          </ac:cxnSpMkLst>
        </pc:cxnChg>
        <pc:cxnChg chg="mod">
          <ac:chgData name="Arnþrúður Dagsdóttir" userId="84d497f4-3d2f-4dda-95c8-0f78e9fe738c" providerId="ADAL" clId="{66B85FC0-37E9-3245-9138-13342CF30043}" dt="2021-12-07T14:53:59.525" v="523" actId="14100"/>
          <ac:cxnSpMkLst>
            <pc:docMk/>
            <pc:sldMk cId="1556765362" sldId="303"/>
            <ac:cxnSpMk id="12" creationId="{F22D5935-EEAD-43B8-8F95-EF82CADAD8AC}"/>
          </ac:cxnSpMkLst>
        </pc:cxnChg>
        <pc:cxnChg chg="mod">
          <ac:chgData name="Arnþrúður Dagsdóttir" userId="84d497f4-3d2f-4dda-95c8-0f78e9fe738c" providerId="ADAL" clId="{66B85FC0-37E9-3245-9138-13342CF30043}" dt="2021-12-07T14:54:04.372" v="524" actId="14100"/>
          <ac:cxnSpMkLst>
            <pc:docMk/>
            <pc:sldMk cId="1556765362" sldId="303"/>
            <ac:cxnSpMk id="32" creationId="{966445D0-B7BC-48FF-9C10-FF9297C5ADE0}"/>
          </ac:cxnSpMkLst>
        </pc:cxnChg>
        <pc:cxnChg chg="mod">
          <ac:chgData name="Arnþrúður Dagsdóttir" userId="84d497f4-3d2f-4dda-95c8-0f78e9fe738c" providerId="ADAL" clId="{66B85FC0-37E9-3245-9138-13342CF30043}" dt="2021-12-07T14:28:54.378" v="337" actId="14100"/>
          <ac:cxnSpMkLst>
            <pc:docMk/>
            <pc:sldMk cId="1556765362" sldId="303"/>
            <ac:cxnSpMk id="33" creationId="{966445D0-B7BC-48FF-9C10-FF9297C5ADE0}"/>
          </ac:cxnSpMkLst>
        </pc:cxnChg>
        <pc:cxnChg chg="mod">
          <ac:chgData name="Arnþrúður Dagsdóttir" userId="84d497f4-3d2f-4dda-95c8-0f78e9fe738c" providerId="ADAL" clId="{66B85FC0-37E9-3245-9138-13342CF30043}" dt="2021-12-07T14:28:25.263" v="330" actId="14100"/>
          <ac:cxnSpMkLst>
            <pc:docMk/>
            <pc:sldMk cId="1556765362" sldId="303"/>
            <ac:cxnSpMk id="35" creationId="{A98E8929-69ED-4F27-8D5C-8D73092CE0E7}"/>
          </ac:cxnSpMkLst>
        </pc:cxnChg>
      </pc:sldChg>
      <pc:sldChg chg="addSp delSp modSp mod">
        <pc:chgData name="Arnþrúður Dagsdóttir" userId="84d497f4-3d2f-4dda-95c8-0f78e9fe738c" providerId="ADAL" clId="{66B85FC0-37E9-3245-9138-13342CF30043}" dt="2021-12-07T14:51:41.597" v="506" actId="207"/>
        <pc:sldMkLst>
          <pc:docMk/>
          <pc:sldMk cId="509553344" sldId="304"/>
        </pc:sldMkLst>
        <pc:spChg chg="mod">
          <ac:chgData name="Arnþrúður Dagsdóttir" userId="84d497f4-3d2f-4dda-95c8-0f78e9fe738c" providerId="ADAL" clId="{66B85FC0-37E9-3245-9138-13342CF30043}" dt="2021-12-07T14:26:12.074" v="298" actId="20577"/>
          <ac:spMkLst>
            <pc:docMk/>
            <pc:sldMk cId="509553344" sldId="304"/>
            <ac:spMk id="3" creationId="{87225912-33D2-43A8-B170-BCA237FC5A4D}"/>
          </ac:spMkLst>
        </pc:spChg>
        <pc:spChg chg="mod">
          <ac:chgData name="Arnþrúður Dagsdóttir" userId="84d497f4-3d2f-4dda-95c8-0f78e9fe738c" providerId="ADAL" clId="{66B85FC0-37E9-3245-9138-13342CF30043}" dt="2021-12-07T14:51:37.721" v="505" actId="207"/>
          <ac:spMkLst>
            <pc:docMk/>
            <pc:sldMk cId="509553344" sldId="304"/>
            <ac:spMk id="4" creationId="{8A6A7405-63D9-4E91-BB89-37CB9BECCDDD}"/>
          </ac:spMkLst>
        </pc:spChg>
        <pc:spChg chg="mod">
          <ac:chgData name="Arnþrúður Dagsdóttir" userId="84d497f4-3d2f-4dda-95c8-0f78e9fe738c" providerId="ADAL" clId="{66B85FC0-37E9-3245-9138-13342CF30043}" dt="2021-12-07T14:51:41.597" v="506" actId="207"/>
          <ac:spMkLst>
            <pc:docMk/>
            <pc:sldMk cId="509553344" sldId="304"/>
            <ac:spMk id="5" creationId="{966AB7AE-4FC5-4905-9249-364E1AC5721C}"/>
          </ac:spMkLst>
        </pc:spChg>
        <pc:spChg chg="del">
          <ac:chgData name="Arnþrúður Dagsdóttir" userId="84d497f4-3d2f-4dda-95c8-0f78e9fe738c" providerId="ADAL" clId="{66B85FC0-37E9-3245-9138-13342CF30043}" dt="2021-12-07T14:50:11.451" v="499" actId="478"/>
          <ac:spMkLst>
            <pc:docMk/>
            <pc:sldMk cId="509553344" sldId="304"/>
            <ac:spMk id="6" creationId="{3602D041-D065-4984-8507-F565382E96FE}"/>
          </ac:spMkLst>
        </pc:spChg>
        <pc:picChg chg="add mod">
          <ac:chgData name="Arnþrúður Dagsdóttir" userId="84d497f4-3d2f-4dda-95c8-0f78e9fe738c" providerId="ADAL" clId="{66B85FC0-37E9-3245-9138-13342CF30043}" dt="2021-12-07T14:51:02.847" v="502" actId="27349"/>
          <ac:picMkLst>
            <pc:docMk/>
            <pc:sldMk cId="509553344" sldId="304"/>
            <ac:picMk id="33" creationId="{5F87581D-A69B-5848-83D1-DB89E5066523}"/>
          </ac:picMkLst>
        </pc:picChg>
      </pc:sldChg>
      <pc:sldChg chg="addSp delSp modSp mod">
        <pc:chgData name="Arnþrúður Dagsdóttir" userId="84d497f4-3d2f-4dda-95c8-0f78e9fe738c" providerId="ADAL" clId="{66B85FC0-37E9-3245-9138-13342CF30043}" dt="2021-12-07T14:57:17.919" v="569" actId="1076"/>
        <pc:sldMkLst>
          <pc:docMk/>
          <pc:sldMk cId="3693063385" sldId="305"/>
        </pc:sldMkLst>
        <pc:spChg chg="mod">
          <ac:chgData name="Arnþrúður Dagsdóttir" userId="84d497f4-3d2f-4dda-95c8-0f78e9fe738c" providerId="ADAL" clId="{66B85FC0-37E9-3245-9138-13342CF30043}" dt="2021-12-07T14:33:39.906" v="393" actId="1076"/>
          <ac:spMkLst>
            <pc:docMk/>
            <pc:sldMk cId="3693063385" sldId="305"/>
            <ac:spMk id="2" creationId="{00000000-0000-0000-0000-000000000000}"/>
          </ac:spMkLst>
        </pc:spChg>
        <pc:spChg chg="mod">
          <ac:chgData name="Arnþrúður Dagsdóttir" userId="84d497f4-3d2f-4dda-95c8-0f78e9fe738c" providerId="ADAL" clId="{66B85FC0-37E9-3245-9138-13342CF30043}" dt="2021-12-07T14:57:17.919" v="569" actId="1076"/>
          <ac:spMkLst>
            <pc:docMk/>
            <pc:sldMk cId="3693063385" sldId="305"/>
            <ac:spMk id="3" creationId="{00000000-0000-0000-0000-000000000000}"/>
          </ac:spMkLst>
        </pc:spChg>
        <pc:picChg chg="add del mod">
          <ac:chgData name="Arnþrúður Dagsdóttir" userId="84d497f4-3d2f-4dda-95c8-0f78e9fe738c" providerId="ADAL" clId="{66B85FC0-37E9-3245-9138-13342CF30043}" dt="2021-12-07T14:35:47.864" v="406" actId="478"/>
          <ac:picMkLst>
            <pc:docMk/>
            <pc:sldMk cId="3693063385" sldId="305"/>
            <ac:picMk id="5" creationId="{FCE3287D-ED8F-FC42-9B0C-A1370D45644A}"/>
          </ac:picMkLst>
        </pc:picChg>
        <pc:picChg chg="add del mod">
          <ac:chgData name="Arnþrúður Dagsdóttir" userId="84d497f4-3d2f-4dda-95c8-0f78e9fe738c" providerId="ADAL" clId="{66B85FC0-37E9-3245-9138-13342CF30043}" dt="2021-12-07T14:35:20.144" v="403" actId="478"/>
          <ac:picMkLst>
            <pc:docMk/>
            <pc:sldMk cId="3693063385" sldId="305"/>
            <ac:picMk id="7" creationId="{C960BC9B-3F94-544D-AFA0-F037B661EE42}"/>
          </ac:picMkLst>
        </pc:picChg>
        <pc:picChg chg="add del mod">
          <ac:chgData name="Arnþrúður Dagsdóttir" userId="84d497f4-3d2f-4dda-95c8-0f78e9fe738c" providerId="ADAL" clId="{66B85FC0-37E9-3245-9138-13342CF30043}" dt="2021-12-07T14:36:13.984" v="410" actId="478"/>
          <ac:picMkLst>
            <pc:docMk/>
            <pc:sldMk cId="3693063385" sldId="305"/>
            <ac:picMk id="9" creationId="{05F4D9F4-2138-AF45-9F0D-804AA10E6229}"/>
          </ac:picMkLst>
        </pc:picChg>
        <pc:picChg chg="add del mod">
          <ac:chgData name="Arnþrúður Dagsdóttir" userId="84d497f4-3d2f-4dda-95c8-0f78e9fe738c" providerId="ADAL" clId="{66B85FC0-37E9-3245-9138-13342CF30043}" dt="2021-12-07T14:36:15.685" v="411" actId="478"/>
          <ac:picMkLst>
            <pc:docMk/>
            <pc:sldMk cId="3693063385" sldId="305"/>
            <ac:picMk id="11" creationId="{06CB7498-F151-C042-B354-7478F6123138}"/>
          </ac:picMkLst>
        </pc:picChg>
        <pc:picChg chg="add del mod">
          <ac:chgData name="Arnþrúður Dagsdóttir" userId="84d497f4-3d2f-4dda-95c8-0f78e9fe738c" providerId="ADAL" clId="{66B85FC0-37E9-3245-9138-13342CF30043}" dt="2021-12-07T14:40:15.056" v="413" actId="931"/>
          <ac:picMkLst>
            <pc:docMk/>
            <pc:sldMk cId="3693063385" sldId="305"/>
            <ac:picMk id="13" creationId="{18209290-AECA-3445-AD2A-28D0B4D429A6}"/>
          </ac:picMkLst>
        </pc:picChg>
        <pc:picChg chg="add del mod">
          <ac:chgData name="Arnþrúður Dagsdóttir" userId="84d497f4-3d2f-4dda-95c8-0f78e9fe738c" providerId="ADAL" clId="{66B85FC0-37E9-3245-9138-13342CF30043}" dt="2021-12-07T14:40:35.683" v="415" actId="931"/>
          <ac:picMkLst>
            <pc:docMk/>
            <pc:sldMk cId="3693063385" sldId="305"/>
            <ac:picMk id="15" creationId="{45290E68-8B78-C745-89B8-5B8A818D99E8}"/>
          </ac:picMkLst>
        </pc:picChg>
        <pc:picChg chg="add del mod modCrop">
          <ac:chgData name="Arnþrúður Dagsdóttir" userId="84d497f4-3d2f-4dda-95c8-0f78e9fe738c" providerId="ADAL" clId="{66B85FC0-37E9-3245-9138-13342CF30043}" dt="2021-12-07T14:54:51.896" v="532" actId="478"/>
          <ac:picMkLst>
            <pc:docMk/>
            <pc:sldMk cId="3693063385" sldId="305"/>
            <ac:picMk id="17" creationId="{E1EFE803-338C-C646-B541-DF1EE16A7F1D}"/>
          </ac:picMkLst>
        </pc:picChg>
        <pc:picChg chg="add mod modCrop">
          <ac:chgData name="Arnþrúður Dagsdóttir" userId="84d497f4-3d2f-4dda-95c8-0f78e9fe738c" providerId="ADAL" clId="{66B85FC0-37E9-3245-9138-13342CF30043}" dt="2021-12-07T14:56:02.118" v="543" actId="732"/>
          <ac:picMkLst>
            <pc:docMk/>
            <pc:sldMk cId="3693063385" sldId="305"/>
            <ac:picMk id="19" creationId="{2AB4BEE4-F11A-784E-A3EE-8A70386A9E3A}"/>
          </ac:picMkLst>
        </pc:picChg>
      </pc:sldChg>
      <pc:sldChg chg="addSp modSp mod">
        <pc:chgData name="Arnþrúður Dagsdóttir" userId="84d497f4-3d2f-4dda-95c8-0f78e9fe738c" providerId="ADAL" clId="{66B85FC0-37E9-3245-9138-13342CF30043}" dt="2021-12-07T14:47:00.535" v="457" actId="1076"/>
        <pc:sldMkLst>
          <pc:docMk/>
          <pc:sldMk cId="1173190635" sldId="306"/>
        </pc:sldMkLst>
        <pc:spChg chg="mod">
          <ac:chgData name="Arnþrúður Dagsdóttir" userId="84d497f4-3d2f-4dda-95c8-0f78e9fe738c" providerId="ADAL" clId="{66B85FC0-37E9-3245-9138-13342CF30043}" dt="2021-12-07T14:15:46.184" v="185" actId="20577"/>
          <ac:spMkLst>
            <pc:docMk/>
            <pc:sldMk cId="1173190635" sldId="306"/>
            <ac:spMk id="5" creationId="{00000000-0000-0000-0000-000000000000}"/>
          </ac:spMkLst>
        </pc:spChg>
        <pc:spChg chg="mod">
          <ac:chgData name="Arnþrúður Dagsdóttir" userId="84d497f4-3d2f-4dda-95c8-0f78e9fe738c" providerId="ADAL" clId="{66B85FC0-37E9-3245-9138-13342CF30043}" dt="2021-12-07T14:47:00.535" v="457" actId="1076"/>
          <ac:spMkLst>
            <pc:docMk/>
            <pc:sldMk cId="1173190635" sldId="306"/>
            <ac:spMk id="6" creationId="{00000000-0000-0000-0000-000000000000}"/>
          </ac:spMkLst>
        </pc:spChg>
        <pc:picChg chg="add mod">
          <ac:chgData name="Arnþrúður Dagsdóttir" userId="84d497f4-3d2f-4dda-95c8-0f78e9fe738c" providerId="ADAL" clId="{66B85FC0-37E9-3245-9138-13342CF30043}" dt="2021-12-07T14:14:53.962" v="176" actId="1076"/>
          <ac:picMkLst>
            <pc:docMk/>
            <pc:sldMk cId="1173190635" sldId="306"/>
            <ac:picMk id="3" creationId="{BCED58C5-1483-9F45-94B0-D01AE60BF71A}"/>
          </ac:picMkLst>
        </pc:picChg>
      </pc:sldChg>
      <pc:sldChg chg="modSp mod">
        <pc:chgData name="Arnþrúður Dagsdóttir" userId="84d497f4-3d2f-4dda-95c8-0f78e9fe738c" providerId="ADAL" clId="{66B85FC0-37E9-3245-9138-13342CF30043}" dt="2021-12-07T14:17:09.480" v="197" actId="20577"/>
        <pc:sldMkLst>
          <pc:docMk/>
          <pc:sldMk cId="1956406179" sldId="307"/>
        </pc:sldMkLst>
        <pc:spChg chg="mod">
          <ac:chgData name="Arnþrúður Dagsdóttir" userId="84d497f4-3d2f-4dda-95c8-0f78e9fe738c" providerId="ADAL" clId="{66B85FC0-37E9-3245-9138-13342CF30043}" dt="2021-12-07T14:17:09.480" v="197" actId="20577"/>
          <ac:spMkLst>
            <pc:docMk/>
            <pc:sldMk cId="1956406179" sldId="307"/>
            <ac:spMk id="2" creationId="{00000000-0000-0000-0000-000000000000}"/>
          </ac:spMkLst>
        </pc:spChg>
      </pc:sldChg>
      <pc:sldChg chg="addSp modSp mod">
        <pc:chgData name="Arnþrúður Dagsdóttir" userId="84d497f4-3d2f-4dda-95c8-0f78e9fe738c" providerId="ADAL" clId="{66B85FC0-37E9-3245-9138-13342CF30043}" dt="2021-12-07T14:47:24.078" v="466" actId="5793"/>
        <pc:sldMkLst>
          <pc:docMk/>
          <pc:sldMk cId="2456034064" sldId="308"/>
        </pc:sldMkLst>
        <pc:spChg chg="mod">
          <ac:chgData name="Arnþrúður Dagsdóttir" userId="84d497f4-3d2f-4dda-95c8-0f78e9fe738c" providerId="ADAL" clId="{66B85FC0-37E9-3245-9138-13342CF30043}" dt="2021-12-07T14:17:27.612" v="206" actId="1076"/>
          <ac:spMkLst>
            <pc:docMk/>
            <pc:sldMk cId="2456034064" sldId="308"/>
            <ac:spMk id="2" creationId="{00000000-0000-0000-0000-000000000000}"/>
          </ac:spMkLst>
        </pc:spChg>
        <pc:spChg chg="mod">
          <ac:chgData name="Arnþrúður Dagsdóttir" userId="84d497f4-3d2f-4dda-95c8-0f78e9fe738c" providerId="ADAL" clId="{66B85FC0-37E9-3245-9138-13342CF30043}" dt="2021-12-07T14:47:24.078" v="466" actId="5793"/>
          <ac:spMkLst>
            <pc:docMk/>
            <pc:sldMk cId="2456034064" sldId="308"/>
            <ac:spMk id="3" creationId="{00000000-0000-0000-0000-000000000000}"/>
          </ac:spMkLst>
        </pc:spChg>
        <pc:picChg chg="add mod">
          <ac:chgData name="Arnþrúður Dagsdóttir" userId="84d497f4-3d2f-4dda-95c8-0f78e9fe738c" providerId="ADAL" clId="{66B85FC0-37E9-3245-9138-13342CF30043}" dt="2021-12-07T14:17:58.762" v="213" actId="1076"/>
          <ac:picMkLst>
            <pc:docMk/>
            <pc:sldMk cId="2456034064" sldId="308"/>
            <ac:picMk id="5" creationId="{DE81459E-1C14-ED4B-A0FB-702FC62CD768}"/>
          </ac:picMkLst>
        </pc:picChg>
      </pc:sldChg>
      <pc:sldChg chg="addSp delSp modSp mod">
        <pc:chgData name="Arnþrúður Dagsdóttir" userId="84d497f4-3d2f-4dda-95c8-0f78e9fe738c" providerId="ADAL" clId="{66B85FC0-37E9-3245-9138-13342CF30043}" dt="2021-12-07T14:47:47.310" v="474" actId="5793"/>
        <pc:sldMkLst>
          <pc:docMk/>
          <pc:sldMk cId="1707321038" sldId="309"/>
        </pc:sldMkLst>
        <pc:spChg chg="mod">
          <ac:chgData name="Arnþrúður Dagsdóttir" userId="84d497f4-3d2f-4dda-95c8-0f78e9fe738c" providerId="ADAL" clId="{66B85FC0-37E9-3245-9138-13342CF30043}" dt="2021-12-07T14:18:25.292" v="222" actId="1076"/>
          <ac:spMkLst>
            <pc:docMk/>
            <pc:sldMk cId="1707321038" sldId="309"/>
            <ac:spMk id="2" creationId="{00000000-0000-0000-0000-000000000000}"/>
          </ac:spMkLst>
        </pc:spChg>
        <pc:spChg chg="mod">
          <ac:chgData name="Arnþrúður Dagsdóttir" userId="84d497f4-3d2f-4dda-95c8-0f78e9fe738c" providerId="ADAL" clId="{66B85FC0-37E9-3245-9138-13342CF30043}" dt="2021-12-07T14:47:47.310" v="474" actId="5793"/>
          <ac:spMkLst>
            <pc:docMk/>
            <pc:sldMk cId="1707321038" sldId="309"/>
            <ac:spMk id="3" creationId="{00000000-0000-0000-0000-000000000000}"/>
          </ac:spMkLst>
        </pc:spChg>
        <pc:picChg chg="add del mod">
          <ac:chgData name="Arnþrúður Dagsdóttir" userId="84d497f4-3d2f-4dda-95c8-0f78e9fe738c" providerId="ADAL" clId="{66B85FC0-37E9-3245-9138-13342CF30043}" dt="2021-12-07T14:19:07.081" v="229" actId="478"/>
          <ac:picMkLst>
            <pc:docMk/>
            <pc:sldMk cId="1707321038" sldId="309"/>
            <ac:picMk id="5" creationId="{0CDE96AF-4A96-154A-86DE-53154AA36086}"/>
          </ac:picMkLst>
        </pc:picChg>
        <pc:picChg chg="add del mod">
          <ac:chgData name="Arnþrúður Dagsdóttir" userId="84d497f4-3d2f-4dda-95c8-0f78e9fe738c" providerId="ADAL" clId="{66B85FC0-37E9-3245-9138-13342CF30043}" dt="2021-12-07T14:19:32.430" v="233" actId="478"/>
          <ac:picMkLst>
            <pc:docMk/>
            <pc:sldMk cId="1707321038" sldId="309"/>
            <ac:picMk id="7" creationId="{75EC4AFA-49AC-3E41-BB26-F69FB207A687}"/>
          </ac:picMkLst>
        </pc:picChg>
        <pc:picChg chg="add mod">
          <ac:chgData name="Arnþrúður Dagsdóttir" userId="84d497f4-3d2f-4dda-95c8-0f78e9fe738c" providerId="ADAL" clId="{66B85FC0-37E9-3245-9138-13342CF30043}" dt="2021-12-07T14:19:49.605" v="237" actId="14100"/>
          <ac:picMkLst>
            <pc:docMk/>
            <pc:sldMk cId="1707321038" sldId="309"/>
            <ac:picMk id="9" creationId="{AFD31D8E-4531-7349-BC63-533A405B9A5D}"/>
          </ac:picMkLst>
        </pc:picChg>
        <pc:picChg chg="add del mod">
          <ac:chgData name="Arnþrúður Dagsdóttir" userId="84d497f4-3d2f-4dda-95c8-0f78e9fe738c" providerId="ADAL" clId="{66B85FC0-37E9-3245-9138-13342CF30043}" dt="2021-12-07T14:26:03.889" v="293" actId="478"/>
          <ac:picMkLst>
            <pc:docMk/>
            <pc:sldMk cId="1707321038" sldId="309"/>
            <ac:picMk id="11" creationId="{04837FAA-317B-C546-AD21-11D975EDC4B6}"/>
          </ac:picMkLst>
        </pc:picChg>
      </pc:sldChg>
      <pc:sldChg chg="addSp modSp mod">
        <pc:chgData name="Arnþrúður Dagsdóttir" userId="84d497f4-3d2f-4dda-95c8-0f78e9fe738c" providerId="ADAL" clId="{66B85FC0-37E9-3245-9138-13342CF30043}" dt="2021-12-07T14:49:07.127" v="489" actId="1076"/>
        <pc:sldMkLst>
          <pc:docMk/>
          <pc:sldMk cId="3670490981" sldId="310"/>
        </pc:sldMkLst>
        <pc:spChg chg="mod">
          <ac:chgData name="Arnþrúður Dagsdóttir" userId="84d497f4-3d2f-4dda-95c8-0f78e9fe738c" providerId="ADAL" clId="{66B85FC0-37E9-3245-9138-13342CF30043}" dt="2021-12-07T14:20:42.549" v="251" actId="1076"/>
          <ac:spMkLst>
            <pc:docMk/>
            <pc:sldMk cId="3670490981" sldId="310"/>
            <ac:spMk id="2" creationId="{00000000-0000-0000-0000-000000000000}"/>
          </ac:spMkLst>
        </pc:spChg>
        <pc:spChg chg="mod">
          <ac:chgData name="Arnþrúður Dagsdóttir" userId="84d497f4-3d2f-4dda-95c8-0f78e9fe738c" providerId="ADAL" clId="{66B85FC0-37E9-3245-9138-13342CF30043}" dt="2021-12-07T14:49:07.127" v="489" actId="1076"/>
          <ac:spMkLst>
            <pc:docMk/>
            <pc:sldMk cId="3670490981" sldId="310"/>
            <ac:spMk id="3" creationId="{00000000-0000-0000-0000-000000000000}"/>
          </ac:spMkLst>
        </pc:spChg>
        <pc:picChg chg="add mod">
          <ac:chgData name="Arnþrúður Dagsdóttir" userId="84d497f4-3d2f-4dda-95c8-0f78e9fe738c" providerId="ADAL" clId="{66B85FC0-37E9-3245-9138-13342CF30043}" dt="2021-12-07T14:22:08.197" v="260" actId="14100"/>
          <ac:picMkLst>
            <pc:docMk/>
            <pc:sldMk cId="3670490981" sldId="310"/>
            <ac:picMk id="5" creationId="{BF5FA383-EDB0-BB4B-9B55-29AE8959D8D0}"/>
          </ac:picMkLst>
        </pc:picChg>
      </pc:sldChg>
    </pc:docChg>
  </pc:docChgLst>
  <pc:docChgLst>
    <pc:chgData clId="Web-{ECE02574-1C87-4F12-5A5D-6B4556B34B55}"/>
    <pc:docChg chg="modSld">
      <pc:chgData name="" userId="" providerId="" clId="Web-{ECE02574-1C87-4F12-5A5D-6B4556B34B55}" dt="2021-12-15T13:52:56.115" v="1" actId="20577"/>
      <pc:docMkLst>
        <pc:docMk/>
      </pc:docMkLst>
      <pc:sldChg chg="modSp">
        <pc:chgData name="" userId="" providerId="" clId="Web-{ECE02574-1C87-4F12-5A5D-6B4556B34B55}" dt="2021-12-15T13:52:56.115" v="1" actId="20577"/>
        <pc:sldMkLst>
          <pc:docMk/>
          <pc:sldMk cId="0" sldId="257"/>
        </pc:sldMkLst>
        <pc:spChg chg="mod">
          <ac:chgData name="" userId="" providerId="" clId="Web-{ECE02574-1C87-4F12-5A5D-6B4556B34B55}" dt="2021-12-15T13:52:56.115" v="1" actId="20577"/>
          <ac:spMkLst>
            <pc:docMk/>
            <pc:sldMk cId="0" sldId="257"/>
            <ac:spMk id="525" creationId="{00000000-0000-0000-0000-000000000000}"/>
          </ac:spMkLst>
        </pc:spChg>
      </pc:sldChg>
    </pc:docChg>
  </pc:docChgLst>
  <pc:docChgLst>
    <pc:chgData name="Huld Hafliðadóttir" userId="S::huld@hac.is::b3d0f4dd-0fb2-42e8-96ed-597eeedce3d0" providerId="AD" clId="Web-{795CAFA6-E705-94F3-19E8-B6BBF3894E05}"/>
    <pc:docChg chg="modSld">
      <pc:chgData name="Huld Hafliðadóttir" userId="S::huld@hac.is::b3d0f4dd-0fb2-42e8-96ed-597eeedce3d0" providerId="AD" clId="Web-{795CAFA6-E705-94F3-19E8-B6BBF3894E05}" dt="2021-12-15T10:13:13.320" v="151" actId="20577"/>
      <pc:docMkLst>
        <pc:docMk/>
      </pc:docMkLst>
      <pc:sldChg chg="modSp">
        <pc:chgData name="Huld Hafliðadóttir" userId="S::huld@hac.is::b3d0f4dd-0fb2-42e8-96ed-597eeedce3d0" providerId="AD" clId="Web-{795CAFA6-E705-94F3-19E8-B6BBF3894E05}" dt="2021-12-15T10:10:21.015" v="43" actId="20577"/>
        <pc:sldMkLst>
          <pc:docMk/>
          <pc:sldMk cId="0" sldId="257"/>
        </pc:sldMkLst>
        <pc:spChg chg="mod">
          <ac:chgData name="Huld Hafliðadóttir" userId="S::huld@hac.is::b3d0f4dd-0fb2-42e8-96ed-597eeedce3d0" providerId="AD" clId="Web-{795CAFA6-E705-94F3-19E8-B6BBF3894E05}" dt="2021-12-15T10:10:21.015" v="43" actId="20577"/>
          <ac:spMkLst>
            <pc:docMk/>
            <pc:sldMk cId="0" sldId="257"/>
            <ac:spMk id="525" creationId="{00000000-0000-0000-0000-000000000000}"/>
          </ac:spMkLst>
        </pc:spChg>
      </pc:sldChg>
      <pc:sldChg chg="modSp">
        <pc:chgData name="Huld Hafliðadóttir" userId="S::huld@hac.is::b3d0f4dd-0fb2-42e8-96ed-597eeedce3d0" providerId="AD" clId="Web-{795CAFA6-E705-94F3-19E8-B6BBF3894E05}" dt="2021-12-15T10:13:13.320" v="151" actId="20577"/>
        <pc:sldMkLst>
          <pc:docMk/>
          <pc:sldMk cId="4033384841" sldId="267"/>
        </pc:sldMkLst>
        <pc:spChg chg="mod">
          <ac:chgData name="Huld Hafliðadóttir" userId="S::huld@hac.is::b3d0f4dd-0fb2-42e8-96ed-597eeedce3d0" providerId="AD" clId="Web-{795CAFA6-E705-94F3-19E8-B6BBF3894E05}" dt="2021-12-15T10:11:06.220" v="88" actId="20577"/>
          <ac:spMkLst>
            <pc:docMk/>
            <pc:sldMk cId="4033384841" sldId="267"/>
            <ac:spMk id="7" creationId="{00000000-0000-0000-0000-000000000000}"/>
          </ac:spMkLst>
        </pc:spChg>
        <pc:spChg chg="mod">
          <ac:chgData name="Huld Hafliðadóttir" userId="S::huld@hac.is::b3d0f4dd-0fb2-42e8-96ed-597eeedce3d0" providerId="AD" clId="Web-{795CAFA6-E705-94F3-19E8-B6BBF3894E05}" dt="2021-12-15T10:13:13.320" v="151" actId="20577"/>
          <ac:spMkLst>
            <pc:docMk/>
            <pc:sldMk cId="4033384841" sldId="267"/>
            <ac:spMk id="9" creationId="{00000000-0000-0000-0000-000000000000}"/>
          </ac:spMkLst>
        </pc:spChg>
        <pc:spChg chg="mod">
          <ac:chgData name="Huld Hafliðadóttir" userId="S::huld@hac.is::b3d0f4dd-0fb2-42e8-96ed-597eeedce3d0" providerId="AD" clId="Web-{795CAFA6-E705-94F3-19E8-B6BBF3894E05}" dt="2021-12-15T10:10:44.969" v="55" actId="20577"/>
          <ac:spMkLst>
            <pc:docMk/>
            <pc:sldMk cId="4033384841" sldId="267"/>
            <ac:spMk id="11" creationId="{5A484102-5B5D-4630-92C0-63F22D2C49BA}"/>
          </ac:spMkLst>
        </pc:spChg>
      </pc:sldChg>
    </pc:docChg>
  </pc:docChgLst>
  <pc:docChgLst>
    <pc:chgData name="Huld Hafliðadóttir" userId="b3d0f4dd-0fb2-42e8-96ed-597eeedce3d0" providerId="ADAL" clId="{F666DD36-AEDC-4DED-A9B9-B8EDDA06FC7B}"/>
    <pc:docChg chg="undo redo custSel addSld delSld modSld sldOrd">
      <pc:chgData name="Huld Hafliðadóttir" userId="b3d0f4dd-0fb2-42e8-96ed-597eeedce3d0" providerId="ADAL" clId="{F666DD36-AEDC-4DED-A9B9-B8EDDA06FC7B}" dt="2021-12-17T11:00:28.885" v="14613" actId="20577"/>
      <pc:docMkLst>
        <pc:docMk/>
      </pc:docMkLst>
      <pc:sldChg chg="modSp mod">
        <pc:chgData name="Huld Hafliðadóttir" userId="b3d0f4dd-0fb2-42e8-96ed-597eeedce3d0" providerId="ADAL" clId="{F666DD36-AEDC-4DED-A9B9-B8EDDA06FC7B}" dt="2021-12-15T14:10:01.910" v="51" actId="20577"/>
        <pc:sldMkLst>
          <pc:docMk/>
          <pc:sldMk cId="0" sldId="257"/>
        </pc:sldMkLst>
        <pc:spChg chg="mod">
          <ac:chgData name="Huld Hafliðadóttir" userId="b3d0f4dd-0fb2-42e8-96ed-597eeedce3d0" providerId="ADAL" clId="{F666DD36-AEDC-4DED-A9B9-B8EDDA06FC7B}" dt="2021-12-15T14:10:01.910" v="51" actId="20577"/>
          <ac:spMkLst>
            <pc:docMk/>
            <pc:sldMk cId="0" sldId="257"/>
            <ac:spMk id="525" creationId="{00000000-0000-0000-0000-000000000000}"/>
          </ac:spMkLst>
        </pc:spChg>
      </pc:sldChg>
      <pc:sldChg chg="modSp mod">
        <pc:chgData name="Huld Hafliðadóttir" userId="b3d0f4dd-0fb2-42e8-96ed-597eeedce3d0" providerId="ADAL" clId="{F666DD36-AEDC-4DED-A9B9-B8EDDA06FC7B}" dt="2021-12-17T11:00:28.885" v="14613" actId="20577"/>
        <pc:sldMkLst>
          <pc:docMk/>
          <pc:sldMk cId="797589702" sldId="260"/>
        </pc:sldMkLst>
        <pc:spChg chg="mod">
          <ac:chgData name="Huld Hafliðadóttir" userId="b3d0f4dd-0fb2-42e8-96ed-597eeedce3d0" providerId="ADAL" clId="{F666DD36-AEDC-4DED-A9B9-B8EDDA06FC7B}" dt="2021-12-17T11:00:28.885" v="14613" actId="20577"/>
          <ac:spMkLst>
            <pc:docMk/>
            <pc:sldMk cId="797589702" sldId="260"/>
            <ac:spMk id="2" creationId="{F68AD929-2B71-40EA-B6BE-15945EF7D631}"/>
          </ac:spMkLst>
        </pc:spChg>
      </pc:sldChg>
      <pc:sldChg chg="modSp mod">
        <pc:chgData name="Huld Hafliðadóttir" userId="b3d0f4dd-0fb2-42e8-96ed-597eeedce3d0" providerId="ADAL" clId="{F666DD36-AEDC-4DED-A9B9-B8EDDA06FC7B}" dt="2021-12-17T11:00:12.354" v="14585" actId="20577"/>
        <pc:sldMkLst>
          <pc:docMk/>
          <pc:sldMk cId="1946341825" sldId="262"/>
        </pc:sldMkLst>
        <pc:spChg chg="mod">
          <ac:chgData name="Huld Hafliðadóttir" userId="b3d0f4dd-0fb2-42e8-96ed-597eeedce3d0" providerId="ADAL" clId="{F666DD36-AEDC-4DED-A9B9-B8EDDA06FC7B}" dt="2021-12-17T11:00:12.354" v="14585" actId="20577"/>
          <ac:spMkLst>
            <pc:docMk/>
            <pc:sldMk cId="1946341825" sldId="262"/>
            <ac:spMk id="7" creationId="{00000000-0000-0000-0000-000000000000}"/>
          </ac:spMkLst>
        </pc:spChg>
        <pc:spChg chg="mod">
          <ac:chgData name="Huld Hafliðadóttir" userId="b3d0f4dd-0fb2-42e8-96ed-597eeedce3d0" providerId="ADAL" clId="{F666DD36-AEDC-4DED-A9B9-B8EDDA06FC7B}" dt="2021-12-17T10:57:43.025" v="14215" actId="20577"/>
          <ac:spMkLst>
            <pc:docMk/>
            <pc:sldMk cId="1946341825" sldId="262"/>
            <ac:spMk id="10" creationId="{7344A23B-2389-4CFC-8920-E29843BE20B3}"/>
          </ac:spMkLst>
        </pc:spChg>
        <pc:spChg chg="mod">
          <ac:chgData name="Huld Hafliðadóttir" userId="b3d0f4dd-0fb2-42e8-96ed-597eeedce3d0" providerId="ADAL" clId="{F666DD36-AEDC-4DED-A9B9-B8EDDA06FC7B}" dt="2021-12-17T10:58:43.594" v="14379" actId="20577"/>
          <ac:spMkLst>
            <pc:docMk/>
            <pc:sldMk cId="1946341825" sldId="262"/>
            <ac:spMk id="12" creationId="{B95429B3-42B3-4768-AA05-C38AFAC473FB}"/>
          </ac:spMkLst>
        </pc:spChg>
        <pc:spChg chg="mod">
          <ac:chgData name="Huld Hafliðadóttir" userId="b3d0f4dd-0fb2-42e8-96ed-597eeedce3d0" providerId="ADAL" clId="{F666DD36-AEDC-4DED-A9B9-B8EDDA06FC7B}" dt="2021-12-17T10:59:33.073" v="14494" actId="20577"/>
          <ac:spMkLst>
            <pc:docMk/>
            <pc:sldMk cId="1946341825" sldId="262"/>
            <ac:spMk id="22" creationId="{FD4DEAD9-FFD6-48C0-B515-3D5EF888DCC5}"/>
          </ac:spMkLst>
        </pc:spChg>
        <pc:spChg chg="mod">
          <ac:chgData name="Huld Hafliðadóttir" userId="b3d0f4dd-0fb2-42e8-96ed-597eeedce3d0" providerId="ADAL" clId="{F666DD36-AEDC-4DED-A9B9-B8EDDA06FC7B}" dt="2021-12-17T10:55:33.633" v="14086" actId="20577"/>
          <ac:spMkLst>
            <pc:docMk/>
            <pc:sldMk cId="1946341825" sldId="262"/>
            <ac:spMk id="63" creationId="{F4478866-DC00-4A15-AA8F-ABE6BFB2FBC3}"/>
          </ac:spMkLst>
        </pc:spChg>
      </pc:sldChg>
      <pc:sldChg chg="modSp mod ord">
        <pc:chgData name="Huld Hafliðadóttir" userId="b3d0f4dd-0fb2-42e8-96ed-597eeedce3d0" providerId="ADAL" clId="{F666DD36-AEDC-4DED-A9B9-B8EDDA06FC7B}" dt="2021-12-15T14:39:14.397" v="832" actId="20577"/>
        <pc:sldMkLst>
          <pc:docMk/>
          <pc:sldMk cId="4033384841" sldId="267"/>
        </pc:sldMkLst>
        <pc:spChg chg="mod">
          <ac:chgData name="Huld Hafliðadóttir" userId="b3d0f4dd-0fb2-42e8-96ed-597eeedce3d0" providerId="ADAL" clId="{F666DD36-AEDC-4DED-A9B9-B8EDDA06FC7B}" dt="2021-12-15T14:14:34.361" v="113" actId="20577"/>
          <ac:spMkLst>
            <pc:docMk/>
            <pc:sldMk cId="4033384841" sldId="267"/>
            <ac:spMk id="7" creationId="{00000000-0000-0000-0000-000000000000}"/>
          </ac:spMkLst>
        </pc:spChg>
        <pc:spChg chg="mod">
          <ac:chgData name="Huld Hafliðadóttir" userId="b3d0f4dd-0fb2-42e8-96ed-597eeedce3d0" providerId="ADAL" clId="{F666DD36-AEDC-4DED-A9B9-B8EDDA06FC7B}" dt="2021-12-15T14:23:13.666" v="163" actId="20577"/>
          <ac:spMkLst>
            <pc:docMk/>
            <pc:sldMk cId="4033384841" sldId="267"/>
            <ac:spMk id="9" creationId="{00000000-0000-0000-0000-000000000000}"/>
          </ac:spMkLst>
        </pc:spChg>
        <pc:spChg chg="mod">
          <ac:chgData name="Huld Hafliðadóttir" userId="b3d0f4dd-0fb2-42e8-96ed-597eeedce3d0" providerId="ADAL" clId="{F666DD36-AEDC-4DED-A9B9-B8EDDA06FC7B}" dt="2021-12-15T14:14:14.087" v="76" actId="20577"/>
          <ac:spMkLst>
            <pc:docMk/>
            <pc:sldMk cId="4033384841" sldId="267"/>
            <ac:spMk id="11" creationId="{5A484102-5B5D-4630-92C0-63F22D2C49BA}"/>
          </ac:spMkLst>
        </pc:spChg>
        <pc:spChg chg="mod">
          <ac:chgData name="Huld Hafliðadóttir" userId="b3d0f4dd-0fb2-42e8-96ed-597eeedce3d0" providerId="ADAL" clId="{F666DD36-AEDC-4DED-A9B9-B8EDDA06FC7B}" dt="2021-12-15T14:36:02.237" v="495" actId="20577"/>
          <ac:spMkLst>
            <pc:docMk/>
            <pc:sldMk cId="4033384841" sldId="267"/>
            <ac:spMk id="60" creationId="{00000000-0000-0000-0000-000000000000}"/>
          </ac:spMkLst>
        </pc:spChg>
        <pc:spChg chg="mod">
          <ac:chgData name="Huld Hafliðadóttir" userId="b3d0f4dd-0fb2-42e8-96ed-597eeedce3d0" providerId="ADAL" clId="{F666DD36-AEDC-4DED-A9B9-B8EDDA06FC7B}" dt="2021-12-15T14:34:33.182" v="287" actId="1076"/>
          <ac:spMkLst>
            <pc:docMk/>
            <pc:sldMk cId="4033384841" sldId="267"/>
            <ac:spMk id="61" creationId="{00000000-0000-0000-0000-000000000000}"/>
          </ac:spMkLst>
        </pc:spChg>
        <pc:spChg chg="mod">
          <ac:chgData name="Huld Hafliðadóttir" userId="b3d0f4dd-0fb2-42e8-96ed-597eeedce3d0" providerId="ADAL" clId="{F666DD36-AEDC-4DED-A9B9-B8EDDA06FC7B}" dt="2021-12-15T14:39:14.397" v="832" actId="20577"/>
          <ac:spMkLst>
            <pc:docMk/>
            <pc:sldMk cId="4033384841" sldId="267"/>
            <ac:spMk id="68" creationId="{00000000-0000-0000-0000-000000000000}"/>
          </ac:spMkLst>
        </pc:spChg>
      </pc:sldChg>
      <pc:sldChg chg="modSp mod">
        <pc:chgData name="Huld Hafliðadóttir" userId="b3d0f4dd-0fb2-42e8-96ed-597eeedce3d0" providerId="ADAL" clId="{F666DD36-AEDC-4DED-A9B9-B8EDDA06FC7B}" dt="2021-12-15T14:44:22.286" v="1072" actId="20577"/>
        <pc:sldMkLst>
          <pc:docMk/>
          <pc:sldMk cId="1780344806" sldId="268"/>
        </pc:sldMkLst>
        <pc:spChg chg="mod">
          <ac:chgData name="Huld Hafliðadóttir" userId="b3d0f4dd-0fb2-42e8-96ed-597eeedce3d0" providerId="ADAL" clId="{F666DD36-AEDC-4DED-A9B9-B8EDDA06FC7B}" dt="2021-12-15T14:41:09.455" v="922" actId="14100"/>
          <ac:spMkLst>
            <pc:docMk/>
            <pc:sldMk cId="1780344806" sldId="268"/>
            <ac:spMk id="37" creationId="{C7ACB41D-6E4A-4DEC-B4A5-E3F59A081365}"/>
          </ac:spMkLst>
        </pc:spChg>
        <pc:spChg chg="mod">
          <ac:chgData name="Huld Hafliðadóttir" userId="b3d0f4dd-0fb2-42e8-96ed-597eeedce3d0" providerId="ADAL" clId="{F666DD36-AEDC-4DED-A9B9-B8EDDA06FC7B}" dt="2021-12-15T14:43:55.142" v="999" actId="20577"/>
          <ac:spMkLst>
            <pc:docMk/>
            <pc:sldMk cId="1780344806" sldId="268"/>
            <ac:spMk id="42" creationId="{BB20BBDA-A3FD-46F9-81C7-E81DE0C00140}"/>
          </ac:spMkLst>
        </pc:spChg>
        <pc:spChg chg="mod">
          <ac:chgData name="Huld Hafliðadóttir" userId="b3d0f4dd-0fb2-42e8-96ed-597eeedce3d0" providerId="ADAL" clId="{F666DD36-AEDC-4DED-A9B9-B8EDDA06FC7B}" dt="2021-12-15T14:44:22.286" v="1072" actId="20577"/>
          <ac:spMkLst>
            <pc:docMk/>
            <pc:sldMk cId="1780344806" sldId="268"/>
            <ac:spMk id="46" creationId="{9F78E581-D6AF-4324-87DE-BD95BED60EB0}"/>
          </ac:spMkLst>
        </pc:spChg>
      </pc:sldChg>
      <pc:sldChg chg="modSp mod">
        <pc:chgData name="Huld Hafliðadóttir" userId="b3d0f4dd-0fb2-42e8-96ed-597eeedce3d0" providerId="ADAL" clId="{F666DD36-AEDC-4DED-A9B9-B8EDDA06FC7B}" dt="2021-12-16T10:33:36.859" v="4158" actId="20577"/>
        <pc:sldMkLst>
          <pc:docMk/>
          <pc:sldMk cId="2651712837" sldId="270"/>
        </pc:sldMkLst>
        <pc:spChg chg="mod">
          <ac:chgData name="Huld Hafliðadóttir" userId="b3d0f4dd-0fb2-42e8-96ed-597eeedce3d0" providerId="ADAL" clId="{F666DD36-AEDC-4DED-A9B9-B8EDDA06FC7B}" dt="2021-12-16T10:25:40.409" v="3629" actId="20577"/>
          <ac:spMkLst>
            <pc:docMk/>
            <pc:sldMk cId="2651712837" sldId="270"/>
            <ac:spMk id="12" creationId="{00000000-0000-0000-0000-000000000000}"/>
          </ac:spMkLst>
        </pc:spChg>
        <pc:spChg chg="mod">
          <ac:chgData name="Huld Hafliðadóttir" userId="b3d0f4dd-0fb2-42e8-96ed-597eeedce3d0" providerId="ADAL" clId="{F666DD36-AEDC-4DED-A9B9-B8EDDA06FC7B}" dt="2021-12-16T10:33:36.859" v="4158" actId="20577"/>
          <ac:spMkLst>
            <pc:docMk/>
            <pc:sldMk cId="2651712837" sldId="270"/>
            <ac:spMk id="13" creationId="{00000000-0000-0000-0000-000000000000}"/>
          </ac:spMkLst>
        </pc:spChg>
      </pc:sldChg>
      <pc:sldChg chg="modSp mod">
        <pc:chgData name="Huld Hafliðadóttir" userId="b3d0f4dd-0fb2-42e8-96ed-597eeedce3d0" providerId="ADAL" clId="{F666DD36-AEDC-4DED-A9B9-B8EDDA06FC7B}" dt="2021-12-17T09:39:50.594" v="11173" actId="20577"/>
        <pc:sldMkLst>
          <pc:docMk/>
          <pc:sldMk cId="2238537334" sldId="281"/>
        </pc:sldMkLst>
        <pc:spChg chg="mod">
          <ac:chgData name="Huld Hafliðadóttir" userId="b3d0f4dd-0fb2-42e8-96ed-597eeedce3d0" providerId="ADAL" clId="{F666DD36-AEDC-4DED-A9B9-B8EDDA06FC7B}" dt="2021-12-17T09:36:13.879" v="10780" actId="20577"/>
          <ac:spMkLst>
            <pc:docMk/>
            <pc:sldMk cId="2238537334" sldId="281"/>
            <ac:spMk id="12" creationId="{00000000-0000-0000-0000-000000000000}"/>
          </ac:spMkLst>
        </pc:spChg>
        <pc:spChg chg="mod">
          <ac:chgData name="Huld Hafliðadóttir" userId="b3d0f4dd-0fb2-42e8-96ed-597eeedce3d0" providerId="ADAL" clId="{F666DD36-AEDC-4DED-A9B9-B8EDDA06FC7B}" dt="2021-12-17T09:39:50.594" v="11173" actId="20577"/>
          <ac:spMkLst>
            <pc:docMk/>
            <pc:sldMk cId="2238537334" sldId="281"/>
            <ac:spMk id="13" creationId="{00000000-0000-0000-0000-000000000000}"/>
          </ac:spMkLst>
        </pc:spChg>
      </pc:sldChg>
      <pc:sldChg chg="modSp mod">
        <pc:chgData name="Huld Hafliðadóttir" userId="b3d0f4dd-0fb2-42e8-96ed-597eeedce3d0" providerId="ADAL" clId="{F666DD36-AEDC-4DED-A9B9-B8EDDA06FC7B}" dt="2021-12-17T10:46:12.310" v="13301" actId="20577"/>
        <pc:sldMkLst>
          <pc:docMk/>
          <pc:sldMk cId="2327145450" sldId="284"/>
        </pc:sldMkLst>
        <pc:spChg chg="mod">
          <ac:chgData name="Huld Hafliðadóttir" userId="b3d0f4dd-0fb2-42e8-96ed-597eeedce3d0" providerId="ADAL" clId="{F666DD36-AEDC-4DED-A9B9-B8EDDA06FC7B}" dt="2021-12-17T10:37:02.520" v="12697" actId="122"/>
          <ac:spMkLst>
            <pc:docMk/>
            <pc:sldMk cId="2327145450" sldId="284"/>
            <ac:spMk id="2" creationId="{00000000-0000-0000-0000-000000000000}"/>
          </ac:spMkLst>
        </pc:spChg>
        <pc:spChg chg="mod">
          <ac:chgData name="Huld Hafliðadóttir" userId="b3d0f4dd-0fb2-42e8-96ed-597eeedce3d0" providerId="ADAL" clId="{F666DD36-AEDC-4DED-A9B9-B8EDDA06FC7B}" dt="2021-12-17T10:46:12.310" v="13301" actId="20577"/>
          <ac:spMkLst>
            <pc:docMk/>
            <pc:sldMk cId="2327145450" sldId="284"/>
            <ac:spMk id="3" creationId="{00000000-0000-0000-0000-000000000000}"/>
          </ac:spMkLst>
        </pc:spChg>
      </pc:sldChg>
      <pc:sldChg chg="modSp mod">
        <pc:chgData name="Huld Hafliðadóttir" userId="b3d0f4dd-0fb2-42e8-96ed-597eeedce3d0" providerId="ADAL" clId="{F666DD36-AEDC-4DED-A9B9-B8EDDA06FC7B}" dt="2021-12-15T14:47:02.585" v="1281" actId="20577"/>
        <pc:sldMkLst>
          <pc:docMk/>
          <pc:sldMk cId="275832138" sldId="285"/>
        </pc:sldMkLst>
        <pc:spChg chg="mod">
          <ac:chgData name="Huld Hafliðadóttir" userId="b3d0f4dd-0fb2-42e8-96ed-597eeedce3d0" providerId="ADAL" clId="{F666DD36-AEDC-4DED-A9B9-B8EDDA06FC7B}" dt="2021-12-15T14:44:30.033" v="1081" actId="20577"/>
          <ac:spMkLst>
            <pc:docMk/>
            <pc:sldMk cId="275832138" sldId="285"/>
            <ac:spMk id="12" creationId="{00000000-0000-0000-0000-000000000000}"/>
          </ac:spMkLst>
        </pc:spChg>
        <pc:spChg chg="mod">
          <ac:chgData name="Huld Hafliðadóttir" userId="b3d0f4dd-0fb2-42e8-96ed-597eeedce3d0" providerId="ADAL" clId="{F666DD36-AEDC-4DED-A9B9-B8EDDA06FC7B}" dt="2021-12-15T14:47:02.585" v="1281" actId="20577"/>
          <ac:spMkLst>
            <pc:docMk/>
            <pc:sldMk cId="275832138" sldId="285"/>
            <ac:spMk id="13" creationId="{00000000-0000-0000-0000-000000000000}"/>
          </ac:spMkLst>
        </pc:spChg>
      </pc:sldChg>
      <pc:sldChg chg="modSp add del mod">
        <pc:chgData name="Huld Hafliðadóttir" userId="b3d0f4dd-0fb2-42e8-96ed-597eeedce3d0" providerId="ADAL" clId="{F666DD36-AEDC-4DED-A9B9-B8EDDA06FC7B}" dt="2021-12-15T15:19:11.996" v="2360" actId="20577"/>
        <pc:sldMkLst>
          <pc:docMk/>
          <pc:sldMk cId="2602488497" sldId="286"/>
        </pc:sldMkLst>
        <pc:spChg chg="mod">
          <ac:chgData name="Huld Hafliðadóttir" userId="b3d0f4dd-0fb2-42e8-96ed-597eeedce3d0" providerId="ADAL" clId="{F666DD36-AEDC-4DED-A9B9-B8EDDA06FC7B}" dt="2021-12-15T14:47:13.726" v="1305" actId="20577"/>
          <ac:spMkLst>
            <pc:docMk/>
            <pc:sldMk cId="2602488497" sldId="286"/>
            <ac:spMk id="2" creationId="{00000000-0000-0000-0000-000000000000}"/>
          </ac:spMkLst>
        </pc:spChg>
        <pc:spChg chg="mod">
          <ac:chgData name="Huld Hafliðadóttir" userId="b3d0f4dd-0fb2-42e8-96ed-597eeedce3d0" providerId="ADAL" clId="{F666DD36-AEDC-4DED-A9B9-B8EDDA06FC7B}" dt="2021-12-15T15:19:11.996" v="2360" actId="20577"/>
          <ac:spMkLst>
            <pc:docMk/>
            <pc:sldMk cId="2602488497" sldId="286"/>
            <ac:spMk id="3" creationId="{00000000-0000-0000-0000-000000000000}"/>
          </ac:spMkLst>
        </pc:spChg>
      </pc:sldChg>
      <pc:sldChg chg="modSp add del mod">
        <pc:chgData name="Huld Hafliðadóttir" userId="b3d0f4dd-0fb2-42e8-96ed-597eeedce3d0" providerId="ADAL" clId="{F666DD36-AEDC-4DED-A9B9-B8EDDA06FC7B}" dt="2021-12-16T09:31:39.899" v="2928" actId="20577"/>
        <pc:sldMkLst>
          <pc:docMk/>
          <pc:sldMk cId="2014496672" sldId="287"/>
        </pc:sldMkLst>
        <pc:spChg chg="mod">
          <ac:chgData name="Huld Hafliðadóttir" userId="b3d0f4dd-0fb2-42e8-96ed-597eeedce3d0" providerId="ADAL" clId="{F666DD36-AEDC-4DED-A9B9-B8EDDA06FC7B}" dt="2021-12-15T15:18:08.503" v="2293" actId="20577"/>
          <ac:spMkLst>
            <pc:docMk/>
            <pc:sldMk cId="2014496672" sldId="287"/>
            <ac:spMk id="2" creationId="{00000000-0000-0000-0000-000000000000}"/>
          </ac:spMkLst>
        </pc:spChg>
        <pc:spChg chg="mod">
          <ac:chgData name="Huld Hafliðadóttir" userId="b3d0f4dd-0fb2-42e8-96ed-597eeedce3d0" providerId="ADAL" clId="{F666DD36-AEDC-4DED-A9B9-B8EDDA06FC7B}" dt="2021-12-16T09:31:39.899" v="2928" actId="20577"/>
          <ac:spMkLst>
            <pc:docMk/>
            <pc:sldMk cId="2014496672" sldId="287"/>
            <ac:spMk id="3" creationId="{00000000-0000-0000-0000-000000000000}"/>
          </ac:spMkLst>
        </pc:spChg>
      </pc:sldChg>
      <pc:sldChg chg="modSp add del mod">
        <pc:chgData name="Huld Hafliðadóttir" userId="b3d0f4dd-0fb2-42e8-96ed-597eeedce3d0" providerId="ADAL" clId="{F666DD36-AEDC-4DED-A9B9-B8EDDA06FC7B}" dt="2021-12-16T10:25:33.143" v="3620" actId="20577"/>
        <pc:sldMkLst>
          <pc:docMk/>
          <pc:sldMk cId="2613064707" sldId="288"/>
        </pc:sldMkLst>
        <pc:spChg chg="mod">
          <ac:chgData name="Huld Hafliðadóttir" userId="b3d0f4dd-0fb2-42e8-96ed-597eeedce3d0" providerId="ADAL" clId="{F666DD36-AEDC-4DED-A9B9-B8EDDA06FC7B}" dt="2021-12-16T10:25:33.143" v="3620" actId="20577"/>
          <ac:spMkLst>
            <pc:docMk/>
            <pc:sldMk cId="2613064707" sldId="288"/>
            <ac:spMk id="3" creationId="{00000000-0000-0000-0000-000000000000}"/>
          </ac:spMkLst>
        </pc:spChg>
      </pc:sldChg>
      <pc:sldChg chg="modSp mod">
        <pc:chgData name="Huld Hafliðadóttir" userId="b3d0f4dd-0fb2-42e8-96ed-597eeedce3d0" providerId="ADAL" clId="{F666DD36-AEDC-4DED-A9B9-B8EDDA06FC7B}" dt="2021-12-16T11:46:57.553" v="5957" actId="20577"/>
        <pc:sldMkLst>
          <pc:docMk/>
          <pc:sldMk cId="2095814418" sldId="289"/>
        </pc:sldMkLst>
        <pc:spChg chg="mod">
          <ac:chgData name="Huld Hafliðadóttir" userId="b3d0f4dd-0fb2-42e8-96ed-597eeedce3d0" providerId="ADAL" clId="{F666DD36-AEDC-4DED-A9B9-B8EDDA06FC7B}" dt="2021-12-16T11:28:09.026" v="5122" actId="20577"/>
          <ac:spMkLst>
            <pc:docMk/>
            <pc:sldMk cId="2095814418" sldId="289"/>
            <ac:spMk id="2" creationId="{00000000-0000-0000-0000-000000000000}"/>
          </ac:spMkLst>
        </pc:spChg>
        <pc:spChg chg="mod">
          <ac:chgData name="Huld Hafliðadóttir" userId="b3d0f4dd-0fb2-42e8-96ed-597eeedce3d0" providerId="ADAL" clId="{F666DD36-AEDC-4DED-A9B9-B8EDDA06FC7B}" dt="2021-12-16T11:46:57.553" v="5957" actId="20577"/>
          <ac:spMkLst>
            <pc:docMk/>
            <pc:sldMk cId="2095814418" sldId="289"/>
            <ac:spMk id="3" creationId="{00000000-0000-0000-0000-000000000000}"/>
          </ac:spMkLst>
        </pc:spChg>
      </pc:sldChg>
      <pc:sldChg chg="modSp mod">
        <pc:chgData name="Huld Hafliðadóttir" userId="b3d0f4dd-0fb2-42e8-96ed-597eeedce3d0" providerId="ADAL" clId="{F666DD36-AEDC-4DED-A9B9-B8EDDA06FC7B}" dt="2021-12-16T12:01:45.621" v="6959" actId="20577"/>
        <pc:sldMkLst>
          <pc:docMk/>
          <pc:sldMk cId="1140240897" sldId="293"/>
        </pc:sldMkLst>
        <pc:spChg chg="mod">
          <ac:chgData name="Huld Hafliðadóttir" userId="b3d0f4dd-0fb2-42e8-96ed-597eeedce3d0" providerId="ADAL" clId="{F666DD36-AEDC-4DED-A9B9-B8EDDA06FC7B}" dt="2021-12-16T11:47:53.734" v="6061" actId="20577"/>
          <ac:spMkLst>
            <pc:docMk/>
            <pc:sldMk cId="1140240897" sldId="293"/>
            <ac:spMk id="5" creationId="{00000000-0000-0000-0000-000000000000}"/>
          </ac:spMkLst>
        </pc:spChg>
        <pc:spChg chg="mod">
          <ac:chgData name="Huld Hafliðadóttir" userId="b3d0f4dd-0fb2-42e8-96ed-597eeedce3d0" providerId="ADAL" clId="{F666DD36-AEDC-4DED-A9B9-B8EDDA06FC7B}" dt="2021-12-16T12:01:45.621" v="6959" actId="20577"/>
          <ac:spMkLst>
            <pc:docMk/>
            <pc:sldMk cId="1140240897" sldId="293"/>
            <ac:spMk id="6" creationId="{00000000-0000-0000-0000-000000000000}"/>
          </ac:spMkLst>
        </pc:spChg>
      </pc:sldChg>
      <pc:sldChg chg="modSp mod">
        <pc:chgData name="Huld Hafliðadóttir" userId="b3d0f4dd-0fb2-42e8-96ed-597eeedce3d0" providerId="ADAL" clId="{F666DD36-AEDC-4DED-A9B9-B8EDDA06FC7B}" dt="2021-12-16T11:28:01.092" v="5103" actId="20577"/>
        <pc:sldMkLst>
          <pc:docMk/>
          <pc:sldMk cId="2141833607" sldId="294"/>
        </pc:sldMkLst>
        <pc:spChg chg="mod">
          <ac:chgData name="Huld Hafliðadóttir" userId="b3d0f4dd-0fb2-42e8-96ed-597eeedce3d0" providerId="ADAL" clId="{F666DD36-AEDC-4DED-A9B9-B8EDDA06FC7B}" dt="2021-12-16T11:27:34.926" v="5093" actId="20577"/>
          <ac:spMkLst>
            <pc:docMk/>
            <pc:sldMk cId="2141833607" sldId="294"/>
            <ac:spMk id="3" creationId="{00000000-0000-0000-0000-000000000000}"/>
          </ac:spMkLst>
        </pc:spChg>
        <pc:spChg chg="mod">
          <ac:chgData name="Huld Hafliðadóttir" userId="b3d0f4dd-0fb2-42e8-96ed-597eeedce3d0" providerId="ADAL" clId="{F666DD36-AEDC-4DED-A9B9-B8EDDA06FC7B}" dt="2021-12-16T11:28:01.092" v="5103" actId="20577"/>
          <ac:spMkLst>
            <pc:docMk/>
            <pc:sldMk cId="2141833607" sldId="294"/>
            <ac:spMk id="4" creationId="{00000000-0000-0000-0000-000000000000}"/>
          </ac:spMkLst>
        </pc:spChg>
      </pc:sldChg>
      <pc:sldChg chg="modSp mod">
        <pc:chgData name="Huld Hafliðadóttir" userId="b3d0f4dd-0fb2-42e8-96ed-597eeedce3d0" providerId="ADAL" clId="{F666DD36-AEDC-4DED-A9B9-B8EDDA06FC7B}" dt="2021-12-16T10:33:54.317" v="4185" actId="20577"/>
        <pc:sldMkLst>
          <pc:docMk/>
          <pc:sldMk cId="587594396" sldId="295"/>
        </pc:sldMkLst>
        <pc:spChg chg="mod">
          <ac:chgData name="Huld Hafliðadóttir" userId="b3d0f4dd-0fb2-42e8-96ed-597eeedce3d0" providerId="ADAL" clId="{F666DD36-AEDC-4DED-A9B9-B8EDDA06FC7B}" dt="2021-12-16T10:33:54.317" v="4185" actId="20577"/>
          <ac:spMkLst>
            <pc:docMk/>
            <pc:sldMk cId="587594396" sldId="295"/>
            <ac:spMk id="2" creationId="{00000000-0000-0000-0000-000000000000}"/>
          </ac:spMkLst>
        </pc:spChg>
      </pc:sldChg>
      <pc:sldChg chg="modSp mod">
        <pc:chgData name="Huld Hafliðadóttir" userId="b3d0f4dd-0fb2-42e8-96ed-597eeedce3d0" providerId="ADAL" clId="{F666DD36-AEDC-4DED-A9B9-B8EDDA06FC7B}" dt="2021-12-16T12:13:22.049" v="7972" actId="20577"/>
        <pc:sldMkLst>
          <pc:docMk/>
          <pc:sldMk cId="4083261739" sldId="296"/>
        </pc:sldMkLst>
        <pc:spChg chg="mod">
          <ac:chgData name="Huld Hafliðadóttir" userId="b3d0f4dd-0fb2-42e8-96ed-597eeedce3d0" providerId="ADAL" clId="{F666DD36-AEDC-4DED-A9B9-B8EDDA06FC7B}" dt="2021-12-16T12:05:55.895" v="7545" actId="1076"/>
          <ac:spMkLst>
            <pc:docMk/>
            <pc:sldMk cId="4083261739" sldId="296"/>
            <ac:spMk id="7" creationId="{00000000-0000-0000-0000-000000000000}"/>
          </ac:spMkLst>
        </pc:spChg>
        <pc:spChg chg="mod">
          <ac:chgData name="Huld Hafliðadóttir" userId="b3d0f4dd-0fb2-42e8-96ed-597eeedce3d0" providerId="ADAL" clId="{F666DD36-AEDC-4DED-A9B9-B8EDDA06FC7B}" dt="2021-12-16T12:13:22.049" v="7972" actId="20577"/>
          <ac:spMkLst>
            <pc:docMk/>
            <pc:sldMk cId="4083261739" sldId="296"/>
            <ac:spMk id="9" creationId="{00000000-0000-0000-0000-000000000000}"/>
          </ac:spMkLst>
        </pc:spChg>
        <pc:spChg chg="mod">
          <ac:chgData name="Huld Hafliðadóttir" userId="b3d0f4dd-0fb2-42e8-96ed-597eeedce3d0" providerId="ADAL" clId="{F666DD36-AEDC-4DED-A9B9-B8EDDA06FC7B}" dt="2021-12-16T12:05:53.404" v="7540" actId="20577"/>
          <ac:spMkLst>
            <pc:docMk/>
            <pc:sldMk cId="4083261739" sldId="296"/>
            <ac:spMk id="11" creationId="{5A484102-5B5D-4630-92C0-63F22D2C49BA}"/>
          </ac:spMkLst>
        </pc:spChg>
      </pc:sldChg>
      <pc:sldChg chg="modSp mod">
        <pc:chgData name="Huld Hafliðadóttir" userId="b3d0f4dd-0fb2-42e8-96ed-597eeedce3d0" providerId="ADAL" clId="{F666DD36-AEDC-4DED-A9B9-B8EDDA06FC7B}" dt="2021-12-16T12:26:39.489" v="9120" actId="1076"/>
        <pc:sldMkLst>
          <pc:docMk/>
          <pc:sldMk cId="3433835916" sldId="297"/>
        </pc:sldMkLst>
        <pc:spChg chg="mod">
          <ac:chgData name="Huld Hafliðadóttir" userId="b3d0f4dd-0fb2-42e8-96ed-597eeedce3d0" providerId="ADAL" clId="{F666DD36-AEDC-4DED-A9B9-B8EDDA06FC7B}" dt="2021-12-16T12:17:28.361" v="8471" actId="14100"/>
          <ac:spMkLst>
            <pc:docMk/>
            <pc:sldMk cId="3433835916" sldId="297"/>
            <ac:spMk id="7" creationId="{00000000-0000-0000-0000-000000000000}"/>
          </ac:spMkLst>
        </pc:spChg>
        <pc:spChg chg="mod">
          <ac:chgData name="Huld Hafliðadóttir" userId="b3d0f4dd-0fb2-42e8-96ed-597eeedce3d0" providerId="ADAL" clId="{F666DD36-AEDC-4DED-A9B9-B8EDDA06FC7B}" dt="2021-12-16T12:17:03.144" v="8415" actId="20577"/>
          <ac:spMkLst>
            <pc:docMk/>
            <pc:sldMk cId="3433835916" sldId="297"/>
            <ac:spMk id="11" creationId="{5A484102-5B5D-4630-92C0-63F22D2C49BA}"/>
          </ac:spMkLst>
        </pc:spChg>
        <pc:spChg chg="mod">
          <ac:chgData name="Huld Hafliðadóttir" userId="b3d0f4dd-0fb2-42e8-96ed-597eeedce3d0" providerId="ADAL" clId="{F666DD36-AEDC-4DED-A9B9-B8EDDA06FC7B}" dt="2021-12-16T12:26:35.598" v="9119" actId="20577"/>
          <ac:spMkLst>
            <pc:docMk/>
            <pc:sldMk cId="3433835916" sldId="297"/>
            <ac:spMk id="68" creationId="{00000000-0000-0000-0000-000000000000}"/>
          </ac:spMkLst>
        </pc:spChg>
        <pc:grpChg chg="mod">
          <ac:chgData name="Huld Hafliðadóttir" userId="b3d0f4dd-0fb2-42e8-96ed-597eeedce3d0" providerId="ADAL" clId="{F666DD36-AEDC-4DED-A9B9-B8EDDA06FC7B}" dt="2021-12-16T12:26:39.489" v="9120" actId="1076"/>
          <ac:grpSpMkLst>
            <pc:docMk/>
            <pc:sldMk cId="3433835916" sldId="297"/>
            <ac:grpSpMk id="62" creationId="{00000000-0000-0000-0000-000000000000}"/>
          </ac:grpSpMkLst>
        </pc:grpChg>
      </pc:sldChg>
      <pc:sldChg chg="modSp mod">
        <pc:chgData name="Huld Hafliðadóttir" userId="b3d0f4dd-0fb2-42e8-96ed-597eeedce3d0" providerId="ADAL" clId="{F666DD36-AEDC-4DED-A9B9-B8EDDA06FC7B}" dt="2021-12-16T12:17:14.270" v="8416" actId="20577"/>
        <pc:sldMkLst>
          <pc:docMk/>
          <pc:sldMk cId="775592733" sldId="298"/>
        </pc:sldMkLst>
        <pc:spChg chg="mod">
          <ac:chgData name="Huld Hafliðadóttir" userId="b3d0f4dd-0fb2-42e8-96ed-597eeedce3d0" providerId="ADAL" clId="{F666DD36-AEDC-4DED-A9B9-B8EDDA06FC7B}" dt="2021-12-16T12:17:14.270" v="8416" actId="20577"/>
          <ac:spMkLst>
            <pc:docMk/>
            <pc:sldMk cId="775592733" sldId="298"/>
            <ac:spMk id="7" creationId="{00000000-0000-0000-0000-000000000000}"/>
          </ac:spMkLst>
        </pc:spChg>
        <pc:spChg chg="mod">
          <ac:chgData name="Huld Hafliðadóttir" userId="b3d0f4dd-0fb2-42e8-96ed-597eeedce3d0" providerId="ADAL" clId="{F666DD36-AEDC-4DED-A9B9-B8EDDA06FC7B}" dt="2021-12-16T12:13:30.481" v="7991" actId="20577"/>
          <ac:spMkLst>
            <pc:docMk/>
            <pc:sldMk cId="775592733" sldId="298"/>
            <ac:spMk id="11" creationId="{5A484102-5B5D-4630-92C0-63F22D2C49BA}"/>
          </ac:spMkLst>
        </pc:spChg>
        <pc:spChg chg="mod">
          <ac:chgData name="Huld Hafliðadóttir" userId="b3d0f4dd-0fb2-42e8-96ed-597eeedce3d0" providerId="ADAL" clId="{F666DD36-AEDC-4DED-A9B9-B8EDDA06FC7B}" dt="2021-12-16T12:16:53.839" v="8390" actId="20577"/>
          <ac:spMkLst>
            <pc:docMk/>
            <pc:sldMk cId="775592733" sldId="298"/>
            <ac:spMk id="61" creationId="{00000000-0000-0000-0000-000000000000}"/>
          </ac:spMkLst>
        </pc:spChg>
      </pc:sldChg>
      <pc:sldChg chg="modSp mod">
        <pc:chgData name="Huld Hafliðadóttir" userId="b3d0f4dd-0fb2-42e8-96ed-597eeedce3d0" providerId="ADAL" clId="{F666DD36-AEDC-4DED-A9B9-B8EDDA06FC7B}" dt="2021-12-17T09:48:44.999" v="11533" actId="20577"/>
        <pc:sldMkLst>
          <pc:docMk/>
          <pc:sldMk cId="3688764621" sldId="301"/>
        </pc:sldMkLst>
        <pc:spChg chg="mod">
          <ac:chgData name="Huld Hafliðadóttir" userId="b3d0f4dd-0fb2-42e8-96ed-597eeedce3d0" providerId="ADAL" clId="{F666DD36-AEDC-4DED-A9B9-B8EDDA06FC7B}" dt="2021-12-17T09:41:29.594" v="11191" actId="20577"/>
          <ac:spMkLst>
            <pc:docMk/>
            <pc:sldMk cId="3688764621" sldId="301"/>
            <ac:spMk id="2" creationId="{00000000-0000-0000-0000-000000000000}"/>
          </ac:spMkLst>
        </pc:spChg>
        <pc:spChg chg="mod">
          <ac:chgData name="Huld Hafliðadóttir" userId="b3d0f4dd-0fb2-42e8-96ed-597eeedce3d0" providerId="ADAL" clId="{F666DD36-AEDC-4DED-A9B9-B8EDDA06FC7B}" dt="2021-12-17T09:48:44.999" v="11533" actId="20577"/>
          <ac:spMkLst>
            <pc:docMk/>
            <pc:sldMk cId="3688764621" sldId="301"/>
            <ac:spMk id="3" creationId="{00000000-0000-0000-0000-000000000000}"/>
          </ac:spMkLst>
        </pc:spChg>
      </pc:sldChg>
      <pc:sldChg chg="modSp mod">
        <pc:chgData name="Huld Hafliðadóttir" userId="b3d0f4dd-0fb2-42e8-96ed-597eeedce3d0" providerId="ADAL" clId="{F666DD36-AEDC-4DED-A9B9-B8EDDA06FC7B}" dt="2021-12-17T10:18:20.929" v="12007" actId="20577"/>
        <pc:sldMkLst>
          <pc:docMk/>
          <pc:sldMk cId="2923542797" sldId="302"/>
        </pc:sldMkLst>
        <pc:spChg chg="mod">
          <ac:chgData name="Huld Hafliðadóttir" userId="b3d0f4dd-0fb2-42e8-96ed-597eeedce3d0" providerId="ADAL" clId="{F666DD36-AEDC-4DED-A9B9-B8EDDA06FC7B}" dt="2021-12-17T09:51:23.603" v="11801" actId="20577"/>
          <ac:spMkLst>
            <pc:docMk/>
            <pc:sldMk cId="2923542797" sldId="302"/>
            <ac:spMk id="2" creationId="{00000000-0000-0000-0000-000000000000}"/>
          </ac:spMkLst>
        </pc:spChg>
        <pc:spChg chg="mod">
          <ac:chgData name="Huld Hafliðadóttir" userId="b3d0f4dd-0fb2-42e8-96ed-597eeedce3d0" providerId="ADAL" clId="{F666DD36-AEDC-4DED-A9B9-B8EDDA06FC7B}" dt="2021-12-17T10:18:20.929" v="12007" actId="20577"/>
          <ac:spMkLst>
            <pc:docMk/>
            <pc:sldMk cId="2923542797" sldId="302"/>
            <ac:spMk id="3" creationId="{00000000-0000-0000-0000-000000000000}"/>
          </ac:spMkLst>
        </pc:spChg>
      </pc:sldChg>
      <pc:sldChg chg="modSp mod">
        <pc:chgData name="Huld Hafliðadóttir" userId="b3d0f4dd-0fb2-42e8-96ed-597eeedce3d0" providerId="ADAL" clId="{F666DD36-AEDC-4DED-A9B9-B8EDDA06FC7B}" dt="2021-12-17T10:36:44.566" v="12677" actId="1076"/>
        <pc:sldMkLst>
          <pc:docMk/>
          <pc:sldMk cId="1556765362" sldId="303"/>
        </pc:sldMkLst>
        <pc:spChg chg="mod">
          <ac:chgData name="Huld Hafliðadóttir" userId="b3d0f4dd-0fb2-42e8-96ed-597eeedce3d0" providerId="ADAL" clId="{F666DD36-AEDC-4DED-A9B9-B8EDDA06FC7B}" dt="2021-12-17T10:33:26.472" v="12426" actId="14100"/>
          <ac:spMkLst>
            <pc:docMk/>
            <pc:sldMk cId="1556765362" sldId="303"/>
            <ac:spMk id="15" creationId="{8008F14C-7C2B-4FF8-9C52-42E821022212}"/>
          </ac:spMkLst>
        </pc:spChg>
        <pc:spChg chg="mod">
          <ac:chgData name="Huld Hafliðadóttir" userId="b3d0f4dd-0fb2-42e8-96ed-597eeedce3d0" providerId="ADAL" clId="{F666DD36-AEDC-4DED-A9B9-B8EDDA06FC7B}" dt="2021-12-17T10:19:29.820" v="12032" actId="1076"/>
          <ac:spMkLst>
            <pc:docMk/>
            <pc:sldMk cId="1556765362" sldId="303"/>
            <ac:spMk id="16" creationId="{F2AB07F4-11AB-4778-A8F9-E0443326044C}"/>
          </ac:spMkLst>
        </pc:spChg>
        <pc:spChg chg="mod">
          <ac:chgData name="Huld Hafliðadóttir" userId="b3d0f4dd-0fb2-42e8-96ed-597eeedce3d0" providerId="ADAL" clId="{F666DD36-AEDC-4DED-A9B9-B8EDDA06FC7B}" dt="2021-12-17T10:32:43.939" v="12424" actId="20577"/>
          <ac:spMkLst>
            <pc:docMk/>
            <pc:sldMk cId="1556765362" sldId="303"/>
            <ac:spMk id="21" creationId="{DE9987CC-ACD6-4DE1-A08A-5B6FD3594EE0}"/>
          </ac:spMkLst>
        </pc:spChg>
        <pc:spChg chg="mod">
          <ac:chgData name="Huld Hafliðadóttir" userId="b3d0f4dd-0fb2-42e8-96ed-597eeedce3d0" providerId="ADAL" clId="{F666DD36-AEDC-4DED-A9B9-B8EDDA06FC7B}" dt="2021-12-17T10:31:56.995" v="12319" actId="20577"/>
          <ac:spMkLst>
            <pc:docMk/>
            <pc:sldMk cId="1556765362" sldId="303"/>
            <ac:spMk id="22" creationId="{C44A9D42-DB7E-4451-8BAB-5D17A1CDA3B7}"/>
          </ac:spMkLst>
        </pc:spChg>
        <pc:spChg chg="mod">
          <ac:chgData name="Huld Hafliðadóttir" userId="b3d0f4dd-0fb2-42e8-96ed-597eeedce3d0" providerId="ADAL" clId="{F666DD36-AEDC-4DED-A9B9-B8EDDA06FC7B}" dt="2021-12-17T10:34:09.640" v="12470" actId="20577"/>
          <ac:spMkLst>
            <pc:docMk/>
            <pc:sldMk cId="1556765362" sldId="303"/>
            <ac:spMk id="24" creationId="{D0CD8C55-162D-48B8-9989-822BD5B818EA}"/>
          </ac:spMkLst>
        </pc:spChg>
        <pc:spChg chg="mod">
          <ac:chgData name="Huld Hafliðadóttir" userId="b3d0f4dd-0fb2-42e8-96ed-597eeedce3d0" providerId="ADAL" clId="{F666DD36-AEDC-4DED-A9B9-B8EDDA06FC7B}" dt="2021-12-17T10:36:06.936" v="12635" actId="20577"/>
          <ac:spMkLst>
            <pc:docMk/>
            <pc:sldMk cId="1556765362" sldId="303"/>
            <ac:spMk id="28" creationId="{BF1BCF66-1A28-44C2-9752-244CCFE8EBF4}"/>
          </ac:spMkLst>
        </pc:spChg>
        <pc:spChg chg="mod">
          <ac:chgData name="Huld Hafliðadóttir" userId="b3d0f4dd-0fb2-42e8-96ed-597eeedce3d0" providerId="ADAL" clId="{F666DD36-AEDC-4DED-A9B9-B8EDDA06FC7B}" dt="2021-12-17T10:36:44.566" v="12677" actId="1076"/>
          <ac:spMkLst>
            <pc:docMk/>
            <pc:sldMk cId="1556765362" sldId="303"/>
            <ac:spMk id="30" creationId="{B2B79803-83BB-4D2F-9AF3-FD0852C54A04}"/>
          </ac:spMkLst>
        </pc:spChg>
        <pc:spChg chg="mod">
          <ac:chgData name="Huld Hafliðadóttir" userId="b3d0f4dd-0fb2-42e8-96ed-597eeedce3d0" providerId="ADAL" clId="{F666DD36-AEDC-4DED-A9B9-B8EDDA06FC7B}" dt="2021-12-17T10:19:39.730" v="12048" actId="20577"/>
          <ac:spMkLst>
            <pc:docMk/>
            <pc:sldMk cId="1556765362" sldId="303"/>
            <ac:spMk id="41" creationId="{00000000-0000-0000-0000-000000000000}"/>
          </ac:spMkLst>
        </pc:spChg>
        <pc:grpChg chg="mod">
          <ac:chgData name="Huld Hafliðadóttir" userId="b3d0f4dd-0fb2-42e8-96ed-597eeedce3d0" providerId="ADAL" clId="{F666DD36-AEDC-4DED-A9B9-B8EDDA06FC7B}" dt="2021-12-17T10:19:26.745" v="12031" actId="1076"/>
          <ac:grpSpMkLst>
            <pc:docMk/>
            <pc:sldMk cId="1556765362" sldId="303"/>
            <ac:grpSpMk id="14" creationId="{66EE22D8-5141-41C3-A956-4079E05AC000}"/>
          </ac:grpSpMkLst>
        </pc:grpChg>
        <pc:cxnChg chg="mod">
          <ac:chgData name="Huld Hafliðadóttir" userId="b3d0f4dd-0fb2-42e8-96ed-597eeedce3d0" providerId="ADAL" clId="{F666DD36-AEDC-4DED-A9B9-B8EDDA06FC7B}" dt="2021-12-17T10:19:30.753" v="12033" actId="1076"/>
          <ac:cxnSpMkLst>
            <pc:docMk/>
            <pc:sldMk cId="1556765362" sldId="303"/>
            <ac:cxnSpMk id="8" creationId="{A98E8929-69ED-4F27-8D5C-8D73092CE0E7}"/>
          </ac:cxnSpMkLst>
        </pc:cxnChg>
      </pc:sldChg>
      <pc:sldChg chg="modSp mod">
        <pc:chgData name="Huld Hafliðadóttir" userId="b3d0f4dd-0fb2-42e8-96ed-597eeedce3d0" providerId="ADAL" clId="{F666DD36-AEDC-4DED-A9B9-B8EDDA06FC7B}" dt="2021-12-17T10:19:01.930" v="12029" actId="20577"/>
        <pc:sldMkLst>
          <pc:docMk/>
          <pc:sldMk cId="509553344" sldId="304"/>
        </pc:sldMkLst>
        <pc:spChg chg="mod">
          <ac:chgData name="Huld Hafliðadóttir" userId="b3d0f4dd-0fb2-42e8-96ed-597eeedce3d0" providerId="ADAL" clId="{F666DD36-AEDC-4DED-A9B9-B8EDDA06FC7B}" dt="2021-12-17T09:48:52.865" v="11551" actId="20577"/>
          <ac:spMkLst>
            <pc:docMk/>
            <pc:sldMk cId="509553344" sldId="304"/>
            <ac:spMk id="3" creationId="{87225912-33D2-43A8-B170-BCA237FC5A4D}"/>
          </ac:spMkLst>
        </pc:spChg>
        <pc:spChg chg="mod">
          <ac:chgData name="Huld Hafliðadóttir" userId="b3d0f4dd-0fb2-42e8-96ed-597eeedce3d0" providerId="ADAL" clId="{F666DD36-AEDC-4DED-A9B9-B8EDDA06FC7B}" dt="2021-12-17T09:49:05.127" v="11567" actId="20577"/>
          <ac:spMkLst>
            <pc:docMk/>
            <pc:sldMk cId="509553344" sldId="304"/>
            <ac:spMk id="16" creationId="{F2AB07F4-11AB-4778-A8F9-E0443326044C}"/>
          </ac:spMkLst>
        </pc:spChg>
        <pc:spChg chg="mod">
          <ac:chgData name="Huld Hafliðadóttir" userId="b3d0f4dd-0fb2-42e8-96ed-597eeedce3d0" providerId="ADAL" clId="{F666DD36-AEDC-4DED-A9B9-B8EDDA06FC7B}" dt="2021-12-17T10:18:35.650" v="12012" actId="20577"/>
          <ac:spMkLst>
            <pc:docMk/>
            <pc:sldMk cId="509553344" sldId="304"/>
            <ac:spMk id="18" creationId="{31E3B2DC-9FF8-4F49-9BBB-078E842A163C}"/>
          </ac:spMkLst>
        </pc:spChg>
        <pc:spChg chg="mod">
          <ac:chgData name="Huld Hafliðadóttir" userId="b3d0f4dd-0fb2-42e8-96ed-597eeedce3d0" providerId="ADAL" clId="{F666DD36-AEDC-4DED-A9B9-B8EDDA06FC7B}" dt="2021-12-17T10:18:39.618" v="12017" actId="20577"/>
          <ac:spMkLst>
            <pc:docMk/>
            <pc:sldMk cId="509553344" sldId="304"/>
            <ac:spMk id="21" creationId="{DE9987CC-ACD6-4DE1-A08A-5B6FD3594EE0}"/>
          </ac:spMkLst>
        </pc:spChg>
        <pc:spChg chg="mod">
          <ac:chgData name="Huld Hafliðadóttir" userId="b3d0f4dd-0fb2-42e8-96ed-597eeedce3d0" providerId="ADAL" clId="{F666DD36-AEDC-4DED-A9B9-B8EDDA06FC7B}" dt="2021-12-17T10:18:44.622" v="12022" actId="20577"/>
          <ac:spMkLst>
            <pc:docMk/>
            <pc:sldMk cId="509553344" sldId="304"/>
            <ac:spMk id="24" creationId="{D0CD8C55-162D-48B8-9989-822BD5B818EA}"/>
          </ac:spMkLst>
        </pc:spChg>
        <pc:spChg chg="mod">
          <ac:chgData name="Huld Hafliðadóttir" userId="b3d0f4dd-0fb2-42e8-96ed-597eeedce3d0" providerId="ADAL" clId="{F666DD36-AEDC-4DED-A9B9-B8EDDA06FC7B}" dt="2021-12-17T09:50:46.060" v="11711" actId="20577"/>
          <ac:spMkLst>
            <pc:docMk/>
            <pc:sldMk cId="509553344" sldId="304"/>
            <ac:spMk id="27" creationId="{30F86858-E96A-43BF-BCC8-CA796B301979}"/>
          </ac:spMkLst>
        </pc:spChg>
        <pc:spChg chg="mod">
          <ac:chgData name="Huld Hafliðadóttir" userId="b3d0f4dd-0fb2-42e8-96ed-597eeedce3d0" providerId="ADAL" clId="{F666DD36-AEDC-4DED-A9B9-B8EDDA06FC7B}" dt="2021-12-17T10:19:01.930" v="12029" actId="20577"/>
          <ac:spMkLst>
            <pc:docMk/>
            <pc:sldMk cId="509553344" sldId="304"/>
            <ac:spMk id="30" creationId="{B2B79803-83BB-4D2F-9AF3-FD0852C54A04}"/>
          </ac:spMkLst>
        </pc:spChg>
      </pc:sldChg>
      <pc:sldChg chg="modSp mod">
        <pc:chgData name="Huld Hafliðadóttir" userId="b3d0f4dd-0fb2-42e8-96ed-597eeedce3d0" providerId="ADAL" clId="{F666DD36-AEDC-4DED-A9B9-B8EDDA06FC7B}" dt="2021-12-17T10:55:16.885" v="14077" actId="20577"/>
        <pc:sldMkLst>
          <pc:docMk/>
          <pc:sldMk cId="3693063385" sldId="305"/>
        </pc:sldMkLst>
        <pc:spChg chg="mod">
          <ac:chgData name="Huld Hafliðadóttir" userId="b3d0f4dd-0fb2-42e8-96ed-597eeedce3d0" providerId="ADAL" clId="{F666DD36-AEDC-4DED-A9B9-B8EDDA06FC7B}" dt="2021-12-17T10:46:27.794" v="13325" actId="122"/>
          <ac:spMkLst>
            <pc:docMk/>
            <pc:sldMk cId="3693063385" sldId="305"/>
            <ac:spMk id="2" creationId="{00000000-0000-0000-0000-000000000000}"/>
          </ac:spMkLst>
        </pc:spChg>
        <pc:spChg chg="mod">
          <ac:chgData name="Huld Hafliðadóttir" userId="b3d0f4dd-0fb2-42e8-96ed-597eeedce3d0" providerId="ADAL" clId="{F666DD36-AEDC-4DED-A9B9-B8EDDA06FC7B}" dt="2021-12-17T10:55:16.885" v="14077" actId="20577"/>
          <ac:spMkLst>
            <pc:docMk/>
            <pc:sldMk cId="3693063385" sldId="305"/>
            <ac:spMk id="3" creationId="{00000000-0000-0000-0000-000000000000}"/>
          </ac:spMkLst>
        </pc:spChg>
      </pc:sldChg>
      <pc:sldChg chg="modSp mod">
        <pc:chgData name="Huld Hafliðadóttir" userId="b3d0f4dd-0fb2-42e8-96ed-597eeedce3d0" providerId="ADAL" clId="{F666DD36-AEDC-4DED-A9B9-B8EDDA06FC7B}" dt="2021-12-16T12:05:22.550" v="7455" actId="20577"/>
        <pc:sldMkLst>
          <pc:docMk/>
          <pc:sldMk cId="1173190635" sldId="306"/>
        </pc:sldMkLst>
        <pc:spChg chg="mod">
          <ac:chgData name="Huld Hafliðadóttir" userId="b3d0f4dd-0fb2-42e8-96ed-597eeedce3d0" providerId="ADAL" clId="{F666DD36-AEDC-4DED-A9B9-B8EDDA06FC7B}" dt="2021-12-16T12:02:16.824" v="7000" actId="1076"/>
          <ac:spMkLst>
            <pc:docMk/>
            <pc:sldMk cId="1173190635" sldId="306"/>
            <ac:spMk id="5" creationId="{00000000-0000-0000-0000-000000000000}"/>
          </ac:spMkLst>
        </pc:spChg>
        <pc:spChg chg="mod">
          <ac:chgData name="Huld Hafliðadóttir" userId="b3d0f4dd-0fb2-42e8-96ed-597eeedce3d0" providerId="ADAL" clId="{F666DD36-AEDC-4DED-A9B9-B8EDDA06FC7B}" dt="2021-12-16T12:05:22.550" v="7455" actId="20577"/>
          <ac:spMkLst>
            <pc:docMk/>
            <pc:sldMk cId="1173190635" sldId="306"/>
            <ac:spMk id="6" creationId="{00000000-0000-0000-0000-000000000000}"/>
          </ac:spMkLst>
        </pc:spChg>
      </pc:sldChg>
      <pc:sldChg chg="modSp mod">
        <pc:chgData name="Huld Hafliðadóttir" userId="b3d0f4dd-0fb2-42e8-96ed-597eeedce3d0" providerId="ADAL" clId="{F666DD36-AEDC-4DED-A9B9-B8EDDA06FC7B}" dt="2021-12-16T12:27:17.545" v="9164" actId="255"/>
        <pc:sldMkLst>
          <pc:docMk/>
          <pc:sldMk cId="1956406179" sldId="307"/>
        </pc:sldMkLst>
        <pc:spChg chg="mod">
          <ac:chgData name="Huld Hafliðadóttir" userId="b3d0f4dd-0fb2-42e8-96ed-597eeedce3d0" providerId="ADAL" clId="{F666DD36-AEDC-4DED-A9B9-B8EDDA06FC7B}" dt="2021-12-16T12:27:17.545" v="9164" actId="255"/>
          <ac:spMkLst>
            <pc:docMk/>
            <pc:sldMk cId="1956406179" sldId="307"/>
            <ac:spMk id="2" creationId="{00000000-0000-0000-0000-000000000000}"/>
          </ac:spMkLst>
        </pc:spChg>
      </pc:sldChg>
      <pc:sldChg chg="modSp mod">
        <pc:chgData name="Huld Hafliðadóttir" userId="b3d0f4dd-0fb2-42e8-96ed-597eeedce3d0" providerId="ADAL" clId="{F666DD36-AEDC-4DED-A9B9-B8EDDA06FC7B}" dt="2021-12-16T12:34:21.880" v="9847" actId="20577"/>
        <pc:sldMkLst>
          <pc:docMk/>
          <pc:sldMk cId="2456034064" sldId="308"/>
        </pc:sldMkLst>
        <pc:spChg chg="mod">
          <ac:chgData name="Huld Hafliðadóttir" userId="b3d0f4dd-0fb2-42e8-96ed-597eeedce3d0" providerId="ADAL" clId="{F666DD36-AEDC-4DED-A9B9-B8EDDA06FC7B}" dt="2021-12-16T12:28:54.518" v="9193" actId="20577"/>
          <ac:spMkLst>
            <pc:docMk/>
            <pc:sldMk cId="2456034064" sldId="308"/>
            <ac:spMk id="2" creationId="{00000000-0000-0000-0000-000000000000}"/>
          </ac:spMkLst>
        </pc:spChg>
        <pc:spChg chg="mod">
          <ac:chgData name="Huld Hafliðadóttir" userId="b3d0f4dd-0fb2-42e8-96ed-597eeedce3d0" providerId="ADAL" clId="{F666DD36-AEDC-4DED-A9B9-B8EDDA06FC7B}" dt="2021-12-16T12:34:21.880" v="9847" actId="20577"/>
          <ac:spMkLst>
            <pc:docMk/>
            <pc:sldMk cId="2456034064" sldId="308"/>
            <ac:spMk id="3" creationId="{00000000-0000-0000-0000-000000000000}"/>
          </ac:spMkLst>
        </pc:spChg>
      </pc:sldChg>
      <pc:sldChg chg="modSp mod">
        <pc:chgData name="Huld Hafliðadóttir" userId="b3d0f4dd-0fb2-42e8-96ed-597eeedce3d0" providerId="ADAL" clId="{F666DD36-AEDC-4DED-A9B9-B8EDDA06FC7B}" dt="2021-12-16T12:37:34.211" v="10453" actId="27636"/>
        <pc:sldMkLst>
          <pc:docMk/>
          <pc:sldMk cId="1707321038" sldId="309"/>
        </pc:sldMkLst>
        <pc:spChg chg="mod">
          <ac:chgData name="Huld Hafliðadóttir" userId="b3d0f4dd-0fb2-42e8-96ed-597eeedce3d0" providerId="ADAL" clId="{F666DD36-AEDC-4DED-A9B9-B8EDDA06FC7B}" dt="2021-12-16T12:34:39.262" v="9877" actId="1076"/>
          <ac:spMkLst>
            <pc:docMk/>
            <pc:sldMk cId="1707321038" sldId="309"/>
            <ac:spMk id="2" creationId="{00000000-0000-0000-0000-000000000000}"/>
          </ac:spMkLst>
        </pc:spChg>
        <pc:spChg chg="mod">
          <ac:chgData name="Huld Hafliðadóttir" userId="b3d0f4dd-0fb2-42e8-96ed-597eeedce3d0" providerId="ADAL" clId="{F666DD36-AEDC-4DED-A9B9-B8EDDA06FC7B}" dt="2021-12-16T12:37:34.211" v="10453" actId="27636"/>
          <ac:spMkLst>
            <pc:docMk/>
            <pc:sldMk cId="1707321038" sldId="309"/>
            <ac:spMk id="3" creationId="{00000000-0000-0000-0000-000000000000}"/>
          </ac:spMkLst>
        </pc:spChg>
      </pc:sldChg>
      <pc:sldChg chg="modSp mod">
        <pc:chgData name="Huld Hafliðadóttir" userId="b3d0f4dd-0fb2-42e8-96ed-597eeedce3d0" providerId="ADAL" clId="{F666DD36-AEDC-4DED-A9B9-B8EDDA06FC7B}" dt="2021-12-17T09:36:04.226" v="10771" actId="20577"/>
        <pc:sldMkLst>
          <pc:docMk/>
          <pc:sldMk cId="3670490981" sldId="310"/>
        </pc:sldMkLst>
        <pc:spChg chg="mod">
          <ac:chgData name="Huld Hafliðadóttir" userId="b3d0f4dd-0fb2-42e8-96ed-597eeedce3d0" providerId="ADAL" clId="{F666DD36-AEDC-4DED-A9B9-B8EDDA06FC7B}" dt="2021-12-16T12:37:44.576" v="10468" actId="20577"/>
          <ac:spMkLst>
            <pc:docMk/>
            <pc:sldMk cId="3670490981" sldId="310"/>
            <ac:spMk id="2" creationId="{00000000-0000-0000-0000-000000000000}"/>
          </ac:spMkLst>
        </pc:spChg>
        <pc:spChg chg="mod">
          <ac:chgData name="Huld Hafliðadóttir" userId="b3d0f4dd-0fb2-42e8-96ed-597eeedce3d0" providerId="ADAL" clId="{F666DD36-AEDC-4DED-A9B9-B8EDDA06FC7B}" dt="2021-12-17T09:36:04.226" v="10771" actId="20577"/>
          <ac:spMkLst>
            <pc:docMk/>
            <pc:sldMk cId="3670490981" sldId="310"/>
            <ac:spMk id="3" creationId="{00000000-0000-0000-0000-000000000000}"/>
          </ac:spMkLst>
        </pc:spChg>
      </pc:sldChg>
    </pc:docChg>
  </pc:docChgLst>
  <pc:docChgLst>
    <pc:chgData name="Arnþrúður Dagsdóttir" userId="84d497f4-3d2f-4dda-95c8-0f78e9fe738c" providerId="ADAL" clId="{5A74F311-D4BE-194A-9FBA-EA6FD3B334C8}"/>
    <pc:docChg chg="custSel modSld sldOrd">
      <pc:chgData name="Arnþrúður Dagsdóttir" userId="84d497f4-3d2f-4dda-95c8-0f78e9fe738c" providerId="ADAL" clId="{5A74F311-D4BE-194A-9FBA-EA6FD3B334C8}" dt="2022-01-20T15:05:34.759" v="927" actId="20577"/>
      <pc:docMkLst>
        <pc:docMk/>
      </pc:docMkLst>
      <pc:sldChg chg="modSp mod">
        <pc:chgData name="Arnþrúður Dagsdóttir" userId="84d497f4-3d2f-4dda-95c8-0f78e9fe738c" providerId="ADAL" clId="{5A74F311-D4BE-194A-9FBA-EA6FD3B334C8}" dt="2022-01-20T15:05:34.759" v="927" actId="20577"/>
        <pc:sldMkLst>
          <pc:docMk/>
          <pc:sldMk cId="1946341825" sldId="262"/>
        </pc:sldMkLst>
        <pc:spChg chg="mod">
          <ac:chgData name="Arnþrúður Dagsdóttir" userId="84d497f4-3d2f-4dda-95c8-0f78e9fe738c" providerId="ADAL" clId="{5A74F311-D4BE-194A-9FBA-EA6FD3B334C8}" dt="2022-01-20T15:05:34.759" v="927" actId="20577"/>
          <ac:spMkLst>
            <pc:docMk/>
            <pc:sldMk cId="1946341825" sldId="262"/>
            <ac:spMk id="7" creationId="{00000000-0000-0000-0000-000000000000}"/>
          </ac:spMkLst>
        </pc:spChg>
        <pc:spChg chg="mod">
          <ac:chgData name="Arnþrúður Dagsdóttir" userId="84d497f4-3d2f-4dda-95c8-0f78e9fe738c" providerId="ADAL" clId="{5A74F311-D4BE-194A-9FBA-EA6FD3B334C8}" dt="2022-01-20T15:04:52.395" v="922" actId="20577"/>
          <ac:spMkLst>
            <pc:docMk/>
            <pc:sldMk cId="1946341825" sldId="262"/>
            <ac:spMk id="10" creationId="{7344A23B-2389-4CFC-8920-E29843BE20B3}"/>
          </ac:spMkLst>
        </pc:spChg>
      </pc:sldChg>
      <pc:sldChg chg="modSp mod">
        <pc:chgData name="Arnþrúður Dagsdóttir" userId="84d497f4-3d2f-4dda-95c8-0f78e9fe738c" providerId="ADAL" clId="{5A74F311-D4BE-194A-9FBA-EA6FD3B334C8}" dt="2022-01-20T14:19:28.671" v="73" actId="20577"/>
        <pc:sldMkLst>
          <pc:docMk/>
          <pc:sldMk cId="4033384841" sldId="267"/>
        </pc:sldMkLst>
        <pc:spChg chg="mod">
          <ac:chgData name="Arnþrúður Dagsdóttir" userId="84d497f4-3d2f-4dda-95c8-0f78e9fe738c" providerId="ADAL" clId="{5A74F311-D4BE-194A-9FBA-EA6FD3B334C8}" dt="2022-01-20T14:17:36.234" v="12" actId="20577"/>
          <ac:spMkLst>
            <pc:docMk/>
            <pc:sldMk cId="4033384841" sldId="267"/>
            <ac:spMk id="7" creationId="{00000000-0000-0000-0000-000000000000}"/>
          </ac:spMkLst>
        </pc:spChg>
        <pc:spChg chg="mod">
          <ac:chgData name="Arnþrúður Dagsdóttir" userId="84d497f4-3d2f-4dda-95c8-0f78e9fe738c" providerId="ADAL" clId="{5A74F311-D4BE-194A-9FBA-EA6FD3B334C8}" dt="2022-01-20T14:18:01.698" v="24" actId="20577"/>
          <ac:spMkLst>
            <pc:docMk/>
            <pc:sldMk cId="4033384841" sldId="267"/>
            <ac:spMk id="9" creationId="{00000000-0000-0000-0000-000000000000}"/>
          </ac:spMkLst>
        </pc:spChg>
        <pc:spChg chg="mod">
          <ac:chgData name="Arnþrúður Dagsdóttir" userId="84d497f4-3d2f-4dda-95c8-0f78e9fe738c" providerId="ADAL" clId="{5A74F311-D4BE-194A-9FBA-EA6FD3B334C8}" dt="2022-01-20T14:19:28.671" v="73" actId="20577"/>
          <ac:spMkLst>
            <pc:docMk/>
            <pc:sldMk cId="4033384841" sldId="267"/>
            <ac:spMk id="11" creationId="{5A484102-5B5D-4630-92C0-63F22D2C49BA}"/>
          </ac:spMkLst>
        </pc:spChg>
        <pc:spChg chg="mod">
          <ac:chgData name="Arnþrúður Dagsdóttir" userId="84d497f4-3d2f-4dda-95c8-0f78e9fe738c" providerId="ADAL" clId="{5A74F311-D4BE-194A-9FBA-EA6FD3B334C8}" dt="2022-01-20T14:18:44.108" v="72" actId="20577"/>
          <ac:spMkLst>
            <pc:docMk/>
            <pc:sldMk cId="4033384841" sldId="267"/>
            <ac:spMk id="60" creationId="{00000000-0000-0000-0000-000000000000}"/>
          </ac:spMkLst>
        </pc:spChg>
      </pc:sldChg>
      <pc:sldChg chg="modSp mod">
        <pc:chgData name="Arnþrúður Dagsdóttir" userId="84d497f4-3d2f-4dda-95c8-0f78e9fe738c" providerId="ADAL" clId="{5A74F311-D4BE-194A-9FBA-EA6FD3B334C8}" dt="2022-01-20T14:20:05.559" v="91" actId="20577"/>
        <pc:sldMkLst>
          <pc:docMk/>
          <pc:sldMk cId="1780344806" sldId="268"/>
        </pc:sldMkLst>
        <pc:spChg chg="mod">
          <ac:chgData name="Arnþrúður Dagsdóttir" userId="84d497f4-3d2f-4dda-95c8-0f78e9fe738c" providerId="ADAL" clId="{5A74F311-D4BE-194A-9FBA-EA6FD3B334C8}" dt="2022-01-20T14:20:05.559" v="91" actId="20577"/>
          <ac:spMkLst>
            <pc:docMk/>
            <pc:sldMk cId="1780344806" sldId="268"/>
            <ac:spMk id="37" creationId="{C7ACB41D-6E4A-4DEC-B4A5-E3F59A081365}"/>
          </ac:spMkLst>
        </pc:spChg>
      </pc:sldChg>
      <pc:sldChg chg="modSp mod">
        <pc:chgData name="Arnþrúður Dagsdóttir" userId="84d497f4-3d2f-4dda-95c8-0f78e9fe738c" providerId="ADAL" clId="{5A74F311-D4BE-194A-9FBA-EA6FD3B334C8}" dt="2022-01-20T14:37:47.234" v="482" actId="20577"/>
        <pc:sldMkLst>
          <pc:docMk/>
          <pc:sldMk cId="2651712837" sldId="270"/>
        </pc:sldMkLst>
        <pc:spChg chg="mod">
          <ac:chgData name="Arnþrúður Dagsdóttir" userId="84d497f4-3d2f-4dda-95c8-0f78e9fe738c" providerId="ADAL" clId="{5A74F311-D4BE-194A-9FBA-EA6FD3B334C8}" dt="2022-01-20T14:37:47.234" v="482" actId="20577"/>
          <ac:spMkLst>
            <pc:docMk/>
            <pc:sldMk cId="2651712837" sldId="270"/>
            <ac:spMk id="13" creationId="{00000000-0000-0000-0000-000000000000}"/>
          </ac:spMkLst>
        </pc:spChg>
      </pc:sldChg>
      <pc:sldChg chg="modSp mod">
        <pc:chgData name="Arnþrúður Dagsdóttir" userId="84d497f4-3d2f-4dda-95c8-0f78e9fe738c" providerId="ADAL" clId="{5A74F311-D4BE-194A-9FBA-EA6FD3B334C8}" dt="2022-01-20T14:58:49.944" v="871" actId="20577"/>
        <pc:sldMkLst>
          <pc:docMk/>
          <pc:sldMk cId="2238537334" sldId="281"/>
        </pc:sldMkLst>
        <pc:spChg chg="mod">
          <ac:chgData name="Arnþrúður Dagsdóttir" userId="84d497f4-3d2f-4dda-95c8-0f78e9fe738c" providerId="ADAL" clId="{5A74F311-D4BE-194A-9FBA-EA6FD3B334C8}" dt="2022-01-20T14:58:49.944" v="871" actId="20577"/>
          <ac:spMkLst>
            <pc:docMk/>
            <pc:sldMk cId="2238537334" sldId="281"/>
            <ac:spMk id="13" creationId="{00000000-0000-0000-0000-000000000000}"/>
          </ac:spMkLst>
        </pc:spChg>
      </pc:sldChg>
      <pc:sldChg chg="modSp mod">
        <pc:chgData name="Arnþrúður Dagsdóttir" userId="84d497f4-3d2f-4dda-95c8-0f78e9fe738c" providerId="ADAL" clId="{5A74F311-D4BE-194A-9FBA-EA6FD3B334C8}" dt="2022-01-20T15:03:06.535" v="898" actId="14100"/>
        <pc:sldMkLst>
          <pc:docMk/>
          <pc:sldMk cId="2327145450" sldId="284"/>
        </pc:sldMkLst>
        <pc:spChg chg="mod">
          <ac:chgData name="Arnþrúður Dagsdóttir" userId="84d497f4-3d2f-4dda-95c8-0f78e9fe738c" providerId="ADAL" clId="{5A74F311-D4BE-194A-9FBA-EA6FD3B334C8}" dt="2022-01-20T15:03:06.535" v="898" actId="14100"/>
          <ac:spMkLst>
            <pc:docMk/>
            <pc:sldMk cId="2327145450" sldId="284"/>
            <ac:spMk id="2" creationId="{00000000-0000-0000-0000-000000000000}"/>
          </ac:spMkLst>
        </pc:spChg>
        <pc:spChg chg="mod">
          <ac:chgData name="Arnþrúður Dagsdóttir" userId="84d497f4-3d2f-4dda-95c8-0f78e9fe738c" providerId="ADAL" clId="{5A74F311-D4BE-194A-9FBA-EA6FD3B334C8}" dt="2022-01-20T15:03:00.523" v="897" actId="5793"/>
          <ac:spMkLst>
            <pc:docMk/>
            <pc:sldMk cId="2327145450" sldId="284"/>
            <ac:spMk id="3" creationId="{00000000-0000-0000-0000-000000000000}"/>
          </ac:spMkLst>
        </pc:spChg>
      </pc:sldChg>
      <pc:sldChg chg="modSp mod">
        <pc:chgData name="Arnþrúður Dagsdóttir" userId="84d497f4-3d2f-4dda-95c8-0f78e9fe738c" providerId="ADAL" clId="{5A74F311-D4BE-194A-9FBA-EA6FD3B334C8}" dt="2022-01-20T14:21:31.660" v="133" actId="20577"/>
        <pc:sldMkLst>
          <pc:docMk/>
          <pc:sldMk cId="275832138" sldId="285"/>
        </pc:sldMkLst>
        <pc:spChg chg="mod">
          <ac:chgData name="Arnþrúður Dagsdóttir" userId="84d497f4-3d2f-4dda-95c8-0f78e9fe738c" providerId="ADAL" clId="{5A74F311-D4BE-194A-9FBA-EA6FD3B334C8}" dt="2022-01-20T14:21:31.660" v="133" actId="20577"/>
          <ac:spMkLst>
            <pc:docMk/>
            <pc:sldMk cId="275832138" sldId="285"/>
            <ac:spMk id="13" creationId="{00000000-0000-0000-0000-000000000000}"/>
          </ac:spMkLst>
        </pc:spChg>
      </pc:sldChg>
      <pc:sldChg chg="modSp mod">
        <pc:chgData name="Arnþrúður Dagsdóttir" userId="84d497f4-3d2f-4dda-95c8-0f78e9fe738c" providerId="ADAL" clId="{5A74F311-D4BE-194A-9FBA-EA6FD3B334C8}" dt="2022-01-20T14:24:08.165" v="175" actId="20577"/>
        <pc:sldMkLst>
          <pc:docMk/>
          <pc:sldMk cId="2602488497" sldId="286"/>
        </pc:sldMkLst>
        <pc:spChg chg="mod">
          <ac:chgData name="Arnþrúður Dagsdóttir" userId="84d497f4-3d2f-4dda-95c8-0f78e9fe738c" providerId="ADAL" clId="{5A74F311-D4BE-194A-9FBA-EA6FD3B334C8}" dt="2022-01-20T14:24:08.165" v="175" actId="20577"/>
          <ac:spMkLst>
            <pc:docMk/>
            <pc:sldMk cId="2602488497" sldId="286"/>
            <ac:spMk id="2" creationId="{00000000-0000-0000-0000-000000000000}"/>
          </ac:spMkLst>
        </pc:spChg>
        <pc:spChg chg="mod">
          <ac:chgData name="Arnþrúður Dagsdóttir" userId="84d497f4-3d2f-4dda-95c8-0f78e9fe738c" providerId="ADAL" clId="{5A74F311-D4BE-194A-9FBA-EA6FD3B334C8}" dt="2022-01-20T14:23:47.205" v="166" actId="20577"/>
          <ac:spMkLst>
            <pc:docMk/>
            <pc:sldMk cId="2602488497" sldId="286"/>
            <ac:spMk id="3" creationId="{00000000-0000-0000-0000-000000000000}"/>
          </ac:spMkLst>
        </pc:spChg>
      </pc:sldChg>
      <pc:sldChg chg="modSp mod">
        <pc:chgData name="Arnþrúður Dagsdóttir" userId="84d497f4-3d2f-4dda-95c8-0f78e9fe738c" providerId="ADAL" clId="{5A74F311-D4BE-194A-9FBA-EA6FD3B334C8}" dt="2022-01-20T14:31:12.097" v="372" actId="20577"/>
        <pc:sldMkLst>
          <pc:docMk/>
          <pc:sldMk cId="2014496672" sldId="287"/>
        </pc:sldMkLst>
        <pc:spChg chg="mod">
          <ac:chgData name="Arnþrúður Dagsdóttir" userId="84d497f4-3d2f-4dda-95c8-0f78e9fe738c" providerId="ADAL" clId="{5A74F311-D4BE-194A-9FBA-EA6FD3B334C8}" dt="2022-01-20T14:26:08.837" v="201" actId="20577"/>
          <ac:spMkLst>
            <pc:docMk/>
            <pc:sldMk cId="2014496672" sldId="287"/>
            <ac:spMk id="2" creationId="{00000000-0000-0000-0000-000000000000}"/>
          </ac:spMkLst>
        </pc:spChg>
        <pc:spChg chg="mod">
          <ac:chgData name="Arnþrúður Dagsdóttir" userId="84d497f4-3d2f-4dda-95c8-0f78e9fe738c" providerId="ADAL" clId="{5A74F311-D4BE-194A-9FBA-EA6FD3B334C8}" dt="2022-01-20T14:31:12.097" v="372" actId="20577"/>
          <ac:spMkLst>
            <pc:docMk/>
            <pc:sldMk cId="2014496672" sldId="287"/>
            <ac:spMk id="3" creationId="{00000000-0000-0000-0000-000000000000}"/>
          </ac:spMkLst>
        </pc:spChg>
      </pc:sldChg>
      <pc:sldChg chg="modSp mod">
        <pc:chgData name="Arnþrúður Dagsdóttir" userId="84d497f4-3d2f-4dda-95c8-0f78e9fe738c" providerId="ADAL" clId="{5A74F311-D4BE-194A-9FBA-EA6FD3B334C8}" dt="2022-01-20T14:35:39.080" v="431" actId="27636"/>
        <pc:sldMkLst>
          <pc:docMk/>
          <pc:sldMk cId="2613064707" sldId="288"/>
        </pc:sldMkLst>
        <pc:spChg chg="mod">
          <ac:chgData name="Arnþrúður Dagsdóttir" userId="84d497f4-3d2f-4dda-95c8-0f78e9fe738c" providerId="ADAL" clId="{5A74F311-D4BE-194A-9FBA-EA6FD3B334C8}" dt="2022-01-20T14:35:39.080" v="431" actId="27636"/>
          <ac:spMkLst>
            <pc:docMk/>
            <pc:sldMk cId="2613064707" sldId="288"/>
            <ac:spMk id="3" creationId="{00000000-0000-0000-0000-000000000000}"/>
          </ac:spMkLst>
        </pc:spChg>
      </pc:sldChg>
      <pc:sldChg chg="modSp mod">
        <pc:chgData name="Arnþrúður Dagsdóttir" userId="84d497f4-3d2f-4dda-95c8-0f78e9fe738c" providerId="ADAL" clId="{5A74F311-D4BE-194A-9FBA-EA6FD3B334C8}" dt="2022-01-20T14:46:29.551" v="715" actId="20577"/>
        <pc:sldMkLst>
          <pc:docMk/>
          <pc:sldMk cId="2095814418" sldId="289"/>
        </pc:sldMkLst>
        <pc:spChg chg="mod">
          <ac:chgData name="Arnþrúður Dagsdóttir" userId="84d497f4-3d2f-4dda-95c8-0f78e9fe738c" providerId="ADAL" clId="{5A74F311-D4BE-194A-9FBA-EA6FD3B334C8}" dt="2022-01-20T14:46:29.551" v="715" actId="20577"/>
          <ac:spMkLst>
            <pc:docMk/>
            <pc:sldMk cId="2095814418" sldId="289"/>
            <ac:spMk id="3" creationId="{00000000-0000-0000-0000-000000000000}"/>
          </ac:spMkLst>
        </pc:spChg>
      </pc:sldChg>
      <pc:sldChg chg="modSp mod">
        <pc:chgData name="Arnþrúður Dagsdóttir" userId="84d497f4-3d2f-4dda-95c8-0f78e9fe738c" providerId="ADAL" clId="{5A74F311-D4BE-194A-9FBA-EA6FD3B334C8}" dt="2022-01-20T14:49:11.760" v="757" actId="20577"/>
        <pc:sldMkLst>
          <pc:docMk/>
          <pc:sldMk cId="1140240897" sldId="293"/>
        </pc:sldMkLst>
        <pc:spChg chg="mod">
          <ac:chgData name="Arnþrúður Dagsdóttir" userId="84d497f4-3d2f-4dda-95c8-0f78e9fe738c" providerId="ADAL" clId="{5A74F311-D4BE-194A-9FBA-EA6FD3B334C8}" dt="2022-01-20T14:49:11.760" v="757" actId="20577"/>
          <ac:spMkLst>
            <pc:docMk/>
            <pc:sldMk cId="1140240897" sldId="293"/>
            <ac:spMk id="6" creationId="{00000000-0000-0000-0000-000000000000}"/>
          </ac:spMkLst>
        </pc:spChg>
      </pc:sldChg>
      <pc:sldChg chg="modSp mod">
        <pc:chgData name="Arnþrúður Dagsdóttir" userId="84d497f4-3d2f-4dda-95c8-0f78e9fe738c" providerId="ADAL" clId="{5A74F311-D4BE-194A-9FBA-EA6FD3B334C8}" dt="2022-01-20T14:45:43.290" v="714" actId="20577"/>
        <pc:sldMkLst>
          <pc:docMk/>
          <pc:sldMk cId="2141833607" sldId="294"/>
        </pc:sldMkLst>
        <pc:spChg chg="mod">
          <ac:chgData name="Arnþrúður Dagsdóttir" userId="84d497f4-3d2f-4dda-95c8-0f78e9fe738c" providerId="ADAL" clId="{5A74F311-D4BE-194A-9FBA-EA6FD3B334C8}" dt="2022-01-20T14:45:43.290" v="714" actId="20577"/>
          <ac:spMkLst>
            <pc:docMk/>
            <pc:sldMk cId="2141833607" sldId="294"/>
            <ac:spMk id="3" creationId="{00000000-0000-0000-0000-000000000000}"/>
          </ac:spMkLst>
        </pc:spChg>
      </pc:sldChg>
      <pc:sldChg chg="ord">
        <pc:chgData name="Arnþrúður Dagsdóttir" userId="84d497f4-3d2f-4dda-95c8-0f78e9fe738c" providerId="ADAL" clId="{5A74F311-D4BE-194A-9FBA-EA6FD3B334C8}" dt="2022-01-20T14:38:43.753" v="483" actId="20578"/>
        <pc:sldMkLst>
          <pc:docMk/>
          <pc:sldMk cId="587594396" sldId="295"/>
        </pc:sldMkLst>
      </pc:sldChg>
      <pc:sldChg chg="modSp mod">
        <pc:chgData name="Arnþrúður Dagsdóttir" userId="84d497f4-3d2f-4dda-95c8-0f78e9fe738c" providerId="ADAL" clId="{5A74F311-D4BE-194A-9FBA-EA6FD3B334C8}" dt="2022-01-20T14:51:31.415" v="764" actId="1076"/>
        <pc:sldMkLst>
          <pc:docMk/>
          <pc:sldMk cId="4083261739" sldId="296"/>
        </pc:sldMkLst>
        <pc:spChg chg="mod">
          <ac:chgData name="Arnþrúður Dagsdóttir" userId="84d497f4-3d2f-4dda-95c8-0f78e9fe738c" providerId="ADAL" clId="{5A74F311-D4BE-194A-9FBA-EA6FD3B334C8}" dt="2022-01-20T14:51:31.415" v="764" actId="1076"/>
          <ac:spMkLst>
            <pc:docMk/>
            <pc:sldMk cId="4083261739" sldId="296"/>
            <ac:spMk id="6" creationId="{00000000-0000-0000-0000-000000000000}"/>
          </ac:spMkLst>
        </pc:spChg>
        <pc:spChg chg="mod">
          <ac:chgData name="Arnþrúður Dagsdóttir" userId="84d497f4-3d2f-4dda-95c8-0f78e9fe738c" providerId="ADAL" clId="{5A74F311-D4BE-194A-9FBA-EA6FD3B334C8}" dt="2022-01-20T14:51:26.211" v="763" actId="14100"/>
          <ac:spMkLst>
            <pc:docMk/>
            <pc:sldMk cId="4083261739" sldId="296"/>
            <ac:spMk id="9" creationId="{00000000-0000-0000-0000-000000000000}"/>
          </ac:spMkLst>
        </pc:spChg>
      </pc:sldChg>
      <pc:sldChg chg="modSp mod">
        <pc:chgData name="Arnþrúður Dagsdóttir" userId="84d497f4-3d2f-4dda-95c8-0f78e9fe738c" providerId="ADAL" clId="{5A74F311-D4BE-194A-9FBA-EA6FD3B334C8}" dt="2022-01-20T14:54:42.638" v="804" actId="14100"/>
        <pc:sldMkLst>
          <pc:docMk/>
          <pc:sldMk cId="3433835916" sldId="297"/>
        </pc:sldMkLst>
        <pc:spChg chg="mod">
          <ac:chgData name="Arnþrúður Dagsdóttir" userId="84d497f4-3d2f-4dda-95c8-0f78e9fe738c" providerId="ADAL" clId="{5A74F311-D4BE-194A-9FBA-EA6FD3B334C8}" dt="2022-01-20T14:52:57.754" v="778" actId="1076"/>
          <ac:spMkLst>
            <pc:docMk/>
            <pc:sldMk cId="3433835916" sldId="297"/>
            <ac:spMk id="65" creationId="{00000000-0000-0000-0000-000000000000}"/>
          </ac:spMkLst>
        </pc:spChg>
        <pc:spChg chg="mod">
          <ac:chgData name="Arnþrúður Dagsdóttir" userId="84d497f4-3d2f-4dda-95c8-0f78e9fe738c" providerId="ADAL" clId="{5A74F311-D4BE-194A-9FBA-EA6FD3B334C8}" dt="2022-01-20T14:54:42.638" v="804" actId="14100"/>
          <ac:spMkLst>
            <pc:docMk/>
            <pc:sldMk cId="3433835916" sldId="297"/>
            <ac:spMk id="68" creationId="{00000000-0000-0000-0000-000000000000}"/>
          </ac:spMkLst>
        </pc:spChg>
      </pc:sldChg>
      <pc:sldChg chg="modSp mod">
        <pc:chgData name="Arnþrúður Dagsdóttir" userId="84d497f4-3d2f-4dda-95c8-0f78e9fe738c" providerId="ADAL" clId="{5A74F311-D4BE-194A-9FBA-EA6FD3B334C8}" dt="2022-01-20T14:52:50.858" v="777" actId="20577"/>
        <pc:sldMkLst>
          <pc:docMk/>
          <pc:sldMk cId="775592733" sldId="298"/>
        </pc:sldMkLst>
        <pc:spChg chg="mod">
          <ac:chgData name="Arnþrúður Dagsdóttir" userId="84d497f4-3d2f-4dda-95c8-0f78e9fe738c" providerId="ADAL" clId="{5A74F311-D4BE-194A-9FBA-EA6FD3B334C8}" dt="2022-01-20T14:52:40.827" v="775" actId="1076"/>
          <ac:spMkLst>
            <pc:docMk/>
            <pc:sldMk cId="775592733" sldId="298"/>
            <ac:spMk id="54" creationId="{00000000-0000-0000-0000-000000000000}"/>
          </ac:spMkLst>
        </pc:spChg>
        <pc:spChg chg="mod">
          <ac:chgData name="Arnþrúður Dagsdóttir" userId="84d497f4-3d2f-4dda-95c8-0f78e9fe738c" providerId="ADAL" clId="{5A74F311-D4BE-194A-9FBA-EA6FD3B334C8}" dt="2022-01-20T14:51:40.809" v="765" actId="1076"/>
          <ac:spMkLst>
            <pc:docMk/>
            <pc:sldMk cId="775592733" sldId="298"/>
            <ac:spMk id="58" creationId="{00000000-0000-0000-0000-000000000000}"/>
          </ac:spMkLst>
        </pc:spChg>
        <pc:spChg chg="mod">
          <ac:chgData name="Arnþrúður Dagsdóttir" userId="84d497f4-3d2f-4dda-95c8-0f78e9fe738c" providerId="ADAL" clId="{5A74F311-D4BE-194A-9FBA-EA6FD3B334C8}" dt="2022-01-20T14:52:50.858" v="777" actId="20577"/>
          <ac:spMkLst>
            <pc:docMk/>
            <pc:sldMk cId="775592733" sldId="298"/>
            <ac:spMk id="61" creationId="{00000000-0000-0000-0000-000000000000}"/>
          </ac:spMkLst>
        </pc:spChg>
      </pc:sldChg>
      <pc:sldChg chg="modSp mod">
        <pc:chgData name="Arnþrúður Dagsdóttir" userId="84d497f4-3d2f-4dda-95c8-0f78e9fe738c" providerId="ADAL" clId="{5A74F311-D4BE-194A-9FBA-EA6FD3B334C8}" dt="2022-01-20T14:59:10.052" v="873" actId="14100"/>
        <pc:sldMkLst>
          <pc:docMk/>
          <pc:sldMk cId="3688764621" sldId="301"/>
        </pc:sldMkLst>
        <pc:spChg chg="mod">
          <ac:chgData name="Arnþrúður Dagsdóttir" userId="84d497f4-3d2f-4dda-95c8-0f78e9fe738c" providerId="ADAL" clId="{5A74F311-D4BE-194A-9FBA-EA6FD3B334C8}" dt="2022-01-20T14:59:10.052" v="873" actId="14100"/>
          <ac:spMkLst>
            <pc:docMk/>
            <pc:sldMk cId="3688764621" sldId="301"/>
            <ac:spMk id="3" creationId="{00000000-0000-0000-0000-000000000000}"/>
          </ac:spMkLst>
        </pc:spChg>
      </pc:sldChg>
      <pc:sldChg chg="modSp mod">
        <pc:chgData name="Arnþrúður Dagsdóttir" userId="84d497f4-3d2f-4dda-95c8-0f78e9fe738c" providerId="ADAL" clId="{5A74F311-D4BE-194A-9FBA-EA6FD3B334C8}" dt="2022-01-20T15:02:30.396" v="892" actId="1076"/>
        <pc:sldMkLst>
          <pc:docMk/>
          <pc:sldMk cId="2923542797" sldId="302"/>
        </pc:sldMkLst>
        <pc:spChg chg="mod">
          <ac:chgData name="Arnþrúður Dagsdóttir" userId="84d497f4-3d2f-4dda-95c8-0f78e9fe738c" providerId="ADAL" clId="{5A74F311-D4BE-194A-9FBA-EA6FD3B334C8}" dt="2022-01-20T15:00:38.809" v="881" actId="14100"/>
          <ac:spMkLst>
            <pc:docMk/>
            <pc:sldMk cId="2923542797" sldId="302"/>
            <ac:spMk id="3" creationId="{00000000-0000-0000-0000-000000000000}"/>
          </ac:spMkLst>
        </pc:spChg>
        <pc:picChg chg="mod">
          <ac:chgData name="Arnþrúður Dagsdóttir" userId="84d497f4-3d2f-4dda-95c8-0f78e9fe738c" providerId="ADAL" clId="{5A74F311-D4BE-194A-9FBA-EA6FD3B334C8}" dt="2022-01-20T15:02:30.396" v="892" actId="1076"/>
          <ac:picMkLst>
            <pc:docMk/>
            <pc:sldMk cId="2923542797" sldId="302"/>
            <ac:picMk id="5" creationId="{869AA9B5-03BA-374E-8BDA-3A121D3EB668}"/>
          </ac:picMkLst>
        </pc:picChg>
      </pc:sldChg>
      <pc:sldChg chg="modSp mod">
        <pc:chgData name="Arnþrúður Dagsdóttir" userId="84d497f4-3d2f-4dda-95c8-0f78e9fe738c" providerId="ADAL" clId="{5A74F311-D4BE-194A-9FBA-EA6FD3B334C8}" dt="2022-01-20T15:01:59.866" v="889" actId="1076"/>
        <pc:sldMkLst>
          <pc:docMk/>
          <pc:sldMk cId="1556765362" sldId="303"/>
        </pc:sldMkLst>
        <pc:spChg chg="mod">
          <ac:chgData name="Arnþrúður Dagsdóttir" userId="84d497f4-3d2f-4dda-95c8-0f78e9fe738c" providerId="ADAL" clId="{5A74F311-D4BE-194A-9FBA-EA6FD3B334C8}" dt="2022-01-20T15:01:59.866" v="889" actId="1076"/>
          <ac:spMkLst>
            <pc:docMk/>
            <pc:sldMk cId="1556765362" sldId="303"/>
            <ac:spMk id="15" creationId="{8008F14C-7C2B-4FF8-9C52-42E821022212}"/>
          </ac:spMkLst>
        </pc:spChg>
        <pc:spChg chg="mod">
          <ac:chgData name="Arnþrúður Dagsdóttir" userId="84d497f4-3d2f-4dda-95c8-0f78e9fe738c" providerId="ADAL" clId="{5A74F311-D4BE-194A-9FBA-EA6FD3B334C8}" dt="2022-01-20T15:01:29.692" v="885" actId="14100"/>
          <ac:spMkLst>
            <pc:docMk/>
            <pc:sldMk cId="1556765362" sldId="303"/>
            <ac:spMk id="21" creationId="{DE9987CC-ACD6-4DE1-A08A-5B6FD3594EE0}"/>
          </ac:spMkLst>
        </pc:spChg>
        <pc:spChg chg="mod">
          <ac:chgData name="Arnþrúður Dagsdóttir" userId="84d497f4-3d2f-4dda-95c8-0f78e9fe738c" providerId="ADAL" clId="{5A74F311-D4BE-194A-9FBA-EA6FD3B334C8}" dt="2022-01-20T15:01:42.018" v="887" actId="1076"/>
          <ac:spMkLst>
            <pc:docMk/>
            <pc:sldMk cId="1556765362" sldId="303"/>
            <ac:spMk id="22" creationId="{C44A9D42-DB7E-4451-8BAB-5D17A1CDA3B7}"/>
          </ac:spMkLst>
        </pc:spChg>
        <pc:spChg chg="mod">
          <ac:chgData name="Arnþrúður Dagsdóttir" userId="84d497f4-3d2f-4dda-95c8-0f78e9fe738c" providerId="ADAL" clId="{5A74F311-D4BE-194A-9FBA-EA6FD3B334C8}" dt="2022-01-20T15:01:09.884" v="882" actId="1076"/>
          <ac:spMkLst>
            <pc:docMk/>
            <pc:sldMk cId="1556765362" sldId="303"/>
            <ac:spMk id="28" creationId="{BF1BCF66-1A28-44C2-9752-244CCFE8EBF4}"/>
          </ac:spMkLst>
        </pc:spChg>
        <pc:spChg chg="mod">
          <ac:chgData name="Arnþrúður Dagsdóttir" userId="84d497f4-3d2f-4dda-95c8-0f78e9fe738c" providerId="ADAL" clId="{5A74F311-D4BE-194A-9FBA-EA6FD3B334C8}" dt="2022-01-20T15:01:20.300" v="884" actId="20577"/>
          <ac:spMkLst>
            <pc:docMk/>
            <pc:sldMk cId="1556765362" sldId="303"/>
            <ac:spMk id="30" creationId="{B2B79803-83BB-4D2F-9AF3-FD0852C54A04}"/>
          </ac:spMkLst>
        </pc:spChg>
      </pc:sldChg>
      <pc:sldChg chg="delSp modSp mod">
        <pc:chgData name="Arnþrúður Dagsdóttir" userId="84d497f4-3d2f-4dda-95c8-0f78e9fe738c" providerId="ADAL" clId="{5A74F311-D4BE-194A-9FBA-EA6FD3B334C8}" dt="2022-01-20T15:00:14.244" v="877" actId="1076"/>
        <pc:sldMkLst>
          <pc:docMk/>
          <pc:sldMk cId="509553344" sldId="304"/>
        </pc:sldMkLst>
        <pc:spChg chg="del">
          <ac:chgData name="Arnþrúður Dagsdóttir" userId="84d497f4-3d2f-4dda-95c8-0f78e9fe738c" providerId="ADAL" clId="{5A74F311-D4BE-194A-9FBA-EA6FD3B334C8}" dt="2022-01-20T15:00:00.335" v="874" actId="478"/>
          <ac:spMkLst>
            <pc:docMk/>
            <pc:sldMk cId="509553344" sldId="304"/>
            <ac:spMk id="5" creationId="{966AB7AE-4FC5-4905-9249-364E1AC5721C}"/>
          </ac:spMkLst>
        </pc:spChg>
        <pc:spChg chg="del">
          <ac:chgData name="Arnþrúður Dagsdóttir" userId="84d497f4-3d2f-4dda-95c8-0f78e9fe738c" providerId="ADAL" clId="{5A74F311-D4BE-194A-9FBA-EA6FD3B334C8}" dt="2022-01-20T15:00:04.824" v="875" actId="478"/>
          <ac:spMkLst>
            <pc:docMk/>
            <pc:sldMk cId="509553344" sldId="304"/>
            <ac:spMk id="7" creationId="{6925C045-72FB-47CA-826C-6EA41576E8A8}"/>
          </ac:spMkLst>
        </pc:spChg>
        <pc:picChg chg="mod">
          <ac:chgData name="Arnþrúður Dagsdóttir" userId="84d497f4-3d2f-4dda-95c8-0f78e9fe738c" providerId="ADAL" clId="{5A74F311-D4BE-194A-9FBA-EA6FD3B334C8}" dt="2022-01-20T15:00:14.244" v="877" actId="1076"/>
          <ac:picMkLst>
            <pc:docMk/>
            <pc:sldMk cId="509553344" sldId="304"/>
            <ac:picMk id="33" creationId="{5F87581D-A69B-5848-83D1-DB89E5066523}"/>
          </ac:picMkLst>
        </pc:picChg>
      </pc:sldChg>
      <pc:sldChg chg="modSp mod">
        <pc:chgData name="Arnþrúður Dagsdóttir" userId="84d497f4-3d2f-4dda-95c8-0f78e9fe738c" providerId="ADAL" clId="{5A74F311-D4BE-194A-9FBA-EA6FD3B334C8}" dt="2022-01-20T15:03:39.834" v="902" actId="1076"/>
        <pc:sldMkLst>
          <pc:docMk/>
          <pc:sldMk cId="3693063385" sldId="305"/>
        </pc:sldMkLst>
        <pc:spChg chg="mod">
          <ac:chgData name="Arnþrúður Dagsdóttir" userId="84d497f4-3d2f-4dda-95c8-0f78e9fe738c" providerId="ADAL" clId="{5A74F311-D4BE-194A-9FBA-EA6FD3B334C8}" dt="2022-01-20T15:03:23.497" v="899" actId="14100"/>
          <ac:spMkLst>
            <pc:docMk/>
            <pc:sldMk cId="3693063385" sldId="305"/>
            <ac:spMk id="2" creationId="{00000000-0000-0000-0000-000000000000}"/>
          </ac:spMkLst>
        </pc:spChg>
        <pc:spChg chg="mod">
          <ac:chgData name="Arnþrúður Dagsdóttir" userId="84d497f4-3d2f-4dda-95c8-0f78e9fe738c" providerId="ADAL" clId="{5A74F311-D4BE-194A-9FBA-EA6FD3B334C8}" dt="2022-01-20T15:03:39.834" v="902" actId="1076"/>
          <ac:spMkLst>
            <pc:docMk/>
            <pc:sldMk cId="3693063385" sldId="305"/>
            <ac:spMk id="3" creationId="{00000000-0000-0000-0000-000000000000}"/>
          </ac:spMkLst>
        </pc:spChg>
      </pc:sldChg>
      <pc:sldChg chg="modSp mod">
        <pc:chgData name="Arnþrúður Dagsdóttir" userId="84d497f4-3d2f-4dda-95c8-0f78e9fe738c" providerId="ADAL" clId="{5A74F311-D4BE-194A-9FBA-EA6FD3B334C8}" dt="2022-01-20T14:56:03.912" v="821" actId="5793"/>
        <pc:sldMkLst>
          <pc:docMk/>
          <pc:sldMk cId="2456034064" sldId="308"/>
        </pc:sldMkLst>
        <pc:spChg chg="mod">
          <ac:chgData name="Arnþrúður Dagsdóttir" userId="84d497f4-3d2f-4dda-95c8-0f78e9fe738c" providerId="ADAL" clId="{5A74F311-D4BE-194A-9FBA-EA6FD3B334C8}" dt="2022-01-20T14:56:03.912" v="821" actId="5793"/>
          <ac:spMkLst>
            <pc:docMk/>
            <pc:sldMk cId="2456034064" sldId="308"/>
            <ac:spMk id="3" creationId="{00000000-0000-0000-0000-000000000000}"/>
          </ac:spMkLst>
        </pc:spChg>
        <pc:picChg chg="mod">
          <ac:chgData name="Arnþrúður Dagsdóttir" userId="84d497f4-3d2f-4dda-95c8-0f78e9fe738c" providerId="ADAL" clId="{5A74F311-D4BE-194A-9FBA-EA6FD3B334C8}" dt="2022-01-20T14:55:21.084" v="808" actId="1076"/>
          <ac:picMkLst>
            <pc:docMk/>
            <pc:sldMk cId="2456034064" sldId="308"/>
            <ac:picMk id="5" creationId="{DE81459E-1C14-ED4B-A0FB-702FC62CD768}"/>
          </ac:picMkLst>
        </pc:picChg>
      </pc:sldChg>
      <pc:sldChg chg="modSp mod">
        <pc:chgData name="Arnþrúður Dagsdóttir" userId="84d497f4-3d2f-4dda-95c8-0f78e9fe738c" providerId="ADAL" clId="{5A74F311-D4BE-194A-9FBA-EA6FD3B334C8}" dt="2022-01-20T14:57:15.850" v="837" actId="1076"/>
        <pc:sldMkLst>
          <pc:docMk/>
          <pc:sldMk cId="1707321038" sldId="309"/>
        </pc:sldMkLst>
        <pc:spChg chg="mod">
          <ac:chgData name="Arnþrúður Dagsdóttir" userId="84d497f4-3d2f-4dda-95c8-0f78e9fe738c" providerId="ADAL" clId="{5A74F311-D4BE-194A-9FBA-EA6FD3B334C8}" dt="2022-01-20T14:57:15.850" v="837" actId="1076"/>
          <ac:spMkLst>
            <pc:docMk/>
            <pc:sldMk cId="1707321038" sldId="309"/>
            <ac:spMk id="3" creationId="{00000000-0000-0000-0000-000000000000}"/>
          </ac:spMkLst>
        </pc:spChg>
        <pc:picChg chg="mod">
          <ac:chgData name="Arnþrúður Dagsdóttir" userId="84d497f4-3d2f-4dda-95c8-0f78e9fe738c" providerId="ADAL" clId="{5A74F311-D4BE-194A-9FBA-EA6FD3B334C8}" dt="2022-01-20T14:56:38.026" v="824" actId="1076"/>
          <ac:picMkLst>
            <pc:docMk/>
            <pc:sldMk cId="1707321038" sldId="309"/>
            <ac:picMk id="9" creationId="{AFD31D8E-4531-7349-BC63-533A405B9A5D}"/>
          </ac:picMkLst>
        </pc:picChg>
      </pc:sldChg>
      <pc:sldChg chg="modSp mod">
        <pc:chgData name="Arnþrúður Dagsdóttir" userId="84d497f4-3d2f-4dda-95c8-0f78e9fe738c" providerId="ADAL" clId="{5A74F311-D4BE-194A-9FBA-EA6FD3B334C8}" dt="2022-01-20T14:58:01.235" v="845" actId="5793"/>
        <pc:sldMkLst>
          <pc:docMk/>
          <pc:sldMk cId="3670490981" sldId="310"/>
        </pc:sldMkLst>
        <pc:spChg chg="mod">
          <ac:chgData name="Arnþrúður Dagsdóttir" userId="84d497f4-3d2f-4dda-95c8-0f78e9fe738c" providerId="ADAL" clId="{5A74F311-D4BE-194A-9FBA-EA6FD3B334C8}" dt="2022-01-20T14:58:01.235" v="845" actId="5793"/>
          <ac:spMkLst>
            <pc:docMk/>
            <pc:sldMk cId="3670490981" sldId="310"/>
            <ac:spMk id="3" creationId="{00000000-0000-0000-0000-000000000000}"/>
          </ac:spMkLst>
        </pc:spChg>
        <pc:picChg chg="mod">
          <ac:chgData name="Arnþrúður Dagsdóttir" userId="84d497f4-3d2f-4dda-95c8-0f78e9fe738c" providerId="ADAL" clId="{5A74F311-D4BE-194A-9FBA-EA6FD3B334C8}" dt="2022-01-20T14:57:45.961" v="844" actId="1076"/>
          <ac:picMkLst>
            <pc:docMk/>
            <pc:sldMk cId="3670490981" sldId="310"/>
            <ac:picMk id="5" creationId="{BF5FA383-EDB0-BB4B-9B55-29AE8959D8D0}"/>
          </ac:picMkLst>
        </pc:picChg>
      </pc:sldChg>
    </pc:docChg>
  </pc:docChgLst>
  <pc:docChgLst>
    <pc:chgData name="Sigrún Inga Sigurgeirsdóttir" userId="S::sigruninga_nyheimar.is#ext#@thekkingarnet.onmicrosoft.com::ee6f3eb3-281f-4ac8-b312-594f175917cb" providerId="AD" clId="Web-{3C86FE2C-1503-55D4-07D0-55E12109782B}"/>
    <pc:docChg chg="mod modSld">
      <pc:chgData name="Sigrún Inga Sigurgeirsdóttir" userId="S::sigruninga_nyheimar.is#ext#@thekkingarnet.onmicrosoft.com::ee6f3eb3-281f-4ac8-b312-594f175917cb" providerId="AD" clId="Web-{3C86FE2C-1503-55D4-07D0-55E12109782B}" dt="2022-01-12T14:13:12.037" v="265" actId="1076"/>
      <pc:docMkLst>
        <pc:docMk/>
      </pc:docMkLst>
      <pc:sldChg chg="modSp">
        <pc:chgData name="Sigrún Inga Sigurgeirsdóttir" userId="S::sigruninga_nyheimar.is#ext#@thekkingarnet.onmicrosoft.com::ee6f3eb3-281f-4ac8-b312-594f175917cb" providerId="AD" clId="Web-{3C86FE2C-1503-55D4-07D0-55E12109782B}" dt="2022-01-12T14:13:12.037" v="265" actId="1076"/>
        <pc:sldMkLst>
          <pc:docMk/>
          <pc:sldMk cId="1946341825" sldId="262"/>
        </pc:sldMkLst>
        <pc:spChg chg="mod">
          <ac:chgData name="Sigrún Inga Sigurgeirsdóttir" userId="S::sigruninga_nyheimar.is#ext#@thekkingarnet.onmicrosoft.com::ee6f3eb3-281f-4ac8-b312-594f175917cb" providerId="AD" clId="Web-{3C86FE2C-1503-55D4-07D0-55E12109782B}" dt="2022-01-12T14:13:05.333" v="263" actId="20577"/>
          <ac:spMkLst>
            <pc:docMk/>
            <pc:sldMk cId="1946341825" sldId="262"/>
            <ac:spMk id="7" creationId="{00000000-0000-0000-0000-000000000000}"/>
          </ac:spMkLst>
        </pc:spChg>
        <pc:spChg chg="mod">
          <ac:chgData name="Sigrún Inga Sigurgeirsdóttir" userId="S::sigruninga_nyheimar.is#ext#@thekkingarnet.onmicrosoft.com::ee6f3eb3-281f-4ac8-b312-594f175917cb" providerId="AD" clId="Web-{3C86FE2C-1503-55D4-07D0-55E12109782B}" dt="2022-01-12T14:13:02.927" v="262" actId="20577"/>
          <ac:spMkLst>
            <pc:docMk/>
            <pc:sldMk cId="1946341825" sldId="262"/>
            <ac:spMk id="12" creationId="{B95429B3-42B3-4768-AA05-C38AFAC473FB}"/>
          </ac:spMkLst>
        </pc:spChg>
        <pc:spChg chg="mod">
          <ac:chgData name="Sigrún Inga Sigurgeirsdóttir" userId="S::sigruninga_nyheimar.is#ext#@thekkingarnet.onmicrosoft.com::ee6f3eb3-281f-4ac8-b312-594f175917cb" providerId="AD" clId="Web-{3C86FE2C-1503-55D4-07D0-55E12109782B}" dt="2022-01-12T14:13:12.037" v="265" actId="1076"/>
          <ac:spMkLst>
            <pc:docMk/>
            <pc:sldMk cId="1946341825" sldId="262"/>
            <ac:spMk id="37" creationId="{00000000-0000-0000-0000-000000000000}"/>
          </ac:spMkLst>
        </pc:spChg>
        <pc:spChg chg="mod">
          <ac:chgData name="Sigrún Inga Sigurgeirsdóttir" userId="S::sigruninga_nyheimar.is#ext#@thekkingarnet.onmicrosoft.com::ee6f3eb3-281f-4ac8-b312-594f175917cb" providerId="AD" clId="Web-{3C86FE2C-1503-55D4-07D0-55E12109782B}" dt="2022-01-12T14:13:07.568" v="264" actId="1076"/>
          <ac:spMkLst>
            <pc:docMk/>
            <pc:sldMk cId="1946341825" sldId="262"/>
            <ac:spMk id="40" creationId="{00000000-0000-0000-0000-000000000000}"/>
          </ac:spMkLst>
        </pc:spChg>
      </pc:sldChg>
      <pc:sldChg chg="modSp addCm modCm">
        <pc:chgData name="Sigrún Inga Sigurgeirsdóttir" userId="S::sigruninga_nyheimar.is#ext#@thekkingarnet.onmicrosoft.com::ee6f3eb3-281f-4ac8-b312-594f175917cb" providerId="AD" clId="Web-{3C86FE2C-1503-55D4-07D0-55E12109782B}" dt="2022-01-12T12:13:52.748" v="22" actId="20577"/>
        <pc:sldMkLst>
          <pc:docMk/>
          <pc:sldMk cId="4033384841" sldId="267"/>
        </pc:sldMkLst>
        <pc:spChg chg="mod">
          <ac:chgData name="Sigrún Inga Sigurgeirsdóttir" userId="S::sigruninga_nyheimar.is#ext#@thekkingarnet.onmicrosoft.com::ee6f3eb3-281f-4ac8-b312-594f175917cb" providerId="AD" clId="Web-{3C86FE2C-1503-55D4-07D0-55E12109782B}" dt="2022-01-12T12:12:32.152" v="5" actId="20577"/>
          <ac:spMkLst>
            <pc:docMk/>
            <pc:sldMk cId="4033384841" sldId="267"/>
            <ac:spMk id="9" creationId="{00000000-0000-0000-0000-000000000000}"/>
          </ac:spMkLst>
        </pc:spChg>
        <pc:spChg chg="mod">
          <ac:chgData name="Sigrún Inga Sigurgeirsdóttir" userId="S::sigruninga_nyheimar.is#ext#@thekkingarnet.onmicrosoft.com::ee6f3eb3-281f-4ac8-b312-594f175917cb" providerId="AD" clId="Web-{3C86FE2C-1503-55D4-07D0-55E12109782B}" dt="2022-01-12T12:12:34.761" v="6" actId="20577"/>
          <ac:spMkLst>
            <pc:docMk/>
            <pc:sldMk cId="4033384841" sldId="267"/>
            <ac:spMk id="60" creationId="{00000000-0000-0000-0000-000000000000}"/>
          </ac:spMkLst>
        </pc:spChg>
        <pc:spChg chg="mod">
          <ac:chgData name="Sigrún Inga Sigurgeirsdóttir" userId="S::sigruninga_nyheimar.is#ext#@thekkingarnet.onmicrosoft.com::ee6f3eb3-281f-4ac8-b312-594f175917cb" providerId="AD" clId="Web-{3C86FE2C-1503-55D4-07D0-55E12109782B}" dt="2022-01-12T12:13:52.748" v="22" actId="20577"/>
          <ac:spMkLst>
            <pc:docMk/>
            <pc:sldMk cId="4033384841" sldId="267"/>
            <ac:spMk id="68" creationId="{00000000-0000-0000-0000-000000000000}"/>
          </ac:spMkLst>
        </pc:spChg>
      </pc:sldChg>
      <pc:sldChg chg="modSp">
        <pc:chgData name="Sigrún Inga Sigurgeirsdóttir" userId="S::sigruninga_nyheimar.is#ext#@thekkingarnet.onmicrosoft.com::ee6f3eb3-281f-4ac8-b312-594f175917cb" providerId="AD" clId="Web-{3C86FE2C-1503-55D4-07D0-55E12109782B}" dt="2022-01-12T12:14:13.295" v="36" actId="20577"/>
        <pc:sldMkLst>
          <pc:docMk/>
          <pc:sldMk cId="1780344806" sldId="268"/>
        </pc:sldMkLst>
        <pc:spChg chg="mod">
          <ac:chgData name="Sigrún Inga Sigurgeirsdóttir" userId="S::sigruninga_nyheimar.is#ext#@thekkingarnet.onmicrosoft.com::ee6f3eb3-281f-4ac8-b312-594f175917cb" providerId="AD" clId="Web-{3C86FE2C-1503-55D4-07D0-55E12109782B}" dt="2022-01-12T12:14:13.295" v="36" actId="20577"/>
          <ac:spMkLst>
            <pc:docMk/>
            <pc:sldMk cId="1780344806" sldId="268"/>
            <ac:spMk id="5" creationId="{81070A41-7970-4EFE-9B40-15252CE931E2}"/>
          </ac:spMkLst>
        </pc:spChg>
      </pc:sldChg>
      <pc:sldChg chg="modSp addCm modCm">
        <pc:chgData name="Sigrún Inga Sigurgeirsdóttir" userId="S::sigruninga_nyheimar.is#ext#@thekkingarnet.onmicrosoft.com::ee6f3eb3-281f-4ac8-b312-594f175917cb" providerId="AD" clId="Web-{3C86FE2C-1503-55D4-07D0-55E12109782B}" dt="2022-01-12T13:44:05.038" v="154" actId="20577"/>
        <pc:sldMkLst>
          <pc:docMk/>
          <pc:sldMk cId="2238537334" sldId="281"/>
        </pc:sldMkLst>
        <pc:spChg chg="mod">
          <ac:chgData name="Sigrún Inga Sigurgeirsdóttir" userId="S::sigruninga_nyheimar.is#ext#@thekkingarnet.onmicrosoft.com::ee6f3eb3-281f-4ac8-b312-594f175917cb" providerId="AD" clId="Web-{3C86FE2C-1503-55D4-07D0-55E12109782B}" dt="2022-01-12T13:44:05.038" v="154" actId="20577"/>
          <ac:spMkLst>
            <pc:docMk/>
            <pc:sldMk cId="2238537334" sldId="281"/>
            <ac:spMk id="13" creationId="{00000000-0000-0000-0000-000000000000}"/>
          </ac:spMkLst>
        </pc:spChg>
      </pc:sldChg>
      <pc:sldChg chg="modSp">
        <pc:chgData name="Sigrún Inga Sigurgeirsdóttir" userId="S::sigruninga_nyheimar.is#ext#@thekkingarnet.onmicrosoft.com::ee6f3eb3-281f-4ac8-b312-594f175917cb" providerId="AD" clId="Web-{3C86FE2C-1503-55D4-07D0-55E12109782B}" dt="2022-01-12T14:10:20.057" v="245" actId="20577"/>
        <pc:sldMkLst>
          <pc:docMk/>
          <pc:sldMk cId="2327145450" sldId="284"/>
        </pc:sldMkLst>
        <pc:spChg chg="mod">
          <ac:chgData name="Sigrún Inga Sigurgeirsdóttir" userId="S::sigruninga_nyheimar.is#ext#@thekkingarnet.onmicrosoft.com::ee6f3eb3-281f-4ac8-b312-594f175917cb" providerId="AD" clId="Web-{3C86FE2C-1503-55D4-07D0-55E12109782B}" dt="2022-01-12T14:10:20.057" v="245" actId="20577"/>
          <ac:spMkLst>
            <pc:docMk/>
            <pc:sldMk cId="2327145450" sldId="284"/>
            <ac:spMk id="3" creationId="{00000000-0000-0000-0000-000000000000}"/>
          </ac:spMkLst>
        </pc:spChg>
      </pc:sldChg>
      <pc:sldChg chg="addCm">
        <pc:chgData name="Sigrún Inga Sigurgeirsdóttir" userId="S::sigruninga_nyheimar.is#ext#@thekkingarnet.onmicrosoft.com::ee6f3eb3-281f-4ac8-b312-594f175917cb" providerId="AD" clId="Web-{3C86FE2C-1503-55D4-07D0-55E12109782B}" dt="2022-01-12T12:17:27.316" v="40"/>
        <pc:sldMkLst>
          <pc:docMk/>
          <pc:sldMk cId="275832138" sldId="285"/>
        </pc:sldMkLst>
      </pc:sldChg>
      <pc:sldChg chg="modSp">
        <pc:chgData name="Sigrún Inga Sigurgeirsdóttir" userId="S::sigruninga_nyheimar.is#ext#@thekkingarnet.onmicrosoft.com::ee6f3eb3-281f-4ac8-b312-594f175917cb" providerId="AD" clId="Web-{3C86FE2C-1503-55D4-07D0-55E12109782B}" dt="2022-01-12T12:19:38.366" v="43" actId="20577"/>
        <pc:sldMkLst>
          <pc:docMk/>
          <pc:sldMk cId="2602488497" sldId="286"/>
        </pc:sldMkLst>
        <pc:spChg chg="mod">
          <ac:chgData name="Sigrún Inga Sigurgeirsdóttir" userId="S::sigruninga_nyheimar.is#ext#@thekkingarnet.onmicrosoft.com::ee6f3eb3-281f-4ac8-b312-594f175917cb" providerId="AD" clId="Web-{3C86FE2C-1503-55D4-07D0-55E12109782B}" dt="2022-01-12T12:19:38.366" v="43" actId="20577"/>
          <ac:spMkLst>
            <pc:docMk/>
            <pc:sldMk cId="2602488497" sldId="286"/>
            <ac:spMk id="3" creationId="{00000000-0000-0000-0000-000000000000}"/>
          </ac:spMkLst>
        </pc:spChg>
      </pc:sldChg>
      <pc:sldChg chg="modSp">
        <pc:chgData name="Sigrún Inga Sigurgeirsdóttir" userId="S::sigruninga_nyheimar.is#ext#@thekkingarnet.onmicrosoft.com::ee6f3eb3-281f-4ac8-b312-594f175917cb" providerId="AD" clId="Web-{3C86FE2C-1503-55D4-07D0-55E12109782B}" dt="2022-01-12T12:22:19.245" v="55" actId="20577"/>
        <pc:sldMkLst>
          <pc:docMk/>
          <pc:sldMk cId="2014496672" sldId="287"/>
        </pc:sldMkLst>
        <pc:spChg chg="mod">
          <ac:chgData name="Sigrún Inga Sigurgeirsdóttir" userId="S::sigruninga_nyheimar.is#ext#@thekkingarnet.onmicrosoft.com::ee6f3eb3-281f-4ac8-b312-594f175917cb" providerId="AD" clId="Web-{3C86FE2C-1503-55D4-07D0-55E12109782B}" dt="2022-01-12T12:22:19.245" v="55" actId="20577"/>
          <ac:spMkLst>
            <pc:docMk/>
            <pc:sldMk cId="2014496672" sldId="287"/>
            <ac:spMk id="3" creationId="{00000000-0000-0000-0000-000000000000}"/>
          </ac:spMkLst>
        </pc:spChg>
      </pc:sldChg>
      <pc:sldChg chg="modSp addCm modCm">
        <pc:chgData name="Sigrún Inga Sigurgeirsdóttir" userId="S::sigruninga_nyheimar.is#ext#@thekkingarnet.onmicrosoft.com::ee6f3eb3-281f-4ac8-b312-594f175917cb" providerId="AD" clId="Web-{3C86FE2C-1503-55D4-07D0-55E12109782B}" dt="2022-01-12T12:36:27.609" v="68" actId="20577"/>
        <pc:sldMkLst>
          <pc:docMk/>
          <pc:sldMk cId="2613064707" sldId="288"/>
        </pc:sldMkLst>
        <pc:spChg chg="mod">
          <ac:chgData name="Sigrún Inga Sigurgeirsdóttir" userId="S::sigruninga_nyheimar.is#ext#@thekkingarnet.onmicrosoft.com::ee6f3eb3-281f-4ac8-b312-594f175917cb" providerId="AD" clId="Web-{3C86FE2C-1503-55D4-07D0-55E12109782B}" dt="2022-01-12T12:36:27.609" v="68" actId="20577"/>
          <ac:spMkLst>
            <pc:docMk/>
            <pc:sldMk cId="2613064707" sldId="288"/>
            <ac:spMk id="3" creationId="{00000000-0000-0000-0000-000000000000}"/>
          </ac:spMkLst>
        </pc:spChg>
      </pc:sldChg>
      <pc:sldChg chg="modSp">
        <pc:chgData name="Sigrún Inga Sigurgeirsdóttir" userId="S::sigruninga_nyheimar.is#ext#@thekkingarnet.onmicrosoft.com::ee6f3eb3-281f-4ac8-b312-594f175917cb" providerId="AD" clId="Web-{3C86FE2C-1503-55D4-07D0-55E12109782B}" dt="2022-01-12T12:42:42.962" v="73" actId="20577"/>
        <pc:sldMkLst>
          <pc:docMk/>
          <pc:sldMk cId="2095814418" sldId="289"/>
        </pc:sldMkLst>
        <pc:spChg chg="mod">
          <ac:chgData name="Sigrún Inga Sigurgeirsdóttir" userId="S::sigruninga_nyheimar.is#ext#@thekkingarnet.onmicrosoft.com::ee6f3eb3-281f-4ac8-b312-594f175917cb" providerId="AD" clId="Web-{3C86FE2C-1503-55D4-07D0-55E12109782B}" dt="2022-01-12T12:42:42.962" v="73" actId="20577"/>
          <ac:spMkLst>
            <pc:docMk/>
            <pc:sldMk cId="2095814418" sldId="289"/>
            <ac:spMk id="3" creationId="{00000000-0000-0000-0000-000000000000}"/>
          </ac:spMkLst>
        </pc:spChg>
      </pc:sldChg>
      <pc:sldChg chg="modSp">
        <pc:chgData name="Sigrún Inga Sigurgeirsdóttir" userId="S::sigruninga_nyheimar.is#ext#@thekkingarnet.onmicrosoft.com::ee6f3eb3-281f-4ac8-b312-594f175917cb" providerId="AD" clId="Web-{3C86FE2C-1503-55D4-07D0-55E12109782B}" dt="2022-01-12T12:37:51.049" v="70" actId="20577"/>
        <pc:sldMkLst>
          <pc:docMk/>
          <pc:sldMk cId="2141833607" sldId="294"/>
        </pc:sldMkLst>
        <pc:spChg chg="mod">
          <ac:chgData name="Sigrún Inga Sigurgeirsdóttir" userId="S::sigruninga_nyheimar.is#ext#@thekkingarnet.onmicrosoft.com::ee6f3eb3-281f-4ac8-b312-594f175917cb" providerId="AD" clId="Web-{3C86FE2C-1503-55D4-07D0-55E12109782B}" dt="2022-01-12T12:37:51.049" v="70" actId="20577"/>
          <ac:spMkLst>
            <pc:docMk/>
            <pc:sldMk cId="2141833607" sldId="294"/>
            <ac:spMk id="3" creationId="{00000000-0000-0000-0000-000000000000}"/>
          </ac:spMkLst>
        </pc:spChg>
      </pc:sldChg>
      <pc:sldChg chg="modSp">
        <pc:chgData name="Sigrún Inga Sigurgeirsdóttir" userId="S::sigruninga_nyheimar.is#ext#@thekkingarnet.onmicrosoft.com::ee6f3eb3-281f-4ac8-b312-594f175917cb" providerId="AD" clId="Web-{3C86FE2C-1503-55D4-07D0-55E12109782B}" dt="2022-01-12T12:47:29.016" v="76" actId="20577"/>
        <pc:sldMkLst>
          <pc:docMk/>
          <pc:sldMk cId="4083261739" sldId="296"/>
        </pc:sldMkLst>
        <pc:spChg chg="mod">
          <ac:chgData name="Sigrún Inga Sigurgeirsdóttir" userId="S::sigruninga_nyheimar.is#ext#@thekkingarnet.onmicrosoft.com::ee6f3eb3-281f-4ac8-b312-594f175917cb" providerId="AD" clId="Web-{3C86FE2C-1503-55D4-07D0-55E12109782B}" dt="2022-01-12T12:47:29.016" v="76" actId="20577"/>
          <ac:spMkLst>
            <pc:docMk/>
            <pc:sldMk cId="4083261739" sldId="296"/>
            <ac:spMk id="9" creationId="{00000000-0000-0000-0000-000000000000}"/>
          </ac:spMkLst>
        </pc:spChg>
      </pc:sldChg>
      <pc:sldChg chg="modSp">
        <pc:chgData name="Sigrún Inga Sigurgeirsdóttir" userId="S::sigruninga_nyheimar.is#ext#@thekkingarnet.onmicrosoft.com::ee6f3eb3-281f-4ac8-b312-594f175917cb" providerId="AD" clId="Web-{3C86FE2C-1503-55D4-07D0-55E12109782B}" dt="2022-01-12T12:53:15.400" v="92" actId="20577"/>
        <pc:sldMkLst>
          <pc:docMk/>
          <pc:sldMk cId="3433835916" sldId="297"/>
        </pc:sldMkLst>
        <pc:spChg chg="mod">
          <ac:chgData name="Sigrún Inga Sigurgeirsdóttir" userId="S::sigruninga_nyheimar.is#ext#@thekkingarnet.onmicrosoft.com::ee6f3eb3-281f-4ac8-b312-594f175917cb" providerId="AD" clId="Web-{3C86FE2C-1503-55D4-07D0-55E12109782B}" dt="2022-01-12T12:51:34.788" v="88" actId="1076"/>
          <ac:spMkLst>
            <pc:docMk/>
            <pc:sldMk cId="3433835916" sldId="297"/>
            <ac:spMk id="54" creationId="{00000000-0000-0000-0000-000000000000}"/>
          </ac:spMkLst>
        </pc:spChg>
        <pc:spChg chg="mod">
          <ac:chgData name="Sigrún Inga Sigurgeirsdóttir" userId="S::sigruninga_nyheimar.is#ext#@thekkingarnet.onmicrosoft.com::ee6f3eb3-281f-4ac8-b312-594f175917cb" providerId="AD" clId="Web-{3C86FE2C-1503-55D4-07D0-55E12109782B}" dt="2022-01-12T12:53:15.400" v="92" actId="20577"/>
          <ac:spMkLst>
            <pc:docMk/>
            <pc:sldMk cId="3433835916" sldId="297"/>
            <ac:spMk id="68" creationId="{00000000-0000-0000-0000-000000000000}"/>
          </ac:spMkLst>
        </pc:spChg>
        <pc:grpChg chg="mod">
          <ac:chgData name="Sigrún Inga Sigurgeirsdóttir" userId="S::sigruninga_nyheimar.is#ext#@thekkingarnet.onmicrosoft.com::ee6f3eb3-281f-4ac8-b312-594f175917cb" providerId="AD" clId="Web-{3C86FE2C-1503-55D4-07D0-55E12109782B}" dt="2022-01-12T12:51:04.115" v="82" actId="1076"/>
          <ac:grpSpMkLst>
            <pc:docMk/>
            <pc:sldMk cId="3433835916" sldId="297"/>
            <ac:grpSpMk id="62" creationId="{00000000-0000-0000-0000-000000000000}"/>
          </ac:grpSpMkLst>
        </pc:grpChg>
      </pc:sldChg>
      <pc:sldChg chg="modSp">
        <pc:chgData name="Sigrún Inga Sigurgeirsdóttir" userId="S::sigruninga_nyheimar.is#ext#@thekkingarnet.onmicrosoft.com::ee6f3eb3-281f-4ac8-b312-594f175917cb" providerId="AD" clId="Web-{3C86FE2C-1503-55D4-07D0-55E12109782B}" dt="2022-01-12T13:46:21.718" v="160" actId="20577"/>
        <pc:sldMkLst>
          <pc:docMk/>
          <pc:sldMk cId="2923542797" sldId="302"/>
        </pc:sldMkLst>
        <pc:spChg chg="mod">
          <ac:chgData name="Sigrún Inga Sigurgeirsdóttir" userId="S::sigruninga_nyheimar.is#ext#@thekkingarnet.onmicrosoft.com::ee6f3eb3-281f-4ac8-b312-594f175917cb" providerId="AD" clId="Web-{3C86FE2C-1503-55D4-07D0-55E12109782B}" dt="2022-01-12T13:46:21.718" v="160" actId="20577"/>
          <ac:spMkLst>
            <pc:docMk/>
            <pc:sldMk cId="2923542797" sldId="302"/>
            <ac:spMk id="3" creationId="{00000000-0000-0000-0000-000000000000}"/>
          </ac:spMkLst>
        </pc:spChg>
      </pc:sldChg>
      <pc:sldChg chg="modSp addCm modCm">
        <pc:chgData name="Sigrún Inga Sigurgeirsdóttir" userId="S::sigruninga_nyheimar.is#ext#@thekkingarnet.onmicrosoft.com::ee6f3eb3-281f-4ac8-b312-594f175917cb" providerId="AD" clId="Web-{3C86FE2C-1503-55D4-07D0-55E12109782B}" dt="2022-01-12T14:01:19.805" v="183"/>
        <pc:sldMkLst>
          <pc:docMk/>
          <pc:sldMk cId="1556765362" sldId="303"/>
        </pc:sldMkLst>
        <pc:spChg chg="mod">
          <ac:chgData name="Sigrún Inga Sigurgeirsdóttir" userId="S::sigruninga_nyheimar.is#ext#@thekkingarnet.onmicrosoft.com::ee6f3eb3-281f-4ac8-b312-594f175917cb" providerId="AD" clId="Web-{3C86FE2C-1503-55D4-07D0-55E12109782B}" dt="2022-01-12T13:58:46.546" v="181" actId="20577"/>
          <ac:spMkLst>
            <pc:docMk/>
            <pc:sldMk cId="1556765362" sldId="303"/>
            <ac:spMk id="15" creationId="{8008F14C-7C2B-4FF8-9C52-42E821022212}"/>
          </ac:spMkLst>
        </pc:spChg>
      </pc:sldChg>
      <pc:sldChg chg="modSp">
        <pc:chgData name="Sigrún Inga Sigurgeirsdóttir" userId="S::sigruninga_nyheimar.is#ext#@thekkingarnet.onmicrosoft.com::ee6f3eb3-281f-4ac8-b312-594f175917cb" providerId="AD" clId="Web-{3C86FE2C-1503-55D4-07D0-55E12109782B}" dt="2022-01-12T13:45:28.496" v="157" actId="20577"/>
        <pc:sldMkLst>
          <pc:docMk/>
          <pc:sldMk cId="509553344" sldId="304"/>
        </pc:sldMkLst>
        <pc:spChg chg="mod">
          <ac:chgData name="Sigrún Inga Sigurgeirsdóttir" userId="S::sigruninga_nyheimar.is#ext#@thekkingarnet.onmicrosoft.com::ee6f3eb3-281f-4ac8-b312-594f175917cb" providerId="AD" clId="Web-{3C86FE2C-1503-55D4-07D0-55E12109782B}" dt="2022-01-12T13:44:50.978" v="155" actId="20577"/>
          <ac:spMkLst>
            <pc:docMk/>
            <pc:sldMk cId="509553344" sldId="304"/>
            <ac:spMk id="18" creationId="{31E3B2DC-9FF8-4F49-9BBB-078E842A163C}"/>
          </ac:spMkLst>
        </pc:spChg>
        <pc:spChg chg="mod">
          <ac:chgData name="Sigrún Inga Sigurgeirsdóttir" userId="S::sigruninga_nyheimar.is#ext#@thekkingarnet.onmicrosoft.com::ee6f3eb3-281f-4ac8-b312-594f175917cb" providerId="AD" clId="Web-{3C86FE2C-1503-55D4-07D0-55E12109782B}" dt="2022-01-12T13:45:28.496" v="157" actId="20577"/>
          <ac:spMkLst>
            <pc:docMk/>
            <pc:sldMk cId="509553344" sldId="304"/>
            <ac:spMk id="30" creationId="{B2B79803-83BB-4D2F-9AF3-FD0852C54A04}"/>
          </ac:spMkLst>
        </pc:spChg>
      </pc:sldChg>
      <pc:sldChg chg="modSp">
        <pc:chgData name="Sigrún Inga Sigurgeirsdóttir" userId="S::sigruninga_nyheimar.is#ext#@thekkingarnet.onmicrosoft.com::ee6f3eb3-281f-4ac8-b312-594f175917cb" providerId="AD" clId="Web-{3C86FE2C-1503-55D4-07D0-55E12109782B}" dt="2022-01-12T14:11:42.875" v="249" actId="20577"/>
        <pc:sldMkLst>
          <pc:docMk/>
          <pc:sldMk cId="3693063385" sldId="305"/>
        </pc:sldMkLst>
        <pc:spChg chg="mod">
          <ac:chgData name="Sigrún Inga Sigurgeirsdóttir" userId="S::sigruninga_nyheimar.is#ext#@thekkingarnet.onmicrosoft.com::ee6f3eb3-281f-4ac8-b312-594f175917cb" providerId="AD" clId="Web-{3C86FE2C-1503-55D4-07D0-55E12109782B}" dt="2022-01-12T14:11:42.875" v="249" actId="20577"/>
          <ac:spMkLst>
            <pc:docMk/>
            <pc:sldMk cId="3693063385" sldId="305"/>
            <ac:spMk id="3" creationId="{00000000-0000-0000-0000-000000000000}"/>
          </ac:spMkLst>
        </pc:spChg>
      </pc:sldChg>
      <pc:sldChg chg="modSp">
        <pc:chgData name="Sigrún Inga Sigurgeirsdóttir" userId="S::sigruninga_nyheimar.is#ext#@thekkingarnet.onmicrosoft.com::ee6f3eb3-281f-4ac8-b312-594f175917cb" providerId="AD" clId="Web-{3C86FE2C-1503-55D4-07D0-55E12109782B}" dt="2022-01-12T12:55:47.560" v="95" actId="20577"/>
        <pc:sldMkLst>
          <pc:docMk/>
          <pc:sldMk cId="2456034064" sldId="308"/>
        </pc:sldMkLst>
        <pc:spChg chg="mod">
          <ac:chgData name="Sigrún Inga Sigurgeirsdóttir" userId="S::sigruninga_nyheimar.is#ext#@thekkingarnet.onmicrosoft.com::ee6f3eb3-281f-4ac8-b312-594f175917cb" providerId="AD" clId="Web-{3C86FE2C-1503-55D4-07D0-55E12109782B}" dt="2022-01-12T12:55:47.560" v="95" actId="20577"/>
          <ac:spMkLst>
            <pc:docMk/>
            <pc:sldMk cId="2456034064" sldId="308"/>
            <ac:spMk id="3" creationId="{00000000-0000-0000-0000-000000000000}"/>
          </ac:spMkLst>
        </pc:spChg>
      </pc:sldChg>
      <pc:sldChg chg="modSp addCm modCm">
        <pc:chgData name="Sigrún Inga Sigurgeirsdóttir" userId="S::sigruninga_nyheimar.is#ext#@thekkingarnet.onmicrosoft.com::ee6f3eb3-281f-4ac8-b312-594f175917cb" providerId="AD" clId="Web-{3C86FE2C-1503-55D4-07D0-55E12109782B}" dt="2022-01-12T13:00:23.488" v="110" actId="20577"/>
        <pc:sldMkLst>
          <pc:docMk/>
          <pc:sldMk cId="1707321038" sldId="309"/>
        </pc:sldMkLst>
        <pc:spChg chg="mod">
          <ac:chgData name="Sigrún Inga Sigurgeirsdóttir" userId="S::sigruninga_nyheimar.is#ext#@thekkingarnet.onmicrosoft.com::ee6f3eb3-281f-4ac8-b312-594f175917cb" providerId="AD" clId="Web-{3C86FE2C-1503-55D4-07D0-55E12109782B}" dt="2022-01-12T13:00:23.488" v="110" actId="20577"/>
          <ac:spMkLst>
            <pc:docMk/>
            <pc:sldMk cId="1707321038" sldId="309"/>
            <ac:spMk id="3" creationId="{00000000-0000-0000-0000-000000000000}"/>
          </ac:spMkLst>
        </pc:spChg>
      </pc:sldChg>
      <pc:sldChg chg="modSp addCm modCm">
        <pc:chgData name="Sigrún Inga Sigurgeirsdóttir" userId="S::sigruninga_nyheimar.is#ext#@thekkingarnet.onmicrosoft.com::ee6f3eb3-281f-4ac8-b312-594f175917cb" providerId="AD" clId="Web-{3C86FE2C-1503-55D4-07D0-55E12109782B}" dt="2022-01-12T13:38:35.126" v="129" actId="20577"/>
        <pc:sldMkLst>
          <pc:docMk/>
          <pc:sldMk cId="3670490981" sldId="310"/>
        </pc:sldMkLst>
        <pc:spChg chg="mod">
          <ac:chgData name="Sigrún Inga Sigurgeirsdóttir" userId="S::sigruninga_nyheimar.is#ext#@thekkingarnet.onmicrosoft.com::ee6f3eb3-281f-4ac8-b312-594f175917cb" providerId="AD" clId="Web-{3C86FE2C-1503-55D4-07D0-55E12109782B}" dt="2022-01-12T13:38:35.126" v="129" actId="20577"/>
          <ac:spMkLst>
            <pc:docMk/>
            <pc:sldMk cId="3670490981" sldId="310"/>
            <ac:spMk id="3" creationId="{00000000-0000-0000-0000-000000000000}"/>
          </ac:spMkLst>
        </pc:spChg>
      </pc:sldChg>
    </pc:docChg>
  </pc:docChgLst>
  <pc:docChgLst>
    <pc:chgData name="Sigrún Inga Sigurgeirsdóttir" userId="S::sigruninga_nyheimar.is#ext#@thekkingarnet.onmicrosoft.com::ee6f3eb3-281f-4ac8-b312-594f175917cb" providerId="AD" clId="Web-{42EBB7AB-AB03-EB46-9B33-ABDDA6F2BC0D}"/>
    <pc:docChg chg="modSld">
      <pc:chgData name="Sigrún Inga Sigurgeirsdóttir" userId="S::sigruninga_nyheimar.is#ext#@thekkingarnet.onmicrosoft.com::ee6f3eb3-281f-4ac8-b312-594f175917cb" providerId="AD" clId="Web-{42EBB7AB-AB03-EB46-9B33-ABDDA6F2BC0D}" dt="2022-01-10T20:24:06.062" v="11" actId="14100"/>
      <pc:docMkLst>
        <pc:docMk/>
      </pc:docMkLst>
      <pc:sldChg chg="modSp">
        <pc:chgData name="Sigrún Inga Sigurgeirsdóttir" userId="S::sigruninga_nyheimar.is#ext#@thekkingarnet.onmicrosoft.com::ee6f3eb3-281f-4ac8-b312-594f175917cb" providerId="AD" clId="Web-{42EBB7AB-AB03-EB46-9B33-ABDDA6F2BC0D}" dt="2022-01-10T20:24:06.062" v="11" actId="14100"/>
        <pc:sldMkLst>
          <pc:docMk/>
          <pc:sldMk cId="0" sldId="257"/>
        </pc:sldMkLst>
        <pc:spChg chg="mod">
          <ac:chgData name="Sigrún Inga Sigurgeirsdóttir" userId="S::sigruninga_nyheimar.is#ext#@thekkingarnet.onmicrosoft.com::ee6f3eb3-281f-4ac8-b312-594f175917cb" providerId="AD" clId="Web-{42EBB7AB-AB03-EB46-9B33-ABDDA6F2BC0D}" dt="2022-01-10T20:24:06.062" v="11" actId="14100"/>
          <ac:spMkLst>
            <pc:docMk/>
            <pc:sldMk cId="0" sldId="257"/>
            <ac:spMk id="525" creationId="{00000000-0000-0000-0000-000000000000}"/>
          </ac:spMkLst>
        </pc:spChg>
        <pc:picChg chg="mod">
          <ac:chgData name="Sigrún Inga Sigurgeirsdóttir" userId="S::sigruninga_nyheimar.is#ext#@thekkingarnet.onmicrosoft.com::ee6f3eb3-281f-4ac8-b312-594f175917cb" providerId="AD" clId="Web-{42EBB7AB-AB03-EB46-9B33-ABDDA6F2BC0D}" dt="2022-01-10T20:23:11.999" v="7" actId="1076"/>
          <ac:picMkLst>
            <pc:docMk/>
            <pc:sldMk cId="0" sldId="257"/>
            <ac:picMk id="5" creationId="{989DC220-22F3-47AA-86A0-8C3115A6E966}"/>
          </ac:picMkLst>
        </pc:picChg>
      </pc:sldChg>
    </pc:docChg>
  </pc:docChgLst>
  <pc:docChgLst>
    <pc:chgData name="Huld Hafliðadóttir" userId="b3d0f4dd-0fb2-42e8-96ed-597eeedce3d0" providerId="ADAL" clId="{9FBF78D2-8AC8-4A5A-B013-B0718A1A66C6}"/>
    <pc:docChg chg="undo redo custSel modSld">
      <pc:chgData name="Huld Hafliðadóttir" userId="b3d0f4dd-0fb2-42e8-96ed-597eeedce3d0" providerId="ADAL" clId="{9FBF78D2-8AC8-4A5A-B013-B0718A1A66C6}" dt="2021-12-15T13:54:56.027" v="723" actId="20577"/>
      <pc:docMkLst>
        <pc:docMk/>
      </pc:docMkLst>
      <pc:sldChg chg="modSp mod">
        <pc:chgData name="Huld Hafliðadóttir" userId="b3d0f4dd-0fb2-42e8-96ed-597eeedce3d0" providerId="ADAL" clId="{9FBF78D2-8AC8-4A5A-B013-B0718A1A66C6}" dt="2021-12-15T13:54:56.027" v="723" actId="20577"/>
        <pc:sldMkLst>
          <pc:docMk/>
          <pc:sldMk cId="4033384841" sldId="267"/>
        </pc:sldMkLst>
        <pc:spChg chg="mod">
          <ac:chgData name="Huld Hafliðadóttir" userId="b3d0f4dd-0fb2-42e8-96ed-597eeedce3d0" providerId="ADAL" clId="{9FBF78D2-8AC8-4A5A-B013-B0718A1A66C6}" dt="2021-12-15T13:54:28.725" v="683" actId="20577"/>
          <ac:spMkLst>
            <pc:docMk/>
            <pc:sldMk cId="4033384841" sldId="267"/>
            <ac:spMk id="7" creationId="{00000000-0000-0000-0000-000000000000}"/>
          </ac:spMkLst>
        </pc:spChg>
        <pc:spChg chg="mod">
          <ac:chgData name="Huld Hafliðadóttir" userId="b3d0f4dd-0fb2-42e8-96ed-597eeedce3d0" providerId="ADAL" clId="{9FBF78D2-8AC8-4A5A-B013-B0718A1A66C6}" dt="2021-12-15T13:54:56.027" v="723" actId="20577"/>
          <ac:spMkLst>
            <pc:docMk/>
            <pc:sldMk cId="4033384841" sldId="267"/>
            <ac:spMk id="9" creationId="{00000000-0000-0000-0000-000000000000}"/>
          </ac:spMkLst>
        </pc:spChg>
        <pc:spChg chg="mod">
          <ac:chgData name="Huld Hafliðadóttir" userId="b3d0f4dd-0fb2-42e8-96ed-597eeedce3d0" providerId="ADAL" clId="{9FBF78D2-8AC8-4A5A-B013-B0718A1A66C6}" dt="2021-12-15T13:54:08.605" v="630" actId="20577"/>
          <ac:spMkLst>
            <pc:docMk/>
            <pc:sldMk cId="4033384841" sldId="267"/>
            <ac:spMk id="11" creationId="{5A484102-5B5D-4630-92C0-63F22D2C49BA}"/>
          </ac:spMkLst>
        </pc:spChg>
        <pc:spChg chg="mod">
          <ac:chgData name="Huld Hafliðadóttir" userId="b3d0f4dd-0fb2-42e8-96ed-597eeedce3d0" providerId="ADAL" clId="{9FBF78D2-8AC8-4A5A-B013-B0718A1A66C6}" dt="2021-12-15T10:23:01.293" v="606" actId="20577"/>
          <ac:spMkLst>
            <pc:docMk/>
            <pc:sldMk cId="4033384841" sldId="267"/>
            <ac:spMk id="60" creationId="{00000000-0000-0000-0000-000000000000}"/>
          </ac:spMkLst>
        </pc:spChg>
        <pc:spChg chg="mod">
          <ac:chgData name="Huld Hafliðadóttir" userId="b3d0f4dd-0fb2-42e8-96ed-597eeedce3d0" providerId="ADAL" clId="{9FBF78D2-8AC8-4A5A-B013-B0718A1A66C6}" dt="2021-12-15T10:18:33.855" v="369" actId="20577"/>
          <ac:spMkLst>
            <pc:docMk/>
            <pc:sldMk cId="4033384841" sldId="267"/>
            <ac:spMk id="6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17/02/2022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a:t>TITLE HERE</a:t>
            </a:r>
            <a:endParaRPr/>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ich.unesco.org/en/lis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593672"/>
          </a:xfrm>
          <a:prstGeom prst="rect">
            <a:avLst/>
          </a:prstGeom>
        </p:spPr>
        <p:txBody>
          <a:bodyPr spcFirstLastPara="1" vert="horz" wrap="square" lIns="121900" tIns="121900" rIns="121900" bIns="121900" rtlCol="0" anchor="ctr" anchorCtr="0">
            <a:noAutofit/>
          </a:bodyPr>
          <a:lstStyle/>
          <a:p>
            <a:r>
              <a:rPr lang="en-US" altLang="es-ES" sz="5400" dirty="0">
                <a:cs typeface="Arial"/>
              </a:rPr>
              <a:t>Að </a:t>
            </a:r>
            <a:r>
              <a:rPr lang="en-US" altLang="es-ES" sz="5400" dirty="0" err="1">
                <a:cs typeface="Arial"/>
              </a:rPr>
              <a:t>deila</a:t>
            </a:r>
            <a:r>
              <a:rPr lang="en-US" altLang="es-ES" sz="5400" dirty="0">
                <a:cs typeface="Arial"/>
              </a:rPr>
              <a:t> </a:t>
            </a:r>
            <a:r>
              <a:rPr lang="en-US" altLang="es-ES" sz="5400" dirty="0" err="1">
                <a:cs typeface="Arial"/>
              </a:rPr>
              <a:t>þekkingu</a:t>
            </a:r>
            <a:r>
              <a:rPr lang="en-US" altLang="es-ES" sz="5400" dirty="0">
                <a:cs typeface="Arial"/>
              </a:rPr>
              <a:t> og </a:t>
            </a:r>
            <a:r>
              <a:rPr lang="en-US" altLang="es-ES" sz="5400" dirty="0" err="1">
                <a:cs typeface="Arial"/>
              </a:rPr>
              <a:t>jafningjanám</a:t>
            </a:r>
            <a:br>
              <a:rPr lang="en-US" altLang="es-ES" sz="5400" dirty="0">
                <a:cs typeface="Arial" pitchFamily="34" charset="0"/>
              </a:rPr>
            </a:br>
            <a:br>
              <a:rPr lang="en-US" altLang="es-ES" sz="5400" dirty="0">
                <a:cs typeface="Arial"/>
              </a:rPr>
            </a:br>
            <a:r>
              <a:rPr lang="en-US" altLang="es-ES" sz="5400" dirty="0">
                <a:cs typeface="Arial"/>
              </a:rPr>
              <a:t>Irish Rural Link</a:t>
            </a:r>
            <a:endParaRPr lang="en-US" sz="5400" b="1" dirty="0">
              <a:solidFill>
                <a:srgbClr val="266C9F"/>
              </a:solidFill>
              <a:cs typeface="Aria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47814" y="6203221"/>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31596" y="0"/>
            <a:ext cx="10515600" cy="1325563"/>
          </a:xfrm>
        </p:spPr>
        <p:txBody>
          <a:bodyPr/>
          <a:lstStyle/>
          <a:p>
            <a:pPr algn="r"/>
            <a:r>
              <a:rPr lang="en-IE" b="1" dirty="0">
                <a:solidFill>
                  <a:srgbClr val="266C9F"/>
                </a:solidFill>
              </a:rPr>
              <a:t>2.1. </a:t>
            </a:r>
            <a:r>
              <a:rPr lang="en-IE" b="1" dirty="0" err="1">
                <a:solidFill>
                  <a:srgbClr val="266C9F"/>
                </a:solidFill>
              </a:rPr>
              <a:t>Tengslanet</a:t>
            </a:r>
            <a:endParaRPr lang="en-IE" b="1" dirty="0">
              <a:solidFill>
                <a:srgbClr val="266C9F"/>
              </a:solidFill>
            </a:endParaRPr>
          </a:p>
        </p:txBody>
      </p:sp>
      <p:sp>
        <p:nvSpPr>
          <p:cNvPr id="3" name="Content Placeholder 2"/>
          <p:cNvSpPr>
            <a:spLocks noGrp="1"/>
          </p:cNvSpPr>
          <p:nvPr>
            <p:ph idx="4294967295"/>
          </p:nvPr>
        </p:nvSpPr>
        <p:spPr>
          <a:xfrm>
            <a:off x="2894028" y="2070723"/>
            <a:ext cx="8790495" cy="4351338"/>
          </a:xfrm>
        </p:spPr>
        <p:txBody>
          <a:bodyPr vert="horz" lIns="91440" tIns="45720" rIns="91440" bIns="45720" rtlCol="0" anchor="t">
            <a:normAutofit lnSpcReduction="10000"/>
          </a:bodyPr>
          <a:lstStyle/>
          <a:p>
            <a:r>
              <a:rPr lang="en-GB" sz="2400" dirty="0" err="1"/>
              <a:t>Að</a:t>
            </a:r>
            <a:r>
              <a:rPr lang="en-GB" sz="2400" dirty="0"/>
              <a:t> </a:t>
            </a:r>
            <a:r>
              <a:rPr lang="en-GB" sz="2400" dirty="0" err="1"/>
              <a:t>mynda</a:t>
            </a:r>
            <a:r>
              <a:rPr lang="en-GB" sz="2400" dirty="0"/>
              <a:t> </a:t>
            </a:r>
            <a:r>
              <a:rPr lang="en-GB" sz="2400" dirty="0" err="1"/>
              <a:t>tengsl</a:t>
            </a:r>
            <a:r>
              <a:rPr lang="en-GB" sz="2400" dirty="0"/>
              <a:t> er </a:t>
            </a:r>
            <a:r>
              <a:rPr lang="en-GB" sz="2400" dirty="0" err="1"/>
              <a:t>mikilvægur</a:t>
            </a:r>
            <a:r>
              <a:rPr lang="en-GB" sz="2400" dirty="0"/>
              <a:t> </a:t>
            </a:r>
            <a:r>
              <a:rPr lang="en-GB" sz="2400" dirty="0" err="1"/>
              <a:t>þáttur</a:t>
            </a:r>
            <a:r>
              <a:rPr lang="en-GB" sz="2400" dirty="0"/>
              <a:t> </a:t>
            </a:r>
            <a:r>
              <a:rPr lang="en-GB" sz="2400" dirty="0" err="1"/>
              <a:t>samfélagsins</a:t>
            </a:r>
            <a:r>
              <a:rPr lang="en-GB" sz="2400" dirty="0"/>
              <a:t>. </a:t>
            </a:r>
            <a:r>
              <a:rPr lang="en-GB" sz="2400" dirty="0" err="1"/>
              <a:t>Tengslamyndunin</a:t>
            </a:r>
            <a:r>
              <a:rPr lang="en-GB" sz="2400" dirty="0"/>
              <a:t> </a:t>
            </a:r>
            <a:r>
              <a:rPr lang="en-GB" sz="2400" dirty="0" err="1"/>
              <a:t>getur</a:t>
            </a:r>
            <a:r>
              <a:rPr lang="en-GB" sz="2400" dirty="0"/>
              <a:t> </a:t>
            </a:r>
            <a:r>
              <a:rPr lang="en-GB" sz="2400" dirty="0" err="1"/>
              <a:t>átt</a:t>
            </a:r>
            <a:r>
              <a:rPr lang="en-GB" sz="2400" dirty="0"/>
              <a:t> </a:t>
            </a:r>
            <a:r>
              <a:rPr lang="en-GB" sz="2400" dirty="0" err="1"/>
              <a:t>sér</a:t>
            </a:r>
            <a:r>
              <a:rPr lang="en-GB" sz="2400" dirty="0"/>
              <a:t> </a:t>
            </a:r>
            <a:r>
              <a:rPr lang="en-GB" sz="2400" dirty="0" err="1"/>
              <a:t>stað</a:t>
            </a:r>
            <a:r>
              <a:rPr lang="en-GB" sz="2400" dirty="0"/>
              <a:t> milli </a:t>
            </a:r>
            <a:r>
              <a:rPr lang="en-GB" sz="2400" dirty="0" err="1"/>
              <a:t>einstaklinga</a:t>
            </a:r>
            <a:r>
              <a:rPr lang="en-GB" sz="2400" dirty="0"/>
              <a:t> í </a:t>
            </a:r>
            <a:r>
              <a:rPr lang="en-GB" sz="2400" dirty="0" err="1"/>
              <a:t>ákveðnum</a:t>
            </a:r>
            <a:r>
              <a:rPr lang="en-GB" sz="2400" dirty="0"/>
              <a:t> </a:t>
            </a:r>
            <a:r>
              <a:rPr lang="en-GB" sz="2400" dirty="0" err="1"/>
              <a:t>samtökum</a:t>
            </a:r>
            <a:r>
              <a:rPr lang="en-GB" sz="2400" dirty="0"/>
              <a:t> </a:t>
            </a:r>
            <a:r>
              <a:rPr lang="en-GB" sz="2400" dirty="0" err="1"/>
              <a:t>eða</a:t>
            </a:r>
            <a:r>
              <a:rPr lang="en-GB" sz="2400" dirty="0"/>
              <a:t> </a:t>
            </a:r>
            <a:r>
              <a:rPr lang="en-GB" sz="2400" dirty="0" err="1"/>
              <a:t>innan</a:t>
            </a:r>
            <a:r>
              <a:rPr lang="en-GB" sz="2400" dirty="0"/>
              <a:t> </a:t>
            </a:r>
            <a:r>
              <a:rPr lang="en-GB" sz="2400" dirty="0" err="1"/>
              <a:t>ákveðins</a:t>
            </a:r>
            <a:r>
              <a:rPr lang="en-GB" sz="2400" dirty="0"/>
              <a:t> </a:t>
            </a:r>
            <a:r>
              <a:rPr lang="en-GB" sz="2400" dirty="0" err="1"/>
              <a:t>félagslegs</a:t>
            </a:r>
            <a:r>
              <a:rPr lang="en-GB" sz="2400" dirty="0"/>
              <a:t> </a:t>
            </a:r>
            <a:r>
              <a:rPr lang="en-GB" sz="2400" dirty="0" err="1"/>
              <a:t>hóps</a:t>
            </a:r>
            <a:r>
              <a:rPr lang="en-GB" sz="2400" dirty="0"/>
              <a:t> </a:t>
            </a:r>
            <a:r>
              <a:rPr lang="en-GB" sz="2400" dirty="0" err="1"/>
              <a:t>og</a:t>
            </a:r>
            <a:r>
              <a:rPr lang="en-GB" sz="2400" dirty="0"/>
              <a:t> milli </a:t>
            </a:r>
            <a:r>
              <a:rPr lang="en-GB" sz="2400" dirty="0" err="1"/>
              <a:t>fólks</a:t>
            </a:r>
            <a:r>
              <a:rPr lang="en-GB" sz="2400" dirty="0"/>
              <a:t> </a:t>
            </a:r>
            <a:r>
              <a:rPr lang="en-GB" sz="2400" dirty="0" err="1"/>
              <a:t>úr</a:t>
            </a:r>
            <a:r>
              <a:rPr lang="en-GB" sz="2400" dirty="0"/>
              <a:t> </a:t>
            </a:r>
            <a:r>
              <a:rPr lang="en-GB" sz="2400" dirty="0" err="1"/>
              <a:t>ólíkum</a:t>
            </a:r>
            <a:r>
              <a:rPr lang="en-GB" sz="2400" dirty="0"/>
              <a:t> </a:t>
            </a:r>
            <a:r>
              <a:rPr lang="en-GB" sz="2400" dirty="0" err="1"/>
              <a:t>samfélögum</a:t>
            </a:r>
            <a:r>
              <a:rPr lang="en-GB" sz="2400" dirty="0"/>
              <a:t>. </a:t>
            </a:r>
          </a:p>
          <a:p>
            <a:r>
              <a:rPr lang="en-GB" sz="2400" dirty="0" err="1"/>
              <a:t>Tengslamyndun</a:t>
            </a:r>
            <a:r>
              <a:rPr lang="en-GB" sz="2400" dirty="0"/>
              <a:t> </a:t>
            </a:r>
            <a:r>
              <a:rPr lang="en-GB" sz="2400" dirty="0" err="1"/>
              <a:t>hjálpar</a:t>
            </a:r>
            <a:r>
              <a:rPr lang="en-GB" sz="2400" dirty="0"/>
              <a:t> </a:t>
            </a:r>
            <a:r>
              <a:rPr lang="en-GB" sz="2400" dirty="0" err="1"/>
              <a:t>til</a:t>
            </a:r>
            <a:r>
              <a:rPr lang="en-GB" sz="2400" dirty="0"/>
              <a:t> </a:t>
            </a:r>
            <a:r>
              <a:rPr lang="en-GB" sz="2400" dirty="0" err="1"/>
              <a:t>við</a:t>
            </a:r>
            <a:r>
              <a:rPr lang="en-GB" sz="2400" dirty="0"/>
              <a:t> </a:t>
            </a:r>
            <a:r>
              <a:rPr lang="en-GB" sz="2400" dirty="0" err="1"/>
              <a:t>að</a:t>
            </a:r>
            <a:r>
              <a:rPr lang="en-GB" sz="2400" dirty="0"/>
              <a:t> </a:t>
            </a:r>
            <a:r>
              <a:rPr lang="en-GB" sz="2400" dirty="0" err="1"/>
              <a:t>tengja</a:t>
            </a:r>
            <a:r>
              <a:rPr lang="en-GB" sz="2400" dirty="0"/>
              <a:t> </a:t>
            </a:r>
            <a:r>
              <a:rPr lang="en-GB" sz="2400" dirty="0" err="1"/>
              <a:t>hópa</a:t>
            </a:r>
            <a:r>
              <a:rPr lang="en-GB" sz="2400" dirty="0"/>
              <a:t> </a:t>
            </a:r>
            <a:r>
              <a:rPr lang="en-GB" sz="2400" dirty="0" err="1"/>
              <a:t>sem</a:t>
            </a:r>
            <a:r>
              <a:rPr lang="en-GB" sz="2400" dirty="0"/>
              <a:t> </a:t>
            </a:r>
            <a:r>
              <a:rPr lang="en-GB" sz="2400" dirty="0" err="1"/>
              <a:t>standa</a:t>
            </a:r>
            <a:r>
              <a:rPr lang="en-GB" sz="2400" dirty="0"/>
              <a:t> </a:t>
            </a:r>
            <a:r>
              <a:rPr lang="en-GB" sz="2400" dirty="0" err="1"/>
              <a:t>frammi</a:t>
            </a:r>
            <a:r>
              <a:rPr lang="en-GB" sz="2400" dirty="0"/>
              <a:t> </a:t>
            </a:r>
            <a:r>
              <a:rPr lang="en-GB" sz="2400" dirty="0" err="1"/>
              <a:t>fyrir</a:t>
            </a:r>
            <a:r>
              <a:rPr lang="en-GB" sz="2400" dirty="0"/>
              <a:t> </a:t>
            </a:r>
            <a:r>
              <a:rPr lang="en-GB" sz="2400" dirty="0" err="1"/>
              <a:t>svipuðum</a:t>
            </a:r>
            <a:r>
              <a:rPr lang="en-GB" sz="2400" dirty="0"/>
              <a:t> </a:t>
            </a:r>
            <a:r>
              <a:rPr lang="en-GB" sz="2400" dirty="0" err="1"/>
              <a:t>áskorunum</a:t>
            </a:r>
            <a:r>
              <a:rPr lang="en-GB" sz="2400" dirty="0"/>
              <a:t> </a:t>
            </a:r>
            <a:r>
              <a:rPr lang="en-GB" sz="2400" dirty="0" err="1"/>
              <a:t>eða</a:t>
            </a:r>
            <a:r>
              <a:rPr lang="en-GB" sz="2400" dirty="0"/>
              <a:t> </a:t>
            </a:r>
            <a:r>
              <a:rPr lang="en-GB" sz="2400" dirty="0" err="1"/>
              <a:t>vandamálum</a:t>
            </a:r>
            <a:r>
              <a:rPr lang="en-GB" sz="2400" dirty="0"/>
              <a:t> </a:t>
            </a:r>
            <a:r>
              <a:rPr lang="en-GB" sz="2400" dirty="0" err="1"/>
              <a:t>og</a:t>
            </a:r>
            <a:r>
              <a:rPr lang="en-GB" sz="2400" dirty="0"/>
              <a:t> </a:t>
            </a:r>
            <a:r>
              <a:rPr lang="en-GB" sz="2400" dirty="0" err="1"/>
              <a:t>vinna</a:t>
            </a:r>
            <a:r>
              <a:rPr lang="en-GB" sz="2400" dirty="0"/>
              <a:t> </a:t>
            </a:r>
            <a:r>
              <a:rPr lang="en-GB" sz="2400" dirty="0" err="1"/>
              <a:t>þannig</a:t>
            </a:r>
            <a:r>
              <a:rPr lang="en-GB" sz="2400" dirty="0"/>
              <a:t> </a:t>
            </a:r>
            <a:r>
              <a:rPr lang="en-GB" sz="2400" dirty="0" err="1"/>
              <a:t>sameiginlega</a:t>
            </a:r>
            <a:r>
              <a:rPr lang="en-GB" sz="2400" dirty="0"/>
              <a:t> </a:t>
            </a:r>
            <a:r>
              <a:rPr lang="en-GB" sz="2400" dirty="0" err="1"/>
              <a:t>að</a:t>
            </a:r>
            <a:r>
              <a:rPr lang="en-GB" sz="2400" dirty="0"/>
              <a:t> </a:t>
            </a:r>
            <a:r>
              <a:rPr lang="en-GB" sz="2400" dirty="0" err="1"/>
              <a:t>lausnum</a:t>
            </a:r>
            <a:r>
              <a:rPr lang="en-GB" sz="2400" dirty="0"/>
              <a:t> </a:t>
            </a:r>
            <a:r>
              <a:rPr lang="en-GB" sz="2400" dirty="0" err="1"/>
              <a:t>með</a:t>
            </a:r>
            <a:r>
              <a:rPr lang="en-GB" sz="2400" dirty="0"/>
              <a:t> </a:t>
            </a:r>
            <a:r>
              <a:rPr lang="en-GB" sz="2400" dirty="0" err="1"/>
              <a:t>því</a:t>
            </a:r>
            <a:r>
              <a:rPr lang="en-GB" sz="2400" dirty="0"/>
              <a:t> </a:t>
            </a:r>
            <a:r>
              <a:rPr lang="en-GB" sz="2400" dirty="0" err="1"/>
              <a:t>að</a:t>
            </a:r>
            <a:r>
              <a:rPr lang="en-GB" sz="2400" dirty="0"/>
              <a:t> </a:t>
            </a:r>
            <a:r>
              <a:rPr lang="en-GB" sz="2400" dirty="0" err="1"/>
              <a:t>deila</a:t>
            </a:r>
            <a:r>
              <a:rPr lang="en-GB" sz="2400" dirty="0"/>
              <a:t> </a:t>
            </a:r>
            <a:r>
              <a:rPr lang="en-GB" sz="2400" dirty="0" err="1"/>
              <a:t>verkfærum</a:t>
            </a:r>
            <a:r>
              <a:rPr lang="en-GB" sz="2400" dirty="0"/>
              <a:t>, </a:t>
            </a:r>
            <a:r>
              <a:rPr lang="en-GB" sz="2400" dirty="0" err="1"/>
              <a:t>reynslu</a:t>
            </a:r>
            <a:r>
              <a:rPr lang="en-GB" sz="2400" dirty="0"/>
              <a:t> </a:t>
            </a:r>
            <a:r>
              <a:rPr lang="en-GB" sz="2400" dirty="0" err="1"/>
              <a:t>og</a:t>
            </a:r>
            <a:r>
              <a:rPr lang="en-GB" sz="2400" dirty="0"/>
              <a:t> </a:t>
            </a:r>
            <a:r>
              <a:rPr lang="en-GB" sz="2400" dirty="0" err="1"/>
              <a:t>þekkingu</a:t>
            </a:r>
            <a:r>
              <a:rPr lang="en-GB" sz="2400" dirty="0"/>
              <a:t>. </a:t>
            </a:r>
          </a:p>
          <a:p>
            <a:r>
              <a:rPr lang="en-GB" sz="2400" dirty="0" err="1"/>
              <a:t>Tengslamyndun</a:t>
            </a:r>
            <a:r>
              <a:rPr lang="en-GB" sz="2400" dirty="0"/>
              <a:t> </a:t>
            </a:r>
            <a:r>
              <a:rPr lang="en-GB" sz="2400" dirty="0" err="1"/>
              <a:t>hjálpar</a:t>
            </a:r>
            <a:r>
              <a:rPr lang="en-GB" sz="2400" dirty="0"/>
              <a:t> </a:t>
            </a:r>
            <a:r>
              <a:rPr lang="en-GB" sz="2400" dirty="0" err="1"/>
              <a:t>til</a:t>
            </a:r>
            <a:r>
              <a:rPr lang="en-GB" sz="2400" dirty="0"/>
              <a:t> </a:t>
            </a:r>
            <a:r>
              <a:rPr lang="en-GB" sz="2400" dirty="0" err="1"/>
              <a:t>við</a:t>
            </a:r>
            <a:r>
              <a:rPr lang="en-GB" sz="2400" dirty="0"/>
              <a:t> </a:t>
            </a:r>
            <a:r>
              <a:rPr lang="en-GB" sz="2400" dirty="0" err="1"/>
              <a:t>að</a:t>
            </a:r>
            <a:r>
              <a:rPr lang="en-GB" sz="2400" dirty="0"/>
              <a:t> </a:t>
            </a:r>
            <a:r>
              <a:rPr lang="en-GB" sz="2400" dirty="0" err="1"/>
              <a:t>móta</a:t>
            </a:r>
            <a:r>
              <a:rPr lang="en-GB" sz="2400" dirty="0"/>
              <a:t> </a:t>
            </a:r>
            <a:r>
              <a:rPr lang="en-GB" sz="2400" dirty="0" err="1"/>
              <a:t>verkefni</a:t>
            </a:r>
            <a:r>
              <a:rPr lang="en-GB" sz="2400" dirty="0"/>
              <a:t> </a:t>
            </a:r>
            <a:r>
              <a:rPr lang="en-GB" sz="2400" dirty="0" err="1"/>
              <a:t>með</a:t>
            </a:r>
            <a:r>
              <a:rPr lang="en-GB" sz="2400" dirty="0"/>
              <a:t> </a:t>
            </a:r>
            <a:r>
              <a:rPr lang="en-GB" sz="2400" dirty="0" err="1"/>
              <a:t>því</a:t>
            </a:r>
            <a:r>
              <a:rPr lang="en-GB" sz="2400" dirty="0"/>
              <a:t> </a:t>
            </a:r>
            <a:r>
              <a:rPr lang="en-GB" sz="2400" dirty="0" err="1"/>
              <a:t>að</a:t>
            </a:r>
            <a:r>
              <a:rPr lang="en-GB" sz="2400" dirty="0"/>
              <a:t> </a:t>
            </a:r>
            <a:r>
              <a:rPr lang="en-GB" sz="2400" dirty="0" err="1"/>
              <a:t>deila</a:t>
            </a:r>
            <a:r>
              <a:rPr lang="en-GB" sz="2400" dirty="0"/>
              <a:t> </a:t>
            </a:r>
            <a:r>
              <a:rPr lang="en-GB" sz="2400" dirty="0" err="1"/>
              <a:t>úrræðum</a:t>
            </a:r>
            <a:r>
              <a:rPr lang="en-GB" sz="2400" dirty="0"/>
              <a:t> </a:t>
            </a:r>
            <a:r>
              <a:rPr lang="en-GB" sz="2400" dirty="0" err="1"/>
              <a:t>og</a:t>
            </a:r>
            <a:r>
              <a:rPr lang="en-GB" sz="2400" dirty="0"/>
              <a:t> </a:t>
            </a:r>
            <a:r>
              <a:rPr lang="en-GB" sz="2400" dirty="0" err="1"/>
              <a:t>upplýsingum</a:t>
            </a:r>
            <a:r>
              <a:rPr lang="en-GB" sz="2400" dirty="0"/>
              <a:t>. </a:t>
            </a:r>
            <a:r>
              <a:rPr lang="en-GB" sz="2400" dirty="0" err="1"/>
              <a:t>Hún</a:t>
            </a:r>
            <a:r>
              <a:rPr lang="en-GB" sz="2400" dirty="0"/>
              <a:t> </a:t>
            </a:r>
            <a:r>
              <a:rPr lang="en-GB" sz="2400" dirty="0" err="1"/>
              <a:t>styrkir</a:t>
            </a:r>
            <a:r>
              <a:rPr lang="en-GB" sz="2400" dirty="0"/>
              <a:t> </a:t>
            </a:r>
            <a:r>
              <a:rPr lang="en-GB" sz="2400" dirty="0" err="1"/>
              <a:t>samtakamátt</a:t>
            </a:r>
            <a:r>
              <a:rPr lang="en-GB" sz="2400" dirty="0"/>
              <a:t> </a:t>
            </a:r>
            <a:r>
              <a:rPr lang="en-GB" sz="2400" dirty="0" err="1"/>
              <a:t>samfélagsins</a:t>
            </a:r>
            <a:r>
              <a:rPr lang="en-GB" sz="2400" dirty="0"/>
              <a:t>. </a:t>
            </a:r>
            <a:r>
              <a:rPr lang="en-GB" sz="2400" dirty="0" err="1"/>
              <a:t>Það</a:t>
            </a:r>
            <a:r>
              <a:rPr lang="en-GB" sz="2400" dirty="0"/>
              <a:t> er </a:t>
            </a:r>
            <a:r>
              <a:rPr lang="en-GB" sz="2400" dirty="0" err="1"/>
              <a:t>mikilvægt</a:t>
            </a:r>
            <a:r>
              <a:rPr lang="en-GB" sz="2400" dirty="0"/>
              <a:t> </a:t>
            </a:r>
            <a:r>
              <a:rPr lang="en-GB" sz="2400" dirty="0" err="1"/>
              <a:t>fyrir</a:t>
            </a:r>
            <a:r>
              <a:rPr lang="en-GB" sz="2400" dirty="0"/>
              <a:t> </a:t>
            </a:r>
            <a:r>
              <a:rPr lang="en-GB" sz="2400" dirty="0" err="1"/>
              <a:t>samtök</a:t>
            </a:r>
            <a:r>
              <a:rPr lang="en-GB" sz="2400" dirty="0"/>
              <a:t> </a:t>
            </a:r>
            <a:r>
              <a:rPr lang="en-GB" sz="2400" dirty="0" err="1"/>
              <a:t>að</a:t>
            </a:r>
            <a:r>
              <a:rPr lang="en-GB" sz="2400" dirty="0"/>
              <a:t> </a:t>
            </a:r>
            <a:r>
              <a:rPr lang="en-GB" sz="2400" dirty="0" err="1"/>
              <a:t>skapa</a:t>
            </a:r>
            <a:r>
              <a:rPr lang="en-GB" sz="2400" dirty="0"/>
              <a:t> </a:t>
            </a:r>
            <a:r>
              <a:rPr lang="en-GB" sz="2400" dirty="0" err="1"/>
              <a:t>tengsl</a:t>
            </a:r>
            <a:r>
              <a:rPr lang="en-GB" sz="2400" dirty="0"/>
              <a:t> </a:t>
            </a:r>
            <a:r>
              <a:rPr lang="en-GB" sz="2400" dirty="0" err="1"/>
              <a:t>við</a:t>
            </a:r>
            <a:r>
              <a:rPr lang="en-GB" sz="2400" dirty="0"/>
              <a:t> </a:t>
            </a:r>
            <a:r>
              <a:rPr lang="en-GB" sz="2400" dirty="0" err="1"/>
              <a:t>aðra</a:t>
            </a:r>
            <a:r>
              <a:rPr lang="en-GB" sz="2400" dirty="0"/>
              <a:t> </a:t>
            </a:r>
            <a:r>
              <a:rPr lang="en-GB" sz="2400" dirty="0" err="1"/>
              <a:t>hópa</a:t>
            </a:r>
            <a:r>
              <a:rPr lang="en-GB" sz="2400" dirty="0"/>
              <a:t>, </a:t>
            </a:r>
            <a:r>
              <a:rPr lang="en-GB" sz="2400" dirty="0" err="1"/>
              <a:t>stofnanir</a:t>
            </a:r>
            <a:r>
              <a:rPr lang="en-GB" sz="2400" dirty="0"/>
              <a:t> </a:t>
            </a:r>
            <a:r>
              <a:rPr lang="en-GB" sz="2400" dirty="0" err="1"/>
              <a:t>og</a:t>
            </a:r>
            <a:r>
              <a:rPr lang="en-GB" sz="2400" dirty="0"/>
              <a:t> </a:t>
            </a:r>
            <a:r>
              <a:rPr lang="en-GB" sz="2400" dirty="0" err="1"/>
              <a:t>einstaklinga</a:t>
            </a:r>
            <a:r>
              <a:rPr lang="en-GB" sz="2400" dirty="0"/>
              <a:t> </a:t>
            </a:r>
            <a:r>
              <a:rPr lang="en-GB" sz="2400" dirty="0" err="1"/>
              <a:t>sem</a:t>
            </a:r>
            <a:r>
              <a:rPr lang="en-GB" sz="2400" dirty="0"/>
              <a:t> geta </a:t>
            </a:r>
            <a:r>
              <a:rPr lang="en-GB" sz="2400" dirty="0" err="1"/>
              <a:t>stutt</a:t>
            </a:r>
            <a:r>
              <a:rPr lang="en-GB" sz="2400" dirty="0"/>
              <a:t> </a:t>
            </a:r>
            <a:r>
              <a:rPr lang="en-GB" sz="2400" dirty="0" err="1"/>
              <a:t>við</a:t>
            </a:r>
            <a:r>
              <a:rPr lang="en-GB" sz="2400" dirty="0"/>
              <a:t> </a:t>
            </a:r>
            <a:r>
              <a:rPr lang="en-GB" sz="2400" dirty="0" err="1"/>
              <a:t>og</a:t>
            </a:r>
            <a:r>
              <a:rPr lang="en-GB" sz="2400" dirty="0"/>
              <a:t> </a:t>
            </a:r>
            <a:r>
              <a:rPr lang="en-GB" sz="2400" dirty="0" err="1"/>
              <a:t>hjálpað</a:t>
            </a:r>
            <a:r>
              <a:rPr lang="en-GB" sz="2400" dirty="0"/>
              <a:t> </a:t>
            </a:r>
            <a:r>
              <a:rPr lang="en-GB" sz="2400" dirty="0" err="1"/>
              <a:t>með</a:t>
            </a:r>
            <a:r>
              <a:rPr lang="en-GB" sz="2400" dirty="0"/>
              <a:t> </a:t>
            </a:r>
            <a:r>
              <a:rPr lang="en-GB" sz="2400" dirty="0" err="1"/>
              <a:t>beinum</a:t>
            </a:r>
            <a:r>
              <a:rPr lang="en-GB" sz="2400" dirty="0"/>
              <a:t> </a:t>
            </a:r>
            <a:r>
              <a:rPr lang="en-GB" sz="2400" dirty="0" err="1"/>
              <a:t>eða</a:t>
            </a:r>
            <a:r>
              <a:rPr lang="en-GB" sz="2400" dirty="0"/>
              <a:t> </a:t>
            </a:r>
            <a:r>
              <a:rPr lang="en-GB" sz="2400" dirty="0" err="1"/>
              <a:t>óbeinum</a:t>
            </a:r>
            <a:r>
              <a:rPr lang="en-GB" sz="2400" dirty="0"/>
              <a:t> </a:t>
            </a:r>
            <a:r>
              <a:rPr lang="en-GB" sz="2400" dirty="0" err="1"/>
              <a:t>hætti</a:t>
            </a:r>
            <a:r>
              <a:rPr lang="en-GB" sz="2400" dirty="0"/>
              <a:t>.</a:t>
            </a:r>
            <a:endParaRPr lang="en-IE" sz="2400" dirty="0"/>
          </a:p>
        </p:txBody>
      </p:sp>
      <p:pic>
        <p:nvPicPr>
          <p:cNvPr id="5" name="Graphic 4" descr="Connections outline">
            <a:extLst>
              <a:ext uri="{FF2B5EF4-FFF2-40B4-BE49-F238E27FC236}">
                <a16:creationId xmlns:a16="http://schemas.microsoft.com/office/drawing/2014/main" id="{829F2424-6FA2-304C-842A-5E3F4BD389F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5245" y="156075"/>
            <a:ext cx="2678783" cy="2678783"/>
          </a:xfrm>
          <a:prstGeom prst="rect">
            <a:avLst/>
          </a:prstGeom>
        </p:spPr>
      </p:pic>
    </p:spTree>
    <p:extLst>
      <p:ext uri="{BB962C8B-B14F-4D97-AF65-F5344CB8AC3E}">
        <p14:creationId xmlns:p14="http://schemas.microsoft.com/office/powerpoint/2010/main" val="214183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53192"/>
            <a:ext cx="10515600" cy="1325563"/>
          </a:xfrm>
        </p:spPr>
        <p:txBody>
          <a:bodyPr/>
          <a:lstStyle/>
          <a:p>
            <a:pPr algn="r"/>
            <a:r>
              <a:rPr lang="en-IE" b="1" dirty="0">
                <a:solidFill>
                  <a:srgbClr val="266C9F"/>
                </a:solidFill>
              </a:rPr>
              <a:t>2.1.1. </a:t>
            </a:r>
            <a:r>
              <a:rPr lang="en-IE" b="1" dirty="0" err="1">
                <a:solidFill>
                  <a:srgbClr val="266C9F"/>
                </a:solidFill>
              </a:rPr>
              <a:t>Að</a:t>
            </a:r>
            <a:r>
              <a:rPr lang="en-IE" b="1" dirty="0">
                <a:solidFill>
                  <a:srgbClr val="266C9F"/>
                </a:solidFill>
              </a:rPr>
              <a:t> </a:t>
            </a:r>
            <a:r>
              <a:rPr lang="en-IE" b="1" dirty="0" err="1">
                <a:solidFill>
                  <a:srgbClr val="266C9F"/>
                </a:solidFill>
              </a:rPr>
              <a:t>mynda</a:t>
            </a:r>
            <a:r>
              <a:rPr lang="en-IE" b="1" dirty="0">
                <a:solidFill>
                  <a:srgbClr val="266C9F"/>
                </a:solidFill>
              </a:rPr>
              <a:t> </a:t>
            </a:r>
            <a:r>
              <a:rPr lang="en-IE" b="1" dirty="0" err="1">
                <a:solidFill>
                  <a:srgbClr val="266C9F"/>
                </a:solidFill>
              </a:rPr>
              <a:t>tengslanet</a:t>
            </a:r>
            <a:r>
              <a:rPr lang="en-IE" dirty="0"/>
              <a:t>		</a:t>
            </a:r>
          </a:p>
        </p:txBody>
      </p:sp>
      <p:sp>
        <p:nvSpPr>
          <p:cNvPr id="3" name="Content Placeholder 2"/>
          <p:cNvSpPr>
            <a:spLocks noGrp="1"/>
          </p:cNvSpPr>
          <p:nvPr>
            <p:ph idx="4294967295"/>
          </p:nvPr>
        </p:nvSpPr>
        <p:spPr>
          <a:xfrm>
            <a:off x="3148552" y="1690688"/>
            <a:ext cx="8781068" cy="4351338"/>
          </a:xfrm>
        </p:spPr>
        <p:txBody>
          <a:bodyPr vert="horz" lIns="91440" tIns="45720" rIns="91440" bIns="45720" rtlCol="0" anchor="t">
            <a:normAutofit/>
          </a:bodyPr>
          <a:lstStyle/>
          <a:p>
            <a:r>
              <a:rPr lang="en-IE" sz="2400" dirty="0" err="1"/>
              <a:t>Tengslanet</a:t>
            </a:r>
            <a:r>
              <a:rPr lang="en-IE" sz="2400" dirty="0"/>
              <a:t> </a:t>
            </a:r>
            <a:r>
              <a:rPr lang="en-IE" sz="2400" dirty="0" err="1"/>
              <a:t>eru</a:t>
            </a:r>
            <a:r>
              <a:rPr lang="en-IE" sz="2400" dirty="0"/>
              <a:t> </a:t>
            </a:r>
            <a:r>
              <a:rPr lang="en-IE" sz="2400" dirty="0" err="1"/>
              <a:t>mikilvægur</a:t>
            </a:r>
            <a:r>
              <a:rPr lang="en-IE" sz="2400" dirty="0"/>
              <a:t> </a:t>
            </a:r>
            <a:r>
              <a:rPr lang="en-IE" sz="2400" dirty="0" err="1"/>
              <a:t>hluti</a:t>
            </a:r>
            <a:r>
              <a:rPr lang="en-IE" sz="2400" dirty="0"/>
              <a:t> </a:t>
            </a:r>
            <a:r>
              <a:rPr lang="en-IE" sz="2400" dirty="0" err="1"/>
              <a:t>af</a:t>
            </a:r>
            <a:r>
              <a:rPr lang="en-IE" sz="2400" dirty="0"/>
              <a:t> </a:t>
            </a:r>
            <a:r>
              <a:rPr lang="en-IE" sz="2400" dirty="0" err="1"/>
              <a:t>því</a:t>
            </a:r>
            <a:r>
              <a:rPr lang="en-IE" sz="2400" dirty="0"/>
              <a:t> </a:t>
            </a:r>
            <a:r>
              <a:rPr lang="en-IE" sz="2400" dirty="0" err="1"/>
              <a:t>að</a:t>
            </a:r>
            <a:r>
              <a:rPr lang="en-IE" sz="2400" dirty="0"/>
              <a:t> </a:t>
            </a:r>
            <a:r>
              <a:rPr lang="en-IE" sz="2400" dirty="0" err="1"/>
              <a:t>deila</a:t>
            </a:r>
            <a:r>
              <a:rPr lang="en-IE" sz="2400" dirty="0"/>
              <a:t> </a:t>
            </a:r>
            <a:r>
              <a:rPr lang="en-IE" sz="2400" dirty="0" err="1"/>
              <a:t>upplýsingum</a:t>
            </a:r>
            <a:r>
              <a:rPr lang="en-IE" sz="2400" dirty="0"/>
              <a:t> </a:t>
            </a:r>
            <a:r>
              <a:rPr lang="en-IE" sz="2400" dirty="0" err="1"/>
              <a:t>og</a:t>
            </a:r>
            <a:r>
              <a:rPr lang="en-IE" sz="2400" dirty="0"/>
              <a:t> </a:t>
            </a:r>
            <a:r>
              <a:rPr lang="en-IE" sz="2400" dirty="0" err="1"/>
              <a:t>þróa</a:t>
            </a:r>
            <a:r>
              <a:rPr lang="en-IE" sz="2400" dirty="0"/>
              <a:t> </a:t>
            </a:r>
            <a:r>
              <a:rPr lang="en-IE" sz="2400" dirty="0" err="1"/>
              <a:t>verðmæti</a:t>
            </a:r>
            <a:r>
              <a:rPr lang="en-IE" sz="2400" dirty="0"/>
              <a:t>. </a:t>
            </a:r>
          </a:p>
          <a:p>
            <a:r>
              <a:rPr lang="en-IE" sz="2400" dirty="0" err="1"/>
              <a:t>Hægt</a:t>
            </a:r>
            <a:r>
              <a:rPr lang="en-IE" sz="2400" dirty="0"/>
              <a:t> er </a:t>
            </a:r>
            <a:r>
              <a:rPr lang="en-IE" sz="2400" dirty="0" err="1"/>
              <a:t>að</a:t>
            </a:r>
            <a:r>
              <a:rPr lang="en-IE" sz="2400" dirty="0"/>
              <a:t> </a:t>
            </a:r>
            <a:r>
              <a:rPr lang="en-IE" sz="2400" dirty="0" err="1"/>
              <a:t>mynda</a:t>
            </a:r>
            <a:r>
              <a:rPr lang="en-IE" sz="2400" dirty="0"/>
              <a:t> </a:t>
            </a:r>
            <a:r>
              <a:rPr lang="en-IE" sz="2400" dirty="0" err="1"/>
              <a:t>tengslanet</a:t>
            </a:r>
            <a:r>
              <a:rPr lang="en-IE" sz="2400" dirty="0"/>
              <a:t> </a:t>
            </a:r>
            <a:r>
              <a:rPr lang="en-IE" sz="2400" dirty="0" err="1"/>
              <a:t>sem</a:t>
            </a:r>
            <a:r>
              <a:rPr lang="en-IE" sz="2400" dirty="0"/>
              <a:t> </a:t>
            </a:r>
            <a:r>
              <a:rPr lang="en-IE" sz="2400" dirty="0" err="1"/>
              <a:t>samanstendur</a:t>
            </a:r>
            <a:r>
              <a:rPr lang="en-IE" sz="2400" dirty="0"/>
              <a:t> </a:t>
            </a:r>
            <a:r>
              <a:rPr lang="en-IE" sz="2400" dirty="0" err="1"/>
              <a:t>af</a:t>
            </a:r>
            <a:r>
              <a:rPr lang="en-IE" sz="2400" dirty="0"/>
              <a:t> </a:t>
            </a:r>
            <a:r>
              <a:rPr lang="en-IE" sz="2400" dirty="0" err="1"/>
              <a:t>hópum</a:t>
            </a:r>
            <a:r>
              <a:rPr lang="en-IE" sz="2400" dirty="0"/>
              <a:t> </a:t>
            </a:r>
            <a:r>
              <a:rPr lang="en-IE" sz="2400" dirty="0" err="1"/>
              <a:t>með</a:t>
            </a:r>
            <a:r>
              <a:rPr lang="en-IE" sz="2400" dirty="0"/>
              <a:t> </a:t>
            </a:r>
            <a:r>
              <a:rPr lang="en-IE" sz="2400" dirty="0" err="1"/>
              <a:t>sömu</a:t>
            </a:r>
            <a:r>
              <a:rPr lang="en-IE" sz="2400" dirty="0"/>
              <a:t> </a:t>
            </a:r>
            <a:r>
              <a:rPr lang="en-IE" sz="2400" dirty="0" err="1"/>
              <a:t>eða</a:t>
            </a:r>
            <a:r>
              <a:rPr lang="en-IE" sz="2400" dirty="0"/>
              <a:t> </a:t>
            </a:r>
            <a:r>
              <a:rPr lang="en-IE" sz="2400" dirty="0" err="1"/>
              <a:t>svipaðar</a:t>
            </a:r>
            <a:r>
              <a:rPr lang="en-IE" sz="2400" dirty="0"/>
              <a:t> </a:t>
            </a:r>
            <a:r>
              <a:rPr lang="en-IE" sz="2400" dirty="0" err="1"/>
              <a:t>hugmyndir</a:t>
            </a:r>
            <a:r>
              <a:rPr lang="en-IE" sz="2400" dirty="0"/>
              <a:t>, </a:t>
            </a:r>
            <a:r>
              <a:rPr lang="en-IE" sz="2400" dirty="0" err="1"/>
              <a:t>en</a:t>
            </a:r>
            <a:r>
              <a:rPr lang="en-IE" sz="2400" dirty="0"/>
              <a:t> </a:t>
            </a:r>
            <a:r>
              <a:rPr lang="en-IE" sz="2400" dirty="0" err="1"/>
              <a:t>einnig</a:t>
            </a:r>
            <a:r>
              <a:rPr lang="en-IE" sz="2400" dirty="0"/>
              <a:t> er </a:t>
            </a:r>
            <a:r>
              <a:rPr lang="en-IE" sz="2400" dirty="0" err="1"/>
              <a:t>hægt</a:t>
            </a:r>
            <a:r>
              <a:rPr lang="en-IE" sz="2400" dirty="0"/>
              <a:t> </a:t>
            </a:r>
            <a:r>
              <a:rPr lang="en-IE" sz="2400" dirty="0" err="1"/>
              <a:t>að</a:t>
            </a:r>
            <a:r>
              <a:rPr lang="en-IE" sz="2400" dirty="0"/>
              <a:t> </a:t>
            </a:r>
            <a:r>
              <a:rPr lang="en-IE" sz="2400" dirty="0" err="1"/>
              <a:t>bjóða</a:t>
            </a:r>
            <a:r>
              <a:rPr lang="en-IE" sz="2400" dirty="0"/>
              <a:t> </a:t>
            </a:r>
            <a:r>
              <a:rPr lang="en-IE" sz="2400" dirty="0" err="1"/>
              <a:t>utanaðkomandi</a:t>
            </a:r>
            <a:r>
              <a:rPr lang="en-IE" sz="2400" dirty="0"/>
              <a:t> </a:t>
            </a:r>
            <a:r>
              <a:rPr lang="en-IE" sz="2400" dirty="0" err="1"/>
              <a:t>hagsmunaðilum</a:t>
            </a:r>
            <a:r>
              <a:rPr lang="en-IE" sz="2400" dirty="0"/>
              <a:t> </a:t>
            </a:r>
            <a:r>
              <a:rPr lang="en-IE" sz="2400" dirty="0" err="1"/>
              <a:t>að</a:t>
            </a:r>
            <a:r>
              <a:rPr lang="en-IE" sz="2400" dirty="0"/>
              <a:t> vera </a:t>
            </a:r>
            <a:r>
              <a:rPr lang="en-IE" sz="2400" dirty="0" err="1"/>
              <a:t>ráðgefandi</a:t>
            </a:r>
            <a:r>
              <a:rPr lang="en-IE" sz="2400" dirty="0"/>
              <a:t> </a:t>
            </a:r>
            <a:r>
              <a:rPr lang="en-IE" sz="2400" dirty="0" err="1"/>
              <a:t>eða</a:t>
            </a:r>
            <a:r>
              <a:rPr lang="en-IE" sz="2400" dirty="0"/>
              <a:t> </a:t>
            </a:r>
            <a:r>
              <a:rPr lang="en-IE" sz="2400" dirty="0" err="1"/>
              <a:t>veita</a:t>
            </a:r>
            <a:r>
              <a:rPr lang="en-IE" sz="2400" dirty="0"/>
              <a:t> </a:t>
            </a:r>
            <a:r>
              <a:rPr lang="en-IE" sz="2400" dirty="0" err="1"/>
              <a:t>leiðbeiningar</a:t>
            </a:r>
            <a:r>
              <a:rPr lang="en-IE" sz="2400" dirty="0"/>
              <a:t> </a:t>
            </a:r>
            <a:r>
              <a:rPr lang="en-IE" sz="2400" dirty="0" err="1"/>
              <a:t>varðandi</a:t>
            </a:r>
            <a:r>
              <a:rPr lang="en-IE" sz="2400" dirty="0"/>
              <a:t> </a:t>
            </a:r>
            <a:r>
              <a:rPr lang="en-IE" sz="2400" dirty="0" err="1"/>
              <a:t>fjármögnun</a:t>
            </a:r>
            <a:r>
              <a:rPr lang="en-IE" sz="2400" dirty="0"/>
              <a:t>, </a:t>
            </a:r>
            <a:r>
              <a:rPr lang="en-IE" sz="2400" dirty="0" err="1"/>
              <a:t>þekkingu</a:t>
            </a:r>
            <a:r>
              <a:rPr lang="en-IE" sz="2400" dirty="0"/>
              <a:t> </a:t>
            </a:r>
            <a:r>
              <a:rPr lang="en-IE" sz="2400" dirty="0" err="1"/>
              <a:t>o.s.frv</a:t>
            </a:r>
            <a:r>
              <a:rPr lang="en-IE" sz="2400" dirty="0"/>
              <a:t>. </a:t>
            </a:r>
          </a:p>
          <a:p>
            <a:r>
              <a:rPr lang="en-IE" sz="2400" dirty="0"/>
              <a:t>Til </a:t>
            </a:r>
            <a:r>
              <a:rPr lang="en-IE" sz="2400" dirty="0" err="1"/>
              <a:t>eru</a:t>
            </a:r>
            <a:r>
              <a:rPr lang="en-IE" sz="2400" dirty="0"/>
              <a:t> </a:t>
            </a:r>
            <a:r>
              <a:rPr lang="en-IE" sz="2400" dirty="0" err="1"/>
              <a:t>raundæmi</a:t>
            </a:r>
            <a:r>
              <a:rPr lang="en-IE" sz="2400" dirty="0"/>
              <a:t> um </a:t>
            </a:r>
            <a:r>
              <a:rPr lang="en-IE" sz="2400" dirty="0" err="1"/>
              <a:t>tengslanet</a:t>
            </a:r>
            <a:r>
              <a:rPr lang="en-IE" sz="2400" dirty="0"/>
              <a:t> </a:t>
            </a:r>
            <a:r>
              <a:rPr lang="en-IE" sz="2400" dirty="0" err="1"/>
              <a:t>innan</a:t>
            </a:r>
            <a:r>
              <a:rPr lang="en-IE" sz="2400" dirty="0"/>
              <a:t> </a:t>
            </a:r>
            <a:r>
              <a:rPr lang="en-IE" sz="2400" dirty="0" err="1"/>
              <a:t>óáþreifanlega</a:t>
            </a:r>
            <a:r>
              <a:rPr lang="en-IE" sz="2400" dirty="0"/>
              <a:t> </a:t>
            </a:r>
            <a:r>
              <a:rPr lang="en-IE" sz="2400" dirty="0" err="1"/>
              <a:t>menningargeirans</a:t>
            </a:r>
            <a:r>
              <a:rPr lang="en-IE" sz="2400" dirty="0"/>
              <a:t>. Á </a:t>
            </a:r>
            <a:r>
              <a:rPr lang="en-IE" sz="2400" dirty="0" err="1"/>
              <a:t>Írlandi</a:t>
            </a:r>
            <a:r>
              <a:rPr lang="en-IE" sz="2400" dirty="0"/>
              <a:t> er </a:t>
            </a:r>
            <a:r>
              <a:rPr lang="en-IE" sz="2400" dirty="0" err="1"/>
              <a:t>til</a:t>
            </a:r>
            <a:r>
              <a:rPr lang="en-IE" sz="2400" dirty="0"/>
              <a:t> </a:t>
            </a:r>
            <a:r>
              <a:rPr lang="en-IE" sz="2400" dirty="0" err="1"/>
              <a:t>tengslanet</a:t>
            </a:r>
            <a:r>
              <a:rPr lang="en-IE" sz="2400" dirty="0"/>
              <a:t> </a:t>
            </a:r>
            <a:r>
              <a:rPr lang="en-IE" sz="2400" dirty="0" err="1"/>
              <a:t>fyrir</a:t>
            </a:r>
            <a:r>
              <a:rPr lang="en-IE" sz="2400" dirty="0"/>
              <a:t> Dry Stone Construction </a:t>
            </a:r>
            <a:r>
              <a:rPr lang="en-IE" sz="2400" dirty="0" err="1"/>
              <a:t>en</a:t>
            </a:r>
            <a:r>
              <a:rPr lang="en-IE" sz="2400" dirty="0"/>
              <a:t> </a:t>
            </a:r>
            <a:r>
              <a:rPr lang="en-IE" sz="2400" dirty="0" err="1"/>
              <a:t>einnig</a:t>
            </a:r>
            <a:r>
              <a:rPr lang="en-IE" sz="2400" dirty="0"/>
              <a:t> er </a:t>
            </a:r>
            <a:r>
              <a:rPr lang="en-IE" sz="2400" dirty="0" err="1"/>
              <a:t>til</a:t>
            </a:r>
            <a:r>
              <a:rPr lang="en-IE" sz="2400" dirty="0"/>
              <a:t> </a:t>
            </a:r>
            <a:r>
              <a:rPr lang="en-IE" sz="2400" dirty="0" err="1"/>
              <a:t>Evróputengslanet</a:t>
            </a:r>
            <a:r>
              <a:rPr lang="en-IE" sz="2400" dirty="0"/>
              <a:t> </a:t>
            </a:r>
            <a:r>
              <a:rPr lang="en-IE" sz="2400" dirty="0" err="1"/>
              <a:t>tengt</a:t>
            </a:r>
            <a:r>
              <a:rPr lang="en-IE" sz="2400" dirty="0"/>
              <a:t> </a:t>
            </a:r>
            <a:r>
              <a:rPr lang="en-IE" sz="2400" dirty="0" err="1"/>
              <a:t>því</a:t>
            </a:r>
            <a:r>
              <a:rPr lang="en-IE" sz="2400" dirty="0"/>
              <a:t> </a:t>
            </a:r>
            <a:r>
              <a:rPr lang="en-IE" sz="2400" dirty="0" err="1"/>
              <a:t>sem</a:t>
            </a:r>
            <a:r>
              <a:rPr lang="en-IE" sz="2400" dirty="0"/>
              <a:t> </a:t>
            </a:r>
            <a:r>
              <a:rPr lang="en-IE" sz="2400" dirty="0" err="1"/>
              <a:t>Grikkland</a:t>
            </a:r>
            <a:r>
              <a:rPr lang="en-IE" sz="2400" dirty="0"/>
              <a:t>, </a:t>
            </a:r>
            <a:r>
              <a:rPr lang="en-IE" sz="2400" dirty="0" err="1"/>
              <a:t>Spánn</a:t>
            </a:r>
            <a:r>
              <a:rPr lang="en-IE" sz="2400" dirty="0"/>
              <a:t> </a:t>
            </a:r>
            <a:r>
              <a:rPr lang="en-IE" sz="2400" dirty="0" err="1"/>
              <a:t>og</a:t>
            </a:r>
            <a:r>
              <a:rPr lang="en-IE" sz="2400" dirty="0"/>
              <a:t> </a:t>
            </a:r>
            <a:r>
              <a:rPr lang="en-IE" sz="2400" dirty="0" err="1"/>
              <a:t>Ítalía</a:t>
            </a:r>
            <a:r>
              <a:rPr lang="en-IE" sz="2400" dirty="0"/>
              <a:t> </a:t>
            </a:r>
            <a:r>
              <a:rPr lang="en-IE" sz="2400" dirty="0" err="1"/>
              <a:t>eru</a:t>
            </a:r>
            <a:r>
              <a:rPr lang="en-IE" sz="2400" dirty="0"/>
              <a:t> </a:t>
            </a:r>
            <a:r>
              <a:rPr lang="en-IE" sz="2400" dirty="0" err="1"/>
              <a:t>aðilar</a:t>
            </a:r>
            <a:r>
              <a:rPr lang="en-IE" sz="2400" dirty="0"/>
              <a:t> </a:t>
            </a:r>
            <a:r>
              <a:rPr lang="en-IE" sz="2400" dirty="0" err="1"/>
              <a:t>að</a:t>
            </a:r>
            <a:r>
              <a:rPr lang="en-IE" sz="2400" dirty="0"/>
              <a:t>.  </a:t>
            </a:r>
          </a:p>
        </p:txBody>
      </p:sp>
      <p:pic>
        <p:nvPicPr>
          <p:cNvPr id="9" name="Picture 8" descr="Person standing close to shorn sheep eating grass in pasture, with palm held to furthest sheep’s mouth">
            <a:extLst>
              <a:ext uri="{FF2B5EF4-FFF2-40B4-BE49-F238E27FC236}">
                <a16:creationId xmlns:a16="http://schemas.microsoft.com/office/drawing/2014/main" id="{F68995F3-3FA3-8141-A941-AA948F6078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380" y="550214"/>
            <a:ext cx="2783092" cy="1857082"/>
          </a:xfrm>
          <a:prstGeom prst="rect">
            <a:avLst/>
          </a:prstGeom>
        </p:spPr>
      </p:pic>
    </p:spTree>
    <p:extLst>
      <p:ext uri="{BB962C8B-B14F-4D97-AF65-F5344CB8AC3E}">
        <p14:creationId xmlns:p14="http://schemas.microsoft.com/office/powerpoint/2010/main" val="209581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70961" y="402832"/>
            <a:ext cx="10515600" cy="1325563"/>
          </a:xfrm>
        </p:spPr>
        <p:txBody>
          <a:bodyPr/>
          <a:lstStyle/>
          <a:p>
            <a:r>
              <a:rPr lang="en-IE" b="1" dirty="0">
                <a:solidFill>
                  <a:srgbClr val="266C9F"/>
                </a:solidFill>
              </a:rPr>
              <a:t>2.1.2. </a:t>
            </a:r>
            <a:r>
              <a:rPr lang="en-IE" b="1" dirty="0" err="1">
                <a:solidFill>
                  <a:srgbClr val="266C9F"/>
                </a:solidFill>
              </a:rPr>
              <a:t>Kostir</a:t>
            </a:r>
            <a:r>
              <a:rPr lang="en-IE" b="1" dirty="0">
                <a:solidFill>
                  <a:srgbClr val="266C9F"/>
                </a:solidFill>
              </a:rPr>
              <a:t> </a:t>
            </a:r>
            <a:r>
              <a:rPr lang="en-IE" b="1" dirty="0" err="1">
                <a:solidFill>
                  <a:srgbClr val="266C9F"/>
                </a:solidFill>
              </a:rPr>
              <a:t>tengsla</a:t>
            </a:r>
            <a:r>
              <a:rPr lang="en-IE" b="1" dirty="0">
                <a:solidFill>
                  <a:srgbClr val="266C9F"/>
                </a:solidFill>
              </a:rPr>
              <a:t> og </a:t>
            </a:r>
            <a:r>
              <a:rPr lang="en-IE" b="1" dirty="0" err="1">
                <a:solidFill>
                  <a:srgbClr val="266C9F"/>
                </a:solidFill>
              </a:rPr>
              <a:t>myndunar</a:t>
            </a:r>
            <a:r>
              <a:rPr lang="en-IE" b="1" dirty="0">
                <a:solidFill>
                  <a:srgbClr val="266C9F"/>
                </a:solidFill>
              </a:rPr>
              <a:t> </a:t>
            </a:r>
            <a:r>
              <a:rPr lang="en-IE" b="1" dirty="0" err="1">
                <a:solidFill>
                  <a:srgbClr val="266C9F"/>
                </a:solidFill>
              </a:rPr>
              <a:t>tengslanets</a:t>
            </a:r>
            <a:r>
              <a:rPr lang="en-IE" b="1" dirty="0">
                <a:solidFill>
                  <a:srgbClr val="266C9F"/>
                </a:solidFill>
              </a:rPr>
              <a:t> </a:t>
            </a:r>
            <a:endParaRPr lang="en-IE" dirty="0"/>
          </a:p>
        </p:txBody>
      </p:sp>
      <p:sp>
        <p:nvSpPr>
          <p:cNvPr id="6" name="Content Placeholder 5"/>
          <p:cNvSpPr>
            <a:spLocks noGrp="1"/>
          </p:cNvSpPr>
          <p:nvPr>
            <p:ph idx="4294967295"/>
          </p:nvPr>
        </p:nvSpPr>
        <p:spPr>
          <a:xfrm>
            <a:off x="2507529" y="1576895"/>
            <a:ext cx="9337249" cy="4569381"/>
          </a:xfrm>
        </p:spPr>
        <p:txBody>
          <a:bodyPr>
            <a:normAutofit/>
          </a:bodyPr>
          <a:lstStyle/>
          <a:p>
            <a:pPr marL="0" indent="0">
              <a:buNone/>
            </a:pPr>
            <a:r>
              <a:rPr lang="en-GB" sz="2400" dirty="0" err="1"/>
              <a:t>Kostir</a:t>
            </a:r>
            <a:r>
              <a:rPr lang="en-GB" sz="2400" dirty="0"/>
              <a:t> </a:t>
            </a:r>
            <a:r>
              <a:rPr lang="en-GB" sz="2400" dirty="0" err="1"/>
              <a:t>tengslaneta</a:t>
            </a:r>
            <a:r>
              <a:rPr lang="en-GB" sz="2400" dirty="0"/>
              <a:t> </a:t>
            </a:r>
            <a:r>
              <a:rPr lang="en-GB" sz="2400" dirty="0" err="1"/>
              <a:t>eru</a:t>
            </a:r>
            <a:r>
              <a:rPr lang="en-GB" sz="2400" dirty="0"/>
              <a:t> </a:t>
            </a:r>
            <a:r>
              <a:rPr lang="en-GB" sz="2400" dirty="0" err="1"/>
              <a:t>margir</a:t>
            </a:r>
            <a:r>
              <a:rPr lang="en-GB" sz="2400" dirty="0"/>
              <a:t>. </a:t>
            </a:r>
            <a:r>
              <a:rPr lang="en-GB" sz="2400" dirty="0" err="1"/>
              <a:t>Hér</a:t>
            </a:r>
            <a:r>
              <a:rPr lang="en-GB" sz="2400" dirty="0"/>
              <a:t> </a:t>
            </a:r>
            <a:r>
              <a:rPr lang="en-GB" sz="2400" dirty="0" err="1"/>
              <a:t>fyrir</a:t>
            </a:r>
            <a:r>
              <a:rPr lang="en-GB" sz="2400" dirty="0"/>
              <a:t> </a:t>
            </a:r>
            <a:r>
              <a:rPr lang="en-GB" sz="2400" dirty="0" err="1"/>
              <a:t>neðan</a:t>
            </a:r>
            <a:r>
              <a:rPr lang="en-GB" sz="2400" dirty="0"/>
              <a:t> </a:t>
            </a:r>
            <a:r>
              <a:rPr lang="en-GB" sz="2400" dirty="0" err="1"/>
              <a:t>eru</a:t>
            </a:r>
            <a:r>
              <a:rPr lang="en-GB" sz="2400" dirty="0"/>
              <a:t> </a:t>
            </a:r>
            <a:r>
              <a:rPr lang="en-GB" sz="2400" dirty="0" err="1"/>
              <a:t>fimm</a:t>
            </a:r>
            <a:r>
              <a:rPr lang="en-GB" sz="2400" dirty="0"/>
              <a:t> </a:t>
            </a:r>
            <a:r>
              <a:rPr lang="en-GB" sz="2400" dirty="0" err="1"/>
              <a:t>helstu</a:t>
            </a:r>
            <a:r>
              <a:rPr lang="en-GB" sz="2400" dirty="0"/>
              <a:t> </a:t>
            </a:r>
            <a:r>
              <a:rPr lang="en-GB" sz="2400" dirty="0" err="1"/>
              <a:t>kostirnir</a:t>
            </a:r>
            <a:r>
              <a:rPr lang="en-GB" sz="2400" dirty="0"/>
              <a:t>:</a:t>
            </a:r>
          </a:p>
          <a:p>
            <a:pPr marL="0" indent="0">
              <a:buNone/>
            </a:pPr>
            <a:r>
              <a:rPr lang="en-GB" sz="2400" dirty="0"/>
              <a:t> </a:t>
            </a:r>
          </a:p>
          <a:p>
            <a:r>
              <a:rPr lang="en-GB" sz="2400" b="1" dirty="0" err="1"/>
              <a:t>Að</a:t>
            </a:r>
            <a:r>
              <a:rPr lang="en-GB" sz="2400" b="1" dirty="0"/>
              <a:t> </a:t>
            </a:r>
            <a:r>
              <a:rPr lang="en-GB" sz="2400" b="1" dirty="0" err="1"/>
              <a:t>deila</a:t>
            </a:r>
            <a:r>
              <a:rPr lang="en-GB" sz="2400" b="1" dirty="0"/>
              <a:t> </a:t>
            </a:r>
            <a:r>
              <a:rPr lang="en-GB" sz="2400" b="1" dirty="0" err="1"/>
              <a:t>þekkingu</a:t>
            </a:r>
            <a:r>
              <a:rPr lang="en-GB" sz="2400" b="1" dirty="0"/>
              <a:t> – </a:t>
            </a:r>
            <a:r>
              <a:rPr lang="en-GB" sz="2400" dirty="0" err="1"/>
              <a:t>Tengslanet</a:t>
            </a:r>
            <a:r>
              <a:rPr lang="en-GB" sz="2400" dirty="0"/>
              <a:t> </a:t>
            </a:r>
            <a:r>
              <a:rPr lang="en-GB" sz="2400" dirty="0" err="1"/>
              <a:t>eru</a:t>
            </a:r>
            <a:r>
              <a:rPr lang="en-GB" sz="2400" dirty="0"/>
              <a:t> </a:t>
            </a:r>
            <a:r>
              <a:rPr lang="en-GB" sz="2400" dirty="0" err="1"/>
              <a:t>frábær</a:t>
            </a:r>
            <a:r>
              <a:rPr lang="en-GB" sz="2400" dirty="0"/>
              <a:t> </a:t>
            </a:r>
            <a:r>
              <a:rPr lang="en-GB" sz="2400" dirty="0" err="1"/>
              <a:t>til</a:t>
            </a:r>
            <a:r>
              <a:rPr lang="en-GB" sz="2400" dirty="0"/>
              <a:t> </a:t>
            </a:r>
            <a:r>
              <a:rPr lang="en-GB" sz="2400" dirty="0" err="1"/>
              <a:t>þess</a:t>
            </a:r>
            <a:r>
              <a:rPr lang="en-GB" sz="2400" dirty="0"/>
              <a:t> </a:t>
            </a:r>
            <a:r>
              <a:rPr lang="en-GB" sz="2400" dirty="0" err="1"/>
              <a:t>að</a:t>
            </a:r>
            <a:r>
              <a:rPr lang="en-GB" sz="2400" dirty="0"/>
              <a:t> </a:t>
            </a:r>
            <a:r>
              <a:rPr lang="en-GB" sz="2400" dirty="0" err="1"/>
              <a:t>deila</a:t>
            </a:r>
            <a:r>
              <a:rPr lang="en-GB" sz="2400" dirty="0"/>
              <a:t> </a:t>
            </a:r>
            <a:r>
              <a:rPr lang="en-GB" sz="2400" dirty="0" err="1"/>
              <a:t>hugmyndum</a:t>
            </a:r>
            <a:r>
              <a:rPr lang="en-GB" sz="2400" dirty="0"/>
              <a:t> og </a:t>
            </a:r>
            <a:r>
              <a:rPr lang="en-GB" sz="2400" dirty="0" err="1"/>
              <a:t>þekkingu</a:t>
            </a:r>
            <a:r>
              <a:rPr lang="en-GB" sz="2400" dirty="0"/>
              <a:t>. </a:t>
            </a:r>
            <a:r>
              <a:rPr lang="en-GB" sz="2400" dirty="0" err="1"/>
              <a:t>Þau</a:t>
            </a:r>
            <a:r>
              <a:rPr lang="en-GB" sz="2400" dirty="0"/>
              <a:t> </a:t>
            </a:r>
            <a:r>
              <a:rPr lang="en-GB" sz="2400" dirty="0" err="1"/>
              <a:t>bjóða</a:t>
            </a:r>
            <a:r>
              <a:rPr lang="en-GB" sz="2400" dirty="0"/>
              <a:t> </a:t>
            </a:r>
            <a:r>
              <a:rPr lang="en-GB" sz="2400" dirty="0" err="1"/>
              <a:t>rými</a:t>
            </a:r>
            <a:r>
              <a:rPr lang="en-GB" sz="2400" dirty="0"/>
              <a:t> </a:t>
            </a:r>
            <a:r>
              <a:rPr lang="en-GB" sz="2400" dirty="0" err="1"/>
              <a:t>til</a:t>
            </a:r>
            <a:r>
              <a:rPr lang="en-GB" sz="2400" dirty="0"/>
              <a:t> </a:t>
            </a:r>
            <a:r>
              <a:rPr lang="en-GB" sz="2400" dirty="0" err="1"/>
              <a:t>lærdóms</a:t>
            </a:r>
            <a:r>
              <a:rPr lang="en-GB" sz="2400" dirty="0"/>
              <a:t>, </a:t>
            </a:r>
            <a:r>
              <a:rPr lang="en-GB" sz="2400" dirty="0" err="1"/>
              <a:t>til</a:t>
            </a:r>
            <a:r>
              <a:rPr lang="en-GB" sz="2400" dirty="0"/>
              <a:t> </a:t>
            </a:r>
            <a:r>
              <a:rPr lang="en-GB" sz="2400" dirty="0" err="1"/>
              <a:t>endurgjafar</a:t>
            </a:r>
            <a:r>
              <a:rPr lang="en-GB" sz="2400" dirty="0"/>
              <a:t> á </a:t>
            </a:r>
            <a:r>
              <a:rPr lang="en-GB" sz="2400" dirty="0" err="1"/>
              <a:t>hugmyndir</a:t>
            </a:r>
            <a:r>
              <a:rPr lang="en-GB" sz="2400" dirty="0"/>
              <a:t> og </a:t>
            </a:r>
            <a:r>
              <a:rPr lang="en-GB" sz="2400" dirty="0" err="1"/>
              <a:t>til</a:t>
            </a:r>
            <a:r>
              <a:rPr lang="en-GB" sz="2400" dirty="0"/>
              <a:t> </a:t>
            </a:r>
            <a:r>
              <a:rPr lang="en-GB" sz="2400" dirty="0" err="1"/>
              <a:t>að</a:t>
            </a:r>
            <a:r>
              <a:rPr lang="en-GB" sz="2400" dirty="0"/>
              <a:t> </a:t>
            </a:r>
            <a:r>
              <a:rPr lang="en-GB" sz="2400" dirty="0" err="1"/>
              <a:t>sjá</a:t>
            </a:r>
            <a:r>
              <a:rPr lang="en-GB" sz="2400" dirty="0"/>
              <a:t> </a:t>
            </a:r>
            <a:r>
              <a:rPr lang="en-GB" sz="2400" dirty="0" err="1"/>
              <a:t>hvernig</a:t>
            </a:r>
            <a:r>
              <a:rPr lang="en-GB" sz="2400" dirty="0"/>
              <a:t> </a:t>
            </a:r>
            <a:r>
              <a:rPr lang="en-GB" sz="2400" dirty="0" err="1"/>
              <a:t>aðrir</a:t>
            </a:r>
            <a:r>
              <a:rPr lang="en-GB" sz="2400" dirty="0"/>
              <a:t> </a:t>
            </a:r>
            <a:r>
              <a:rPr lang="en-GB" sz="2400" dirty="0" err="1"/>
              <a:t>nálgast</a:t>
            </a:r>
            <a:r>
              <a:rPr lang="en-GB" sz="2400" dirty="0"/>
              <a:t> </a:t>
            </a:r>
            <a:r>
              <a:rPr lang="en-GB" sz="2400" dirty="0" err="1"/>
              <a:t>þróun</a:t>
            </a:r>
            <a:r>
              <a:rPr lang="en-GB" sz="2400" dirty="0"/>
              <a:t> </a:t>
            </a:r>
            <a:r>
              <a:rPr lang="en-GB" sz="2400" dirty="0" err="1"/>
              <a:t>hugmynda</a:t>
            </a:r>
            <a:r>
              <a:rPr lang="en-GB" sz="2400" dirty="0"/>
              <a:t> </a:t>
            </a:r>
            <a:r>
              <a:rPr lang="en-GB" sz="2400" dirty="0" err="1"/>
              <a:t>sinna</a:t>
            </a:r>
            <a:r>
              <a:rPr lang="en-GB" sz="2400" dirty="0"/>
              <a:t>. </a:t>
            </a:r>
          </a:p>
          <a:p>
            <a:r>
              <a:rPr lang="en-GB" sz="2400" b="1" dirty="0" err="1"/>
              <a:t>Skapar</a:t>
            </a:r>
            <a:r>
              <a:rPr lang="en-GB" sz="2400" b="1" dirty="0"/>
              <a:t> </a:t>
            </a:r>
            <a:r>
              <a:rPr lang="en-GB" sz="2400" b="1" dirty="0" err="1"/>
              <a:t>tækifæri</a:t>
            </a:r>
            <a:r>
              <a:rPr lang="en-GB" sz="2400" b="1" dirty="0"/>
              <a:t> </a:t>
            </a:r>
            <a:r>
              <a:rPr lang="en-GB" sz="2400" dirty="0"/>
              <a:t>– </a:t>
            </a:r>
            <a:r>
              <a:rPr lang="en-GB" sz="2400" dirty="0" err="1"/>
              <a:t>Það</a:t>
            </a:r>
            <a:r>
              <a:rPr lang="en-GB" sz="2400" dirty="0"/>
              <a:t> </a:t>
            </a:r>
            <a:r>
              <a:rPr lang="en-GB" sz="2400" dirty="0" err="1"/>
              <a:t>gæti</a:t>
            </a:r>
            <a:r>
              <a:rPr lang="en-GB" sz="2400" dirty="0"/>
              <a:t> </a:t>
            </a:r>
            <a:r>
              <a:rPr lang="en-GB" sz="2400" dirty="0" err="1"/>
              <a:t>verið</a:t>
            </a:r>
            <a:r>
              <a:rPr lang="en-GB" sz="2400" dirty="0"/>
              <a:t> </a:t>
            </a:r>
            <a:r>
              <a:rPr lang="en-GB" sz="2400" dirty="0" err="1"/>
              <a:t>áhrifafólk</a:t>
            </a:r>
            <a:r>
              <a:rPr lang="en-GB" sz="2400" dirty="0"/>
              <a:t> </a:t>
            </a:r>
            <a:r>
              <a:rPr lang="en-GB" sz="2400" dirty="0" err="1"/>
              <a:t>innan</a:t>
            </a:r>
            <a:r>
              <a:rPr lang="en-GB" sz="2400" dirty="0"/>
              <a:t> </a:t>
            </a:r>
            <a:r>
              <a:rPr lang="en-GB" sz="2400" dirty="0" err="1"/>
              <a:t>tengslanetsins</a:t>
            </a:r>
            <a:r>
              <a:rPr lang="en-GB" sz="2400" dirty="0"/>
              <a:t> </a:t>
            </a:r>
            <a:r>
              <a:rPr lang="en-GB" sz="2400" dirty="0" err="1"/>
              <a:t>eða</a:t>
            </a:r>
            <a:r>
              <a:rPr lang="en-GB" sz="2400" dirty="0"/>
              <a:t> </a:t>
            </a:r>
            <a:r>
              <a:rPr lang="en-GB" sz="2400" dirty="0" err="1"/>
              <a:t>ráðgjafar</a:t>
            </a:r>
            <a:r>
              <a:rPr lang="en-GB" sz="2400" dirty="0"/>
              <a:t> </a:t>
            </a:r>
            <a:r>
              <a:rPr lang="en-GB" sz="2400" dirty="0" err="1"/>
              <a:t>sem</a:t>
            </a:r>
            <a:r>
              <a:rPr lang="en-GB" sz="2400" dirty="0"/>
              <a:t> </a:t>
            </a:r>
            <a:r>
              <a:rPr lang="en-GB" sz="2400" dirty="0" err="1"/>
              <a:t>gætu</a:t>
            </a:r>
            <a:r>
              <a:rPr lang="en-GB" sz="2400" dirty="0"/>
              <a:t> </a:t>
            </a:r>
            <a:r>
              <a:rPr lang="en-GB" sz="2400" dirty="0" err="1"/>
              <a:t>leiðbeint</a:t>
            </a:r>
            <a:r>
              <a:rPr lang="en-GB" sz="2400" dirty="0"/>
              <a:t> </a:t>
            </a:r>
            <a:r>
              <a:rPr lang="en-GB" sz="2400" dirty="0" err="1"/>
              <a:t>þér</a:t>
            </a:r>
            <a:r>
              <a:rPr lang="en-GB" sz="2400" dirty="0"/>
              <a:t> um </a:t>
            </a:r>
            <a:r>
              <a:rPr lang="en-GB" sz="2400" dirty="0" err="1"/>
              <a:t>hvaða</a:t>
            </a:r>
            <a:r>
              <a:rPr lang="en-GB" sz="2400" dirty="0"/>
              <a:t> </a:t>
            </a:r>
            <a:r>
              <a:rPr lang="en-GB" sz="2400" dirty="0" err="1"/>
              <a:t>leið</a:t>
            </a:r>
            <a:r>
              <a:rPr lang="en-GB" sz="2400" dirty="0"/>
              <a:t> er best </a:t>
            </a:r>
            <a:r>
              <a:rPr lang="en-GB" sz="2400" dirty="0" err="1"/>
              <a:t>til</a:t>
            </a:r>
            <a:r>
              <a:rPr lang="en-GB" sz="2400" dirty="0"/>
              <a:t> </a:t>
            </a:r>
            <a:r>
              <a:rPr lang="en-GB" sz="2400" dirty="0" err="1"/>
              <a:t>að</a:t>
            </a:r>
            <a:r>
              <a:rPr lang="en-GB" sz="2400" dirty="0"/>
              <a:t> </a:t>
            </a:r>
            <a:r>
              <a:rPr lang="en-GB" sz="2400" dirty="0" err="1"/>
              <a:t>hefja</a:t>
            </a:r>
            <a:r>
              <a:rPr lang="en-GB" sz="2400" dirty="0"/>
              <a:t> </a:t>
            </a:r>
            <a:r>
              <a:rPr lang="en-GB" sz="2400" dirty="0" err="1"/>
              <a:t>ferlið</a:t>
            </a:r>
            <a:r>
              <a:rPr lang="en-GB" sz="2400" dirty="0"/>
              <a:t> </a:t>
            </a:r>
            <a:r>
              <a:rPr lang="en-GB" sz="2400" dirty="0" err="1"/>
              <a:t>við</a:t>
            </a:r>
            <a:r>
              <a:rPr lang="en-GB" sz="2400" dirty="0"/>
              <a:t> </a:t>
            </a:r>
            <a:r>
              <a:rPr lang="en-GB" sz="2400" dirty="0" err="1"/>
              <a:t>þróun</a:t>
            </a:r>
            <a:r>
              <a:rPr lang="en-GB" sz="2400" dirty="0"/>
              <a:t> </a:t>
            </a:r>
            <a:r>
              <a:rPr lang="en-GB" sz="2400" dirty="0" err="1"/>
              <a:t>hugmyndar</a:t>
            </a:r>
            <a:r>
              <a:rPr lang="en-GB" sz="2400" dirty="0"/>
              <a:t>.  </a:t>
            </a:r>
          </a:p>
          <a:p>
            <a:r>
              <a:rPr lang="en-GB" sz="2400" b="1" dirty="0" err="1"/>
              <a:t>Tengsl</a:t>
            </a:r>
            <a:r>
              <a:rPr lang="en-GB" sz="2400" b="1" dirty="0"/>
              <a:t> </a:t>
            </a:r>
            <a:r>
              <a:rPr lang="en-GB" sz="2400" dirty="0"/>
              <a:t>– </a:t>
            </a:r>
            <a:r>
              <a:rPr lang="en-GB" sz="2400" dirty="0" err="1"/>
              <a:t>tengir</a:t>
            </a:r>
            <a:r>
              <a:rPr lang="en-GB" sz="2400" dirty="0"/>
              <a:t> </a:t>
            </a:r>
            <a:r>
              <a:rPr lang="en-GB" sz="2400" dirty="0" err="1"/>
              <a:t>þig</a:t>
            </a:r>
            <a:r>
              <a:rPr lang="en-GB" sz="2400" dirty="0"/>
              <a:t> </a:t>
            </a:r>
            <a:r>
              <a:rPr lang="en-GB" sz="2400" dirty="0" err="1"/>
              <a:t>og</a:t>
            </a:r>
            <a:r>
              <a:rPr lang="en-GB" sz="2400" dirty="0"/>
              <a:t> </a:t>
            </a:r>
            <a:r>
              <a:rPr lang="en-GB" sz="2400" dirty="0" err="1"/>
              <a:t>hópinn</a:t>
            </a:r>
            <a:r>
              <a:rPr lang="en-GB" sz="2400" dirty="0"/>
              <a:t> </a:t>
            </a:r>
            <a:r>
              <a:rPr lang="en-GB" sz="2400" dirty="0" err="1"/>
              <a:t>þinn</a:t>
            </a:r>
            <a:r>
              <a:rPr lang="en-GB" sz="2400" dirty="0"/>
              <a:t> </a:t>
            </a:r>
            <a:r>
              <a:rPr lang="en-GB" sz="2400" dirty="0" err="1"/>
              <a:t>við</a:t>
            </a:r>
            <a:r>
              <a:rPr lang="en-GB" sz="2400" dirty="0"/>
              <a:t> </a:t>
            </a:r>
            <a:r>
              <a:rPr lang="en-GB" sz="2400" dirty="0" err="1"/>
              <a:t>aðra</a:t>
            </a:r>
            <a:r>
              <a:rPr lang="en-GB" sz="2400" dirty="0"/>
              <a:t> </a:t>
            </a:r>
            <a:r>
              <a:rPr lang="en-GB" sz="2400" dirty="0" err="1"/>
              <a:t>þátttakendur</a:t>
            </a:r>
            <a:r>
              <a:rPr lang="en-GB" sz="2400" dirty="0"/>
              <a:t> í </a:t>
            </a:r>
            <a:r>
              <a:rPr lang="en-GB" sz="2400" dirty="0" err="1"/>
              <a:t>hópnum</a:t>
            </a:r>
            <a:r>
              <a:rPr lang="en-GB" sz="2400" dirty="0"/>
              <a:t>. </a:t>
            </a:r>
            <a:r>
              <a:rPr lang="en-GB" sz="2400" dirty="0" err="1"/>
              <a:t>Þetta</a:t>
            </a:r>
            <a:r>
              <a:rPr lang="en-GB" sz="2400" dirty="0"/>
              <a:t> </a:t>
            </a:r>
            <a:r>
              <a:rPr lang="en-GB" sz="2400" dirty="0" err="1"/>
              <a:t>hjálpar</a:t>
            </a:r>
            <a:r>
              <a:rPr lang="en-GB" sz="2400" dirty="0"/>
              <a:t> </a:t>
            </a:r>
            <a:r>
              <a:rPr lang="en-GB" sz="2400" dirty="0" err="1"/>
              <a:t>þér</a:t>
            </a:r>
            <a:r>
              <a:rPr lang="en-GB" sz="2400" dirty="0"/>
              <a:t> </a:t>
            </a:r>
            <a:r>
              <a:rPr lang="en-GB" sz="2400" dirty="0" err="1"/>
              <a:t>að</a:t>
            </a:r>
            <a:r>
              <a:rPr lang="en-GB" sz="2400" dirty="0"/>
              <a:t> </a:t>
            </a:r>
            <a:r>
              <a:rPr lang="en-GB" sz="2400" dirty="0" err="1"/>
              <a:t>tengja</a:t>
            </a:r>
            <a:r>
              <a:rPr lang="en-GB" sz="2400" dirty="0"/>
              <a:t> </a:t>
            </a:r>
            <a:r>
              <a:rPr lang="en-GB" sz="2400" dirty="0" err="1"/>
              <a:t>við</a:t>
            </a:r>
            <a:r>
              <a:rPr lang="en-GB" sz="2400" dirty="0"/>
              <a:t> </a:t>
            </a:r>
            <a:r>
              <a:rPr lang="en-GB" sz="2400" dirty="0" err="1"/>
              <a:t>önnur</a:t>
            </a:r>
            <a:r>
              <a:rPr lang="en-GB" sz="2400" dirty="0"/>
              <a:t> </a:t>
            </a:r>
            <a:r>
              <a:rPr lang="en-GB" sz="2400" dirty="0" err="1"/>
              <a:t>tengslanet</a:t>
            </a:r>
            <a:r>
              <a:rPr lang="en-GB" sz="2400" dirty="0"/>
              <a:t>. </a:t>
            </a:r>
            <a:endParaRPr lang="en-GB" dirty="0"/>
          </a:p>
        </p:txBody>
      </p:sp>
      <p:pic>
        <p:nvPicPr>
          <p:cNvPr id="3" name="Graphic 2" descr="Network outline">
            <a:extLst>
              <a:ext uri="{FF2B5EF4-FFF2-40B4-BE49-F238E27FC236}">
                <a16:creationId xmlns:a16="http://schemas.microsoft.com/office/drawing/2014/main" id="{F51499BD-C3E1-BB4C-BB0D-E31CFB2236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5097" y="1490743"/>
            <a:ext cx="1904215" cy="1904215"/>
          </a:xfrm>
          <a:prstGeom prst="rect">
            <a:avLst/>
          </a:prstGeom>
        </p:spPr>
      </p:pic>
    </p:spTree>
    <p:extLst>
      <p:ext uri="{BB962C8B-B14F-4D97-AF65-F5344CB8AC3E}">
        <p14:creationId xmlns:p14="http://schemas.microsoft.com/office/powerpoint/2010/main" val="114024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503760"/>
            <a:ext cx="10515600" cy="1325563"/>
          </a:xfrm>
        </p:spPr>
        <p:txBody>
          <a:bodyPr/>
          <a:lstStyle/>
          <a:p>
            <a:pPr algn="r"/>
            <a:r>
              <a:rPr lang="en-IE" b="1" dirty="0">
                <a:solidFill>
                  <a:srgbClr val="266C9F"/>
                </a:solidFill>
              </a:rPr>
              <a:t>2.1.2. </a:t>
            </a:r>
            <a:r>
              <a:rPr lang="en-IE" b="1" dirty="0" err="1">
                <a:solidFill>
                  <a:srgbClr val="266C9F"/>
                </a:solidFill>
              </a:rPr>
              <a:t>Kostir</a:t>
            </a:r>
            <a:r>
              <a:rPr lang="en-IE" b="1" dirty="0">
                <a:solidFill>
                  <a:srgbClr val="266C9F"/>
                </a:solidFill>
              </a:rPr>
              <a:t> </a:t>
            </a:r>
            <a:r>
              <a:rPr lang="en-IE" b="1" dirty="0" err="1">
                <a:solidFill>
                  <a:srgbClr val="266C9F"/>
                </a:solidFill>
              </a:rPr>
              <a:t>tengsla</a:t>
            </a:r>
            <a:r>
              <a:rPr lang="en-IE" b="1" dirty="0">
                <a:solidFill>
                  <a:srgbClr val="266C9F"/>
                </a:solidFill>
              </a:rPr>
              <a:t> og </a:t>
            </a:r>
            <a:r>
              <a:rPr lang="en-IE" b="1" dirty="0" err="1">
                <a:solidFill>
                  <a:srgbClr val="266C9F"/>
                </a:solidFill>
              </a:rPr>
              <a:t>myndunar</a:t>
            </a:r>
            <a:r>
              <a:rPr lang="en-IE" b="1" dirty="0">
                <a:solidFill>
                  <a:srgbClr val="266C9F"/>
                </a:solidFill>
              </a:rPr>
              <a:t> </a:t>
            </a:r>
            <a:r>
              <a:rPr lang="en-IE" b="1" dirty="0" err="1">
                <a:solidFill>
                  <a:srgbClr val="266C9F"/>
                </a:solidFill>
              </a:rPr>
              <a:t>tengslanets</a:t>
            </a:r>
            <a:r>
              <a:rPr lang="en-IE" dirty="0"/>
              <a:t>	</a:t>
            </a:r>
          </a:p>
        </p:txBody>
      </p:sp>
      <p:sp>
        <p:nvSpPr>
          <p:cNvPr id="6" name="Content Placeholder 5"/>
          <p:cNvSpPr>
            <a:spLocks noGrp="1"/>
          </p:cNvSpPr>
          <p:nvPr>
            <p:ph idx="4294967295"/>
          </p:nvPr>
        </p:nvSpPr>
        <p:spPr>
          <a:xfrm>
            <a:off x="3525624" y="1650477"/>
            <a:ext cx="8253167" cy="4703763"/>
          </a:xfrm>
        </p:spPr>
        <p:txBody>
          <a:bodyPr>
            <a:normAutofit/>
          </a:bodyPr>
          <a:lstStyle/>
          <a:p>
            <a:r>
              <a:rPr lang="en-GB" sz="2400" b="1" dirty="0" err="1"/>
              <a:t>Vekur</a:t>
            </a:r>
            <a:r>
              <a:rPr lang="en-GB" sz="2400" b="1" dirty="0"/>
              <a:t> </a:t>
            </a:r>
            <a:r>
              <a:rPr lang="en-GB" sz="2400" b="1" dirty="0" err="1"/>
              <a:t>athygli</a:t>
            </a:r>
            <a:r>
              <a:rPr lang="en-GB" sz="2400" b="1" dirty="0"/>
              <a:t> </a:t>
            </a:r>
            <a:r>
              <a:rPr lang="en-GB" sz="2400" dirty="0"/>
              <a:t>– </a:t>
            </a:r>
            <a:r>
              <a:rPr lang="en-GB" sz="2400" dirty="0" err="1"/>
              <a:t>það</a:t>
            </a:r>
            <a:r>
              <a:rPr lang="en-GB" sz="2400" dirty="0"/>
              <a:t> </a:t>
            </a:r>
            <a:r>
              <a:rPr lang="en-GB" sz="2400" dirty="0" err="1"/>
              <a:t>hjálpar</a:t>
            </a:r>
            <a:r>
              <a:rPr lang="en-GB" sz="2400" dirty="0"/>
              <a:t> </a:t>
            </a:r>
            <a:r>
              <a:rPr lang="en-GB" sz="2400" dirty="0" err="1"/>
              <a:t>til</a:t>
            </a:r>
            <a:r>
              <a:rPr lang="en-GB" sz="2400" dirty="0"/>
              <a:t> </a:t>
            </a:r>
            <a:r>
              <a:rPr lang="en-GB" sz="2400" dirty="0" err="1"/>
              <a:t>við</a:t>
            </a:r>
            <a:r>
              <a:rPr lang="en-GB" sz="2400" dirty="0"/>
              <a:t> </a:t>
            </a:r>
            <a:r>
              <a:rPr lang="en-GB" sz="2400" dirty="0" err="1"/>
              <a:t>að</a:t>
            </a:r>
            <a:r>
              <a:rPr lang="en-GB" sz="2400" dirty="0"/>
              <a:t> </a:t>
            </a:r>
            <a:r>
              <a:rPr lang="en-GB" sz="2400" dirty="0" err="1"/>
              <a:t>vekja</a:t>
            </a:r>
            <a:r>
              <a:rPr lang="en-GB" sz="2400" dirty="0"/>
              <a:t> </a:t>
            </a:r>
            <a:r>
              <a:rPr lang="en-GB" sz="2400" dirty="0" err="1"/>
              <a:t>athygli</a:t>
            </a:r>
            <a:r>
              <a:rPr lang="en-GB" sz="2400" dirty="0"/>
              <a:t> á </a:t>
            </a:r>
            <a:r>
              <a:rPr lang="en-GB" sz="2400" dirty="0" err="1"/>
              <a:t>starfsemi</a:t>
            </a:r>
            <a:r>
              <a:rPr lang="en-GB" sz="2400" dirty="0"/>
              <a:t> </a:t>
            </a:r>
            <a:r>
              <a:rPr lang="en-GB" sz="2400" dirty="0" err="1"/>
              <a:t>tengdri</a:t>
            </a:r>
            <a:r>
              <a:rPr lang="en-GB" sz="2400" dirty="0"/>
              <a:t> </a:t>
            </a:r>
            <a:r>
              <a:rPr lang="en-GB" sz="2400" dirty="0" err="1"/>
              <a:t>óáþreifanlegum</a:t>
            </a:r>
            <a:r>
              <a:rPr lang="en-GB" sz="2400" dirty="0"/>
              <a:t> </a:t>
            </a:r>
            <a:r>
              <a:rPr lang="en-GB" sz="2400" dirty="0" err="1"/>
              <a:t>menningararfi</a:t>
            </a:r>
            <a:r>
              <a:rPr lang="en-GB" sz="2400" dirty="0"/>
              <a:t> og </a:t>
            </a:r>
            <a:r>
              <a:rPr lang="en-GB" sz="2400" dirty="0" err="1"/>
              <a:t>svæðinu</a:t>
            </a:r>
            <a:r>
              <a:rPr lang="en-GB" sz="2400" dirty="0"/>
              <a:t>. </a:t>
            </a:r>
            <a:r>
              <a:rPr lang="en-GB" sz="2400" dirty="0" err="1"/>
              <a:t>Það</a:t>
            </a:r>
            <a:r>
              <a:rPr lang="en-GB" sz="2400" dirty="0"/>
              <a:t> </a:t>
            </a:r>
            <a:r>
              <a:rPr lang="en-GB" sz="2400" dirty="0" err="1"/>
              <a:t>getur</a:t>
            </a:r>
            <a:r>
              <a:rPr lang="en-GB" sz="2400" dirty="0"/>
              <a:t> </a:t>
            </a:r>
            <a:r>
              <a:rPr lang="en-GB" sz="2400" dirty="0" err="1"/>
              <a:t>fært</a:t>
            </a:r>
            <a:r>
              <a:rPr lang="en-GB" sz="2400" dirty="0"/>
              <a:t> </a:t>
            </a:r>
            <a:r>
              <a:rPr lang="en-GB" sz="2400" dirty="0" err="1"/>
              <a:t>svæðinu</a:t>
            </a:r>
            <a:r>
              <a:rPr lang="en-GB" sz="2400" dirty="0"/>
              <a:t> </a:t>
            </a:r>
            <a:r>
              <a:rPr lang="en-GB" sz="2400" dirty="0" err="1"/>
              <a:t>önnur</a:t>
            </a:r>
            <a:r>
              <a:rPr lang="en-GB" sz="2400" dirty="0"/>
              <a:t> </a:t>
            </a:r>
            <a:r>
              <a:rPr lang="en-GB" sz="2400" dirty="0" err="1"/>
              <a:t>tækifæri</a:t>
            </a:r>
            <a:r>
              <a:rPr lang="en-GB" sz="2400" dirty="0"/>
              <a:t>, </a:t>
            </a:r>
            <a:r>
              <a:rPr lang="en-GB" sz="2400" dirty="0" err="1"/>
              <a:t>eins</a:t>
            </a:r>
            <a:r>
              <a:rPr lang="en-GB" sz="2400" dirty="0"/>
              <a:t> og </a:t>
            </a:r>
            <a:r>
              <a:rPr lang="en-GB" sz="2400" dirty="0" err="1"/>
              <a:t>ferðaþjónustu</a:t>
            </a:r>
            <a:r>
              <a:rPr lang="en-GB" sz="2400" dirty="0"/>
              <a:t> og </a:t>
            </a:r>
            <a:r>
              <a:rPr lang="en-GB" sz="2400" dirty="0" err="1"/>
              <a:t>atvinnutækifæri</a:t>
            </a:r>
            <a:r>
              <a:rPr lang="en-GB" sz="2400" dirty="0"/>
              <a:t>. </a:t>
            </a:r>
          </a:p>
          <a:p>
            <a:endParaRPr lang="en-GB" sz="2400" b="1" dirty="0"/>
          </a:p>
          <a:p>
            <a:r>
              <a:rPr lang="en-GB" sz="2400" b="1" dirty="0" err="1"/>
              <a:t>Að</a:t>
            </a:r>
            <a:r>
              <a:rPr lang="en-GB" sz="2400" b="1" dirty="0"/>
              <a:t> </a:t>
            </a:r>
            <a:r>
              <a:rPr lang="en-GB" sz="2400" b="1" dirty="0" err="1"/>
              <a:t>deila</a:t>
            </a:r>
            <a:r>
              <a:rPr lang="en-GB" sz="2400" b="1" dirty="0"/>
              <a:t> </a:t>
            </a:r>
            <a:r>
              <a:rPr lang="en-GB" sz="2400" b="1" dirty="0" err="1"/>
              <a:t>úrræðum</a:t>
            </a:r>
            <a:r>
              <a:rPr lang="en-GB" sz="2400" b="1" dirty="0"/>
              <a:t> – </a:t>
            </a:r>
            <a:r>
              <a:rPr lang="en-GB" sz="2400" dirty="0" err="1"/>
              <a:t>Að</a:t>
            </a:r>
            <a:r>
              <a:rPr lang="en-GB" sz="2400" dirty="0"/>
              <a:t> vera </a:t>
            </a:r>
            <a:r>
              <a:rPr lang="en-GB" sz="2400" dirty="0" err="1"/>
              <a:t>hluti</a:t>
            </a:r>
            <a:r>
              <a:rPr lang="en-GB" sz="2400" dirty="0"/>
              <a:t> </a:t>
            </a:r>
            <a:r>
              <a:rPr lang="en-GB" sz="2400" dirty="0" err="1"/>
              <a:t>af</a:t>
            </a:r>
            <a:r>
              <a:rPr lang="en-GB" sz="2400" dirty="0"/>
              <a:t> </a:t>
            </a:r>
            <a:r>
              <a:rPr lang="en-GB" sz="2400" dirty="0" err="1"/>
              <a:t>tengslaneti</a:t>
            </a:r>
            <a:r>
              <a:rPr lang="en-GB" sz="2400" dirty="0"/>
              <a:t> </a:t>
            </a:r>
            <a:r>
              <a:rPr lang="en-GB" sz="2400" dirty="0" err="1"/>
              <a:t>getur</a:t>
            </a:r>
            <a:r>
              <a:rPr lang="en-GB" sz="2400" dirty="0"/>
              <a:t> </a:t>
            </a:r>
            <a:r>
              <a:rPr lang="en-GB" sz="2400" dirty="0" err="1"/>
              <a:t>gefið</a:t>
            </a:r>
            <a:r>
              <a:rPr lang="en-GB" sz="2400" dirty="0"/>
              <a:t> </a:t>
            </a:r>
            <a:r>
              <a:rPr lang="en-GB" sz="2400" dirty="0" err="1"/>
              <a:t>þér</a:t>
            </a:r>
            <a:r>
              <a:rPr lang="en-GB" sz="2400" dirty="0"/>
              <a:t> </a:t>
            </a:r>
            <a:r>
              <a:rPr lang="en-GB" sz="2400" dirty="0" err="1"/>
              <a:t>aðgang</a:t>
            </a:r>
            <a:r>
              <a:rPr lang="en-GB" sz="2400" dirty="0"/>
              <a:t> </a:t>
            </a:r>
            <a:r>
              <a:rPr lang="en-GB" sz="2400" dirty="0" err="1"/>
              <a:t>að</a:t>
            </a:r>
            <a:r>
              <a:rPr lang="en-GB" sz="2400" dirty="0"/>
              <a:t> </a:t>
            </a:r>
            <a:r>
              <a:rPr lang="en-GB" sz="2400" dirty="0" err="1"/>
              <a:t>úrræðum</a:t>
            </a:r>
            <a:r>
              <a:rPr lang="en-GB" sz="2400" dirty="0"/>
              <a:t> </a:t>
            </a:r>
            <a:r>
              <a:rPr lang="en-GB" sz="2400" dirty="0" err="1"/>
              <a:t>sem</a:t>
            </a:r>
            <a:r>
              <a:rPr lang="en-GB" sz="2400" dirty="0"/>
              <a:t> </a:t>
            </a:r>
            <a:r>
              <a:rPr lang="en-GB" sz="2400" dirty="0" err="1"/>
              <a:t>gæti</a:t>
            </a:r>
            <a:r>
              <a:rPr lang="en-GB" sz="2400" dirty="0"/>
              <a:t> </a:t>
            </a:r>
            <a:r>
              <a:rPr lang="en-GB" sz="2400" dirty="0" err="1"/>
              <a:t>verið</a:t>
            </a:r>
            <a:r>
              <a:rPr lang="en-GB" sz="2400" dirty="0"/>
              <a:t> </a:t>
            </a:r>
            <a:r>
              <a:rPr lang="en-GB" sz="2400" dirty="0" err="1"/>
              <a:t>erfiðara</a:t>
            </a:r>
            <a:r>
              <a:rPr lang="en-GB" sz="2400" dirty="0"/>
              <a:t> </a:t>
            </a:r>
            <a:r>
              <a:rPr lang="en-GB" sz="2400" dirty="0" err="1"/>
              <a:t>að</a:t>
            </a:r>
            <a:r>
              <a:rPr lang="en-GB" sz="2400" dirty="0"/>
              <a:t> </a:t>
            </a:r>
            <a:r>
              <a:rPr lang="en-GB" sz="2400" dirty="0" err="1"/>
              <a:t>nálgast</a:t>
            </a:r>
            <a:r>
              <a:rPr lang="en-GB" sz="2400" dirty="0"/>
              <a:t> á </a:t>
            </a:r>
            <a:r>
              <a:rPr lang="en-GB" sz="2400" dirty="0" err="1"/>
              <a:t>eigin</a:t>
            </a:r>
            <a:r>
              <a:rPr lang="en-GB" sz="2400" dirty="0"/>
              <a:t> </a:t>
            </a:r>
            <a:r>
              <a:rPr lang="en-GB" sz="2400" dirty="0" err="1"/>
              <a:t>vegum</a:t>
            </a:r>
            <a:r>
              <a:rPr lang="en-GB" sz="2400" dirty="0"/>
              <a:t>. </a:t>
            </a:r>
            <a:endParaRPr lang="en-GB" sz="2400" b="1" dirty="0"/>
          </a:p>
          <a:p>
            <a:endParaRPr lang="en-GB" dirty="0"/>
          </a:p>
        </p:txBody>
      </p:sp>
      <p:pic>
        <p:nvPicPr>
          <p:cNvPr id="3" name="Graphic 2" descr="Network with solid fill">
            <a:extLst>
              <a:ext uri="{FF2B5EF4-FFF2-40B4-BE49-F238E27FC236}">
                <a16:creationId xmlns:a16="http://schemas.microsoft.com/office/drawing/2014/main" id="{BCED58C5-1483-9F45-94B0-D01AE60BF71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57" y="1650477"/>
            <a:ext cx="2631649" cy="2631649"/>
          </a:xfrm>
          <a:prstGeom prst="rect">
            <a:avLst/>
          </a:prstGeom>
        </p:spPr>
      </p:pic>
    </p:spTree>
    <p:extLst>
      <p:ext uri="{BB962C8B-B14F-4D97-AF65-F5344CB8AC3E}">
        <p14:creationId xmlns:p14="http://schemas.microsoft.com/office/powerpoint/2010/main" val="117319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58894" y="9809"/>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937332" y="2746326"/>
            <a:ext cx="7079703" cy="3354765"/>
            <a:chOff x="3737365" y="1482096"/>
            <a:chExt cx="7283208" cy="3505819"/>
          </a:xfrm>
        </p:grpSpPr>
        <p:grpSp>
          <p:nvGrpSpPr>
            <p:cNvPr id="4" name="Group 3"/>
            <p:cNvGrpSpPr/>
            <p:nvPr/>
          </p:nvGrpSpPr>
          <p:grpSpPr>
            <a:xfrm>
              <a:off x="5340519" y="1482096"/>
              <a:ext cx="5680054" cy="3505819"/>
              <a:chOff x="5865865" y="1411926"/>
              <a:chExt cx="5680054" cy="3505819"/>
            </a:xfrm>
          </p:grpSpPr>
          <p:sp>
            <p:nvSpPr>
              <p:cNvPr id="8" name="TextBox 7"/>
              <p:cNvSpPr txBox="1"/>
              <p:nvPr/>
            </p:nvSpPr>
            <p:spPr>
              <a:xfrm>
                <a:off x="6420994" y="1750480"/>
                <a:ext cx="5124925" cy="276999"/>
              </a:xfrm>
              <a:prstGeom prst="rect">
                <a:avLst/>
              </a:prstGeom>
              <a:noFill/>
            </p:spPr>
            <p:txBody>
              <a:bodyPr wrap="square" rtlCol="0">
                <a:spAutoFit/>
              </a:bodyPr>
              <a:lstStyle/>
              <a:p>
                <a:endParaRPr lang="en-US" altLang="ko-KR" sz="1200">
                  <a:cs typeface="Arial" pitchFamily="34" charset="0"/>
                </a:endParaRPr>
              </a:p>
            </p:txBody>
          </p:sp>
          <p:sp>
            <p:nvSpPr>
              <p:cNvPr id="9" name="TextBox 8"/>
              <p:cNvSpPr txBox="1"/>
              <p:nvPr/>
            </p:nvSpPr>
            <p:spPr>
              <a:xfrm>
                <a:off x="5865865" y="1411926"/>
                <a:ext cx="5680054" cy="3505819"/>
              </a:xfrm>
              <a:prstGeom prst="rect">
                <a:avLst/>
              </a:prstGeom>
              <a:noFill/>
            </p:spPr>
            <p:txBody>
              <a:bodyPr wrap="square" lIns="108000" tIns="45720" rIns="108000" bIns="45720" rtlCol="0" anchor="t">
                <a:spAutoFit/>
              </a:bodyPr>
              <a:lstStyle/>
              <a:p>
                <a:r>
                  <a:rPr lang="en-GB" sz="2000" b="1" dirty="0" err="1"/>
                  <a:t>Greina</a:t>
                </a:r>
                <a:r>
                  <a:rPr lang="en-GB" sz="2000" b="1" dirty="0"/>
                  <a:t> </a:t>
                </a:r>
                <a:r>
                  <a:rPr lang="en-GB" sz="2000" b="1" dirty="0" err="1"/>
                  <a:t>áskoranir</a:t>
                </a:r>
                <a:r>
                  <a:rPr lang="en-GB" sz="2000" b="1" dirty="0"/>
                  <a:t> / </a:t>
                </a:r>
                <a:r>
                  <a:rPr lang="en-GB" sz="2000" b="1" dirty="0" err="1"/>
                  <a:t>tækifæri</a:t>
                </a:r>
                <a:endParaRPr lang="en-GB" sz="2000" b="1" dirty="0"/>
              </a:p>
              <a:p>
                <a:pPr marL="342900" indent="-342900">
                  <a:buFont typeface="Arial" panose="020B0604020202020204" pitchFamily="34" charset="0"/>
                  <a:buChar char="•"/>
                </a:pPr>
                <a:r>
                  <a:rPr lang="en-GB" sz="2000" dirty="0" err="1"/>
                  <a:t>Hver</a:t>
                </a:r>
                <a:r>
                  <a:rPr lang="en-GB" sz="2000" dirty="0"/>
                  <a:t> er </a:t>
                </a:r>
                <a:r>
                  <a:rPr lang="en-GB" sz="2000" dirty="0" err="1"/>
                  <a:t>ástæða</a:t>
                </a:r>
                <a:r>
                  <a:rPr lang="en-GB" sz="2000" dirty="0"/>
                  <a:t> </a:t>
                </a:r>
                <a:r>
                  <a:rPr lang="en-GB" sz="2000" dirty="0" err="1"/>
                  <a:t>þess</a:t>
                </a:r>
                <a:r>
                  <a:rPr lang="en-GB" sz="2000" dirty="0"/>
                  <a:t> </a:t>
                </a:r>
                <a:r>
                  <a:rPr lang="en-GB" sz="2000" dirty="0" err="1"/>
                  <a:t>að</a:t>
                </a:r>
                <a:r>
                  <a:rPr lang="en-GB" sz="2000" dirty="0"/>
                  <a:t> </a:t>
                </a:r>
                <a:r>
                  <a:rPr lang="en-GB" sz="2000" dirty="0" err="1"/>
                  <a:t>þú</a:t>
                </a:r>
                <a:r>
                  <a:rPr lang="en-GB" sz="2000" dirty="0"/>
                  <a:t> </a:t>
                </a:r>
                <a:r>
                  <a:rPr lang="en-GB" sz="2000" dirty="0" err="1"/>
                  <a:t>vilt</a:t>
                </a:r>
                <a:r>
                  <a:rPr lang="en-GB" sz="2000" dirty="0"/>
                  <a:t> </a:t>
                </a:r>
                <a:r>
                  <a:rPr lang="en-GB" sz="2000" dirty="0" err="1"/>
                  <a:t>mynda</a:t>
                </a:r>
                <a:r>
                  <a:rPr lang="en-GB" sz="2000" dirty="0"/>
                  <a:t> </a:t>
                </a:r>
                <a:r>
                  <a:rPr lang="en-GB" sz="2000" dirty="0" err="1"/>
                  <a:t>tengslanet</a:t>
                </a:r>
                <a:r>
                  <a:rPr lang="en-GB" sz="2000" dirty="0"/>
                  <a:t>?</a:t>
                </a:r>
              </a:p>
              <a:p>
                <a:pPr marL="342900" indent="-342900">
                  <a:buFont typeface="Arial" panose="020B0604020202020204" pitchFamily="34" charset="0"/>
                  <a:buChar char="•"/>
                </a:pPr>
                <a:r>
                  <a:rPr lang="en-GB" sz="2000" dirty="0" err="1"/>
                  <a:t>Hvert</a:t>
                </a:r>
                <a:r>
                  <a:rPr lang="en-GB" sz="2000" dirty="0"/>
                  <a:t> er </a:t>
                </a:r>
                <a:r>
                  <a:rPr lang="en-GB" sz="2000" dirty="0" err="1"/>
                  <a:t>þitt</a:t>
                </a:r>
                <a:r>
                  <a:rPr lang="en-GB" sz="2000" dirty="0"/>
                  <a:t> </a:t>
                </a:r>
                <a:r>
                  <a:rPr lang="en-GB" sz="2000" dirty="0" err="1"/>
                  <a:t>helsta</a:t>
                </a:r>
                <a:r>
                  <a:rPr lang="en-GB" sz="2000" dirty="0"/>
                  <a:t> </a:t>
                </a:r>
                <a:r>
                  <a:rPr lang="en-GB" sz="2000" dirty="0" err="1"/>
                  <a:t>takmark</a:t>
                </a:r>
                <a:r>
                  <a:rPr lang="en-GB" sz="2000" dirty="0"/>
                  <a:t> (</a:t>
                </a:r>
                <a:r>
                  <a:rPr lang="en-GB" sz="2000" dirty="0" err="1"/>
                  <a:t>vekja</a:t>
                </a:r>
                <a:r>
                  <a:rPr lang="en-GB" sz="2000" dirty="0"/>
                  <a:t> </a:t>
                </a:r>
                <a:r>
                  <a:rPr lang="en-GB" sz="2000" dirty="0" err="1"/>
                  <a:t>athygli</a:t>
                </a:r>
                <a:r>
                  <a:rPr lang="en-GB" sz="2000" dirty="0"/>
                  <a:t>, </a:t>
                </a:r>
                <a:r>
                  <a:rPr lang="en-GB" sz="2000" dirty="0" err="1"/>
                  <a:t>styrkja</a:t>
                </a:r>
                <a:r>
                  <a:rPr lang="en-GB" sz="2000" dirty="0"/>
                  <a:t> </a:t>
                </a:r>
                <a:r>
                  <a:rPr lang="en-GB" sz="2000" dirty="0" err="1"/>
                  <a:t>nærsamfélagið</a:t>
                </a:r>
                <a:r>
                  <a:rPr lang="en-GB" sz="2000" dirty="0"/>
                  <a:t>, </a:t>
                </a:r>
                <a:r>
                  <a:rPr lang="en-GB" sz="2000" dirty="0" err="1"/>
                  <a:t>bæjarfélagið</a:t>
                </a:r>
                <a:r>
                  <a:rPr lang="en-GB" sz="2000" dirty="0"/>
                  <a:t>, </a:t>
                </a:r>
                <a:r>
                  <a:rPr lang="en-GB" sz="2000" dirty="0" err="1"/>
                  <a:t>svæðið</a:t>
                </a:r>
                <a:r>
                  <a:rPr lang="en-GB" sz="2000" dirty="0"/>
                  <a:t>, </a:t>
                </a:r>
                <a:r>
                  <a:rPr lang="en-GB" sz="2000" dirty="0" err="1"/>
                  <a:t>o.s.frv</a:t>
                </a:r>
                <a:r>
                  <a:rPr lang="en-GB" sz="2000" dirty="0"/>
                  <a:t>.)?</a:t>
                </a:r>
              </a:p>
              <a:p>
                <a:pPr marL="342900" indent="-342900">
                  <a:buFont typeface="Arial" panose="020B0604020202020204" pitchFamily="34" charset="0"/>
                  <a:buChar char="•"/>
                </a:pPr>
                <a:r>
                  <a:rPr lang="en-GB" sz="2000" dirty="0" err="1"/>
                  <a:t>Myndi</a:t>
                </a:r>
                <a:r>
                  <a:rPr lang="en-GB" sz="2000" dirty="0"/>
                  <a:t> </a:t>
                </a:r>
                <a:r>
                  <a:rPr lang="en-GB" sz="2000" dirty="0" err="1"/>
                  <a:t>samstarf</a:t>
                </a:r>
                <a:r>
                  <a:rPr lang="en-GB" sz="2000" dirty="0"/>
                  <a:t> </a:t>
                </a:r>
                <a:r>
                  <a:rPr lang="en-GB" sz="2000" dirty="0" err="1"/>
                  <a:t>raunverulega</a:t>
                </a:r>
                <a:r>
                  <a:rPr lang="en-GB" sz="2000" dirty="0"/>
                  <a:t> </a:t>
                </a:r>
                <a:r>
                  <a:rPr lang="en-GB" sz="2000" dirty="0" err="1"/>
                  <a:t>bæta</a:t>
                </a:r>
                <a:r>
                  <a:rPr lang="en-GB" sz="2000" dirty="0"/>
                  <a:t> </a:t>
                </a:r>
                <a:r>
                  <a:rPr lang="en-GB" sz="2000" dirty="0" err="1"/>
                  <a:t>stöðuna</a:t>
                </a:r>
                <a:r>
                  <a:rPr lang="en-GB" sz="2000" dirty="0"/>
                  <a:t>?</a:t>
                </a:r>
              </a:p>
              <a:p>
                <a:pPr marL="342900" indent="-342900">
                  <a:buFont typeface="Arial" panose="020B0604020202020204" pitchFamily="34" charset="0"/>
                  <a:buChar char="•"/>
                </a:pPr>
                <a:r>
                  <a:rPr lang="en-GB" sz="2000" dirty="0" err="1"/>
                  <a:t>Taktu</a:t>
                </a:r>
                <a:r>
                  <a:rPr lang="en-GB" sz="2000" dirty="0"/>
                  <a:t> </a:t>
                </a:r>
                <a:r>
                  <a:rPr lang="en-GB" sz="2000" dirty="0" err="1"/>
                  <a:t>þátt</a:t>
                </a:r>
                <a:r>
                  <a:rPr lang="en-GB" sz="2000" dirty="0"/>
                  <a:t> í </a:t>
                </a:r>
                <a:r>
                  <a:rPr lang="en-GB" sz="2000" dirty="0" err="1"/>
                  <a:t>að</a:t>
                </a:r>
                <a:r>
                  <a:rPr lang="en-GB" sz="2000" dirty="0"/>
                  <a:t> </a:t>
                </a:r>
                <a:r>
                  <a:rPr lang="en-GB" sz="2000" dirty="0" err="1"/>
                  <a:t>greina</a:t>
                </a:r>
                <a:r>
                  <a:rPr lang="en-GB" sz="2000" dirty="0"/>
                  <a:t> </a:t>
                </a:r>
                <a:r>
                  <a:rPr lang="en-GB" sz="2000" dirty="0" err="1"/>
                  <a:t>styrki</a:t>
                </a:r>
                <a:r>
                  <a:rPr lang="en-GB" sz="2000" dirty="0"/>
                  <a:t> </a:t>
                </a:r>
                <a:r>
                  <a:rPr lang="en-GB" sz="2000" dirty="0" err="1"/>
                  <a:t>og</a:t>
                </a:r>
                <a:r>
                  <a:rPr lang="en-GB" sz="2000" dirty="0"/>
                  <a:t> </a:t>
                </a:r>
                <a:r>
                  <a:rPr lang="en-GB" sz="2000" dirty="0" err="1"/>
                  <a:t>veikleika</a:t>
                </a:r>
                <a:r>
                  <a:rPr lang="en-GB" sz="2000" dirty="0"/>
                  <a:t> </a:t>
                </a:r>
                <a:r>
                  <a:rPr lang="en-GB" sz="2000" dirty="0" err="1"/>
                  <a:t>samfélagsins</a:t>
                </a:r>
                <a:r>
                  <a:rPr lang="en-GB" sz="2000" dirty="0"/>
                  <a:t>/</a:t>
                </a:r>
                <a:r>
                  <a:rPr lang="en-GB" sz="2000" dirty="0" err="1"/>
                  <a:t>starfseminnar</a:t>
                </a:r>
                <a:r>
                  <a:rPr lang="en-GB" sz="2000" dirty="0"/>
                  <a:t>. </a:t>
                </a:r>
              </a:p>
              <a:p>
                <a:endParaRPr lang="en-US" altLang="ko-KR" sz="2000" dirty="0">
                  <a:cs typeface="Arial" pitchFamily="34" charset="0"/>
                </a:endParaRPr>
              </a:p>
              <a:p>
                <a:r>
                  <a:rPr lang="en-IE" altLang="ko-KR" sz="1200" i="1" dirty="0" err="1">
                    <a:cs typeface="Arial" pitchFamily="34" charset="0"/>
                  </a:rPr>
                  <a:t>Heimild</a:t>
                </a:r>
                <a:r>
                  <a:rPr lang="en-IE" altLang="ko-KR" sz="1200" i="1" dirty="0">
                    <a:cs typeface="Arial" pitchFamily="34" charset="0"/>
                  </a:rPr>
                  <a:t>: RUBIZMO Cooperation Tool: www.rubizmo.eu</a:t>
                </a:r>
                <a:endParaRPr lang="ko-KR" altLang="en-US" sz="1200" i="1" dirty="0">
                  <a:cs typeface="Arial" pitchFamily="34" charset="0"/>
                </a:endParaRPr>
              </a:p>
            </p:txBody>
          </p:sp>
        </p:grpSp>
        <p:sp>
          <p:nvSpPr>
            <p:cNvPr id="6" name="Oval 5"/>
            <p:cNvSpPr/>
            <p:nvPr/>
          </p:nvSpPr>
          <p:spPr>
            <a:xfrm>
              <a:off x="3737365" y="1844826"/>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err="1">
                <a:solidFill>
                  <a:schemeClr val="accent1">
                    <a:lumMod val="75000"/>
                  </a:schemeClr>
                </a:solidFill>
              </a:rPr>
              <a:t>Að</a:t>
            </a:r>
            <a:r>
              <a:rPr lang="es-ES" sz="4000" b="1" dirty="0">
                <a:solidFill>
                  <a:schemeClr val="accent1">
                    <a:lumMod val="75000"/>
                  </a:schemeClr>
                </a:solidFill>
              </a:rPr>
              <a:t> </a:t>
            </a:r>
            <a:r>
              <a:rPr lang="es-ES" sz="4000" b="1" dirty="0" err="1">
                <a:solidFill>
                  <a:schemeClr val="accent1">
                    <a:lumMod val="75000"/>
                  </a:schemeClr>
                </a:solidFill>
              </a:rPr>
              <a:t>mynda</a:t>
            </a:r>
            <a:r>
              <a:rPr lang="es-ES" sz="4000" b="1" dirty="0">
                <a:solidFill>
                  <a:schemeClr val="accent1">
                    <a:lumMod val="75000"/>
                  </a:schemeClr>
                </a:solidFill>
              </a:rPr>
              <a:t> </a:t>
            </a:r>
            <a:r>
              <a:rPr lang="es-ES" sz="4000" b="1" dirty="0" err="1">
                <a:solidFill>
                  <a:schemeClr val="accent1">
                    <a:lumMod val="75000"/>
                  </a:schemeClr>
                </a:solidFill>
              </a:rPr>
              <a:t>tengslanet</a:t>
            </a:r>
            <a:endParaRPr lang="es-ES" sz="4000" b="1" dirty="0">
              <a:solidFill>
                <a:schemeClr val="accent1">
                  <a:lumMod val="75000"/>
                </a:schemeClr>
              </a:solidFill>
            </a:endParaRPr>
          </a:p>
        </p:txBody>
      </p:sp>
      <p:sp>
        <p:nvSpPr>
          <p:cNvPr id="7" name="Rectángulo 6"/>
          <p:cNvSpPr/>
          <p:nvPr/>
        </p:nvSpPr>
        <p:spPr>
          <a:xfrm>
            <a:off x="6269694" y="1913668"/>
            <a:ext cx="5665388" cy="369332"/>
          </a:xfrm>
          <a:prstGeom prst="rect">
            <a:avLst/>
          </a:prstGeom>
        </p:spPr>
        <p:txBody>
          <a:bodyPr wrap="square">
            <a:spAutoFit/>
          </a:bodyPr>
          <a:lstStyle/>
          <a:p>
            <a:pPr algn="just"/>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Áður</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þú</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myndar</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tengslanet</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er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gott</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að</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hafa</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í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huga</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p:txBody>
      </p:sp>
      <p:grpSp>
        <p:nvGrpSpPr>
          <p:cNvPr id="33" name="Google Shape;12811;p70">
            <a:extLst>
              <a:ext uri="{FF2B5EF4-FFF2-40B4-BE49-F238E27FC236}">
                <a16:creationId xmlns:a16="http://schemas.microsoft.com/office/drawing/2014/main" id="{687809D1-BFE9-4C9A-A4DA-5271C3E89209}"/>
              </a:ext>
            </a:extLst>
          </p:cNvPr>
          <p:cNvGrpSpPr/>
          <p:nvPr/>
        </p:nvGrpSpPr>
        <p:grpSpPr>
          <a:xfrm>
            <a:off x="466780" y="1846316"/>
            <a:ext cx="4057274" cy="3247281"/>
            <a:chOff x="2770052" y="2009628"/>
            <a:chExt cx="327085" cy="277080"/>
          </a:xfrm>
          <a:solidFill>
            <a:srgbClr val="FFB500"/>
          </a:solidFill>
        </p:grpSpPr>
        <p:sp>
          <p:nvSpPr>
            <p:cNvPr id="34" name="Google Shape;12812;p70">
              <a:extLst>
                <a:ext uri="{FF2B5EF4-FFF2-40B4-BE49-F238E27FC236}">
                  <a16:creationId xmlns:a16="http://schemas.microsoft.com/office/drawing/2014/main" id="{FBFA3BED-6E03-4186-954B-1A9EFAA597A9}"/>
                </a:ext>
              </a:extLst>
            </p:cNvPr>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813;p70">
              <a:extLst>
                <a:ext uri="{FF2B5EF4-FFF2-40B4-BE49-F238E27FC236}">
                  <a16:creationId xmlns:a16="http://schemas.microsoft.com/office/drawing/2014/main" id="{5716B0EC-E94E-43CB-94CA-FAA011C56AE1}"/>
                </a:ext>
              </a:extLst>
            </p:cNvPr>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0387;p66">
            <a:extLst>
              <a:ext uri="{FF2B5EF4-FFF2-40B4-BE49-F238E27FC236}">
                <a16:creationId xmlns:a16="http://schemas.microsoft.com/office/drawing/2014/main" id="{0BF780EF-390A-48BB-837D-E68B9EA507F7}"/>
              </a:ext>
            </a:extLst>
          </p:cNvPr>
          <p:cNvGrpSpPr/>
          <p:nvPr/>
        </p:nvGrpSpPr>
        <p:grpSpPr>
          <a:xfrm>
            <a:off x="8849209" y="622810"/>
            <a:ext cx="1474228" cy="893713"/>
            <a:chOff x="5776798" y="3409778"/>
            <a:chExt cx="346379" cy="264518"/>
          </a:xfrm>
        </p:grpSpPr>
        <p:sp>
          <p:nvSpPr>
            <p:cNvPr id="57" name="Google Shape;10388;p66">
              <a:extLst>
                <a:ext uri="{FF2B5EF4-FFF2-40B4-BE49-F238E27FC236}">
                  <a16:creationId xmlns:a16="http://schemas.microsoft.com/office/drawing/2014/main" id="{EFAE5BAC-C35D-46FA-9AA0-124857D76AAA}"/>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389;p66">
              <a:extLst>
                <a:ext uri="{FF2B5EF4-FFF2-40B4-BE49-F238E27FC236}">
                  <a16:creationId xmlns:a16="http://schemas.microsoft.com/office/drawing/2014/main" id="{31584F75-7E8A-4E68-883D-EF0D5C61997E}"/>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90;p66">
              <a:extLst>
                <a:ext uri="{FF2B5EF4-FFF2-40B4-BE49-F238E27FC236}">
                  <a16:creationId xmlns:a16="http://schemas.microsoft.com/office/drawing/2014/main" id="{30029E22-0C7F-4834-B52F-3D017F422495}"/>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91;p66">
              <a:extLst>
                <a:ext uri="{FF2B5EF4-FFF2-40B4-BE49-F238E27FC236}">
                  <a16:creationId xmlns:a16="http://schemas.microsoft.com/office/drawing/2014/main" id="{9359B8FE-761D-4CBC-802D-1F5E482F3398}"/>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392;p66">
              <a:extLst>
                <a:ext uri="{FF2B5EF4-FFF2-40B4-BE49-F238E27FC236}">
                  <a16:creationId xmlns:a16="http://schemas.microsoft.com/office/drawing/2014/main" id="{E648F509-E03D-4964-8822-0DD2677B8D09}"/>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393;p66">
              <a:extLst>
                <a:ext uri="{FF2B5EF4-FFF2-40B4-BE49-F238E27FC236}">
                  <a16:creationId xmlns:a16="http://schemas.microsoft.com/office/drawing/2014/main" id="{7064C8EA-37CD-4193-87CF-66D29C874F52}"/>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p:cNvSpPr/>
          <p:nvPr/>
        </p:nvSpPr>
        <p:spPr>
          <a:xfrm>
            <a:off x="3048000" y="2690336"/>
            <a:ext cx="6096000" cy="369332"/>
          </a:xfrm>
          <a:prstGeom prst="rect">
            <a:avLst/>
          </a:prstGeom>
        </p:spPr>
        <p:txBody>
          <a:bodyPr>
            <a:spAutoFit/>
          </a:bodyPr>
          <a:lstStyle/>
          <a:p>
            <a:endParaRPr lang="en-IE"/>
          </a:p>
        </p:txBody>
      </p:sp>
    </p:spTree>
    <p:extLst>
      <p:ext uri="{BB962C8B-B14F-4D97-AF65-F5344CB8AC3E}">
        <p14:creationId xmlns:p14="http://schemas.microsoft.com/office/powerpoint/2010/main" val="408326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64236" y="229424"/>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4862751" y="2690336"/>
            <a:ext cx="6643190" cy="2708434"/>
            <a:chOff x="3713104" y="1479311"/>
            <a:chExt cx="7307471" cy="1729933"/>
          </a:xfrm>
        </p:grpSpPr>
        <p:grpSp>
          <p:nvGrpSpPr>
            <p:cNvPr id="56" name="Group 55"/>
            <p:cNvGrpSpPr/>
            <p:nvPr/>
          </p:nvGrpSpPr>
          <p:grpSpPr>
            <a:xfrm>
              <a:off x="5365064" y="1479311"/>
              <a:ext cx="5655511" cy="1729933"/>
              <a:chOff x="5890410" y="1409141"/>
              <a:chExt cx="5655511" cy="1729933"/>
            </a:xfrm>
          </p:grpSpPr>
          <p:sp>
            <p:nvSpPr>
              <p:cNvPr id="60" name="TextBox 59"/>
              <p:cNvSpPr txBox="1"/>
              <p:nvPr/>
            </p:nvSpPr>
            <p:spPr>
              <a:xfrm>
                <a:off x="6420994" y="1750480"/>
                <a:ext cx="5124925" cy="276999"/>
              </a:xfrm>
              <a:prstGeom prst="rect">
                <a:avLst/>
              </a:prstGeom>
              <a:noFill/>
            </p:spPr>
            <p:txBody>
              <a:bodyPr wrap="square" rtlCol="0">
                <a:spAutoFit/>
              </a:bodyPr>
              <a:lstStyle/>
              <a:p>
                <a:endParaRPr lang="en-US" altLang="ko-KR" sz="1200">
                  <a:cs typeface="Arial" pitchFamily="34" charset="0"/>
                </a:endParaRPr>
              </a:p>
            </p:txBody>
          </p:sp>
          <p:sp>
            <p:nvSpPr>
              <p:cNvPr id="61" name="TextBox 60"/>
              <p:cNvSpPr txBox="1"/>
              <p:nvPr/>
            </p:nvSpPr>
            <p:spPr>
              <a:xfrm>
                <a:off x="5890410" y="1409141"/>
                <a:ext cx="5655511" cy="1729933"/>
              </a:xfrm>
              <a:prstGeom prst="rect">
                <a:avLst/>
              </a:prstGeom>
              <a:noFill/>
            </p:spPr>
            <p:txBody>
              <a:bodyPr wrap="square" lIns="108000" rIns="108000" rtlCol="0">
                <a:spAutoFit/>
              </a:bodyPr>
              <a:lstStyle/>
              <a:p>
                <a:r>
                  <a:rPr lang="en-GB" sz="2000" b="1" dirty="0" err="1"/>
                  <a:t>Komdu</a:t>
                </a:r>
                <a:r>
                  <a:rPr lang="en-GB" sz="2000" b="1" dirty="0"/>
                  <a:t> </a:t>
                </a:r>
                <a:r>
                  <a:rPr lang="en-GB" sz="2000" b="1" dirty="0" err="1"/>
                  <a:t>auga</a:t>
                </a:r>
                <a:r>
                  <a:rPr lang="en-GB" sz="2000" b="1" dirty="0"/>
                  <a:t> á </a:t>
                </a:r>
                <a:r>
                  <a:rPr lang="en-GB" sz="2000" b="1" dirty="0" err="1"/>
                  <a:t>mögulega</a:t>
                </a:r>
                <a:r>
                  <a:rPr lang="en-GB" sz="2000" b="1" dirty="0"/>
                  <a:t> </a:t>
                </a:r>
                <a:r>
                  <a:rPr lang="en-GB" sz="2000" b="1" dirty="0" err="1"/>
                  <a:t>samstarfsaðila</a:t>
                </a:r>
                <a:r>
                  <a:rPr lang="en-GB" sz="2000" b="1" dirty="0"/>
                  <a:t>:</a:t>
                </a:r>
              </a:p>
              <a:p>
                <a:pPr marL="342900" indent="-342900">
                  <a:buFont typeface="Arial" panose="020B0604020202020204" pitchFamily="34" charset="0"/>
                  <a:buChar char="•"/>
                </a:pPr>
                <a:r>
                  <a:rPr lang="en-GB" sz="2000" dirty="0" err="1"/>
                  <a:t>Með</a:t>
                </a:r>
                <a:r>
                  <a:rPr lang="en-GB" sz="2000" dirty="0"/>
                  <a:t> </a:t>
                </a:r>
                <a:r>
                  <a:rPr lang="en-GB" sz="2000" dirty="0" err="1"/>
                  <a:t>hverjum</a:t>
                </a:r>
                <a:r>
                  <a:rPr lang="en-GB" sz="2000" dirty="0"/>
                  <a:t> </a:t>
                </a:r>
                <a:r>
                  <a:rPr lang="en-GB" sz="2000" dirty="0" err="1"/>
                  <a:t>viltu</a:t>
                </a:r>
                <a:r>
                  <a:rPr lang="en-GB" sz="2000" dirty="0"/>
                  <a:t> vera í </a:t>
                </a:r>
                <a:r>
                  <a:rPr lang="en-GB" sz="2000" dirty="0" err="1"/>
                  <a:t>samstarfi</a:t>
                </a:r>
                <a:r>
                  <a:rPr lang="en-GB" sz="2000" dirty="0"/>
                  <a:t>?</a:t>
                </a:r>
              </a:p>
              <a:p>
                <a:pPr marL="342900" indent="-342900">
                  <a:buFont typeface="Arial" panose="020B0604020202020204" pitchFamily="34" charset="0"/>
                  <a:buChar char="•"/>
                </a:pPr>
                <a:r>
                  <a:rPr lang="en-GB" sz="2000" dirty="0" err="1"/>
                  <a:t>Eru</a:t>
                </a:r>
                <a:r>
                  <a:rPr lang="en-GB" sz="2000" dirty="0"/>
                  <a:t> </a:t>
                </a:r>
                <a:r>
                  <a:rPr lang="en-GB" sz="2000" dirty="0" err="1"/>
                  <a:t>það</a:t>
                </a:r>
                <a:r>
                  <a:rPr lang="en-GB" sz="2000" dirty="0"/>
                  <a:t> </a:t>
                </a:r>
                <a:r>
                  <a:rPr lang="en-GB" sz="2000" dirty="0" err="1"/>
                  <a:t>aðrir</a:t>
                </a:r>
                <a:r>
                  <a:rPr lang="en-GB" sz="2000" dirty="0"/>
                  <a:t> </a:t>
                </a:r>
                <a:r>
                  <a:rPr lang="en-GB" sz="2000" dirty="0" err="1"/>
                  <a:t>hópar</a:t>
                </a:r>
                <a:r>
                  <a:rPr lang="en-GB" sz="2000" dirty="0"/>
                  <a:t>/ </a:t>
                </a:r>
                <a:r>
                  <a:rPr lang="en-GB" sz="2000" dirty="0" err="1"/>
                  <a:t>einstaklingar</a:t>
                </a:r>
                <a:r>
                  <a:rPr lang="en-GB" sz="2000" dirty="0"/>
                  <a:t> </a:t>
                </a:r>
                <a:r>
                  <a:rPr lang="en-GB" sz="2000" dirty="0" err="1"/>
                  <a:t>sem</a:t>
                </a:r>
                <a:r>
                  <a:rPr lang="en-GB" sz="2000" dirty="0"/>
                  <a:t> taka </a:t>
                </a:r>
                <a:r>
                  <a:rPr lang="en-GB" sz="2000" dirty="0" err="1"/>
                  <a:t>þátt</a:t>
                </a:r>
                <a:r>
                  <a:rPr lang="en-GB" sz="2000" dirty="0"/>
                  <a:t> í </a:t>
                </a:r>
                <a:r>
                  <a:rPr lang="en-GB" sz="2000" dirty="0" err="1"/>
                  <a:t>svipaðri</a:t>
                </a:r>
                <a:r>
                  <a:rPr lang="en-GB" sz="2000" dirty="0"/>
                  <a:t> </a:t>
                </a:r>
                <a:r>
                  <a:rPr lang="en-GB" sz="2000" dirty="0" err="1"/>
                  <a:t>starfsemi</a:t>
                </a:r>
                <a:r>
                  <a:rPr lang="en-GB" sz="2000" dirty="0"/>
                  <a:t> á </a:t>
                </a:r>
                <a:r>
                  <a:rPr lang="en-GB" sz="2000" dirty="0" err="1"/>
                  <a:t>öðrum</a:t>
                </a:r>
                <a:r>
                  <a:rPr lang="en-GB" sz="2000" dirty="0"/>
                  <a:t> </a:t>
                </a:r>
                <a:r>
                  <a:rPr lang="en-GB" sz="2000" dirty="0" err="1"/>
                  <a:t>stöðum</a:t>
                </a:r>
                <a:r>
                  <a:rPr lang="en-GB" sz="2000" dirty="0"/>
                  <a:t> – </a:t>
                </a:r>
                <a:r>
                  <a:rPr lang="en-GB" sz="2000" dirty="0" err="1"/>
                  <a:t>hvort</a:t>
                </a:r>
                <a:r>
                  <a:rPr lang="en-GB" sz="2000" dirty="0"/>
                  <a:t> </a:t>
                </a:r>
                <a:r>
                  <a:rPr lang="en-GB" sz="2000" dirty="0" err="1"/>
                  <a:t>sem</a:t>
                </a:r>
                <a:r>
                  <a:rPr lang="en-GB" sz="2000" dirty="0"/>
                  <a:t> </a:t>
                </a:r>
                <a:r>
                  <a:rPr lang="en-GB" sz="2000" dirty="0" err="1"/>
                  <a:t>það</a:t>
                </a:r>
                <a:r>
                  <a:rPr lang="en-GB" sz="2000" dirty="0"/>
                  <a:t> er í </a:t>
                </a:r>
                <a:r>
                  <a:rPr lang="en-GB" sz="2000" dirty="0" err="1"/>
                  <a:t>þínu</a:t>
                </a:r>
                <a:r>
                  <a:rPr lang="en-GB" sz="2000" dirty="0"/>
                  <a:t> </a:t>
                </a:r>
                <a:r>
                  <a:rPr lang="en-GB" sz="2000" dirty="0" err="1"/>
                  <a:t>landi</a:t>
                </a:r>
                <a:r>
                  <a:rPr lang="en-GB" sz="2000" dirty="0"/>
                  <a:t> </a:t>
                </a:r>
                <a:r>
                  <a:rPr lang="en-GB" sz="2000" dirty="0" err="1"/>
                  <a:t>eða</a:t>
                </a:r>
                <a:r>
                  <a:rPr lang="en-GB" sz="2000" dirty="0"/>
                  <a:t> </a:t>
                </a:r>
                <a:r>
                  <a:rPr lang="en-GB" sz="2000" dirty="0" err="1"/>
                  <a:t>öðru</a:t>
                </a:r>
                <a:r>
                  <a:rPr lang="en-GB" sz="2000" dirty="0"/>
                  <a:t> </a:t>
                </a:r>
                <a:r>
                  <a:rPr lang="en-GB" sz="2000" dirty="0" err="1"/>
                  <a:t>landi</a:t>
                </a:r>
                <a:r>
                  <a:rPr lang="en-GB" sz="2000" dirty="0"/>
                  <a:t>. </a:t>
                </a:r>
              </a:p>
              <a:p>
                <a:pPr marL="342900" indent="-342900">
                  <a:buFont typeface="Arial" panose="020B0604020202020204" pitchFamily="34" charset="0"/>
                  <a:buChar char="•"/>
                </a:pPr>
                <a:r>
                  <a:rPr lang="en-GB" sz="2000" dirty="0" err="1"/>
                  <a:t>Hvað</a:t>
                </a:r>
                <a:r>
                  <a:rPr lang="en-GB" sz="2000" dirty="0"/>
                  <a:t> </a:t>
                </a:r>
                <a:r>
                  <a:rPr lang="en-GB" sz="2000" dirty="0" err="1"/>
                  <a:t>munu</a:t>
                </a:r>
                <a:r>
                  <a:rPr lang="en-GB" sz="2000" dirty="0"/>
                  <a:t> </a:t>
                </a:r>
                <a:r>
                  <a:rPr lang="en-GB" sz="2000" dirty="0" err="1"/>
                  <a:t>þeir</a:t>
                </a:r>
                <a:r>
                  <a:rPr lang="en-GB" sz="2000" dirty="0"/>
                  <a:t> </a:t>
                </a:r>
                <a:r>
                  <a:rPr lang="en-GB" sz="2000" dirty="0" err="1"/>
                  <a:t>færa</a:t>
                </a:r>
                <a:r>
                  <a:rPr lang="en-GB" sz="2000" dirty="0"/>
                  <a:t> </a:t>
                </a:r>
                <a:r>
                  <a:rPr lang="en-GB" sz="2000" dirty="0" err="1"/>
                  <a:t>tengslanetinu</a:t>
                </a:r>
                <a:r>
                  <a:rPr lang="en-GB" sz="2000" dirty="0"/>
                  <a:t>?</a:t>
                </a:r>
              </a:p>
              <a:p>
                <a:endParaRPr lang="en-GB" sz="2000" dirty="0"/>
              </a:p>
              <a:p>
                <a:r>
                  <a:rPr lang="en-IE" altLang="ko-KR" sz="1200" i="1" dirty="0" err="1">
                    <a:cs typeface="Arial" pitchFamily="34" charset="0"/>
                  </a:rPr>
                  <a:t>Heimild</a:t>
                </a:r>
                <a:r>
                  <a:rPr lang="en-IE" altLang="ko-KR" sz="1200" i="1" dirty="0">
                    <a:cs typeface="Arial" pitchFamily="34" charset="0"/>
                  </a:rPr>
                  <a:t>: RUBIZMO Cooperation Tool: www.rubizmo.eu</a:t>
                </a:r>
                <a:endParaRPr lang="ko-KR" altLang="en-US" sz="1200" i="1" dirty="0">
                  <a:cs typeface="Arial" pitchFamily="34" charset="0"/>
                </a:endParaRPr>
              </a:p>
              <a:p>
                <a:endParaRPr lang="ko-KR" altLang="en-US" b="1" dirty="0">
                  <a:cs typeface="Arial" pitchFamily="34" charset="0"/>
                </a:endParaRPr>
              </a:p>
            </p:txBody>
          </p:sp>
        </p:grpSp>
        <p:sp>
          <p:nvSpPr>
            <p:cNvPr id="58" name="Oval 57"/>
            <p:cNvSpPr/>
            <p:nvPr/>
          </p:nvSpPr>
          <p:spPr>
            <a:xfrm>
              <a:off x="3713104" y="1597261"/>
              <a:ext cx="1061178" cy="65428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err="1">
                <a:solidFill>
                  <a:schemeClr val="accent1">
                    <a:lumMod val="75000"/>
                  </a:schemeClr>
                </a:solidFill>
              </a:rPr>
              <a:t>Að</a:t>
            </a:r>
            <a:r>
              <a:rPr lang="es-ES" sz="4000" b="1" dirty="0">
                <a:solidFill>
                  <a:schemeClr val="accent1">
                    <a:lumMod val="75000"/>
                  </a:schemeClr>
                </a:solidFill>
              </a:rPr>
              <a:t> </a:t>
            </a:r>
            <a:r>
              <a:rPr lang="es-ES" sz="4000" b="1" dirty="0" err="1">
                <a:solidFill>
                  <a:schemeClr val="accent1">
                    <a:lumMod val="75000"/>
                  </a:schemeClr>
                </a:solidFill>
              </a:rPr>
              <a:t>mynda</a:t>
            </a:r>
            <a:r>
              <a:rPr lang="es-ES" sz="4000" b="1" dirty="0">
                <a:solidFill>
                  <a:schemeClr val="accent1">
                    <a:lumMod val="75000"/>
                  </a:schemeClr>
                </a:solidFill>
              </a:rPr>
              <a:t> </a:t>
            </a:r>
            <a:r>
              <a:rPr lang="es-ES" sz="4000" b="1" dirty="0" err="1">
                <a:solidFill>
                  <a:schemeClr val="accent1">
                    <a:lumMod val="75000"/>
                  </a:schemeClr>
                </a:solidFill>
              </a:rPr>
              <a:t>tengslanet</a:t>
            </a:r>
            <a:endParaRPr lang="es-ES" sz="4000" b="1" dirty="0">
              <a:solidFill>
                <a:schemeClr val="accent1">
                  <a:lumMod val="75000"/>
                </a:schemeClr>
              </a:solidFill>
            </a:endParaRPr>
          </a:p>
        </p:txBody>
      </p:sp>
      <p:sp>
        <p:nvSpPr>
          <p:cNvPr id="7" name="Rectángulo 6"/>
          <p:cNvSpPr/>
          <p:nvPr/>
        </p:nvSpPr>
        <p:spPr>
          <a:xfrm>
            <a:off x="6160167" y="1757076"/>
            <a:ext cx="5345773" cy="369332"/>
          </a:xfrm>
          <a:prstGeom prst="rect">
            <a:avLst/>
          </a:prstGeom>
        </p:spPr>
        <p:txBody>
          <a:bodyPr wrap="square">
            <a:spAutoFit/>
          </a:bodyPr>
          <a:lstStyle/>
          <a:p>
            <a:pPr algn="just"/>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Áður</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þú</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myndar</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tengslanet</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er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gott</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að</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hafa</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í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huga</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p:txBody>
      </p:sp>
      <p:grpSp>
        <p:nvGrpSpPr>
          <p:cNvPr id="33" name="Google Shape;12811;p70">
            <a:extLst>
              <a:ext uri="{FF2B5EF4-FFF2-40B4-BE49-F238E27FC236}">
                <a16:creationId xmlns:a16="http://schemas.microsoft.com/office/drawing/2014/main" id="{687809D1-BFE9-4C9A-A4DA-5271C3E89209}"/>
              </a:ext>
            </a:extLst>
          </p:cNvPr>
          <p:cNvGrpSpPr/>
          <p:nvPr/>
        </p:nvGrpSpPr>
        <p:grpSpPr>
          <a:xfrm>
            <a:off x="466780" y="1846316"/>
            <a:ext cx="4057274" cy="3247281"/>
            <a:chOff x="2770052" y="2009628"/>
            <a:chExt cx="327085" cy="277080"/>
          </a:xfrm>
          <a:solidFill>
            <a:srgbClr val="FFB500"/>
          </a:solidFill>
        </p:grpSpPr>
        <p:sp>
          <p:nvSpPr>
            <p:cNvPr id="34" name="Google Shape;12812;p70">
              <a:extLst>
                <a:ext uri="{FF2B5EF4-FFF2-40B4-BE49-F238E27FC236}">
                  <a16:creationId xmlns:a16="http://schemas.microsoft.com/office/drawing/2014/main" id="{FBFA3BED-6E03-4186-954B-1A9EFAA597A9}"/>
                </a:ext>
              </a:extLst>
            </p:cNvPr>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813;p70">
              <a:extLst>
                <a:ext uri="{FF2B5EF4-FFF2-40B4-BE49-F238E27FC236}">
                  <a16:creationId xmlns:a16="http://schemas.microsoft.com/office/drawing/2014/main" id="{5716B0EC-E94E-43CB-94CA-FAA011C56AE1}"/>
                </a:ext>
              </a:extLst>
            </p:cNvPr>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0387;p66">
            <a:extLst>
              <a:ext uri="{FF2B5EF4-FFF2-40B4-BE49-F238E27FC236}">
                <a16:creationId xmlns:a16="http://schemas.microsoft.com/office/drawing/2014/main" id="{0BF780EF-390A-48BB-837D-E68B9EA507F7}"/>
              </a:ext>
            </a:extLst>
          </p:cNvPr>
          <p:cNvGrpSpPr/>
          <p:nvPr/>
        </p:nvGrpSpPr>
        <p:grpSpPr>
          <a:xfrm>
            <a:off x="8849209" y="622810"/>
            <a:ext cx="1474228" cy="893713"/>
            <a:chOff x="5776798" y="3409778"/>
            <a:chExt cx="346379" cy="264518"/>
          </a:xfrm>
        </p:grpSpPr>
        <p:sp>
          <p:nvSpPr>
            <p:cNvPr id="57" name="Google Shape;10388;p66">
              <a:extLst>
                <a:ext uri="{FF2B5EF4-FFF2-40B4-BE49-F238E27FC236}">
                  <a16:creationId xmlns:a16="http://schemas.microsoft.com/office/drawing/2014/main" id="{EFAE5BAC-C35D-46FA-9AA0-124857D76AAA}"/>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389;p66">
              <a:extLst>
                <a:ext uri="{FF2B5EF4-FFF2-40B4-BE49-F238E27FC236}">
                  <a16:creationId xmlns:a16="http://schemas.microsoft.com/office/drawing/2014/main" id="{31584F75-7E8A-4E68-883D-EF0D5C61997E}"/>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90;p66">
              <a:extLst>
                <a:ext uri="{FF2B5EF4-FFF2-40B4-BE49-F238E27FC236}">
                  <a16:creationId xmlns:a16="http://schemas.microsoft.com/office/drawing/2014/main" id="{30029E22-0C7F-4834-B52F-3D017F422495}"/>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91;p66">
              <a:extLst>
                <a:ext uri="{FF2B5EF4-FFF2-40B4-BE49-F238E27FC236}">
                  <a16:creationId xmlns:a16="http://schemas.microsoft.com/office/drawing/2014/main" id="{9359B8FE-761D-4CBC-802D-1F5E482F3398}"/>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392;p66">
              <a:extLst>
                <a:ext uri="{FF2B5EF4-FFF2-40B4-BE49-F238E27FC236}">
                  <a16:creationId xmlns:a16="http://schemas.microsoft.com/office/drawing/2014/main" id="{E648F509-E03D-4964-8822-0DD2677B8D09}"/>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393;p66">
              <a:extLst>
                <a:ext uri="{FF2B5EF4-FFF2-40B4-BE49-F238E27FC236}">
                  <a16:creationId xmlns:a16="http://schemas.microsoft.com/office/drawing/2014/main" id="{7064C8EA-37CD-4193-87CF-66D29C874F52}"/>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p:cNvSpPr/>
          <p:nvPr/>
        </p:nvSpPr>
        <p:spPr>
          <a:xfrm>
            <a:off x="3048000" y="2690336"/>
            <a:ext cx="6096000" cy="369332"/>
          </a:xfrm>
          <a:prstGeom prst="rect">
            <a:avLst/>
          </a:prstGeom>
        </p:spPr>
        <p:txBody>
          <a:bodyPr>
            <a:spAutoFit/>
          </a:bodyPr>
          <a:lstStyle/>
          <a:p>
            <a:endParaRPr lang="en-IE"/>
          </a:p>
        </p:txBody>
      </p:sp>
    </p:spTree>
    <p:extLst>
      <p:ext uri="{BB962C8B-B14F-4D97-AF65-F5344CB8AC3E}">
        <p14:creationId xmlns:p14="http://schemas.microsoft.com/office/powerpoint/2010/main" val="77559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83084" y="40047"/>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4876431" y="2159899"/>
            <a:ext cx="7358455" cy="3785652"/>
            <a:chOff x="3662118" y="1422731"/>
            <a:chExt cx="7358455" cy="3555533"/>
          </a:xfrm>
        </p:grpSpPr>
        <p:grpSp>
          <p:nvGrpSpPr>
            <p:cNvPr id="63" name="Group 62"/>
            <p:cNvGrpSpPr/>
            <p:nvPr/>
          </p:nvGrpSpPr>
          <p:grpSpPr>
            <a:xfrm>
              <a:off x="4945854" y="1422731"/>
              <a:ext cx="6074719" cy="3555533"/>
              <a:chOff x="5471200" y="1352561"/>
              <a:chExt cx="6074719" cy="3555533"/>
            </a:xfrm>
          </p:grpSpPr>
          <p:sp>
            <p:nvSpPr>
              <p:cNvPr id="67" name="TextBox 66"/>
              <p:cNvSpPr txBox="1"/>
              <p:nvPr/>
            </p:nvSpPr>
            <p:spPr>
              <a:xfrm>
                <a:off x="6420994" y="1750480"/>
                <a:ext cx="5124925" cy="276999"/>
              </a:xfrm>
              <a:prstGeom prst="rect">
                <a:avLst/>
              </a:prstGeom>
              <a:noFill/>
            </p:spPr>
            <p:txBody>
              <a:bodyPr wrap="square" rtlCol="0">
                <a:spAutoFit/>
              </a:bodyPr>
              <a:lstStyle/>
              <a:p>
                <a:endParaRPr lang="en-US" altLang="ko-KR" sz="1200">
                  <a:cs typeface="Arial" pitchFamily="34" charset="0"/>
                </a:endParaRPr>
              </a:p>
            </p:txBody>
          </p:sp>
          <p:sp>
            <p:nvSpPr>
              <p:cNvPr id="68" name="TextBox 67"/>
              <p:cNvSpPr txBox="1"/>
              <p:nvPr/>
            </p:nvSpPr>
            <p:spPr>
              <a:xfrm>
                <a:off x="5471200" y="1352561"/>
                <a:ext cx="6053347" cy="3555533"/>
              </a:xfrm>
              <a:prstGeom prst="rect">
                <a:avLst/>
              </a:prstGeom>
              <a:noFill/>
            </p:spPr>
            <p:txBody>
              <a:bodyPr wrap="square" lIns="108000" tIns="45720" rIns="108000" bIns="45720" rtlCol="0" anchor="t">
                <a:spAutoFit/>
              </a:bodyPr>
              <a:lstStyle/>
              <a:p>
                <a:r>
                  <a:rPr lang="en-GB" sz="2400" b="1" dirty="0" err="1"/>
                  <a:t>Að</a:t>
                </a:r>
                <a:r>
                  <a:rPr lang="en-GB" sz="2400" b="1" dirty="0"/>
                  <a:t> </a:t>
                </a:r>
                <a:r>
                  <a:rPr lang="en-GB" sz="2400" b="1" dirty="0" err="1"/>
                  <a:t>greina</a:t>
                </a:r>
                <a:r>
                  <a:rPr lang="en-GB" sz="2400" b="1" dirty="0"/>
                  <a:t> </a:t>
                </a:r>
                <a:r>
                  <a:rPr lang="en-GB" sz="2400" b="1" dirty="0" err="1"/>
                  <a:t>staðsetningu</a:t>
                </a:r>
                <a:r>
                  <a:rPr lang="en-GB" sz="2400" b="1" dirty="0"/>
                  <a:t> </a:t>
                </a:r>
                <a:r>
                  <a:rPr lang="en-GB" sz="2400" b="1" dirty="0" err="1"/>
                  <a:t>og</a:t>
                </a:r>
                <a:r>
                  <a:rPr lang="en-GB" sz="2400" b="1" dirty="0"/>
                  <a:t> </a:t>
                </a:r>
                <a:r>
                  <a:rPr lang="en-GB" sz="2400" b="1" dirty="0" err="1"/>
                  <a:t>bjargir</a:t>
                </a:r>
                <a:endParaRPr lang="en-GB" sz="2400" b="1" dirty="0"/>
              </a:p>
              <a:p>
                <a:pPr marL="342900" indent="-342900">
                  <a:buFont typeface="Arial" panose="020B0604020202020204" pitchFamily="34" charset="0"/>
                  <a:buChar char="•"/>
                </a:pPr>
                <a:r>
                  <a:rPr lang="en-GB" sz="2000" dirty="0" err="1"/>
                  <a:t>Ætti</a:t>
                </a:r>
                <a:r>
                  <a:rPr lang="en-GB" sz="2000" dirty="0"/>
                  <a:t> </a:t>
                </a:r>
                <a:r>
                  <a:rPr lang="en-GB" sz="2000" dirty="0" err="1"/>
                  <a:t>að</a:t>
                </a:r>
                <a:r>
                  <a:rPr lang="en-GB" sz="2000" dirty="0"/>
                  <a:t> </a:t>
                </a:r>
                <a:r>
                  <a:rPr lang="en-GB" sz="2000" dirty="0" err="1"/>
                  <a:t>draga</a:t>
                </a:r>
                <a:r>
                  <a:rPr lang="en-GB" sz="2000" dirty="0"/>
                  <a:t> </a:t>
                </a:r>
                <a:r>
                  <a:rPr lang="en-GB" sz="2000" dirty="0" err="1"/>
                  <a:t>svæðisbundin</a:t>
                </a:r>
                <a:r>
                  <a:rPr lang="en-GB" sz="2000" dirty="0"/>
                  <a:t> </a:t>
                </a:r>
                <a:r>
                  <a:rPr lang="en-GB" sz="2000" dirty="0" err="1"/>
                  <a:t>mörk</a:t>
                </a:r>
                <a:r>
                  <a:rPr lang="en-GB" sz="2000" dirty="0"/>
                  <a:t>?</a:t>
                </a:r>
              </a:p>
              <a:p>
                <a:pPr marL="342900" indent="-342900">
                  <a:buFont typeface="Arial" panose="020B0604020202020204" pitchFamily="34" charset="0"/>
                  <a:buChar char="•"/>
                </a:pPr>
                <a:r>
                  <a:rPr lang="en-GB" sz="2000" dirty="0"/>
                  <a:t>Er </a:t>
                </a:r>
                <a:r>
                  <a:rPr lang="en-GB" sz="2000" dirty="0" err="1"/>
                  <a:t>þörf</a:t>
                </a:r>
                <a:r>
                  <a:rPr lang="en-GB" sz="2000" dirty="0"/>
                  <a:t> á </a:t>
                </a:r>
                <a:r>
                  <a:rPr lang="en-GB" sz="2000" dirty="0" err="1"/>
                  <a:t>staðsetningu</a:t>
                </a:r>
                <a:r>
                  <a:rPr lang="en-GB" sz="2000" dirty="0"/>
                  <a:t> </a:t>
                </a:r>
                <a:r>
                  <a:rPr lang="en-GB" sz="2000" dirty="0" err="1"/>
                  <a:t>fyrir</a:t>
                </a:r>
                <a:r>
                  <a:rPr lang="en-GB" sz="2000" dirty="0"/>
                  <a:t> </a:t>
                </a:r>
                <a:r>
                  <a:rPr lang="en-GB" sz="2000" dirty="0" err="1"/>
                  <a:t>höfuðstöðvar</a:t>
                </a:r>
                <a:r>
                  <a:rPr lang="en-GB" sz="2000" dirty="0"/>
                  <a:t> – </a:t>
                </a:r>
                <a:r>
                  <a:rPr lang="en-GB" sz="2000" dirty="0" err="1"/>
                  <a:t>ef</a:t>
                </a:r>
                <a:r>
                  <a:rPr lang="en-GB" sz="2000" dirty="0"/>
                  <a:t> </a:t>
                </a:r>
                <a:r>
                  <a:rPr lang="en-GB" sz="2000" dirty="0" err="1"/>
                  <a:t>já</a:t>
                </a:r>
                <a:r>
                  <a:rPr lang="en-GB" sz="2000" dirty="0"/>
                  <a:t>, </a:t>
                </a:r>
                <a:r>
                  <a:rPr lang="en-GB" sz="2000" dirty="0" err="1"/>
                  <a:t>hvar</a:t>
                </a:r>
                <a:r>
                  <a:rPr lang="en-GB" sz="2000" dirty="0"/>
                  <a:t>? </a:t>
                </a:r>
              </a:p>
              <a:p>
                <a:pPr marL="342900" indent="-342900">
                  <a:buFont typeface="Arial" panose="020B0604020202020204" pitchFamily="34" charset="0"/>
                  <a:buChar char="•"/>
                </a:pPr>
                <a:r>
                  <a:rPr lang="en-GB" sz="2000" dirty="0" err="1"/>
                  <a:t>Hvaða</a:t>
                </a:r>
                <a:r>
                  <a:rPr lang="en-GB" sz="2000" dirty="0"/>
                  <a:t> </a:t>
                </a:r>
                <a:r>
                  <a:rPr lang="en-GB" sz="2000" dirty="0" err="1"/>
                  <a:t>bjargir</a:t>
                </a:r>
                <a:r>
                  <a:rPr lang="en-GB" sz="2000" dirty="0"/>
                  <a:t> (</a:t>
                </a:r>
                <a:r>
                  <a:rPr lang="en-GB" sz="2000" dirty="0" err="1"/>
                  <a:t>úrræði</a:t>
                </a:r>
                <a:r>
                  <a:rPr lang="en-GB" sz="2000" dirty="0"/>
                  <a:t>, </a:t>
                </a:r>
                <a:r>
                  <a:rPr lang="en-GB" sz="2000" dirty="0" err="1"/>
                  <a:t>auðlindir</a:t>
                </a:r>
                <a:r>
                  <a:rPr lang="en-GB" sz="2000" dirty="0"/>
                  <a:t>, </a:t>
                </a:r>
                <a:r>
                  <a:rPr lang="en-GB" sz="2000" dirty="0" err="1"/>
                  <a:t>aðföng</a:t>
                </a:r>
                <a:r>
                  <a:rPr lang="en-GB" sz="2000" dirty="0"/>
                  <a:t>) </a:t>
                </a:r>
                <a:r>
                  <a:rPr lang="en-GB" sz="2000" dirty="0" err="1"/>
                  <a:t>eru</a:t>
                </a:r>
                <a:r>
                  <a:rPr lang="en-GB" sz="2000" dirty="0"/>
                  <a:t> </a:t>
                </a:r>
                <a:r>
                  <a:rPr lang="en-GB" sz="2000" dirty="0" err="1"/>
                  <a:t>nauðsynlegar</a:t>
                </a:r>
                <a:r>
                  <a:rPr lang="en-GB" sz="2000" dirty="0"/>
                  <a:t> </a:t>
                </a:r>
                <a:r>
                  <a:rPr lang="en-GB" sz="2000" dirty="0" err="1"/>
                  <a:t>til</a:t>
                </a:r>
                <a:r>
                  <a:rPr lang="en-GB" sz="2000" dirty="0"/>
                  <a:t> </a:t>
                </a:r>
                <a:r>
                  <a:rPr lang="en-GB" sz="2000" dirty="0" err="1"/>
                  <a:t>að</a:t>
                </a:r>
                <a:r>
                  <a:rPr lang="en-GB" sz="2000" dirty="0"/>
                  <a:t> </a:t>
                </a:r>
                <a:r>
                  <a:rPr lang="en-GB" sz="2000" dirty="0" err="1"/>
                  <a:t>setja</a:t>
                </a:r>
                <a:r>
                  <a:rPr lang="en-GB" sz="2000" dirty="0"/>
                  <a:t> á </a:t>
                </a:r>
                <a:r>
                  <a:rPr lang="en-GB" sz="2000" dirty="0" err="1"/>
                  <a:t>stofn</a:t>
                </a:r>
                <a:r>
                  <a:rPr lang="en-GB" sz="2000" dirty="0"/>
                  <a:t> </a:t>
                </a:r>
                <a:r>
                  <a:rPr lang="en-GB" sz="2000" dirty="0" err="1"/>
                  <a:t>og</a:t>
                </a:r>
                <a:r>
                  <a:rPr lang="en-GB" sz="2000" dirty="0"/>
                  <a:t> </a:t>
                </a:r>
                <a:r>
                  <a:rPr lang="en-GB" sz="2000" dirty="0" err="1"/>
                  <a:t>halda</a:t>
                </a:r>
                <a:r>
                  <a:rPr lang="en-GB" sz="2000" dirty="0"/>
                  <a:t> </a:t>
                </a:r>
                <a:r>
                  <a:rPr lang="en-GB" sz="2000" dirty="0" err="1"/>
                  <a:t>úti</a:t>
                </a:r>
                <a:r>
                  <a:rPr lang="en-GB" sz="2000" dirty="0"/>
                  <a:t> </a:t>
                </a:r>
                <a:r>
                  <a:rPr lang="en-GB" sz="2000" dirty="0" err="1"/>
                  <a:t>tengslanetinu</a:t>
                </a:r>
                <a:r>
                  <a:rPr lang="en-GB" sz="2000" dirty="0"/>
                  <a:t>? </a:t>
                </a:r>
              </a:p>
              <a:p>
                <a:pPr marL="342900" indent="-342900">
                  <a:buFont typeface="Arial" panose="020B0604020202020204" pitchFamily="34" charset="0"/>
                  <a:buChar char="•"/>
                </a:pPr>
                <a:r>
                  <a:rPr lang="en-GB" sz="2000" dirty="0" err="1"/>
                  <a:t>Hvaðan</a:t>
                </a:r>
                <a:r>
                  <a:rPr lang="en-GB" sz="2000" dirty="0"/>
                  <a:t> </a:t>
                </a:r>
                <a:r>
                  <a:rPr lang="en-GB" sz="2000" dirty="0" err="1"/>
                  <a:t>gætu</a:t>
                </a:r>
                <a:r>
                  <a:rPr lang="en-GB" sz="2000" dirty="0"/>
                  <a:t> </a:t>
                </a:r>
                <a:r>
                  <a:rPr lang="en-GB" sz="2000" dirty="0" err="1"/>
                  <a:t>þær</a:t>
                </a:r>
                <a:r>
                  <a:rPr lang="en-GB" sz="2000" dirty="0"/>
                  <a:t> </a:t>
                </a:r>
                <a:r>
                  <a:rPr lang="en-GB" sz="2000" dirty="0" err="1"/>
                  <a:t>bjargir</a:t>
                </a:r>
                <a:r>
                  <a:rPr lang="en-GB" sz="2000" dirty="0"/>
                  <a:t> </a:t>
                </a:r>
                <a:r>
                  <a:rPr lang="en-GB" sz="2000" dirty="0" err="1"/>
                  <a:t>komið</a:t>
                </a:r>
                <a:r>
                  <a:rPr lang="en-GB" sz="2000" dirty="0"/>
                  <a:t>?</a:t>
                </a:r>
              </a:p>
              <a:p>
                <a:pPr marL="342900" indent="-342900">
                  <a:buFont typeface="Arial" panose="020B0604020202020204" pitchFamily="34" charset="0"/>
                  <a:buChar char="•"/>
                </a:pPr>
                <a:r>
                  <a:rPr lang="en-GB" sz="2000" dirty="0" err="1"/>
                  <a:t>Hversu</a:t>
                </a:r>
                <a:r>
                  <a:rPr lang="en-GB" sz="2000" dirty="0"/>
                  <a:t> </a:t>
                </a:r>
                <a:r>
                  <a:rPr lang="en-GB" sz="2000" dirty="0" err="1"/>
                  <a:t>mikið</a:t>
                </a:r>
                <a:r>
                  <a:rPr lang="en-GB" sz="2000" dirty="0"/>
                  <a:t> </a:t>
                </a:r>
                <a:r>
                  <a:rPr lang="en-GB" sz="2000" dirty="0" err="1"/>
                  <a:t>þarf</a:t>
                </a:r>
                <a:r>
                  <a:rPr lang="en-GB" sz="2000" dirty="0"/>
                  <a:t> </a:t>
                </a:r>
                <a:r>
                  <a:rPr lang="en-GB" sz="2000" dirty="0" err="1"/>
                  <a:t>til</a:t>
                </a:r>
                <a:r>
                  <a:rPr lang="en-GB" sz="2000" dirty="0"/>
                  <a:t> </a:t>
                </a:r>
                <a:r>
                  <a:rPr lang="en-GB" sz="2000" dirty="0" err="1"/>
                  <a:t>að</a:t>
                </a:r>
                <a:r>
                  <a:rPr lang="en-GB" sz="2000" dirty="0"/>
                  <a:t> </a:t>
                </a:r>
                <a:r>
                  <a:rPr lang="en-GB" sz="2000" dirty="0" err="1"/>
                  <a:t>setja</a:t>
                </a:r>
                <a:r>
                  <a:rPr lang="en-GB" sz="2000" dirty="0"/>
                  <a:t> á </a:t>
                </a:r>
                <a:r>
                  <a:rPr lang="en-GB" sz="2000" dirty="0" err="1"/>
                  <a:t>stofn</a:t>
                </a:r>
                <a:r>
                  <a:rPr lang="en-GB" sz="2000" dirty="0"/>
                  <a:t> </a:t>
                </a:r>
                <a:r>
                  <a:rPr lang="en-GB" sz="2000" dirty="0" err="1"/>
                  <a:t>og</a:t>
                </a:r>
                <a:r>
                  <a:rPr lang="en-GB" sz="2000" dirty="0"/>
                  <a:t> </a:t>
                </a:r>
                <a:r>
                  <a:rPr lang="en-GB" sz="2000" dirty="0" err="1"/>
                  <a:t>halda</a:t>
                </a:r>
                <a:r>
                  <a:rPr lang="en-GB" sz="2000" dirty="0"/>
                  <a:t> </a:t>
                </a:r>
                <a:r>
                  <a:rPr lang="en-GB" sz="2000" dirty="0" err="1"/>
                  <a:t>úti</a:t>
                </a:r>
                <a:r>
                  <a:rPr lang="en-GB" sz="2000" dirty="0"/>
                  <a:t> </a:t>
                </a:r>
                <a:r>
                  <a:rPr lang="en-GB" sz="2000" dirty="0" err="1"/>
                  <a:t>tengslanetinu</a:t>
                </a:r>
                <a:r>
                  <a:rPr lang="en-GB" sz="2000" dirty="0"/>
                  <a:t>?</a:t>
                </a:r>
              </a:p>
              <a:p>
                <a:endParaRPr lang="en-GB" sz="2400" dirty="0">
                  <a:cs typeface="Calibri"/>
                </a:endParaRPr>
              </a:p>
              <a:p>
                <a:r>
                  <a:rPr lang="en-IE" altLang="ko-KR" sz="1200" i="1" dirty="0" err="1">
                    <a:ea typeface="맑은 고딕"/>
                    <a:cs typeface="Arial"/>
                  </a:rPr>
                  <a:t>Heimild</a:t>
                </a:r>
                <a:r>
                  <a:rPr lang="en-IE" altLang="ko-KR" sz="1200" i="1" dirty="0">
                    <a:ea typeface="맑은 고딕"/>
                    <a:cs typeface="Arial"/>
                  </a:rPr>
                  <a:t>: RUBIZMO Cooperation Tool: www.rubizmo.eu</a:t>
                </a:r>
                <a:endParaRPr lang="en-US" altLang="ko-KR" sz="2400" dirty="0">
                  <a:ea typeface="맑은 고딕"/>
                  <a:cs typeface="Arial"/>
                </a:endParaRPr>
              </a:p>
            </p:txBody>
          </p:sp>
        </p:grpSp>
        <p:sp>
          <p:nvSpPr>
            <p:cNvPr id="65" name="Oval 64"/>
            <p:cNvSpPr/>
            <p:nvPr/>
          </p:nvSpPr>
          <p:spPr>
            <a:xfrm>
              <a:off x="3662118" y="2224289"/>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err="1">
                <a:solidFill>
                  <a:schemeClr val="accent1">
                    <a:lumMod val="75000"/>
                  </a:schemeClr>
                </a:solidFill>
              </a:rPr>
              <a:t>Að</a:t>
            </a:r>
            <a:r>
              <a:rPr lang="es-ES" sz="4000" b="1" dirty="0">
                <a:solidFill>
                  <a:schemeClr val="accent1">
                    <a:lumMod val="75000"/>
                  </a:schemeClr>
                </a:solidFill>
              </a:rPr>
              <a:t> </a:t>
            </a:r>
            <a:r>
              <a:rPr lang="es-ES" sz="4000" b="1" dirty="0" err="1">
                <a:solidFill>
                  <a:schemeClr val="accent1">
                    <a:lumMod val="75000"/>
                  </a:schemeClr>
                </a:solidFill>
              </a:rPr>
              <a:t>mynda</a:t>
            </a:r>
            <a:r>
              <a:rPr lang="es-ES" sz="4000" b="1" dirty="0">
                <a:solidFill>
                  <a:schemeClr val="accent1">
                    <a:lumMod val="75000"/>
                  </a:schemeClr>
                </a:solidFill>
              </a:rPr>
              <a:t> </a:t>
            </a:r>
            <a:r>
              <a:rPr lang="es-ES" sz="4000" b="1" dirty="0" err="1">
                <a:solidFill>
                  <a:schemeClr val="accent1">
                    <a:lumMod val="75000"/>
                  </a:schemeClr>
                </a:solidFill>
              </a:rPr>
              <a:t>tengslanet</a:t>
            </a:r>
            <a:endParaRPr lang="es-ES" sz="4000" b="1" dirty="0">
              <a:solidFill>
                <a:schemeClr val="accent1">
                  <a:lumMod val="75000"/>
                </a:schemeClr>
              </a:solidFill>
            </a:endParaRPr>
          </a:p>
        </p:txBody>
      </p:sp>
      <p:sp>
        <p:nvSpPr>
          <p:cNvPr id="7" name="Rectángulo 6"/>
          <p:cNvSpPr/>
          <p:nvPr/>
        </p:nvSpPr>
        <p:spPr>
          <a:xfrm>
            <a:off x="6160167" y="1757076"/>
            <a:ext cx="5565053" cy="369332"/>
          </a:xfrm>
          <a:prstGeom prst="rect">
            <a:avLst/>
          </a:prstGeom>
        </p:spPr>
        <p:txBody>
          <a:bodyPr wrap="square">
            <a:spAutoFit/>
          </a:bodyPr>
          <a:lstStyle/>
          <a:p>
            <a:pPr algn="just"/>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Áður</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þú</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myndar</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tengslanet</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er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gott</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að</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hafa</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í </a:t>
            </a:r>
            <a:r>
              <a:rPr lang="en-GB"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huga</a:t>
            </a:r>
            <a:r>
              <a:rPr lang="en-GB"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p:txBody>
      </p:sp>
      <p:grpSp>
        <p:nvGrpSpPr>
          <p:cNvPr id="33" name="Google Shape;12811;p70">
            <a:extLst>
              <a:ext uri="{FF2B5EF4-FFF2-40B4-BE49-F238E27FC236}">
                <a16:creationId xmlns:a16="http://schemas.microsoft.com/office/drawing/2014/main" id="{687809D1-BFE9-4C9A-A4DA-5271C3E89209}"/>
              </a:ext>
            </a:extLst>
          </p:cNvPr>
          <p:cNvGrpSpPr/>
          <p:nvPr/>
        </p:nvGrpSpPr>
        <p:grpSpPr>
          <a:xfrm>
            <a:off x="466780" y="1846316"/>
            <a:ext cx="4057274" cy="3247281"/>
            <a:chOff x="2770052" y="2009628"/>
            <a:chExt cx="327085" cy="277080"/>
          </a:xfrm>
          <a:solidFill>
            <a:srgbClr val="FFB500"/>
          </a:solidFill>
        </p:grpSpPr>
        <p:sp>
          <p:nvSpPr>
            <p:cNvPr id="34" name="Google Shape;12812;p70">
              <a:extLst>
                <a:ext uri="{FF2B5EF4-FFF2-40B4-BE49-F238E27FC236}">
                  <a16:creationId xmlns:a16="http://schemas.microsoft.com/office/drawing/2014/main" id="{FBFA3BED-6E03-4186-954B-1A9EFAA597A9}"/>
                </a:ext>
              </a:extLst>
            </p:cNvPr>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813;p70">
              <a:extLst>
                <a:ext uri="{FF2B5EF4-FFF2-40B4-BE49-F238E27FC236}">
                  <a16:creationId xmlns:a16="http://schemas.microsoft.com/office/drawing/2014/main" id="{5716B0EC-E94E-43CB-94CA-FAA011C56AE1}"/>
                </a:ext>
              </a:extLst>
            </p:cNvPr>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0387;p66">
            <a:extLst>
              <a:ext uri="{FF2B5EF4-FFF2-40B4-BE49-F238E27FC236}">
                <a16:creationId xmlns:a16="http://schemas.microsoft.com/office/drawing/2014/main" id="{0BF780EF-390A-48BB-837D-E68B9EA507F7}"/>
              </a:ext>
            </a:extLst>
          </p:cNvPr>
          <p:cNvGrpSpPr/>
          <p:nvPr/>
        </p:nvGrpSpPr>
        <p:grpSpPr>
          <a:xfrm>
            <a:off x="8849209" y="622810"/>
            <a:ext cx="1474228" cy="893713"/>
            <a:chOff x="5776798" y="3409778"/>
            <a:chExt cx="346379" cy="264518"/>
          </a:xfrm>
        </p:grpSpPr>
        <p:sp>
          <p:nvSpPr>
            <p:cNvPr id="57" name="Google Shape;10388;p66">
              <a:extLst>
                <a:ext uri="{FF2B5EF4-FFF2-40B4-BE49-F238E27FC236}">
                  <a16:creationId xmlns:a16="http://schemas.microsoft.com/office/drawing/2014/main" id="{EFAE5BAC-C35D-46FA-9AA0-124857D76AAA}"/>
                </a:ext>
              </a:extLst>
            </p:cNvPr>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389;p66">
              <a:extLst>
                <a:ext uri="{FF2B5EF4-FFF2-40B4-BE49-F238E27FC236}">
                  <a16:creationId xmlns:a16="http://schemas.microsoft.com/office/drawing/2014/main" id="{31584F75-7E8A-4E68-883D-EF0D5C61997E}"/>
                </a:ext>
              </a:extLst>
            </p:cNvPr>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90;p66">
              <a:extLst>
                <a:ext uri="{FF2B5EF4-FFF2-40B4-BE49-F238E27FC236}">
                  <a16:creationId xmlns:a16="http://schemas.microsoft.com/office/drawing/2014/main" id="{30029E22-0C7F-4834-B52F-3D017F422495}"/>
                </a:ext>
              </a:extLst>
            </p:cNvPr>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91;p66">
              <a:extLst>
                <a:ext uri="{FF2B5EF4-FFF2-40B4-BE49-F238E27FC236}">
                  <a16:creationId xmlns:a16="http://schemas.microsoft.com/office/drawing/2014/main" id="{9359B8FE-761D-4CBC-802D-1F5E482F3398}"/>
                </a:ext>
              </a:extLst>
            </p:cNvPr>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392;p66">
              <a:extLst>
                <a:ext uri="{FF2B5EF4-FFF2-40B4-BE49-F238E27FC236}">
                  <a16:creationId xmlns:a16="http://schemas.microsoft.com/office/drawing/2014/main" id="{E648F509-E03D-4964-8822-0DD2677B8D09}"/>
                </a:ext>
              </a:extLst>
            </p:cNvPr>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393;p66">
              <a:extLst>
                <a:ext uri="{FF2B5EF4-FFF2-40B4-BE49-F238E27FC236}">
                  <a16:creationId xmlns:a16="http://schemas.microsoft.com/office/drawing/2014/main" id="{7064C8EA-37CD-4193-87CF-66D29C874F52}"/>
                </a:ext>
              </a:extLst>
            </p:cNvPr>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p:cNvSpPr/>
          <p:nvPr/>
        </p:nvSpPr>
        <p:spPr>
          <a:xfrm>
            <a:off x="3048000" y="2690336"/>
            <a:ext cx="6096000" cy="369332"/>
          </a:xfrm>
          <a:prstGeom prst="rect">
            <a:avLst/>
          </a:prstGeom>
        </p:spPr>
        <p:txBody>
          <a:bodyPr>
            <a:spAutoFit/>
          </a:bodyPr>
          <a:lstStyle/>
          <a:p>
            <a:endParaRPr lang="en-IE"/>
          </a:p>
        </p:txBody>
      </p:sp>
    </p:spTree>
    <p:extLst>
      <p:ext uri="{BB962C8B-B14F-4D97-AF65-F5344CB8AC3E}">
        <p14:creationId xmlns:p14="http://schemas.microsoft.com/office/powerpoint/2010/main" val="343383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sz="6200" b="1" dirty="0">
                <a:solidFill>
                  <a:schemeClr val="accent1">
                    <a:lumMod val="75000"/>
                  </a:schemeClr>
                </a:solidFill>
              </a:rPr>
              <a:t>2.2. </a:t>
            </a:r>
            <a:r>
              <a:rPr lang="en-IE" sz="6200" b="1" dirty="0" err="1">
                <a:solidFill>
                  <a:schemeClr val="accent1">
                    <a:lumMod val="75000"/>
                  </a:schemeClr>
                </a:solidFill>
              </a:rPr>
              <a:t>Jafningjanám</a:t>
            </a:r>
            <a:r>
              <a:rPr lang="en-IE" sz="6200" b="1" dirty="0">
                <a:solidFill>
                  <a:schemeClr val="accent1">
                    <a:lumMod val="75000"/>
                  </a:schemeClr>
                </a:solidFill>
              </a:rPr>
              <a:t> og </a:t>
            </a:r>
            <a:r>
              <a:rPr lang="en-IE" sz="6200" b="1" dirty="0" err="1">
                <a:solidFill>
                  <a:schemeClr val="accent1">
                    <a:lumMod val="75000"/>
                  </a:schemeClr>
                </a:solidFill>
              </a:rPr>
              <a:t>handleiðsla</a:t>
            </a:r>
            <a:endParaRPr lang="en-IE" sz="6200" b="1" dirty="0">
              <a:solidFill>
                <a:schemeClr val="accent1">
                  <a:lumMod val="75000"/>
                </a:schemeClr>
              </a:solidFill>
            </a:endParaRPr>
          </a:p>
        </p:txBody>
      </p:sp>
    </p:spTree>
    <p:extLst>
      <p:ext uri="{BB962C8B-B14F-4D97-AF65-F5344CB8AC3E}">
        <p14:creationId xmlns:p14="http://schemas.microsoft.com/office/powerpoint/2010/main" val="195640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25485" y="166353"/>
            <a:ext cx="10515600" cy="1325563"/>
          </a:xfrm>
        </p:spPr>
        <p:txBody>
          <a:bodyPr/>
          <a:lstStyle/>
          <a:p>
            <a:pPr algn="r"/>
            <a:r>
              <a:rPr lang="en-IE" b="1" dirty="0">
                <a:solidFill>
                  <a:schemeClr val="accent1">
                    <a:lumMod val="75000"/>
                  </a:schemeClr>
                </a:solidFill>
              </a:rPr>
              <a:t>2.2.1. </a:t>
            </a:r>
            <a:r>
              <a:rPr lang="en-IE" b="1" dirty="0" err="1">
                <a:solidFill>
                  <a:schemeClr val="accent1">
                    <a:lumMod val="75000"/>
                  </a:schemeClr>
                </a:solidFill>
              </a:rPr>
              <a:t>Jafningjanám</a:t>
            </a:r>
            <a:r>
              <a:rPr lang="en-IE" b="1" dirty="0">
                <a:solidFill>
                  <a:schemeClr val="accent1">
                    <a:lumMod val="75000"/>
                  </a:schemeClr>
                </a:solidFill>
              </a:rPr>
              <a:t> og </a:t>
            </a:r>
            <a:r>
              <a:rPr lang="en-IE" b="1" dirty="0" err="1">
                <a:solidFill>
                  <a:schemeClr val="accent1">
                    <a:lumMod val="75000"/>
                  </a:schemeClr>
                </a:solidFill>
              </a:rPr>
              <a:t>handleiðsla</a:t>
            </a:r>
            <a:r>
              <a:rPr lang="en-IE" dirty="0"/>
              <a:t>		</a:t>
            </a:r>
          </a:p>
        </p:txBody>
      </p:sp>
      <p:sp>
        <p:nvSpPr>
          <p:cNvPr id="3" name="Content Placeholder 2"/>
          <p:cNvSpPr>
            <a:spLocks noGrp="1"/>
          </p:cNvSpPr>
          <p:nvPr>
            <p:ph idx="4294967295"/>
          </p:nvPr>
        </p:nvSpPr>
        <p:spPr>
          <a:xfrm>
            <a:off x="4977442" y="1491916"/>
            <a:ext cx="6688227" cy="4685047"/>
          </a:xfrm>
        </p:spPr>
        <p:txBody>
          <a:bodyPr vert="horz" lIns="91440" tIns="45720" rIns="91440" bIns="45720" rtlCol="0" anchor="t">
            <a:normAutofit/>
          </a:bodyPr>
          <a:lstStyle/>
          <a:p>
            <a:r>
              <a:rPr lang="en-GB" sz="2000" dirty="0" err="1"/>
              <a:t>Tengsl</a:t>
            </a:r>
            <a:r>
              <a:rPr lang="en-GB" sz="2000" dirty="0"/>
              <a:t> og </a:t>
            </a:r>
            <a:r>
              <a:rPr lang="en-GB" sz="2000" dirty="0" err="1"/>
              <a:t>myndun</a:t>
            </a:r>
            <a:r>
              <a:rPr lang="en-GB" sz="2000" dirty="0"/>
              <a:t> </a:t>
            </a:r>
            <a:r>
              <a:rPr lang="en-GB" sz="2000" dirty="0" err="1"/>
              <a:t>tengslanets</a:t>
            </a:r>
            <a:r>
              <a:rPr lang="en-GB" sz="2000" dirty="0"/>
              <a:t> </a:t>
            </a:r>
            <a:r>
              <a:rPr lang="en-GB" sz="2000" dirty="0" err="1"/>
              <a:t>gerir</a:t>
            </a:r>
            <a:r>
              <a:rPr lang="en-GB" sz="2000" dirty="0"/>
              <a:t> </a:t>
            </a:r>
            <a:r>
              <a:rPr lang="en-GB" sz="2000" dirty="0" err="1"/>
              <a:t>það</a:t>
            </a:r>
            <a:r>
              <a:rPr lang="en-GB" sz="2000" dirty="0"/>
              <a:t> </a:t>
            </a:r>
            <a:r>
              <a:rPr lang="en-GB" sz="2000" dirty="0" err="1"/>
              <a:t>að</a:t>
            </a:r>
            <a:r>
              <a:rPr lang="en-GB" sz="2000" dirty="0"/>
              <a:t> </a:t>
            </a:r>
            <a:r>
              <a:rPr lang="en-GB" sz="2000" dirty="0" err="1"/>
              <a:t>verkum</a:t>
            </a:r>
            <a:r>
              <a:rPr lang="en-GB" sz="2000" dirty="0"/>
              <a:t> </a:t>
            </a:r>
            <a:r>
              <a:rPr lang="en-GB" sz="2000" dirty="0" err="1"/>
              <a:t>að</a:t>
            </a:r>
            <a:r>
              <a:rPr lang="en-GB" sz="2000" dirty="0"/>
              <a:t> </a:t>
            </a:r>
            <a:r>
              <a:rPr lang="en-GB" sz="2000" dirty="0" err="1"/>
              <a:t>jafningjanám</a:t>
            </a:r>
            <a:r>
              <a:rPr lang="en-GB" sz="2000" dirty="0"/>
              <a:t> og </a:t>
            </a:r>
            <a:r>
              <a:rPr lang="en-GB" sz="2000" dirty="0" err="1"/>
              <a:t>handleiðsla</a:t>
            </a:r>
            <a:r>
              <a:rPr lang="en-GB" sz="2000" dirty="0"/>
              <a:t> </a:t>
            </a:r>
            <a:r>
              <a:rPr lang="en-GB" sz="2000" dirty="0" err="1"/>
              <a:t>getur</a:t>
            </a:r>
            <a:r>
              <a:rPr lang="en-GB" sz="2000" dirty="0"/>
              <a:t> </a:t>
            </a:r>
            <a:r>
              <a:rPr lang="en-GB" sz="2000" dirty="0" err="1"/>
              <a:t>átt</a:t>
            </a:r>
            <a:r>
              <a:rPr lang="en-GB" sz="2000" dirty="0"/>
              <a:t> </a:t>
            </a:r>
            <a:r>
              <a:rPr lang="en-GB" sz="2000" dirty="0" err="1"/>
              <a:t>sér</a:t>
            </a:r>
            <a:r>
              <a:rPr lang="en-GB" sz="2000" dirty="0"/>
              <a:t> </a:t>
            </a:r>
            <a:r>
              <a:rPr lang="en-GB" sz="2000" dirty="0" err="1"/>
              <a:t>stað</a:t>
            </a:r>
            <a:r>
              <a:rPr lang="en-GB" sz="2000" dirty="0"/>
              <a:t>.</a:t>
            </a:r>
          </a:p>
          <a:p>
            <a:pPr marL="0" indent="0">
              <a:buNone/>
            </a:pPr>
            <a:endParaRPr lang="en-GB" sz="2000" dirty="0"/>
          </a:p>
          <a:p>
            <a:r>
              <a:rPr lang="en-GB" sz="2000" dirty="0" err="1"/>
              <a:t>Jafningjanám</a:t>
            </a:r>
            <a:r>
              <a:rPr lang="en-GB" sz="2000" dirty="0"/>
              <a:t> á </a:t>
            </a:r>
            <a:r>
              <a:rPr lang="en-GB" sz="2000" dirty="0" err="1"/>
              <a:t>sérstaklega</a:t>
            </a:r>
            <a:r>
              <a:rPr lang="en-GB" sz="2000" dirty="0"/>
              <a:t> </a:t>
            </a:r>
            <a:r>
              <a:rPr lang="en-GB" sz="2000" dirty="0" err="1"/>
              <a:t>vel</a:t>
            </a:r>
            <a:r>
              <a:rPr lang="en-GB" sz="2000" dirty="0"/>
              <a:t> </a:t>
            </a:r>
            <a:r>
              <a:rPr lang="en-GB" sz="2000" dirty="0" err="1"/>
              <a:t>við</a:t>
            </a:r>
            <a:r>
              <a:rPr lang="en-GB" sz="2000" dirty="0"/>
              <a:t> </a:t>
            </a:r>
            <a:r>
              <a:rPr lang="en-GB" sz="2000" dirty="0" err="1"/>
              <a:t>nemendur</a:t>
            </a:r>
            <a:r>
              <a:rPr lang="en-GB" sz="2000" dirty="0"/>
              <a:t> </a:t>
            </a:r>
            <a:r>
              <a:rPr lang="en-GB" sz="2000" dirty="0" err="1"/>
              <a:t>sem</a:t>
            </a:r>
            <a:r>
              <a:rPr lang="en-GB" sz="2000" dirty="0"/>
              <a:t> </a:t>
            </a:r>
            <a:r>
              <a:rPr lang="en-GB" sz="2000" dirty="0" err="1"/>
              <a:t>læra</a:t>
            </a:r>
            <a:r>
              <a:rPr lang="en-GB" sz="2000" dirty="0"/>
              <a:t> </a:t>
            </a:r>
            <a:r>
              <a:rPr lang="en-GB" sz="2000" dirty="0" err="1"/>
              <a:t>með</a:t>
            </a:r>
            <a:r>
              <a:rPr lang="en-GB" sz="2000" dirty="0"/>
              <a:t> og </a:t>
            </a:r>
            <a:r>
              <a:rPr lang="en-GB" sz="2000" dirty="0" err="1"/>
              <a:t>af</a:t>
            </a:r>
            <a:r>
              <a:rPr lang="en-GB" sz="2000" dirty="0"/>
              <a:t> </a:t>
            </a:r>
            <a:r>
              <a:rPr lang="en-GB" sz="2000" dirty="0" err="1"/>
              <a:t>hver</a:t>
            </a:r>
            <a:r>
              <a:rPr lang="en-GB" sz="2000" dirty="0"/>
              <a:t> </a:t>
            </a:r>
            <a:r>
              <a:rPr lang="en-GB" sz="2000" dirty="0" err="1"/>
              <a:t>öðrum</a:t>
            </a:r>
            <a:r>
              <a:rPr lang="en-GB" sz="2000" dirty="0"/>
              <a:t> á </a:t>
            </a:r>
            <a:r>
              <a:rPr lang="en-GB" sz="2000" dirty="0" err="1"/>
              <a:t>bæði</a:t>
            </a:r>
            <a:r>
              <a:rPr lang="en-GB" sz="2000" dirty="0"/>
              <a:t> </a:t>
            </a:r>
            <a:r>
              <a:rPr lang="en-GB" sz="2000" dirty="0" err="1"/>
              <a:t>formlegan</a:t>
            </a:r>
            <a:r>
              <a:rPr lang="en-GB" sz="2000" dirty="0"/>
              <a:t> og </a:t>
            </a:r>
            <a:r>
              <a:rPr lang="en-GB" sz="2000" dirty="0" err="1"/>
              <a:t>óformlegan</a:t>
            </a:r>
            <a:r>
              <a:rPr lang="en-GB" sz="2000" dirty="0"/>
              <a:t> </a:t>
            </a:r>
            <a:r>
              <a:rPr lang="en-GB" sz="2000" dirty="0" err="1"/>
              <a:t>hátt</a:t>
            </a:r>
            <a:r>
              <a:rPr lang="en-GB" sz="2000" dirty="0"/>
              <a:t>, </a:t>
            </a:r>
            <a:r>
              <a:rPr lang="en-GB" sz="2000" dirty="0" err="1"/>
              <a:t>sem</a:t>
            </a:r>
            <a:r>
              <a:rPr lang="en-GB" sz="2000" dirty="0"/>
              <a:t> </a:t>
            </a:r>
            <a:r>
              <a:rPr lang="en-GB" sz="2000" dirty="0" err="1"/>
              <a:t>námsfélagar</a:t>
            </a:r>
            <a:r>
              <a:rPr lang="en-GB" sz="2000" dirty="0"/>
              <a:t> </a:t>
            </a:r>
            <a:r>
              <a:rPr lang="en-GB" sz="2000" dirty="0" err="1"/>
              <a:t>án</a:t>
            </a:r>
            <a:r>
              <a:rPr lang="en-GB" sz="2000" dirty="0"/>
              <a:t> </a:t>
            </a:r>
            <a:r>
              <a:rPr lang="en-GB" sz="2000" dirty="0" err="1"/>
              <a:t>hvers</a:t>
            </a:r>
            <a:r>
              <a:rPr lang="en-GB" sz="2000" dirty="0"/>
              <a:t> </a:t>
            </a:r>
            <a:r>
              <a:rPr lang="en-GB" sz="2000" dirty="0" err="1"/>
              <a:t>kyns</a:t>
            </a:r>
            <a:r>
              <a:rPr lang="en-GB" sz="2000" dirty="0"/>
              <a:t> </a:t>
            </a:r>
            <a:r>
              <a:rPr lang="en-GB" sz="2000" dirty="0" err="1"/>
              <a:t>yfirboðara</a:t>
            </a:r>
            <a:r>
              <a:rPr lang="en-GB" sz="2000" dirty="0"/>
              <a:t>. </a:t>
            </a:r>
          </a:p>
          <a:p>
            <a:pPr marL="0" indent="0">
              <a:buNone/>
            </a:pPr>
            <a:endParaRPr lang="en-GB" sz="2000" dirty="0"/>
          </a:p>
          <a:p>
            <a:r>
              <a:rPr lang="en-GB" sz="2000" dirty="0" err="1"/>
              <a:t>Þó</a:t>
            </a:r>
            <a:r>
              <a:rPr lang="en-GB" sz="2000" dirty="0"/>
              <a:t> </a:t>
            </a:r>
            <a:r>
              <a:rPr lang="en-GB" sz="2000" dirty="0" err="1"/>
              <a:t>getur</a:t>
            </a:r>
            <a:r>
              <a:rPr lang="en-GB" sz="2000" dirty="0"/>
              <a:t> </a:t>
            </a:r>
            <a:r>
              <a:rPr lang="en-GB" sz="2000" dirty="0" err="1"/>
              <a:t>það</a:t>
            </a:r>
            <a:r>
              <a:rPr lang="en-GB" sz="2000" dirty="0"/>
              <a:t> </a:t>
            </a:r>
            <a:r>
              <a:rPr lang="en-GB" sz="2000" dirty="0" err="1"/>
              <a:t>einnig</a:t>
            </a:r>
            <a:r>
              <a:rPr lang="en-GB" sz="2000" dirty="0"/>
              <a:t> </a:t>
            </a:r>
            <a:r>
              <a:rPr lang="en-GB" sz="2000" dirty="0" err="1"/>
              <a:t>átt</a:t>
            </a:r>
            <a:r>
              <a:rPr lang="en-GB" sz="2000" dirty="0"/>
              <a:t> </a:t>
            </a:r>
            <a:r>
              <a:rPr lang="en-GB" sz="2000" dirty="0" err="1"/>
              <a:t>við</a:t>
            </a:r>
            <a:r>
              <a:rPr lang="en-GB" sz="2000" dirty="0"/>
              <a:t> </a:t>
            </a:r>
            <a:r>
              <a:rPr lang="en-GB" sz="2000" dirty="0" err="1"/>
              <a:t>tengslanet</a:t>
            </a:r>
            <a:r>
              <a:rPr lang="en-GB" sz="2000" dirty="0"/>
              <a:t> </a:t>
            </a:r>
            <a:r>
              <a:rPr lang="en-GB" sz="2000" dirty="0" err="1"/>
              <a:t>þar</a:t>
            </a:r>
            <a:r>
              <a:rPr lang="en-GB" sz="2000" dirty="0"/>
              <a:t> </a:t>
            </a:r>
            <a:r>
              <a:rPr lang="en-GB" sz="2000" dirty="0" err="1"/>
              <a:t>sem</a:t>
            </a:r>
            <a:r>
              <a:rPr lang="en-GB" sz="2000" dirty="0"/>
              <a:t> </a:t>
            </a:r>
            <a:r>
              <a:rPr lang="en-GB" sz="2000" dirty="0" err="1"/>
              <a:t>samfélagshópar</a:t>
            </a:r>
            <a:r>
              <a:rPr lang="en-GB" sz="2000" dirty="0"/>
              <a:t> </a:t>
            </a:r>
            <a:r>
              <a:rPr lang="en-GB" sz="2000" dirty="0" err="1"/>
              <a:t>eða</a:t>
            </a:r>
            <a:r>
              <a:rPr lang="en-GB" sz="2000" dirty="0"/>
              <a:t> </a:t>
            </a:r>
            <a:r>
              <a:rPr lang="en-GB" sz="2000" dirty="0" err="1"/>
              <a:t>frumkvöðlar</a:t>
            </a:r>
            <a:r>
              <a:rPr lang="en-GB" sz="2000" dirty="0"/>
              <a:t> </a:t>
            </a:r>
            <a:r>
              <a:rPr lang="en-GB" sz="2000" dirty="0" err="1"/>
              <a:t>eru</a:t>
            </a:r>
            <a:r>
              <a:rPr lang="en-GB" sz="2000" dirty="0"/>
              <a:t> á </a:t>
            </a:r>
            <a:r>
              <a:rPr lang="en-GB" sz="2000" dirty="0" err="1"/>
              <a:t>mismunandi</a:t>
            </a:r>
            <a:r>
              <a:rPr lang="en-GB" sz="2000" dirty="0"/>
              <a:t> </a:t>
            </a:r>
            <a:r>
              <a:rPr lang="en-GB" sz="2000" dirty="0" err="1"/>
              <a:t>stigum</a:t>
            </a:r>
            <a:r>
              <a:rPr lang="en-GB" sz="2000" dirty="0"/>
              <a:t> í </a:t>
            </a:r>
            <a:r>
              <a:rPr lang="en-GB" sz="2000" dirty="0" err="1"/>
              <a:t>hugmyndaþróun</a:t>
            </a:r>
            <a:r>
              <a:rPr lang="en-GB" sz="2000" dirty="0"/>
              <a:t> </a:t>
            </a:r>
            <a:r>
              <a:rPr lang="en-GB" sz="2000" dirty="0" err="1"/>
              <a:t>sinni</a:t>
            </a:r>
            <a:r>
              <a:rPr lang="en-GB" sz="2000" dirty="0"/>
              <a:t>. </a:t>
            </a:r>
          </a:p>
          <a:p>
            <a:endParaRPr lang="en-GB" sz="2000" dirty="0"/>
          </a:p>
          <a:p>
            <a:r>
              <a:rPr lang="en-GB" sz="2000" dirty="0" err="1"/>
              <a:t>Það</a:t>
            </a:r>
            <a:r>
              <a:rPr lang="en-GB" sz="2000" dirty="0"/>
              <a:t> </a:t>
            </a:r>
            <a:r>
              <a:rPr lang="en-GB" sz="2000" dirty="0" err="1"/>
              <a:t>gefur</a:t>
            </a:r>
            <a:r>
              <a:rPr lang="en-GB" sz="2000" dirty="0"/>
              <a:t> </a:t>
            </a:r>
            <a:r>
              <a:rPr lang="en-GB" sz="2000" dirty="0" err="1"/>
              <a:t>hópum</a:t>
            </a:r>
            <a:r>
              <a:rPr lang="en-GB" sz="2000" dirty="0"/>
              <a:t> í </a:t>
            </a:r>
            <a:r>
              <a:rPr lang="en-GB" sz="2000" dirty="0" err="1"/>
              <a:t>upphafi</a:t>
            </a:r>
            <a:r>
              <a:rPr lang="en-GB" sz="2000" dirty="0"/>
              <a:t> </a:t>
            </a:r>
            <a:r>
              <a:rPr lang="en-GB" sz="2000" dirty="0" err="1"/>
              <a:t>verkefna</a:t>
            </a:r>
            <a:r>
              <a:rPr lang="en-GB" sz="2000" dirty="0"/>
              <a:t> </a:t>
            </a:r>
            <a:r>
              <a:rPr lang="en-GB" sz="2000" dirty="0" err="1"/>
              <a:t>tækifæri</a:t>
            </a:r>
            <a:r>
              <a:rPr lang="en-GB" sz="2000" dirty="0"/>
              <a:t> </a:t>
            </a:r>
            <a:r>
              <a:rPr lang="en-GB" sz="2000" dirty="0" err="1"/>
              <a:t>til</a:t>
            </a:r>
            <a:r>
              <a:rPr lang="en-GB" sz="2000" dirty="0"/>
              <a:t> </a:t>
            </a:r>
            <a:r>
              <a:rPr lang="en-GB" sz="2000" dirty="0" err="1"/>
              <a:t>að</a:t>
            </a:r>
            <a:r>
              <a:rPr lang="en-GB" sz="2000" dirty="0"/>
              <a:t> </a:t>
            </a:r>
            <a:r>
              <a:rPr lang="en-GB" sz="2000" dirty="0" err="1"/>
              <a:t>læra</a:t>
            </a:r>
            <a:r>
              <a:rPr lang="en-GB" sz="2000" dirty="0"/>
              <a:t> </a:t>
            </a:r>
            <a:r>
              <a:rPr lang="en-GB" sz="2000" dirty="0" err="1"/>
              <a:t>af</a:t>
            </a:r>
            <a:r>
              <a:rPr lang="en-GB" sz="2000" dirty="0"/>
              <a:t> </a:t>
            </a:r>
            <a:r>
              <a:rPr lang="en-GB" sz="2000" dirty="0" err="1"/>
              <a:t>öðrum</a:t>
            </a:r>
            <a:r>
              <a:rPr lang="en-GB" sz="2000" dirty="0"/>
              <a:t> </a:t>
            </a:r>
            <a:r>
              <a:rPr lang="en-GB" sz="2000" dirty="0" err="1"/>
              <a:t>sem</a:t>
            </a:r>
            <a:r>
              <a:rPr lang="en-GB" sz="2000" dirty="0"/>
              <a:t> </a:t>
            </a:r>
            <a:r>
              <a:rPr lang="en-GB" sz="2000" dirty="0" err="1"/>
              <a:t>hafa</a:t>
            </a:r>
            <a:r>
              <a:rPr lang="en-GB" sz="2000" dirty="0"/>
              <a:t> </a:t>
            </a:r>
            <a:r>
              <a:rPr lang="en-GB" sz="2000" dirty="0" err="1"/>
              <a:t>farið</a:t>
            </a:r>
            <a:r>
              <a:rPr lang="en-GB" sz="2000" dirty="0"/>
              <a:t> í </a:t>
            </a:r>
            <a:r>
              <a:rPr lang="en-GB" sz="2000" dirty="0" err="1"/>
              <a:t>gegnum</a:t>
            </a:r>
            <a:r>
              <a:rPr lang="en-GB" sz="2000" dirty="0"/>
              <a:t> </a:t>
            </a:r>
            <a:r>
              <a:rPr lang="en-GB" sz="2000" dirty="0" err="1"/>
              <a:t>sama</a:t>
            </a:r>
            <a:r>
              <a:rPr lang="en-GB" sz="2000" dirty="0"/>
              <a:t> </a:t>
            </a:r>
            <a:r>
              <a:rPr lang="en-GB" sz="2000" dirty="0" err="1"/>
              <a:t>ferli</a:t>
            </a:r>
            <a:r>
              <a:rPr lang="en-GB" sz="2000" dirty="0"/>
              <a:t>.</a:t>
            </a:r>
          </a:p>
        </p:txBody>
      </p:sp>
      <p:pic>
        <p:nvPicPr>
          <p:cNvPr id="5" name="Graphic 4" descr="Idea outline">
            <a:extLst>
              <a:ext uri="{FF2B5EF4-FFF2-40B4-BE49-F238E27FC236}">
                <a16:creationId xmlns:a16="http://schemas.microsoft.com/office/drawing/2014/main" id="{DE81459E-1C14-ED4B-A0FB-702FC62CD76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05075" y="1982282"/>
            <a:ext cx="2188589" cy="2188589"/>
          </a:xfrm>
          <a:prstGeom prst="rect">
            <a:avLst/>
          </a:prstGeom>
        </p:spPr>
      </p:pic>
    </p:spTree>
    <p:extLst>
      <p:ext uri="{BB962C8B-B14F-4D97-AF65-F5344CB8AC3E}">
        <p14:creationId xmlns:p14="http://schemas.microsoft.com/office/powerpoint/2010/main" val="2456034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9497" y="390418"/>
            <a:ext cx="10515600" cy="1325563"/>
          </a:xfrm>
        </p:spPr>
        <p:txBody>
          <a:bodyPr/>
          <a:lstStyle/>
          <a:p>
            <a:pPr algn="r"/>
            <a:r>
              <a:rPr lang="en-IE" b="1" dirty="0">
                <a:solidFill>
                  <a:schemeClr val="accent1">
                    <a:lumMod val="75000"/>
                  </a:schemeClr>
                </a:solidFill>
              </a:rPr>
              <a:t>2.2.1. </a:t>
            </a:r>
            <a:r>
              <a:rPr lang="en-IE" b="1" dirty="0" err="1">
                <a:solidFill>
                  <a:schemeClr val="accent1">
                    <a:lumMod val="75000"/>
                  </a:schemeClr>
                </a:solidFill>
              </a:rPr>
              <a:t>Jafningjanám</a:t>
            </a:r>
            <a:r>
              <a:rPr lang="en-IE" b="1" dirty="0">
                <a:solidFill>
                  <a:schemeClr val="accent1">
                    <a:lumMod val="75000"/>
                  </a:schemeClr>
                </a:solidFill>
              </a:rPr>
              <a:t> og </a:t>
            </a:r>
            <a:r>
              <a:rPr lang="en-IE" b="1" dirty="0" err="1">
                <a:solidFill>
                  <a:schemeClr val="accent1">
                    <a:lumMod val="75000"/>
                  </a:schemeClr>
                </a:solidFill>
              </a:rPr>
              <a:t>handleiðsla</a:t>
            </a:r>
            <a:r>
              <a:rPr lang="en-IE" dirty="0"/>
              <a:t>		</a:t>
            </a:r>
          </a:p>
        </p:txBody>
      </p:sp>
      <p:sp>
        <p:nvSpPr>
          <p:cNvPr id="3" name="Content Placeholder 2"/>
          <p:cNvSpPr>
            <a:spLocks noGrp="1"/>
          </p:cNvSpPr>
          <p:nvPr>
            <p:ph idx="4294967295"/>
          </p:nvPr>
        </p:nvSpPr>
        <p:spPr>
          <a:xfrm>
            <a:off x="4695972" y="1715981"/>
            <a:ext cx="7120528" cy="4685047"/>
          </a:xfrm>
        </p:spPr>
        <p:txBody>
          <a:bodyPr vert="horz" lIns="91440" tIns="45720" rIns="91440" bIns="45720" rtlCol="0" anchor="t">
            <a:normAutofit/>
          </a:bodyPr>
          <a:lstStyle/>
          <a:p>
            <a:pPr marL="0" indent="0">
              <a:buNone/>
            </a:pPr>
            <a:r>
              <a:rPr lang="en-GB" sz="2000" dirty="0" err="1"/>
              <a:t>Þetta</a:t>
            </a:r>
            <a:r>
              <a:rPr lang="en-GB" sz="2000" dirty="0"/>
              <a:t> er </a:t>
            </a:r>
            <a:r>
              <a:rPr lang="en-GB" sz="2000" dirty="0" err="1"/>
              <a:t>hægt</a:t>
            </a:r>
            <a:r>
              <a:rPr lang="en-GB" sz="2000" dirty="0"/>
              <a:t> </a:t>
            </a:r>
            <a:r>
              <a:rPr lang="en-GB" sz="2000" dirty="0" err="1"/>
              <a:t>að</a:t>
            </a:r>
            <a:r>
              <a:rPr lang="en-GB" sz="2000" dirty="0"/>
              <a:t> </a:t>
            </a:r>
            <a:r>
              <a:rPr lang="en-GB" sz="2000" dirty="0" err="1"/>
              <a:t>framkvæma</a:t>
            </a:r>
            <a:r>
              <a:rPr lang="en-GB" sz="2000" dirty="0"/>
              <a:t> </a:t>
            </a:r>
            <a:r>
              <a:rPr lang="en-GB" sz="2000" dirty="0" err="1"/>
              <a:t>með</a:t>
            </a:r>
            <a:r>
              <a:rPr lang="en-GB" sz="2000" dirty="0"/>
              <a:t> </a:t>
            </a:r>
            <a:r>
              <a:rPr lang="en-GB" sz="2000" dirty="0" err="1"/>
              <a:t>eftirfarandi</a:t>
            </a:r>
            <a:r>
              <a:rPr lang="en-GB" sz="2000" dirty="0"/>
              <a:t> </a:t>
            </a:r>
            <a:r>
              <a:rPr lang="en-GB" sz="2000" dirty="0" err="1"/>
              <a:t>hætti</a:t>
            </a:r>
            <a:r>
              <a:rPr lang="en-GB" sz="2000" dirty="0"/>
              <a:t>:</a:t>
            </a:r>
          </a:p>
          <a:p>
            <a:pPr marL="0" indent="0">
              <a:buNone/>
            </a:pPr>
            <a:endParaRPr lang="en-GB" sz="2000" dirty="0"/>
          </a:p>
          <a:p>
            <a:pPr lvl="1"/>
            <a:r>
              <a:rPr lang="en-GB" sz="2000" dirty="0" err="1"/>
              <a:t>Að</a:t>
            </a:r>
            <a:r>
              <a:rPr lang="en-GB" sz="2000" dirty="0"/>
              <a:t> </a:t>
            </a:r>
            <a:r>
              <a:rPr lang="en-GB" sz="2000" dirty="0" err="1"/>
              <a:t>heyra</a:t>
            </a:r>
            <a:r>
              <a:rPr lang="en-GB" sz="2000" dirty="0"/>
              <a:t> </a:t>
            </a:r>
            <a:r>
              <a:rPr lang="en-GB" sz="2000" dirty="0" err="1"/>
              <a:t>af</a:t>
            </a:r>
            <a:r>
              <a:rPr lang="en-GB" sz="2000" dirty="0"/>
              <a:t> </a:t>
            </a:r>
            <a:r>
              <a:rPr lang="en-GB" sz="2000" dirty="0" err="1"/>
              <a:t>reynslu</a:t>
            </a:r>
            <a:r>
              <a:rPr lang="en-GB" sz="2000" dirty="0"/>
              <a:t> </a:t>
            </a:r>
            <a:r>
              <a:rPr lang="en-GB" sz="2000" dirty="0" err="1"/>
              <a:t>annarra</a:t>
            </a:r>
            <a:r>
              <a:rPr lang="en-GB" sz="2000" dirty="0"/>
              <a:t> á </a:t>
            </a:r>
            <a:r>
              <a:rPr lang="en-GB" sz="2000" dirty="0" err="1"/>
              <a:t>hópfundum</a:t>
            </a:r>
            <a:r>
              <a:rPr lang="en-GB" sz="2000" dirty="0"/>
              <a:t> </a:t>
            </a:r>
            <a:r>
              <a:rPr lang="en-GB" sz="2000" dirty="0" err="1"/>
              <a:t>eða</a:t>
            </a:r>
            <a:r>
              <a:rPr lang="en-GB" sz="2000" dirty="0"/>
              <a:t> </a:t>
            </a:r>
            <a:r>
              <a:rPr lang="en-GB" sz="2000" dirty="0" err="1"/>
              <a:t>samtölum</a:t>
            </a:r>
            <a:r>
              <a:rPr lang="en-GB" sz="2000" dirty="0"/>
              <a:t> </a:t>
            </a:r>
            <a:r>
              <a:rPr lang="en-GB" sz="2000" dirty="0" err="1"/>
              <a:t>við</a:t>
            </a:r>
            <a:r>
              <a:rPr lang="en-GB" sz="2000" dirty="0"/>
              <a:t> </a:t>
            </a:r>
            <a:r>
              <a:rPr lang="en-GB" sz="2000" dirty="0" err="1"/>
              <a:t>einstaklinga</a:t>
            </a:r>
            <a:r>
              <a:rPr lang="en-GB" sz="2000" dirty="0"/>
              <a:t>.</a:t>
            </a:r>
          </a:p>
          <a:p>
            <a:pPr marL="457200" lvl="1" indent="0">
              <a:buNone/>
            </a:pPr>
            <a:endParaRPr lang="en-GB" sz="2000" dirty="0"/>
          </a:p>
          <a:p>
            <a:pPr lvl="1"/>
            <a:r>
              <a:rPr lang="en-GB" sz="2000" dirty="0" err="1"/>
              <a:t>Reynslumeiri</a:t>
            </a:r>
            <a:r>
              <a:rPr lang="en-GB" sz="2000" dirty="0"/>
              <a:t> </a:t>
            </a:r>
            <a:r>
              <a:rPr lang="en-GB" sz="2000" dirty="0" err="1"/>
              <a:t>hópar</a:t>
            </a:r>
            <a:r>
              <a:rPr lang="en-GB" sz="2000" dirty="0"/>
              <a:t> geta </a:t>
            </a:r>
            <a:r>
              <a:rPr lang="en-GB" sz="2000" dirty="0" err="1"/>
              <a:t>flutt</a:t>
            </a:r>
            <a:r>
              <a:rPr lang="en-GB" sz="2000" dirty="0"/>
              <a:t> </a:t>
            </a:r>
            <a:r>
              <a:rPr lang="en-GB" sz="2000" dirty="0" err="1"/>
              <a:t>kynningu</a:t>
            </a:r>
            <a:r>
              <a:rPr lang="en-GB" sz="2000" dirty="0"/>
              <a:t> á </a:t>
            </a:r>
            <a:r>
              <a:rPr lang="en-GB" sz="2000" dirty="0" err="1"/>
              <a:t>verkefni</a:t>
            </a:r>
            <a:r>
              <a:rPr lang="en-GB" sz="2000" dirty="0"/>
              <a:t>/</a:t>
            </a:r>
            <a:r>
              <a:rPr lang="en-GB" sz="2000" dirty="0" err="1"/>
              <a:t>starfsemi</a:t>
            </a:r>
            <a:r>
              <a:rPr lang="en-GB" sz="2000" dirty="0"/>
              <a:t> </a:t>
            </a:r>
            <a:r>
              <a:rPr lang="en-GB" sz="2000" dirty="0" err="1"/>
              <a:t>sinni</a:t>
            </a:r>
            <a:r>
              <a:rPr lang="en-GB" sz="2000" dirty="0"/>
              <a:t>. </a:t>
            </a:r>
          </a:p>
          <a:p>
            <a:pPr lvl="1"/>
            <a:endParaRPr lang="en-GB" sz="2000" dirty="0"/>
          </a:p>
          <a:p>
            <a:pPr lvl="1"/>
            <a:r>
              <a:rPr lang="en-GB" sz="2000" dirty="0" err="1"/>
              <a:t>Að</a:t>
            </a:r>
            <a:r>
              <a:rPr lang="en-GB" sz="2000" dirty="0"/>
              <a:t> </a:t>
            </a:r>
            <a:r>
              <a:rPr lang="en-GB" sz="2000" dirty="0" err="1"/>
              <a:t>fá</a:t>
            </a:r>
            <a:r>
              <a:rPr lang="en-GB" sz="2000" dirty="0"/>
              <a:t> </a:t>
            </a:r>
            <a:r>
              <a:rPr lang="en-GB" sz="2000" dirty="0" err="1"/>
              <a:t>að</a:t>
            </a:r>
            <a:r>
              <a:rPr lang="en-GB" sz="2000" dirty="0"/>
              <a:t> </a:t>
            </a:r>
            <a:r>
              <a:rPr lang="en-GB" sz="2000" dirty="0" err="1"/>
              <a:t>sjá</a:t>
            </a:r>
            <a:r>
              <a:rPr lang="en-GB" sz="2000" dirty="0"/>
              <a:t> </a:t>
            </a:r>
            <a:r>
              <a:rPr lang="en-GB" sz="2000" dirty="0" err="1"/>
              <a:t>verkefnið</a:t>
            </a:r>
            <a:r>
              <a:rPr lang="en-GB" sz="2000" dirty="0"/>
              <a:t>/</a:t>
            </a:r>
            <a:r>
              <a:rPr lang="en-GB" sz="2000" dirty="0" err="1"/>
              <a:t>starfsemina</a:t>
            </a:r>
            <a:r>
              <a:rPr lang="en-GB" sz="2000" dirty="0"/>
              <a:t> </a:t>
            </a:r>
            <a:r>
              <a:rPr lang="en-GB" sz="2000" dirty="0" err="1"/>
              <a:t>og</a:t>
            </a:r>
            <a:r>
              <a:rPr lang="en-GB" sz="2000" dirty="0"/>
              <a:t> </a:t>
            </a:r>
            <a:r>
              <a:rPr lang="en-GB" sz="2000" dirty="0" err="1"/>
              <a:t>hvernig</a:t>
            </a:r>
            <a:r>
              <a:rPr lang="en-GB" sz="2000" dirty="0"/>
              <a:t> </a:t>
            </a:r>
            <a:r>
              <a:rPr lang="en-GB" sz="2000" dirty="0" err="1"/>
              <a:t>hlutirnir</a:t>
            </a:r>
            <a:r>
              <a:rPr lang="en-GB" sz="2000" dirty="0"/>
              <a:t> </a:t>
            </a:r>
            <a:r>
              <a:rPr lang="en-GB" sz="2000" dirty="0" err="1"/>
              <a:t>eru</a:t>
            </a:r>
            <a:r>
              <a:rPr lang="en-GB" sz="2000" dirty="0"/>
              <a:t> </a:t>
            </a:r>
            <a:r>
              <a:rPr lang="en-GB" sz="2000" dirty="0" err="1"/>
              <a:t>gerðir</a:t>
            </a:r>
            <a:r>
              <a:rPr lang="en-GB" sz="2000" dirty="0"/>
              <a:t> </a:t>
            </a:r>
            <a:r>
              <a:rPr lang="en-GB" sz="2000" dirty="0" err="1"/>
              <a:t>eða</a:t>
            </a:r>
            <a:r>
              <a:rPr lang="en-GB" sz="2000" dirty="0"/>
              <a:t> </a:t>
            </a:r>
            <a:r>
              <a:rPr lang="en-GB" sz="2000" dirty="0" err="1"/>
              <a:t>settir</a:t>
            </a:r>
            <a:r>
              <a:rPr lang="en-GB" sz="2000" dirty="0"/>
              <a:t> </a:t>
            </a:r>
            <a:r>
              <a:rPr lang="en-GB" sz="2000" dirty="0" err="1"/>
              <a:t>fram</a:t>
            </a:r>
            <a:r>
              <a:rPr lang="en-GB" sz="2000" dirty="0"/>
              <a:t> </a:t>
            </a:r>
            <a:r>
              <a:rPr lang="en-GB" sz="2000" dirty="0" err="1"/>
              <a:t>og</a:t>
            </a:r>
            <a:r>
              <a:rPr lang="en-GB" sz="2000" dirty="0"/>
              <a:t> </a:t>
            </a:r>
            <a:r>
              <a:rPr lang="en-GB" sz="2000" dirty="0" err="1"/>
              <a:t>fá</a:t>
            </a:r>
            <a:r>
              <a:rPr lang="en-GB" sz="2000" dirty="0"/>
              <a:t> </a:t>
            </a:r>
            <a:r>
              <a:rPr lang="en-GB" sz="2000" dirty="0" err="1"/>
              <a:t>að</a:t>
            </a:r>
            <a:r>
              <a:rPr lang="en-GB" sz="2000" dirty="0"/>
              <a:t> </a:t>
            </a:r>
            <a:r>
              <a:rPr lang="en-GB" sz="2000" dirty="0" err="1"/>
              <a:t>prófa</a:t>
            </a:r>
            <a:r>
              <a:rPr lang="en-GB" sz="2000" dirty="0"/>
              <a:t> á </a:t>
            </a:r>
            <a:r>
              <a:rPr lang="en-GB" sz="2000" dirty="0" err="1"/>
              <a:t>staðnum</a:t>
            </a:r>
            <a:r>
              <a:rPr lang="en-GB" sz="2000" dirty="0"/>
              <a:t> </a:t>
            </a:r>
            <a:r>
              <a:rPr lang="en-GB" sz="2000" dirty="0" err="1"/>
              <a:t>Þetta</a:t>
            </a:r>
            <a:r>
              <a:rPr lang="en-GB" sz="2000" dirty="0"/>
              <a:t> </a:t>
            </a:r>
            <a:r>
              <a:rPr lang="en-GB" sz="2000" dirty="0" err="1"/>
              <a:t>væri</a:t>
            </a:r>
            <a:r>
              <a:rPr lang="en-GB" sz="2000" dirty="0"/>
              <a:t> </a:t>
            </a:r>
            <a:r>
              <a:rPr lang="en-GB" sz="2000" dirty="0" err="1"/>
              <a:t>einnig</a:t>
            </a:r>
            <a:r>
              <a:rPr lang="en-GB" sz="2000" dirty="0"/>
              <a:t> </a:t>
            </a:r>
            <a:r>
              <a:rPr lang="en-GB" sz="2000" dirty="0" err="1"/>
              <a:t>hægt</a:t>
            </a:r>
            <a:r>
              <a:rPr lang="en-GB" sz="2000" dirty="0"/>
              <a:t> </a:t>
            </a:r>
            <a:r>
              <a:rPr lang="en-GB" sz="2000" dirty="0" err="1"/>
              <a:t>að</a:t>
            </a:r>
            <a:r>
              <a:rPr lang="en-GB" sz="2000" dirty="0"/>
              <a:t> </a:t>
            </a:r>
            <a:r>
              <a:rPr lang="en-GB" sz="2000" dirty="0" err="1"/>
              <a:t>gera</a:t>
            </a:r>
            <a:r>
              <a:rPr lang="en-GB" sz="2000" dirty="0"/>
              <a:t> </a:t>
            </a:r>
            <a:r>
              <a:rPr lang="en-GB" sz="2000" dirty="0" err="1"/>
              <a:t>gegnum</a:t>
            </a:r>
            <a:r>
              <a:rPr lang="en-GB" sz="2000" dirty="0"/>
              <a:t> </a:t>
            </a:r>
            <a:r>
              <a:rPr lang="en-GB" sz="2000" dirty="0" err="1"/>
              <a:t>netið</a:t>
            </a:r>
            <a:r>
              <a:rPr lang="en-GB" sz="2000" dirty="0"/>
              <a:t> </a:t>
            </a:r>
            <a:r>
              <a:rPr lang="en-GB" sz="2000" dirty="0" err="1"/>
              <a:t>ef</a:t>
            </a:r>
            <a:r>
              <a:rPr lang="en-GB" sz="2000" dirty="0"/>
              <a:t> </a:t>
            </a:r>
            <a:r>
              <a:rPr lang="en-GB" sz="2000" dirty="0" err="1"/>
              <a:t>það</a:t>
            </a:r>
            <a:r>
              <a:rPr lang="en-GB" sz="2000" dirty="0"/>
              <a:t> er ekki </a:t>
            </a:r>
            <a:r>
              <a:rPr lang="en-GB" sz="2000" dirty="0" err="1"/>
              <a:t>hægt</a:t>
            </a:r>
            <a:r>
              <a:rPr lang="en-GB" sz="2000" dirty="0"/>
              <a:t> á </a:t>
            </a:r>
            <a:r>
              <a:rPr lang="en-GB" sz="2000" dirty="0" err="1"/>
              <a:t>staðnum</a:t>
            </a:r>
            <a:r>
              <a:rPr lang="en-GB" sz="2000" dirty="0"/>
              <a:t>. </a:t>
            </a:r>
          </a:p>
        </p:txBody>
      </p:sp>
      <p:pic>
        <p:nvPicPr>
          <p:cNvPr id="9" name="Graphic 8" descr="Voice outline">
            <a:extLst>
              <a:ext uri="{FF2B5EF4-FFF2-40B4-BE49-F238E27FC236}">
                <a16:creationId xmlns:a16="http://schemas.microsoft.com/office/drawing/2014/main" id="{AFD31D8E-4531-7349-BC63-533A405B9A5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12449" y="2206657"/>
            <a:ext cx="2136743" cy="2136743"/>
          </a:xfrm>
          <a:prstGeom prst="rect">
            <a:avLst/>
          </a:prstGeom>
        </p:spPr>
      </p:pic>
    </p:spTree>
    <p:extLst>
      <p:ext uri="{BB962C8B-B14F-4D97-AF65-F5344CB8AC3E}">
        <p14:creationId xmlns:p14="http://schemas.microsoft.com/office/powerpoint/2010/main" val="170732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3592864" y="0"/>
            <a:ext cx="8625674" cy="709267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86103" cy="1015663"/>
            <a:chOff x="4834470" y="1482096"/>
            <a:chExt cx="6186103" cy="1015663"/>
          </a:xfrm>
        </p:grpSpPr>
        <p:grpSp>
          <p:nvGrpSpPr>
            <p:cNvPr id="4" name="Group 3"/>
            <p:cNvGrpSpPr/>
            <p:nvPr/>
          </p:nvGrpSpPr>
          <p:grpSpPr>
            <a:xfrm>
              <a:off x="5895648" y="1482096"/>
              <a:ext cx="5124925" cy="1015663"/>
              <a:chOff x="6420994" y="1411926"/>
              <a:chExt cx="5124925" cy="1015663"/>
            </a:xfrm>
          </p:grpSpPr>
          <p:sp>
            <p:nvSpPr>
              <p:cNvPr id="8" name="TextBox 7"/>
              <p:cNvSpPr txBox="1"/>
              <p:nvPr/>
            </p:nvSpPr>
            <p:spPr>
              <a:xfrm>
                <a:off x="6420994" y="1750480"/>
                <a:ext cx="5124925" cy="276999"/>
              </a:xfrm>
              <a:prstGeom prst="rect">
                <a:avLst/>
              </a:prstGeom>
              <a:noFill/>
            </p:spPr>
            <p:txBody>
              <a:bodyPr wrap="square" rtlCol="0">
                <a:spAutoFit/>
              </a:bodyPr>
              <a:lstStyle/>
              <a:p>
                <a:endParaRPr lang="en-US" altLang="ko-KR" sz="1200">
                  <a:cs typeface="Arial" pitchFamily="34" charset="0"/>
                </a:endParaRPr>
              </a:p>
            </p:txBody>
          </p:sp>
          <p:sp>
            <p:nvSpPr>
              <p:cNvPr id="9" name="TextBox 8"/>
              <p:cNvSpPr txBox="1"/>
              <p:nvPr/>
            </p:nvSpPr>
            <p:spPr>
              <a:xfrm>
                <a:off x="6420994" y="1411926"/>
                <a:ext cx="5124925" cy="1015663"/>
              </a:xfrm>
              <a:prstGeom prst="rect">
                <a:avLst/>
              </a:prstGeom>
              <a:noFill/>
            </p:spPr>
            <p:txBody>
              <a:bodyPr wrap="square" lIns="108000" tIns="45720" rIns="108000" bIns="45720" rtlCol="0" anchor="t">
                <a:spAutoFit/>
              </a:bodyPr>
              <a:lstStyle/>
              <a:p>
                <a:r>
                  <a:rPr lang="en-US" altLang="ko-KR" b="1" dirty="0" err="1">
                    <a:ea typeface="맑은 고딕"/>
                    <a:cs typeface="Arial"/>
                  </a:rPr>
                  <a:t>Þekkja</a:t>
                </a:r>
                <a:r>
                  <a:rPr lang="en-US" altLang="ko-KR" b="1" dirty="0">
                    <a:ea typeface="맑은 고딕"/>
                    <a:cs typeface="Arial"/>
                  </a:rPr>
                  <a:t> </a:t>
                </a:r>
                <a:r>
                  <a:rPr lang="en-US" altLang="ko-KR" b="1" dirty="0" err="1">
                    <a:ea typeface="맑은 고딕"/>
                    <a:cs typeface="Arial"/>
                  </a:rPr>
                  <a:t>nýjar</a:t>
                </a:r>
                <a:r>
                  <a:rPr lang="en-US" altLang="ko-KR" b="1" dirty="0">
                    <a:ea typeface="맑은 고딕"/>
                    <a:cs typeface="Arial"/>
                  </a:rPr>
                  <a:t> </a:t>
                </a:r>
                <a:r>
                  <a:rPr lang="en-US" altLang="ko-KR" b="1" dirty="0" err="1">
                    <a:ea typeface="맑은 고딕"/>
                    <a:cs typeface="Arial"/>
                  </a:rPr>
                  <a:t>hugmyndir</a:t>
                </a:r>
                <a:r>
                  <a:rPr lang="en-US" altLang="ko-KR" b="1" dirty="0">
                    <a:ea typeface="맑은 고딕"/>
                    <a:cs typeface="Arial"/>
                  </a:rPr>
                  <a:t> og </a:t>
                </a:r>
                <a:r>
                  <a:rPr lang="en-US" altLang="ko-KR" b="1" dirty="0" err="1">
                    <a:ea typeface="맑은 고딕"/>
                    <a:cs typeface="Arial"/>
                  </a:rPr>
                  <a:t>tækifæri</a:t>
                </a:r>
                <a:r>
                  <a:rPr lang="en-US" altLang="ko-KR" b="1" dirty="0">
                    <a:ea typeface="맑은 고딕"/>
                    <a:cs typeface="Arial"/>
                  </a:rPr>
                  <a:t> </a:t>
                </a:r>
                <a:r>
                  <a:rPr lang="en-US" altLang="ko-KR" b="1" dirty="0" err="1">
                    <a:ea typeface="맑은 고딕"/>
                    <a:cs typeface="Arial"/>
                  </a:rPr>
                  <a:t>óáþreifanlegs</a:t>
                </a:r>
                <a:r>
                  <a:rPr lang="en-US" altLang="ko-KR" b="1" dirty="0">
                    <a:ea typeface="맑은 고딕"/>
                    <a:cs typeface="Arial"/>
                  </a:rPr>
                  <a:t> </a:t>
                </a:r>
                <a:r>
                  <a:rPr lang="en-US" altLang="ko-KR" b="1" dirty="0" err="1">
                    <a:ea typeface="맑은 고딕"/>
                    <a:cs typeface="Arial"/>
                  </a:rPr>
                  <a:t>menningararfs</a:t>
                </a:r>
                <a:r>
                  <a:rPr lang="en-US" altLang="ko-KR" b="1" dirty="0">
                    <a:ea typeface="맑은 고딕"/>
                    <a:cs typeface="Arial"/>
                  </a:rPr>
                  <a:t> í </a:t>
                </a:r>
                <a:r>
                  <a:rPr lang="en-US" altLang="ko-KR" b="1" dirty="0" err="1">
                    <a:ea typeface="맑은 고딕"/>
                    <a:cs typeface="Arial"/>
                  </a:rPr>
                  <a:t>nærumhverfinu</a:t>
                </a:r>
                <a:r>
                  <a:rPr lang="en-US" altLang="ko-KR" b="1" dirty="0">
                    <a:ea typeface="맑은 고딕"/>
                    <a:cs typeface="Arial"/>
                  </a:rPr>
                  <a:t> </a:t>
                </a:r>
              </a:p>
              <a:p>
                <a:r>
                  <a:rPr lang="en-US" altLang="ko-KR" sz="1200" dirty="0" err="1">
                    <a:ea typeface="맑은 고딕"/>
                    <a:cs typeface="Arial"/>
                  </a:rPr>
                  <a:t>Skoðaðu</a:t>
                </a:r>
                <a:r>
                  <a:rPr lang="en-US" altLang="ko-KR" sz="1200" dirty="0">
                    <a:ea typeface="맑은 고딕"/>
                    <a:cs typeface="Arial"/>
                  </a:rPr>
                  <a:t> </a:t>
                </a:r>
                <a:r>
                  <a:rPr lang="en-US" altLang="ko-KR" sz="1200" dirty="0" err="1">
                    <a:ea typeface="맑은 고딕"/>
                    <a:cs typeface="Arial"/>
                  </a:rPr>
                  <a:t>í</a:t>
                </a:r>
                <a:r>
                  <a:rPr lang="en-US" altLang="ko-KR" sz="1200" dirty="0">
                    <a:ea typeface="맑은 고딕"/>
                    <a:cs typeface="Arial"/>
                  </a:rPr>
                  <a:t> </a:t>
                </a:r>
                <a:r>
                  <a:rPr lang="en-US" altLang="ko-KR" sz="1200" dirty="0" err="1">
                    <a:ea typeface="맑은 고딕"/>
                    <a:cs typeface="Arial"/>
                  </a:rPr>
                  <a:t>nærumhverfinu</a:t>
                </a:r>
                <a:r>
                  <a:rPr lang="en-US" altLang="ko-KR" sz="1200" dirty="0">
                    <a:ea typeface="맑은 고딕"/>
                    <a:cs typeface="Arial"/>
                  </a:rPr>
                  <a:t> </a:t>
                </a:r>
                <a:r>
                  <a:rPr lang="en-US" altLang="ko-KR" sz="1200" dirty="0" err="1">
                    <a:ea typeface="맑은 고딕"/>
                    <a:cs typeface="Arial"/>
                  </a:rPr>
                  <a:t>hvaða</a:t>
                </a:r>
                <a:r>
                  <a:rPr lang="en-US" altLang="ko-KR" sz="1200" dirty="0">
                    <a:ea typeface="맑은 고딕"/>
                    <a:cs typeface="Arial"/>
                  </a:rPr>
                  <a:t> </a:t>
                </a:r>
                <a:r>
                  <a:rPr lang="en-US" altLang="ko-KR" sz="1200" dirty="0" err="1">
                    <a:ea typeface="맑은 고딕"/>
                    <a:cs typeface="Arial"/>
                  </a:rPr>
                  <a:t>menningar</a:t>
                </a:r>
                <a:r>
                  <a:rPr lang="en-US" altLang="ko-KR" sz="1200" dirty="0">
                    <a:ea typeface="맑은 고딕"/>
                    <a:cs typeface="Arial"/>
                  </a:rPr>
                  <a:t>- og </a:t>
                </a:r>
                <a:r>
                  <a:rPr lang="en-US" altLang="ko-KR" sz="1200" dirty="0" err="1">
                    <a:ea typeface="맑은 고딕"/>
                    <a:cs typeface="Arial"/>
                  </a:rPr>
                  <a:t>þjóðlega</a:t>
                </a:r>
                <a:r>
                  <a:rPr lang="en-US" altLang="ko-KR" sz="1200" dirty="0">
                    <a:ea typeface="맑은 고딕"/>
                    <a:cs typeface="Arial"/>
                  </a:rPr>
                  <a:t> </a:t>
                </a:r>
                <a:r>
                  <a:rPr lang="en-US" altLang="ko-KR" sz="1200" dirty="0" err="1">
                    <a:ea typeface="맑은 고딕"/>
                    <a:cs typeface="Arial"/>
                  </a:rPr>
                  <a:t>starfsemi</a:t>
                </a:r>
                <a:r>
                  <a:rPr lang="en-US" altLang="ko-KR" sz="1200" dirty="0">
                    <a:ea typeface="맑은 고딕"/>
                    <a:cs typeface="Arial"/>
                  </a:rPr>
                  <a:t> á sér stað og hvernig hægt er að </a:t>
                </a:r>
                <a:r>
                  <a:rPr lang="en-US" altLang="ko-KR" sz="1200" dirty="0" err="1">
                    <a:ea typeface="맑은 고딕"/>
                    <a:cs typeface="Arial"/>
                  </a:rPr>
                  <a:t>tengja</a:t>
                </a:r>
                <a:r>
                  <a:rPr lang="en-US" altLang="ko-KR" sz="1200" dirty="0">
                    <a:ea typeface="맑은 고딕"/>
                    <a:cs typeface="Arial"/>
                  </a:rPr>
                  <a:t> </a:t>
                </a:r>
                <a:r>
                  <a:rPr lang="en-US" altLang="ko-KR" sz="1200" dirty="0" err="1">
                    <a:ea typeface="맑은 고딕"/>
                    <a:cs typeface="Arial"/>
                  </a:rPr>
                  <a:t>hana</a:t>
                </a:r>
                <a:r>
                  <a:rPr lang="en-US" altLang="ko-KR" sz="1200" dirty="0">
                    <a:ea typeface="맑은 고딕"/>
                    <a:cs typeface="Arial"/>
                  </a:rPr>
                  <a:t> </a:t>
                </a:r>
                <a:r>
                  <a:rPr lang="en-US" altLang="ko-KR" sz="1200" dirty="0" err="1">
                    <a:ea typeface="맑은 고딕"/>
                    <a:cs typeface="Arial"/>
                  </a:rPr>
                  <a:t>víðar</a:t>
                </a:r>
                <a:r>
                  <a:rPr lang="en-US" altLang="ko-KR" sz="1200" dirty="0">
                    <a:ea typeface="맑은 고딕"/>
                    <a:cs typeface="Arial"/>
                  </a:rPr>
                  <a:t> í </a:t>
                </a:r>
                <a:r>
                  <a:rPr lang="en-US" altLang="ko-KR" sz="1200" dirty="0" err="1">
                    <a:ea typeface="맑은 고딕"/>
                    <a:cs typeface="Arial"/>
                  </a:rPr>
                  <a:t>samfélaginu</a:t>
                </a:r>
                <a:r>
                  <a:rPr lang="en-US" altLang="ko-KR" sz="1200" dirty="0">
                    <a:ea typeface="맑은 고딕"/>
                    <a:cs typeface="Arial"/>
                  </a:rPr>
                  <a:t>.</a:t>
                </a:r>
                <a:endParaRPr lang="ko-KR" altLang="en-US" sz="1200" dirty="0">
                  <a:cs typeface="Arial" pitchFamily="34" charset="0"/>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p:cNvGrpSpPr/>
          <p:nvPr/>
        </p:nvGrpSpPr>
        <p:grpSpPr>
          <a:xfrm>
            <a:off x="6032435" y="3836617"/>
            <a:ext cx="6186103" cy="1354217"/>
            <a:chOff x="4834470" y="1482096"/>
            <a:chExt cx="6186103" cy="1354217"/>
          </a:xfrm>
        </p:grpSpPr>
        <p:grpSp>
          <p:nvGrpSpPr>
            <p:cNvPr id="56" name="Group 55"/>
            <p:cNvGrpSpPr/>
            <p:nvPr/>
          </p:nvGrpSpPr>
          <p:grpSpPr>
            <a:xfrm>
              <a:off x="5895648" y="1482096"/>
              <a:ext cx="5124925" cy="1354217"/>
              <a:chOff x="6420994" y="1411926"/>
              <a:chExt cx="5124925" cy="1354217"/>
            </a:xfrm>
          </p:grpSpPr>
          <p:sp>
            <p:nvSpPr>
              <p:cNvPr id="60" name="TextBox 59"/>
              <p:cNvSpPr txBox="1"/>
              <p:nvPr/>
            </p:nvSpPr>
            <p:spPr>
              <a:xfrm>
                <a:off x="6420994" y="1750480"/>
                <a:ext cx="5124925" cy="1015663"/>
              </a:xfrm>
              <a:prstGeom prst="rect">
                <a:avLst/>
              </a:prstGeom>
              <a:noFill/>
            </p:spPr>
            <p:txBody>
              <a:bodyPr wrap="square" lIns="91440" tIns="45720" rIns="91440" bIns="45720" rtlCol="0" anchor="t">
                <a:spAutoFit/>
              </a:bodyPr>
              <a:lstStyle/>
              <a:p>
                <a:endParaRPr lang="en-US" altLang="ko-KR" sz="1200" dirty="0">
                  <a:cs typeface="Arial" pitchFamily="34" charset="0"/>
                </a:endParaRPr>
              </a:p>
              <a:p>
                <a:r>
                  <a:rPr lang="en-US" altLang="ko-KR" sz="1200" dirty="0">
                    <a:ea typeface="맑은 고딕"/>
                    <a:cs typeface="Arial"/>
                  </a:rPr>
                  <a:t>Koma </a:t>
                </a:r>
                <a:r>
                  <a:rPr lang="en-US" altLang="ko-KR" sz="1200" dirty="0" err="1">
                    <a:ea typeface="맑은 고딕"/>
                    <a:cs typeface="Arial"/>
                  </a:rPr>
                  <a:t>auga</a:t>
                </a:r>
                <a:r>
                  <a:rPr lang="en-US" altLang="ko-KR" sz="1200" dirty="0">
                    <a:ea typeface="맑은 고딕"/>
                    <a:cs typeface="Arial"/>
                  </a:rPr>
                  <a:t> á </a:t>
                </a:r>
                <a:r>
                  <a:rPr lang="en-US" altLang="ko-KR" sz="1200" dirty="0" err="1">
                    <a:ea typeface="맑은 고딕"/>
                    <a:cs typeface="Arial"/>
                  </a:rPr>
                  <a:t>helstu</a:t>
                </a:r>
                <a:r>
                  <a:rPr lang="en-US" altLang="ko-KR" sz="1200" dirty="0">
                    <a:ea typeface="맑은 고딕"/>
                    <a:cs typeface="Arial"/>
                  </a:rPr>
                  <a:t> </a:t>
                </a:r>
                <a:r>
                  <a:rPr lang="en-US" altLang="ko-KR" sz="1200" dirty="0" err="1">
                    <a:ea typeface="맑은 고딕"/>
                    <a:cs typeface="Arial"/>
                  </a:rPr>
                  <a:t>hagaðila</a:t>
                </a:r>
                <a:r>
                  <a:rPr lang="en-US" altLang="ko-KR" sz="1200" dirty="0">
                    <a:ea typeface="맑은 고딕"/>
                    <a:cs typeface="Arial"/>
                  </a:rPr>
                  <a:t> </a:t>
                </a:r>
                <a:r>
                  <a:rPr lang="en-US" altLang="ko-KR" sz="1200" dirty="0" err="1">
                    <a:ea typeface="맑은 고딕"/>
                    <a:cs typeface="Arial"/>
                  </a:rPr>
                  <a:t>fyrir</a:t>
                </a:r>
                <a:r>
                  <a:rPr lang="en-US" altLang="ko-KR" sz="1200" dirty="0">
                    <a:ea typeface="맑은 고딕"/>
                    <a:cs typeface="Arial"/>
                  </a:rPr>
                  <a:t> </a:t>
                </a:r>
                <a:r>
                  <a:rPr lang="en-US" altLang="ko-KR" sz="1200" dirty="0" err="1">
                    <a:ea typeface="맑은 고딕"/>
                    <a:cs typeface="Arial"/>
                  </a:rPr>
                  <a:t>tengslanet</a:t>
                </a:r>
                <a:r>
                  <a:rPr lang="en-US" altLang="ko-KR" sz="1200" dirty="0">
                    <a:ea typeface="맑은 고딕"/>
                    <a:cs typeface="Arial"/>
                  </a:rPr>
                  <a:t> </a:t>
                </a:r>
                <a:r>
                  <a:rPr lang="en-US" altLang="ko-KR" sz="1200" dirty="0" err="1">
                    <a:ea typeface="맑은 고딕"/>
                    <a:cs typeface="Arial"/>
                  </a:rPr>
                  <a:t>en</a:t>
                </a:r>
                <a:r>
                  <a:rPr lang="en-US" altLang="ko-KR" sz="1200" dirty="0">
                    <a:ea typeface="맑은 고딕"/>
                    <a:cs typeface="Arial"/>
                  </a:rPr>
                  <a:t> </a:t>
                </a:r>
                <a:r>
                  <a:rPr lang="en-US" altLang="ko-KR" sz="1200" dirty="0" err="1">
                    <a:ea typeface="맑은 고딕"/>
                    <a:cs typeface="Arial"/>
                  </a:rPr>
                  <a:t>einnig</a:t>
                </a:r>
                <a:r>
                  <a:rPr lang="en-US" altLang="ko-KR" sz="1200" dirty="0">
                    <a:ea typeface="맑은 고딕"/>
                    <a:cs typeface="Arial"/>
                  </a:rPr>
                  <a:t> </a:t>
                </a:r>
                <a:r>
                  <a:rPr lang="en-US" altLang="ko-KR" sz="1200" dirty="0" err="1">
                    <a:ea typeface="맑은 고딕"/>
                    <a:cs typeface="Arial"/>
                  </a:rPr>
                  <a:t>tengja</a:t>
                </a:r>
                <a:r>
                  <a:rPr lang="en-US" altLang="ko-KR" sz="1200" dirty="0">
                    <a:ea typeface="맑은 고딕"/>
                    <a:cs typeface="Arial"/>
                  </a:rPr>
                  <a:t> </a:t>
                </a:r>
                <a:r>
                  <a:rPr lang="en-US" altLang="ko-KR" sz="1200" dirty="0" err="1">
                    <a:ea typeface="맑은 고딕"/>
                    <a:cs typeface="Arial"/>
                  </a:rPr>
                  <a:t>netin</a:t>
                </a:r>
                <a:r>
                  <a:rPr lang="en-US" altLang="ko-KR" sz="1200" dirty="0">
                    <a:ea typeface="맑은 고딕"/>
                    <a:cs typeface="Arial"/>
                  </a:rPr>
                  <a:t> </a:t>
                </a:r>
                <a:r>
                  <a:rPr lang="en-US" altLang="ko-KR" sz="1200" dirty="0" err="1">
                    <a:ea typeface="맑은 고딕"/>
                    <a:cs typeface="Arial"/>
                  </a:rPr>
                  <a:t>við</a:t>
                </a:r>
                <a:r>
                  <a:rPr lang="en-US" altLang="ko-KR" sz="1200" dirty="0">
                    <a:ea typeface="맑은 고딕"/>
                    <a:cs typeface="Arial"/>
                  </a:rPr>
                  <a:t> </a:t>
                </a:r>
                <a:r>
                  <a:rPr lang="en-US" altLang="ko-KR" sz="1200" dirty="0" err="1">
                    <a:ea typeface="맑은 고딕"/>
                    <a:cs typeface="Arial"/>
                  </a:rPr>
                  <a:t>hópa</a:t>
                </a:r>
                <a:r>
                  <a:rPr lang="en-US" altLang="ko-KR" sz="1200" dirty="0">
                    <a:ea typeface="맑은 고딕"/>
                    <a:cs typeface="Arial"/>
                  </a:rPr>
                  <a:t> </a:t>
                </a:r>
                <a:r>
                  <a:rPr lang="en-US" altLang="ko-KR" sz="1200" dirty="0" err="1">
                    <a:ea typeface="맑은 고딕"/>
                    <a:cs typeface="Arial"/>
                  </a:rPr>
                  <a:t>sem</a:t>
                </a:r>
                <a:r>
                  <a:rPr lang="en-US" altLang="ko-KR" sz="1200" dirty="0">
                    <a:ea typeface="맑은 고딕"/>
                    <a:cs typeface="Arial"/>
                  </a:rPr>
                  <a:t> </a:t>
                </a:r>
                <a:r>
                  <a:rPr lang="en-US" altLang="ko-KR" sz="1200" dirty="0" err="1">
                    <a:ea typeface="맑은 고딕"/>
                    <a:cs typeface="Arial"/>
                  </a:rPr>
                  <a:t>tengjast</a:t>
                </a:r>
                <a:r>
                  <a:rPr lang="en-US" altLang="ko-KR" sz="1200" dirty="0">
                    <a:ea typeface="맑은 고딕"/>
                    <a:cs typeface="Arial"/>
                  </a:rPr>
                  <a:t> </a:t>
                </a:r>
                <a:r>
                  <a:rPr lang="en-US" altLang="ko-KR" sz="1200" dirty="0" err="1">
                    <a:ea typeface="맑은 고딕"/>
                    <a:cs typeface="Arial"/>
                  </a:rPr>
                  <a:t>sömu</a:t>
                </a:r>
                <a:r>
                  <a:rPr lang="en-US" altLang="ko-KR" sz="1200" dirty="0">
                    <a:ea typeface="맑은 고딕"/>
                    <a:cs typeface="Arial"/>
                  </a:rPr>
                  <a:t> </a:t>
                </a:r>
                <a:r>
                  <a:rPr lang="en-US" altLang="ko-KR" sz="1200" dirty="0" err="1">
                    <a:ea typeface="맑은 고딕"/>
                    <a:cs typeface="Arial"/>
                  </a:rPr>
                  <a:t>starfsemi</a:t>
                </a:r>
                <a:r>
                  <a:rPr lang="en-US" altLang="ko-KR" sz="1200" dirty="0">
                    <a:ea typeface="맑은 고딕"/>
                    <a:cs typeface="Arial"/>
                  </a:rPr>
                  <a:t> </a:t>
                </a:r>
                <a:r>
                  <a:rPr lang="en-US" altLang="ko-KR" sz="1200" dirty="0" err="1">
                    <a:ea typeface="맑은 고딕"/>
                    <a:cs typeface="Arial"/>
                  </a:rPr>
                  <a:t>og</a:t>
                </a:r>
                <a:r>
                  <a:rPr lang="en-US" altLang="ko-KR" sz="1200" dirty="0">
                    <a:ea typeface="맑은 고딕"/>
                    <a:cs typeface="Arial"/>
                  </a:rPr>
                  <a:t> </a:t>
                </a:r>
                <a:r>
                  <a:rPr lang="en-US" altLang="ko-KR" sz="1200" dirty="0" err="1">
                    <a:ea typeface="맑은 고딕"/>
                    <a:cs typeface="Arial"/>
                  </a:rPr>
                  <a:t>víkka</a:t>
                </a:r>
                <a:r>
                  <a:rPr lang="en-US" altLang="ko-KR" sz="1200" dirty="0">
                    <a:ea typeface="맑은 고딕"/>
                    <a:cs typeface="Arial"/>
                  </a:rPr>
                  <a:t> </a:t>
                </a:r>
                <a:r>
                  <a:rPr lang="en-US" altLang="ko-KR" sz="1200" dirty="0" err="1">
                    <a:ea typeface="맑은 고딕"/>
                    <a:cs typeface="Arial"/>
                  </a:rPr>
                  <a:t>það</a:t>
                </a:r>
                <a:r>
                  <a:rPr lang="en-US" altLang="ko-KR" sz="1200" dirty="0">
                    <a:ea typeface="맑은 고딕"/>
                    <a:cs typeface="Arial"/>
                  </a:rPr>
                  <a:t> </a:t>
                </a:r>
                <a:r>
                  <a:rPr lang="en-US" altLang="ko-KR" sz="1200" dirty="0" err="1">
                    <a:ea typeface="맑은 고딕"/>
                    <a:cs typeface="Arial"/>
                  </a:rPr>
                  <a:t>út</a:t>
                </a:r>
                <a:r>
                  <a:rPr lang="en-US" altLang="ko-KR" sz="1200" dirty="0">
                    <a:ea typeface="맑은 고딕"/>
                    <a:cs typeface="Arial"/>
                  </a:rPr>
                  <a:t>, </a:t>
                </a:r>
                <a:r>
                  <a:rPr lang="en-US" altLang="ko-KR" sz="1200" dirty="0" err="1">
                    <a:ea typeface="맑은 고딕"/>
                    <a:cs typeface="Arial"/>
                  </a:rPr>
                  <a:t>jafnvel</a:t>
                </a:r>
                <a:r>
                  <a:rPr lang="en-US" altLang="ko-KR" sz="1200" dirty="0">
                    <a:ea typeface="맑은 고딕"/>
                    <a:cs typeface="Arial"/>
                  </a:rPr>
                  <a:t> </a:t>
                </a:r>
                <a:r>
                  <a:rPr lang="en-US" altLang="ko-KR" sz="1200" dirty="0" err="1">
                    <a:ea typeface="맑은 고딕"/>
                    <a:cs typeface="Arial"/>
                  </a:rPr>
                  <a:t>út</a:t>
                </a:r>
                <a:r>
                  <a:rPr lang="en-US" altLang="ko-KR" sz="1200" dirty="0">
                    <a:ea typeface="맑은 고딕"/>
                    <a:cs typeface="Arial"/>
                  </a:rPr>
                  <a:t> </a:t>
                </a:r>
                <a:r>
                  <a:rPr lang="en-US" altLang="ko-KR" sz="1200" dirty="0" err="1">
                    <a:ea typeface="맑은 고딕"/>
                    <a:cs typeface="Arial"/>
                  </a:rPr>
                  <a:t>fyrir</a:t>
                </a:r>
                <a:r>
                  <a:rPr lang="en-US" altLang="ko-KR" sz="1200" dirty="0">
                    <a:ea typeface="맑은 고딕"/>
                    <a:cs typeface="Arial"/>
                  </a:rPr>
                  <a:t> </a:t>
                </a:r>
                <a:r>
                  <a:rPr lang="en-US" altLang="ko-KR" sz="1200" dirty="0" err="1">
                    <a:ea typeface="맑은 고딕"/>
                    <a:cs typeface="Arial"/>
                  </a:rPr>
                  <a:t>landsteinana</a:t>
                </a:r>
                <a:r>
                  <a:rPr lang="en-US" altLang="ko-KR" sz="1200" dirty="0">
                    <a:ea typeface="맑은 고딕"/>
                    <a:cs typeface="Arial"/>
                  </a:rPr>
                  <a:t>.</a:t>
                </a:r>
                <a:endParaRPr lang="en-US" altLang="ko-KR" sz="1200" dirty="0">
                  <a:cs typeface="Arial" pitchFamily="34" charset="0"/>
                </a:endParaRPr>
              </a:p>
              <a:p>
                <a:r>
                  <a:rPr lang="en-US" altLang="ko-KR" sz="1200" dirty="0" err="1">
                    <a:ea typeface="맑은 고딕"/>
                    <a:cs typeface="Arial"/>
                  </a:rPr>
                  <a:t>Hvernig</a:t>
                </a:r>
                <a:r>
                  <a:rPr lang="en-US" altLang="ko-KR" sz="1200" dirty="0">
                    <a:ea typeface="맑은 고딕"/>
                    <a:cs typeface="Arial"/>
                  </a:rPr>
                  <a:t> </a:t>
                </a:r>
                <a:r>
                  <a:rPr lang="en-US" altLang="ko-KR" sz="1200" dirty="0" err="1">
                    <a:ea typeface="맑은 고딕"/>
                    <a:cs typeface="Arial"/>
                  </a:rPr>
                  <a:t>jafningjanám</a:t>
                </a:r>
                <a:r>
                  <a:rPr lang="en-US" altLang="ko-KR" sz="1200" dirty="0">
                    <a:ea typeface="맑은 고딕"/>
                    <a:cs typeface="Arial"/>
                  </a:rPr>
                  <a:t> </a:t>
                </a:r>
                <a:r>
                  <a:rPr lang="en-US" altLang="ko-KR" sz="1200" dirty="0" err="1">
                    <a:ea typeface="맑은 고딕"/>
                    <a:cs typeface="Arial"/>
                  </a:rPr>
                  <a:t>og</a:t>
                </a:r>
                <a:r>
                  <a:rPr lang="en-US" altLang="ko-KR" sz="1200" dirty="0">
                    <a:ea typeface="맑은 고딕"/>
                    <a:cs typeface="Arial"/>
                  </a:rPr>
                  <a:t> </a:t>
                </a:r>
                <a:r>
                  <a:rPr lang="en-US" altLang="ko-KR" sz="1200" dirty="0" err="1">
                    <a:ea typeface="맑은 고딕"/>
                    <a:cs typeface="Arial"/>
                  </a:rPr>
                  <a:t>handleiðsla</a:t>
                </a:r>
                <a:r>
                  <a:rPr lang="en-US" altLang="ko-KR" sz="1200" dirty="0">
                    <a:ea typeface="맑은 고딕"/>
                    <a:cs typeface="Arial"/>
                  </a:rPr>
                  <a:t> geta </a:t>
                </a:r>
                <a:r>
                  <a:rPr lang="en-US" altLang="ko-KR" sz="1200" dirty="0" err="1">
                    <a:ea typeface="맑은 고딕"/>
                    <a:cs typeface="Arial"/>
                  </a:rPr>
                  <a:t>þróast</a:t>
                </a:r>
                <a:r>
                  <a:rPr lang="en-US" altLang="ko-KR" sz="1200" dirty="0">
                    <a:ea typeface="맑은 고딕"/>
                    <a:cs typeface="Arial"/>
                  </a:rPr>
                  <a:t> </a:t>
                </a:r>
                <a:r>
                  <a:rPr lang="en-US" altLang="ko-KR" sz="1200" dirty="0" err="1">
                    <a:ea typeface="맑은 고딕"/>
                    <a:cs typeface="Arial"/>
                  </a:rPr>
                  <a:t>út</a:t>
                </a:r>
                <a:r>
                  <a:rPr lang="en-US" altLang="ko-KR" sz="1200" dirty="0">
                    <a:ea typeface="맑은 고딕"/>
                    <a:cs typeface="Arial"/>
                  </a:rPr>
                  <a:t> </a:t>
                </a:r>
                <a:r>
                  <a:rPr lang="en-US" altLang="ko-KR" sz="1200" dirty="0" err="1">
                    <a:ea typeface="맑은 고딕"/>
                    <a:cs typeface="Arial"/>
                  </a:rPr>
                  <a:t>frá</a:t>
                </a:r>
                <a:r>
                  <a:rPr lang="en-US" altLang="ko-KR" sz="1200" dirty="0">
                    <a:ea typeface="맑은 고딕"/>
                    <a:cs typeface="Arial"/>
                  </a:rPr>
                  <a:t> </a:t>
                </a:r>
                <a:r>
                  <a:rPr lang="en-US" altLang="ko-KR" sz="1200" dirty="0" err="1">
                    <a:ea typeface="맑은 고딕"/>
                    <a:cs typeface="Arial"/>
                  </a:rPr>
                  <a:t>tengslanetum</a:t>
                </a:r>
                <a:r>
                  <a:rPr lang="en-US" altLang="ko-KR" sz="1200" dirty="0">
                    <a:ea typeface="맑은 고딕"/>
                    <a:cs typeface="Arial"/>
                  </a:rPr>
                  <a:t> </a:t>
                </a:r>
                <a:r>
                  <a:rPr lang="en-US" altLang="ko-KR" sz="1200" dirty="0" err="1">
                    <a:ea typeface="맑은 고딕"/>
                    <a:cs typeface="Arial"/>
                  </a:rPr>
                  <a:t>og</a:t>
                </a:r>
                <a:r>
                  <a:rPr lang="en-US" altLang="ko-KR" sz="1200" dirty="0">
                    <a:ea typeface="맑은 고딕"/>
                    <a:cs typeface="Arial"/>
                  </a:rPr>
                  <a:t> </a:t>
                </a:r>
                <a:r>
                  <a:rPr lang="en-US" altLang="ko-KR" sz="1200" dirty="0" err="1">
                    <a:ea typeface="맑은 고딕"/>
                    <a:cs typeface="Arial"/>
                  </a:rPr>
                  <a:t>tengingum</a:t>
                </a:r>
                <a:r>
                  <a:rPr lang="en-US" altLang="ko-KR" sz="1200" dirty="0">
                    <a:ea typeface="맑은 고딕"/>
                    <a:cs typeface="Arial"/>
                  </a:rPr>
                  <a:t>. </a:t>
                </a:r>
              </a:p>
            </p:txBody>
          </p:sp>
          <p:sp>
            <p:nvSpPr>
              <p:cNvPr id="61" name="TextBox 60"/>
              <p:cNvSpPr txBox="1"/>
              <p:nvPr/>
            </p:nvSpPr>
            <p:spPr>
              <a:xfrm>
                <a:off x="6420994" y="1411926"/>
                <a:ext cx="5124925" cy="646331"/>
              </a:xfrm>
              <a:prstGeom prst="rect">
                <a:avLst/>
              </a:prstGeom>
              <a:noFill/>
            </p:spPr>
            <p:txBody>
              <a:bodyPr wrap="square" lIns="108000" rIns="108000" rtlCol="0">
                <a:spAutoFit/>
              </a:bodyPr>
              <a:lstStyle/>
              <a:p>
                <a:r>
                  <a:rPr lang="en-US" altLang="ko-KR" b="1" dirty="0" err="1">
                    <a:cs typeface="Arial" pitchFamily="34" charset="0"/>
                  </a:rPr>
                  <a:t>Setja</a:t>
                </a:r>
                <a:r>
                  <a:rPr lang="en-US" altLang="ko-KR" b="1" dirty="0">
                    <a:cs typeface="Arial" pitchFamily="34" charset="0"/>
                  </a:rPr>
                  <a:t> á </a:t>
                </a:r>
                <a:r>
                  <a:rPr lang="en-US" altLang="ko-KR" b="1" dirty="0" err="1">
                    <a:cs typeface="Arial" pitchFamily="34" charset="0"/>
                  </a:rPr>
                  <a:t>fót</a:t>
                </a:r>
                <a:r>
                  <a:rPr lang="en-US" altLang="ko-KR" b="1" dirty="0">
                    <a:cs typeface="Arial" pitchFamily="34" charset="0"/>
                  </a:rPr>
                  <a:t> net </a:t>
                </a:r>
                <a:r>
                  <a:rPr lang="en-US" altLang="ko-KR" b="1" dirty="0" err="1">
                    <a:cs typeface="Arial" pitchFamily="34" charset="0"/>
                  </a:rPr>
                  <a:t>til</a:t>
                </a:r>
                <a:r>
                  <a:rPr lang="en-US" altLang="ko-KR" b="1" dirty="0">
                    <a:cs typeface="Arial" pitchFamily="34" charset="0"/>
                  </a:rPr>
                  <a:t> </a:t>
                </a:r>
                <a:r>
                  <a:rPr lang="en-US" altLang="ko-KR" b="1" dirty="0" err="1">
                    <a:cs typeface="Arial" pitchFamily="34" charset="0"/>
                  </a:rPr>
                  <a:t>að</a:t>
                </a:r>
                <a:r>
                  <a:rPr lang="en-US" altLang="ko-KR" b="1" dirty="0">
                    <a:cs typeface="Arial" pitchFamily="34" charset="0"/>
                  </a:rPr>
                  <a:t> </a:t>
                </a:r>
                <a:r>
                  <a:rPr lang="en-US" altLang="ko-KR" b="1" dirty="0" err="1">
                    <a:cs typeface="Arial" pitchFamily="34" charset="0"/>
                  </a:rPr>
                  <a:t>deila</a:t>
                </a:r>
                <a:r>
                  <a:rPr lang="en-US" altLang="ko-KR" b="1" dirty="0">
                    <a:cs typeface="Arial" pitchFamily="34" charset="0"/>
                  </a:rPr>
                  <a:t> </a:t>
                </a:r>
                <a:r>
                  <a:rPr lang="en-US" altLang="ko-KR" b="1" dirty="0" err="1">
                    <a:cs typeface="Arial" pitchFamily="34" charset="0"/>
                  </a:rPr>
                  <a:t>þekkingu</a:t>
                </a:r>
                <a:r>
                  <a:rPr lang="en-US" altLang="ko-KR" b="1" dirty="0">
                    <a:cs typeface="Arial" pitchFamily="34" charset="0"/>
                  </a:rPr>
                  <a:t> og </a:t>
                </a:r>
                <a:r>
                  <a:rPr lang="en-US" altLang="ko-KR" b="1" dirty="0" err="1">
                    <a:cs typeface="Arial" pitchFamily="34" charset="0"/>
                  </a:rPr>
                  <a:t>bjóða</a:t>
                </a:r>
                <a:r>
                  <a:rPr lang="en-US" altLang="ko-KR" b="1" dirty="0">
                    <a:cs typeface="Arial" pitchFamily="34" charset="0"/>
                  </a:rPr>
                  <a:t> </a:t>
                </a:r>
                <a:r>
                  <a:rPr lang="en-US" altLang="ko-KR" b="1" dirty="0" err="1">
                    <a:cs typeface="Arial" pitchFamily="34" charset="0"/>
                  </a:rPr>
                  <a:t>rými</a:t>
                </a:r>
                <a:r>
                  <a:rPr lang="en-US" altLang="ko-KR" b="1" dirty="0">
                    <a:cs typeface="Arial" pitchFamily="34" charset="0"/>
                  </a:rPr>
                  <a:t> </a:t>
                </a:r>
                <a:r>
                  <a:rPr lang="en-US" altLang="ko-KR" b="1" dirty="0" err="1">
                    <a:cs typeface="Arial" pitchFamily="34" charset="0"/>
                  </a:rPr>
                  <a:t>fyrir</a:t>
                </a:r>
                <a:r>
                  <a:rPr lang="en-US" altLang="ko-KR" b="1" dirty="0">
                    <a:cs typeface="Arial" pitchFamily="34" charset="0"/>
                  </a:rPr>
                  <a:t> </a:t>
                </a:r>
                <a:r>
                  <a:rPr lang="en-US" altLang="ko-KR" b="1" dirty="0" err="1">
                    <a:cs typeface="Arial" pitchFamily="34" charset="0"/>
                  </a:rPr>
                  <a:t>jafningjanám</a:t>
                </a:r>
                <a:r>
                  <a:rPr lang="en-US" altLang="ko-KR" b="1" dirty="0">
                    <a:cs typeface="Arial" pitchFamily="34" charset="0"/>
                  </a:rPr>
                  <a:t> og </a:t>
                </a:r>
                <a:r>
                  <a:rPr lang="en-US" altLang="ko-KR" b="1" dirty="0" err="1">
                    <a:cs typeface="Arial" pitchFamily="34" charset="0"/>
                  </a:rPr>
                  <a:t>handleiðslu</a:t>
                </a:r>
                <a:endParaRPr lang="ko-KR" altLang="en-US" b="1" dirty="0">
                  <a:cs typeface="Arial" pitchFamily="34" charset="0"/>
                </a:endParaRP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6032435" y="5122181"/>
            <a:ext cx="6186103" cy="950813"/>
            <a:chOff x="4834470" y="1491808"/>
            <a:chExt cx="6186103" cy="950813"/>
          </a:xfrm>
        </p:grpSpPr>
        <p:grpSp>
          <p:nvGrpSpPr>
            <p:cNvPr id="63" name="Group 62"/>
            <p:cNvGrpSpPr/>
            <p:nvPr/>
          </p:nvGrpSpPr>
          <p:grpSpPr>
            <a:xfrm>
              <a:off x="5825896" y="1519291"/>
              <a:ext cx="5194677" cy="923330"/>
              <a:chOff x="6351242" y="1449121"/>
              <a:chExt cx="5194677" cy="923330"/>
            </a:xfrm>
          </p:grpSpPr>
          <p:sp>
            <p:nvSpPr>
              <p:cNvPr id="67" name="TextBox 66"/>
              <p:cNvSpPr txBox="1"/>
              <p:nvPr/>
            </p:nvSpPr>
            <p:spPr>
              <a:xfrm>
                <a:off x="6420994" y="1750480"/>
                <a:ext cx="5124925" cy="276999"/>
              </a:xfrm>
              <a:prstGeom prst="rect">
                <a:avLst/>
              </a:prstGeom>
              <a:noFill/>
            </p:spPr>
            <p:txBody>
              <a:bodyPr wrap="square" rtlCol="0">
                <a:spAutoFit/>
              </a:bodyPr>
              <a:lstStyle/>
              <a:p>
                <a:endParaRPr lang="en-US" altLang="ko-KR" sz="1200">
                  <a:cs typeface="Arial" pitchFamily="34" charset="0"/>
                </a:endParaRPr>
              </a:p>
            </p:txBody>
          </p:sp>
          <p:sp>
            <p:nvSpPr>
              <p:cNvPr id="68" name="TextBox 67"/>
              <p:cNvSpPr txBox="1"/>
              <p:nvPr/>
            </p:nvSpPr>
            <p:spPr>
              <a:xfrm>
                <a:off x="6351242" y="1449121"/>
                <a:ext cx="5124925" cy="923330"/>
              </a:xfrm>
              <a:prstGeom prst="rect">
                <a:avLst/>
              </a:prstGeom>
              <a:noFill/>
            </p:spPr>
            <p:txBody>
              <a:bodyPr wrap="square" lIns="108000" tIns="45720" rIns="108000" bIns="45720" rtlCol="0" anchor="t">
                <a:spAutoFit/>
              </a:bodyPr>
              <a:lstStyle/>
              <a:p>
                <a:r>
                  <a:rPr lang="en-US" altLang="ko-KR" b="1" dirty="0" err="1">
                    <a:cs typeface="Arial" pitchFamily="34" charset="0"/>
                  </a:rPr>
                  <a:t>Að</a:t>
                </a:r>
                <a:r>
                  <a:rPr lang="en-US" altLang="ko-KR" b="1" dirty="0">
                    <a:cs typeface="Arial" pitchFamily="34" charset="0"/>
                  </a:rPr>
                  <a:t> </a:t>
                </a:r>
                <a:r>
                  <a:rPr lang="en-US" altLang="ko-KR" b="1" dirty="0" err="1">
                    <a:cs typeface="Arial" pitchFamily="34" charset="0"/>
                  </a:rPr>
                  <a:t>byggja</a:t>
                </a:r>
                <a:r>
                  <a:rPr lang="en-US" altLang="ko-KR" b="1" dirty="0">
                    <a:cs typeface="Arial" pitchFamily="34" charset="0"/>
                  </a:rPr>
                  <a:t> </a:t>
                </a:r>
                <a:r>
                  <a:rPr lang="en-US" altLang="ko-KR" b="1" dirty="0" err="1">
                    <a:cs typeface="Arial" pitchFamily="34" charset="0"/>
                  </a:rPr>
                  <a:t>upp</a:t>
                </a:r>
                <a:r>
                  <a:rPr lang="en-US" altLang="ko-KR" b="1" dirty="0">
                    <a:cs typeface="Arial" pitchFamily="34" charset="0"/>
                  </a:rPr>
                  <a:t> </a:t>
                </a:r>
                <a:r>
                  <a:rPr lang="en-US" altLang="ko-KR" b="1" dirty="0" err="1">
                    <a:cs typeface="Arial" pitchFamily="34" charset="0"/>
                  </a:rPr>
                  <a:t>getu</a:t>
                </a:r>
                <a:r>
                  <a:rPr lang="en-US" altLang="ko-KR" b="1" dirty="0">
                    <a:cs typeface="Arial" pitchFamily="34" charset="0"/>
                  </a:rPr>
                  <a:t> og </a:t>
                </a:r>
                <a:r>
                  <a:rPr lang="en-US" altLang="ko-KR" b="1" dirty="0" err="1">
                    <a:cs typeface="Arial" pitchFamily="34" charset="0"/>
                  </a:rPr>
                  <a:t>samfélagsþátttöku</a:t>
                </a:r>
                <a:endParaRPr lang="en-US" altLang="ko-KR" b="1" dirty="0">
                  <a:cs typeface="Arial" pitchFamily="34" charset="0"/>
                </a:endParaRPr>
              </a:p>
              <a:p>
                <a:r>
                  <a:rPr lang="en-US" altLang="ko-KR" sz="1200" dirty="0" err="1">
                    <a:ea typeface="맑은 고딕"/>
                    <a:cs typeface="Arial"/>
                  </a:rPr>
                  <a:t>Að</a:t>
                </a:r>
                <a:r>
                  <a:rPr lang="en-US" altLang="ko-KR" sz="1200" dirty="0">
                    <a:ea typeface="맑은 고딕"/>
                    <a:cs typeface="Arial"/>
                  </a:rPr>
                  <a:t> </a:t>
                </a:r>
                <a:r>
                  <a:rPr lang="en-US" altLang="ko-KR" sz="1200" dirty="0" err="1">
                    <a:ea typeface="맑은 고딕"/>
                    <a:cs typeface="Arial"/>
                  </a:rPr>
                  <a:t>byggja</a:t>
                </a:r>
                <a:r>
                  <a:rPr lang="en-US" altLang="ko-KR" sz="1200" dirty="0">
                    <a:ea typeface="맑은 고딕"/>
                    <a:cs typeface="Arial"/>
                  </a:rPr>
                  <a:t> </a:t>
                </a:r>
                <a:r>
                  <a:rPr lang="en-US" altLang="ko-KR" sz="1200" dirty="0" err="1">
                    <a:ea typeface="맑은 고딕"/>
                    <a:cs typeface="Arial"/>
                  </a:rPr>
                  <a:t>upp</a:t>
                </a:r>
                <a:r>
                  <a:rPr lang="en-US" altLang="ko-KR" sz="1200" dirty="0">
                    <a:ea typeface="맑은 고딕"/>
                    <a:cs typeface="Arial"/>
                  </a:rPr>
                  <a:t> </a:t>
                </a:r>
                <a:r>
                  <a:rPr lang="en-US" altLang="ko-KR" sz="1200" dirty="0" err="1">
                    <a:ea typeface="맑은 고딕"/>
                    <a:cs typeface="Arial"/>
                  </a:rPr>
                  <a:t>og</a:t>
                </a:r>
                <a:r>
                  <a:rPr lang="en-US" altLang="ko-KR" sz="1200" dirty="0">
                    <a:ea typeface="맑은 고딕"/>
                    <a:cs typeface="Arial"/>
                  </a:rPr>
                  <a:t> </a:t>
                </a:r>
                <a:r>
                  <a:rPr lang="en-US" altLang="ko-KR" sz="1200" dirty="0" err="1">
                    <a:ea typeface="맑은 고딕"/>
                    <a:cs typeface="Arial"/>
                  </a:rPr>
                  <a:t>tengja</a:t>
                </a:r>
                <a:r>
                  <a:rPr lang="en-US" altLang="ko-KR" sz="1200" dirty="0">
                    <a:ea typeface="맑은 고딕"/>
                    <a:cs typeface="Arial"/>
                  </a:rPr>
                  <a:t> </a:t>
                </a:r>
                <a:r>
                  <a:rPr lang="en-US" altLang="ko-KR" sz="1200" dirty="0" err="1">
                    <a:ea typeface="맑은 고딕"/>
                    <a:cs typeface="Arial"/>
                  </a:rPr>
                  <a:t>nærsamfélagið</a:t>
                </a:r>
                <a:r>
                  <a:rPr lang="en-US" altLang="ko-KR" sz="1200" dirty="0">
                    <a:ea typeface="맑은 고딕"/>
                    <a:cs typeface="Arial"/>
                  </a:rPr>
                  <a:t> </a:t>
                </a:r>
                <a:r>
                  <a:rPr lang="en-US" altLang="ko-KR" sz="1200" dirty="0" err="1">
                    <a:ea typeface="맑은 고딕"/>
                    <a:cs typeface="Arial"/>
                  </a:rPr>
                  <a:t>til</a:t>
                </a:r>
                <a:r>
                  <a:rPr lang="en-US" altLang="ko-KR" sz="1200" dirty="0">
                    <a:ea typeface="맑은 고딕"/>
                    <a:cs typeface="Arial"/>
                  </a:rPr>
                  <a:t> </a:t>
                </a:r>
                <a:r>
                  <a:rPr lang="en-US" altLang="ko-KR" sz="1200" dirty="0" err="1">
                    <a:ea typeface="맑은 고딕"/>
                    <a:cs typeface="Arial"/>
                  </a:rPr>
                  <a:t>að</a:t>
                </a:r>
                <a:r>
                  <a:rPr lang="en-US" altLang="ko-KR" sz="1200" dirty="0">
                    <a:ea typeface="맑은 고딕"/>
                    <a:cs typeface="Arial"/>
                  </a:rPr>
                  <a:t> </a:t>
                </a:r>
                <a:r>
                  <a:rPr lang="en-US" altLang="ko-KR" sz="1200" dirty="0" err="1">
                    <a:ea typeface="맑은 고딕"/>
                    <a:cs typeface="Arial"/>
                  </a:rPr>
                  <a:t>hvetja</a:t>
                </a:r>
                <a:r>
                  <a:rPr lang="en-US" altLang="ko-KR" sz="1200" dirty="0">
                    <a:ea typeface="맑은 고딕"/>
                    <a:cs typeface="Arial"/>
                  </a:rPr>
                  <a:t> </a:t>
                </a:r>
                <a:r>
                  <a:rPr lang="en-US" altLang="ko-KR" sz="1200" dirty="0" err="1">
                    <a:ea typeface="맑은 고딕"/>
                    <a:cs typeface="Arial"/>
                  </a:rPr>
                  <a:t>fleira</a:t>
                </a:r>
                <a:r>
                  <a:rPr lang="en-US" altLang="ko-KR" sz="1200" dirty="0">
                    <a:ea typeface="맑은 고딕"/>
                    <a:cs typeface="Arial"/>
                  </a:rPr>
                  <a:t> </a:t>
                </a:r>
                <a:r>
                  <a:rPr lang="en-US" altLang="ko-KR" sz="1200" dirty="0" err="1">
                    <a:ea typeface="맑은 고딕"/>
                    <a:cs typeface="Arial"/>
                  </a:rPr>
                  <a:t>fólk</a:t>
                </a:r>
                <a:r>
                  <a:rPr lang="en-US" altLang="ko-KR" sz="1200" dirty="0">
                    <a:ea typeface="맑은 고딕"/>
                    <a:cs typeface="Arial"/>
                  </a:rPr>
                  <a:t> </a:t>
                </a:r>
                <a:r>
                  <a:rPr lang="en-US" altLang="ko-KR" sz="1200" dirty="0" err="1">
                    <a:ea typeface="맑은 고딕"/>
                    <a:cs typeface="Arial"/>
                  </a:rPr>
                  <a:t>til</a:t>
                </a:r>
                <a:r>
                  <a:rPr lang="en-US" altLang="ko-KR" sz="1200" dirty="0">
                    <a:ea typeface="맑은 고딕"/>
                    <a:cs typeface="Arial"/>
                  </a:rPr>
                  <a:t> </a:t>
                </a:r>
                <a:r>
                  <a:rPr lang="en-US" altLang="ko-KR" sz="1200" dirty="0" err="1">
                    <a:ea typeface="맑은 고딕"/>
                    <a:cs typeface="Arial"/>
                  </a:rPr>
                  <a:t>þátttöku</a:t>
                </a:r>
                <a:r>
                  <a:rPr lang="en-US" altLang="ko-KR" sz="1200" dirty="0">
                    <a:ea typeface="맑은 고딕"/>
                    <a:cs typeface="Arial"/>
                  </a:rPr>
                  <a:t> í </a:t>
                </a:r>
                <a:r>
                  <a:rPr lang="en-US" altLang="ko-KR" sz="1200" dirty="0" err="1">
                    <a:ea typeface="맑은 고딕"/>
                    <a:cs typeface="Arial"/>
                  </a:rPr>
                  <a:t>menningarstarfi</a:t>
                </a:r>
                <a:r>
                  <a:rPr lang="en-US" altLang="ko-KR" sz="1200" dirty="0">
                    <a:ea typeface="맑은 고딕"/>
                    <a:cs typeface="Arial"/>
                  </a:rPr>
                  <a:t> </a:t>
                </a:r>
                <a:r>
                  <a:rPr lang="en-US" altLang="ko-KR" sz="1200" dirty="0" err="1">
                    <a:ea typeface="맑은 고딕"/>
                    <a:cs typeface="Arial"/>
                  </a:rPr>
                  <a:t>og</a:t>
                </a:r>
                <a:r>
                  <a:rPr lang="en-US" altLang="ko-KR" sz="1200" dirty="0">
                    <a:ea typeface="맑은 고딕"/>
                    <a:cs typeface="Arial"/>
                  </a:rPr>
                  <a:t> </a:t>
                </a:r>
                <a:r>
                  <a:rPr lang="en-US" altLang="ko-KR" sz="1200" dirty="0" err="1">
                    <a:ea typeface="맑은 고딕"/>
                    <a:cs typeface="Arial"/>
                  </a:rPr>
                  <a:t>arfleifð</a:t>
                </a:r>
                <a:r>
                  <a:rPr lang="en-US" altLang="ko-KR" sz="1200" dirty="0">
                    <a:ea typeface="맑은 고딕"/>
                    <a:cs typeface="Arial"/>
                  </a:rPr>
                  <a:t> </a:t>
                </a:r>
                <a:r>
                  <a:rPr lang="en-US" altLang="ko-KR" sz="1200" dirty="0" err="1">
                    <a:ea typeface="맑은 고딕"/>
                    <a:cs typeface="Arial"/>
                  </a:rPr>
                  <a:t>svæðisins</a:t>
                </a:r>
                <a:r>
                  <a:rPr lang="en-US" altLang="ko-KR" sz="1200" dirty="0">
                    <a:ea typeface="맑은 고딕"/>
                    <a:cs typeface="Arial"/>
                  </a:rPr>
                  <a:t> </a:t>
                </a:r>
                <a:r>
                  <a:rPr lang="en-US" altLang="ko-KR" sz="1200" dirty="0" err="1">
                    <a:ea typeface="맑은 고딕"/>
                    <a:cs typeface="Arial"/>
                  </a:rPr>
                  <a:t>og</a:t>
                </a:r>
                <a:r>
                  <a:rPr lang="en-US" altLang="ko-KR" sz="1200" dirty="0">
                    <a:ea typeface="맑은 고딕"/>
                    <a:cs typeface="Arial"/>
                  </a:rPr>
                  <a:t> </a:t>
                </a:r>
                <a:r>
                  <a:rPr lang="en-US" altLang="ko-KR" sz="1200" dirty="0" err="1">
                    <a:ea typeface="맑은 고딕"/>
                    <a:cs typeface="Arial"/>
                  </a:rPr>
                  <a:t>hjálpa</a:t>
                </a:r>
                <a:r>
                  <a:rPr lang="en-US" altLang="ko-KR" sz="1200" dirty="0">
                    <a:ea typeface="맑은 고딕"/>
                    <a:cs typeface="Arial"/>
                  </a:rPr>
                  <a:t> </a:t>
                </a:r>
                <a:r>
                  <a:rPr lang="en-US" altLang="ko-KR" sz="1200" dirty="0" err="1">
                    <a:ea typeface="맑은 고딕"/>
                    <a:cs typeface="Arial"/>
                  </a:rPr>
                  <a:t>til</a:t>
                </a:r>
                <a:r>
                  <a:rPr lang="en-US" altLang="ko-KR" sz="1200" dirty="0">
                    <a:ea typeface="맑은 고딕"/>
                    <a:cs typeface="Arial"/>
                  </a:rPr>
                  <a:t> </a:t>
                </a:r>
                <a:r>
                  <a:rPr lang="en-US" altLang="ko-KR" sz="1200" dirty="0" err="1">
                    <a:ea typeface="맑은 고딕"/>
                    <a:cs typeface="Arial"/>
                  </a:rPr>
                  <a:t>við</a:t>
                </a:r>
                <a:r>
                  <a:rPr lang="en-US" altLang="ko-KR" sz="1200" dirty="0">
                    <a:ea typeface="맑은 고딕"/>
                    <a:cs typeface="Arial"/>
                  </a:rPr>
                  <a:t> </a:t>
                </a:r>
                <a:r>
                  <a:rPr lang="en-US" altLang="ko-KR" sz="1200" dirty="0" err="1">
                    <a:ea typeface="맑은 고딕"/>
                    <a:cs typeface="Arial"/>
                  </a:rPr>
                  <a:t>að</a:t>
                </a:r>
                <a:r>
                  <a:rPr lang="en-US" altLang="ko-KR" sz="1200" dirty="0">
                    <a:ea typeface="맑은 고딕"/>
                    <a:cs typeface="Arial"/>
                  </a:rPr>
                  <a:t> </a:t>
                </a:r>
                <a:r>
                  <a:rPr lang="en-US" altLang="ko-KR" sz="1200" dirty="0" err="1">
                    <a:ea typeface="맑은 고딕"/>
                    <a:cs typeface="Arial"/>
                  </a:rPr>
                  <a:t>þróa</a:t>
                </a:r>
                <a:r>
                  <a:rPr lang="en-US" altLang="ko-KR" sz="1200" dirty="0">
                    <a:ea typeface="맑은 고딕"/>
                    <a:cs typeface="Arial"/>
                  </a:rPr>
                  <a:t> </a:t>
                </a:r>
                <a:r>
                  <a:rPr lang="en-US" altLang="ko-KR" sz="1200" dirty="0" err="1">
                    <a:ea typeface="맑은 고딕"/>
                    <a:cs typeface="Arial"/>
                  </a:rPr>
                  <a:t>frekari</a:t>
                </a:r>
                <a:r>
                  <a:rPr lang="en-US" altLang="ko-KR" sz="1200" dirty="0">
                    <a:ea typeface="맑은 고딕"/>
                    <a:cs typeface="Arial"/>
                  </a:rPr>
                  <a:t> </a:t>
                </a:r>
                <a:r>
                  <a:rPr lang="en-US" altLang="ko-KR" sz="1200" dirty="0" err="1">
                    <a:ea typeface="맑은 고딕"/>
                    <a:cs typeface="Arial"/>
                  </a:rPr>
                  <a:t>starfsemi</a:t>
                </a:r>
                <a:r>
                  <a:rPr lang="en-US" altLang="ko-KR" sz="1200" dirty="0">
                    <a:ea typeface="맑은 고딕"/>
                    <a:cs typeface="Arial"/>
                  </a:rPr>
                  <a:t>  </a:t>
                </a:r>
                <a:r>
                  <a:rPr lang="en-US" altLang="ko-KR" sz="1200" dirty="0" err="1">
                    <a:ea typeface="맑은 고딕"/>
                    <a:cs typeface="Arial"/>
                  </a:rPr>
                  <a:t>samfélaginu</a:t>
                </a:r>
                <a:r>
                  <a:rPr lang="en-US" altLang="ko-KR" sz="1200" dirty="0">
                    <a:ea typeface="맑은 고딕"/>
                    <a:cs typeface="Arial"/>
                  </a:rPr>
                  <a:t> </a:t>
                </a:r>
                <a:r>
                  <a:rPr lang="en-US" altLang="ko-KR" sz="1200" dirty="0" err="1">
                    <a:ea typeface="맑은 고딕"/>
                    <a:cs typeface="Arial"/>
                  </a:rPr>
                  <a:t>til</a:t>
                </a:r>
                <a:r>
                  <a:rPr lang="en-US" altLang="ko-KR" sz="1200" dirty="0">
                    <a:ea typeface="맑은 고딕"/>
                    <a:cs typeface="Arial"/>
                  </a:rPr>
                  <a:t> </a:t>
                </a:r>
                <a:r>
                  <a:rPr lang="en-US" altLang="ko-KR" sz="1200" dirty="0" err="1">
                    <a:ea typeface="맑은 고딕"/>
                    <a:cs typeface="Arial"/>
                  </a:rPr>
                  <a:t>heilla</a:t>
                </a:r>
                <a:r>
                  <a:rPr lang="en-US" altLang="ko-KR" sz="1200" dirty="0">
                    <a:ea typeface="맑은 고딕"/>
                    <a:cs typeface="Arial"/>
                  </a:rPr>
                  <a:t>.</a:t>
                </a: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707886"/>
          </a:xfrm>
          <a:prstGeom prst="rect">
            <a:avLst/>
          </a:prstGeom>
          <a:noFill/>
        </p:spPr>
        <p:txBody>
          <a:bodyPr wrap="square" lIns="91440" tIns="45720" rIns="91440" bIns="45720" rtlCol="0" anchor="t">
            <a:spAutoFit/>
          </a:bodyPr>
          <a:lstStyle/>
          <a:p>
            <a:r>
              <a:rPr lang="es-ES" sz="4000" b="1" dirty="0">
                <a:solidFill>
                  <a:srgbClr val="266C9F"/>
                </a:solidFill>
                <a:cs typeface="Calibri"/>
              </a:rPr>
              <a:t>MARKMIÐ</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929657" y="1967591"/>
            <a:ext cx="2989536" cy="369332"/>
          </a:xfrm>
          <a:prstGeom prst="rect">
            <a:avLst/>
          </a:prstGeom>
        </p:spPr>
        <p:txBody>
          <a:bodyPr wrap="none" lIns="91440" tIns="45720" rIns="91440" bIns="45720" anchor="t">
            <a:spAutoFit/>
          </a:bodyPr>
          <a:lstStyle/>
          <a:p>
            <a:pPr algn="just"/>
            <a:r>
              <a:rPr lang="en-GB" b="1" dirty="0">
                <a:solidFill>
                  <a:srgbClr val="266C9F"/>
                </a:solidFill>
                <a:latin typeface="Calibri"/>
                <a:ea typeface="Calibri" panose="020F0502020204030204" pitchFamily="34" charset="0"/>
                <a:cs typeface="Times New Roman"/>
              </a:rPr>
              <a:t>Í </a:t>
            </a:r>
            <a:r>
              <a:rPr lang="en-GB" b="1" dirty="0" err="1">
                <a:solidFill>
                  <a:srgbClr val="266C9F"/>
                </a:solidFill>
                <a:latin typeface="Calibri"/>
                <a:ea typeface="Calibri" panose="020F0502020204030204" pitchFamily="34" charset="0"/>
                <a:cs typeface="Times New Roman"/>
              </a:rPr>
              <a:t>lok</a:t>
            </a:r>
            <a:r>
              <a:rPr lang="en-GB" b="1" dirty="0">
                <a:solidFill>
                  <a:srgbClr val="266C9F"/>
                </a:solidFill>
                <a:latin typeface="Calibri"/>
                <a:ea typeface="Calibri" panose="020F0502020204030204" pitchFamily="34" charset="0"/>
                <a:cs typeface="Times New Roman"/>
              </a:rPr>
              <a:t> </a:t>
            </a:r>
            <a:r>
              <a:rPr lang="en-GB" b="1" dirty="0" err="1">
                <a:solidFill>
                  <a:srgbClr val="266C9F"/>
                </a:solidFill>
                <a:latin typeface="Calibri"/>
                <a:ea typeface="Calibri" panose="020F0502020204030204" pitchFamily="34" charset="0"/>
                <a:cs typeface="Times New Roman"/>
              </a:rPr>
              <a:t>þessa</a:t>
            </a:r>
            <a:r>
              <a:rPr lang="en-GB" b="1" dirty="0">
                <a:solidFill>
                  <a:srgbClr val="266C9F"/>
                </a:solidFill>
                <a:latin typeface="Calibri"/>
                <a:ea typeface="Calibri" panose="020F0502020204030204" pitchFamily="34" charset="0"/>
                <a:cs typeface="Times New Roman"/>
              </a:rPr>
              <a:t> </a:t>
            </a:r>
            <a:r>
              <a:rPr lang="en-GB" b="1" dirty="0" err="1">
                <a:solidFill>
                  <a:srgbClr val="266C9F"/>
                </a:solidFill>
                <a:latin typeface="Calibri"/>
                <a:ea typeface="Calibri" panose="020F0502020204030204" pitchFamily="34" charset="0"/>
                <a:cs typeface="Times New Roman"/>
              </a:rPr>
              <a:t>námskeiðs</a:t>
            </a:r>
            <a:r>
              <a:rPr lang="en-GB" b="1" dirty="0">
                <a:solidFill>
                  <a:srgbClr val="266C9F"/>
                </a:solidFill>
                <a:latin typeface="Calibri"/>
                <a:ea typeface="Calibri" panose="020F0502020204030204" pitchFamily="34" charset="0"/>
                <a:cs typeface="Times New Roman"/>
              </a:rPr>
              <a:t> </a:t>
            </a:r>
            <a:r>
              <a:rPr lang="en-GB" b="1" dirty="0" err="1">
                <a:solidFill>
                  <a:srgbClr val="266C9F"/>
                </a:solidFill>
                <a:latin typeface="Calibri"/>
                <a:ea typeface="Calibri" panose="020F0502020204030204" pitchFamily="34" charset="0"/>
                <a:cs typeface="Times New Roman"/>
              </a:rPr>
              <a:t>muntu</a:t>
            </a:r>
            <a:r>
              <a:rPr lang="en-GB" b="1" dirty="0">
                <a:solidFill>
                  <a:srgbClr val="266C9F"/>
                </a:solidFill>
                <a:latin typeface="Calibri"/>
                <a:ea typeface="Calibri" panose="020F0502020204030204" pitchFamily="34" charset="0"/>
                <a:cs typeface="Times New Roman"/>
              </a:rPr>
              <a:t>:</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66353"/>
            <a:ext cx="10515600" cy="1325563"/>
          </a:xfrm>
        </p:spPr>
        <p:txBody>
          <a:bodyPr/>
          <a:lstStyle/>
          <a:p>
            <a:pPr algn="r"/>
            <a:r>
              <a:rPr lang="en-IE" b="1" dirty="0">
                <a:solidFill>
                  <a:schemeClr val="accent1">
                    <a:lumMod val="75000"/>
                  </a:schemeClr>
                </a:solidFill>
              </a:rPr>
              <a:t>2.2.2. </a:t>
            </a:r>
            <a:r>
              <a:rPr lang="en-IE" b="1" dirty="0" err="1">
                <a:solidFill>
                  <a:schemeClr val="accent1">
                    <a:lumMod val="75000"/>
                  </a:schemeClr>
                </a:solidFill>
              </a:rPr>
              <a:t>Handleiðsla</a:t>
            </a:r>
            <a:r>
              <a:rPr lang="en-IE" dirty="0"/>
              <a:t>		</a:t>
            </a:r>
          </a:p>
        </p:txBody>
      </p:sp>
      <p:sp>
        <p:nvSpPr>
          <p:cNvPr id="3" name="Content Placeholder 2"/>
          <p:cNvSpPr>
            <a:spLocks noGrp="1"/>
          </p:cNvSpPr>
          <p:nvPr>
            <p:ph idx="4294967295"/>
          </p:nvPr>
        </p:nvSpPr>
        <p:spPr>
          <a:xfrm>
            <a:off x="4364609" y="1491916"/>
            <a:ext cx="7492027" cy="4685047"/>
          </a:xfrm>
        </p:spPr>
        <p:txBody>
          <a:bodyPr vert="horz" lIns="91440" tIns="45720" rIns="91440" bIns="45720" rtlCol="0" anchor="t">
            <a:normAutofit fontScale="70000" lnSpcReduction="20000"/>
          </a:bodyPr>
          <a:lstStyle/>
          <a:p>
            <a:pPr marL="0" indent="0">
              <a:buNone/>
            </a:pPr>
            <a:r>
              <a:rPr lang="en-GB" sz="2900" dirty="0" err="1"/>
              <a:t>Svipuð</a:t>
            </a:r>
            <a:r>
              <a:rPr lang="en-GB" sz="2900" dirty="0"/>
              <a:t> </a:t>
            </a:r>
            <a:r>
              <a:rPr lang="en-GB" sz="2900" dirty="0" err="1"/>
              <a:t>og</a:t>
            </a:r>
            <a:r>
              <a:rPr lang="en-GB" sz="2900" dirty="0"/>
              <a:t> </a:t>
            </a:r>
            <a:r>
              <a:rPr lang="en-GB" sz="2900" dirty="0" err="1"/>
              <a:t>jafningjanám</a:t>
            </a:r>
            <a:r>
              <a:rPr lang="en-GB" sz="2900" dirty="0"/>
              <a:t>, </a:t>
            </a:r>
            <a:r>
              <a:rPr lang="en-GB" sz="2900" dirty="0" err="1"/>
              <a:t>nema</a:t>
            </a:r>
            <a:r>
              <a:rPr lang="en-GB" sz="2900" dirty="0"/>
              <a:t>;</a:t>
            </a:r>
          </a:p>
          <a:p>
            <a:pPr marL="0" indent="0">
              <a:buNone/>
            </a:pPr>
            <a:endParaRPr lang="en-GB" sz="2900" dirty="0"/>
          </a:p>
          <a:p>
            <a:pPr lvl="1"/>
            <a:r>
              <a:rPr lang="en-GB" sz="2900" dirty="0"/>
              <a:t>Meira </a:t>
            </a:r>
            <a:r>
              <a:rPr lang="en-GB" sz="2900" dirty="0" err="1"/>
              <a:t>einstaklingsmiðuð</a:t>
            </a:r>
            <a:r>
              <a:rPr lang="en-GB" sz="2900" dirty="0"/>
              <a:t>.</a:t>
            </a:r>
            <a:endParaRPr lang="en-GB" sz="2900" dirty="0">
              <a:cs typeface="Calibri"/>
            </a:endParaRPr>
          </a:p>
          <a:p>
            <a:pPr lvl="1"/>
            <a:r>
              <a:rPr lang="en-GB" sz="2900" dirty="0" err="1"/>
              <a:t>Paraðu</a:t>
            </a:r>
            <a:r>
              <a:rPr lang="en-GB" sz="2900" dirty="0"/>
              <a:t> saman </a:t>
            </a:r>
            <a:r>
              <a:rPr lang="en-GB" sz="2900" dirty="0" err="1"/>
              <a:t>hópa</a:t>
            </a:r>
            <a:r>
              <a:rPr lang="en-GB" sz="2900" dirty="0"/>
              <a:t>/</a:t>
            </a:r>
            <a:r>
              <a:rPr lang="en-GB" sz="2900" dirty="0" err="1"/>
              <a:t>frumkvöðla</a:t>
            </a:r>
            <a:r>
              <a:rPr lang="en-GB" sz="2900" dirty="0"/>
              <a:t> </a:t>
            </a:r>
            <a:r>
              <a:rPr lang="en-GB" sz="2900" dirty="0" err="1"/>
              <a:t>og</a:t>
            </a:r>
            <a:r>
              <a:rPr lang="en-GB" sz="2900" dirty="0"/>
              <a:t> </a:t>
            </a:r>
            <a:r>
              <a:rPr lang="en-GB" sz="2900" dirty="0" err="1"/>
              <a:t>byrjaðu</a:t>
            </a:r>
            <a:r>
              <a:rPr lang="en-GB" sz="2900" dirty="0"/>
              <a:t> á </a:t>
            </a:r>
            <a:r>
              <a:rPr lang="en-GB" sz="2900" dirty="0" err="1"/>
              <a:t>þeim</a:t>
            </a:r>
            <a:r>
              <a:rPr lang="en-GB" sz="2900" dirty="0"/>
              <a:t> </a:t>
            </a:r>
            <a:r>
              <a:rPr lang="en-GB" sz="2900" dirty="0" err="1"/>
              <a:t>sem</a:t>
            </a:r>
            <a:r>
              <a:rPr lang="en-GB" sz="2900" dirty="0"/>
              <a:t> </a:t>
            </a:r>
            <a:r>
              <a:rPr lang="en-GB" sz="2900" dirty="0" err="1"/>
              <a:t>hafa</a:t>
            </a:r>
            <a:r>
              <a:rPr lang="en-GB" sz="2900" dirty="0"/>
              <a:t> </a:t>
            </a:r>
            <a:r>
              <a:rPr lang="en-GB" sz="2900" dirty="0" err="1"/>
              <a:t>meiri</a:t>
            </a:r>
            <a:r>
              <a:rPr lang="en-GB" sz="2900" dirty="0"/>
              <a:t> </a:t>
            </a:r>
            <a:r>
              <a:rPr lang="en-GB" sz="2900" dirty="0" err="1"/>
              <a:t>reynslu</a:t>
            </a:r>
            <a:r>
              <a:rPr lang="en-GB" sz="2900" dirty="0"/>
              <a:t> í </a:t>
            </a:r>
            <a:r>
              <a:rPr lang="en-GB" sz="2900" dirty="0" err="1"/>
              <a:t>tengslanetinu</a:t>
            </a:r>
            <a:r>
              <a:rPr lang="en-GB" sz="2900" dirty="0"/>
              <a:t>. (</a:t>
            </a:r>
            <a:r>
              <a:rPr lang="en-GB" sz="2900" dirty="0" err="1"/>
              <a:t>Leiðbeinandi</a:t>
            </a:r>
            <a:r>
              <a:rPr lang="en-GB" sz="2900" dirty="0"/>
              <a:t> </a:t>
            </a:r>
            <a:r>
              <a:rPr lang="en-GB" sz="2900" dirty="0" err="1"/>
              <a:t>gæti</a:t>
            </a:r>
            <a:r>
              <a:rPr lang="en-GB" sz="2900" dirty="0"/>
              <a:t> </a:t>
            </a:r>
            <a:r>
              <a:rPr lang="en-GB" sz="2900" dirty="0" err="1"/>
              <a:t>þurft</a:t>
            </a:r>
            <a:r>
              <a:rPr lang="en-GB" sz="2900" dirty="0"/>
              <a:t> </a:t>
            </a:r>
            <a:r>
              <a:rPr lang="en-GB" sz="2900" dirty="0" err="1"/>
              <a:t>að</a:t>
            </a:r>
            <a:r>
              <a:rPr lang="en-GB" sz="2900" dirty="0"/>
              <a:t> vera </a:t>
            </a:r>
            <a:r>
              <a:rPr lang="en-GB" sz="2900" dirty="0" err="1"/>
              <a:t>tengdur</a:t>
            </a:r>
            <a:r>
              <a:rPr lang="en-GB" sz="2900" dirty="0"/>
              <a:t> </a:t>
            </a:r>
            <a:r>
              <a:rPr lang="en-GB" sz="2900" dirty="0" err="1"/>
              <a:t>við</a:t>
            </a:r>
            <a:r>
              <a:rPr lang="en-GB" sz="2900" dirty="0"/>
              <a:t> </a:t>
            </a:r>
            <a:r>
              <a:rPr lang="en-GB" sz="2900" dirty="0" err="1"/>
              <a:t>fleiri</a:t>
            </a:r>
            <a:r>
              <a:rPr lang="en-GB" sz="2900" dirty="0"/>
              <a:t> </a:t>
            </a:r>
            <a:r>
              <a:rPr lang="en-GB" sz="2900" dirty="0" err="1"/>
              <a:t>en</a:t>
            </a:r>
            <a:r>
              <a:rPr lang="en-GB" sz="2900" dirty="0"/>
              <a:t> </a:t>
            </a:r>
            <a:r>
              <a:rPr lang="en-GB" sz="2900" dirty="0" err="1"/>
              <a:t>einn</a:t>
            </a:r>
            <a:r>
              <a:rPr lang="en-GB" sz="2900" dirty="0"/>
              <a:t> </a:t>
            </a:r>
            <a:r>
              <a:rPr lang="en-GB" sz="2900" dirty="0" err="1"/>
              <a:t>hóp</a:t>
            </a:r>
            <a:r>
              <a:rPr lang="en-GB" sz="2900" dirty="0"/>
              <a:t>/</a:t>
            </a:r>
            <a:r>
              <a:rPr lang="en-GB" sz="2900" dirty="0" err="1"/>
              <a:t>frumkvöðul</a:t>
            </a:r>
            <a:r>
              <a:rPr lang="en-GB" sz="2900" dirty="0"/>
              <a:t> </a:t>
            </a:r>
            <a:r>
              <a:rPr lang="en-GB" sz="2900" dirty="0" err="1"/>
              <a:t>ef</a:t>
            </a:r>
            <a:r>
              <a:rPr lang="en-GB" sz="2900" dirty="0"/>
              <a:t> ekki </a:t>
            </a:r>
            <a:r>
              <a:rPr lang="en-GB" sz="2900" dirty="0" err="1"/>
              <a:t>eru</a:t>
            </a:r>
            <a:r>
              <a:rPr lang="en-GB" sz="2900" dirty="0"/>
              <a:t> </a:t>
            </a:r>
            <a:r>
              <a:rPr lang="en-GB" sz="2900" dirty="0" err="1"/>
              <a:t>nægilega</a:t>
            </a:r>
            <a:r>
              <a:rPr lang="en-GB" sz="2900" dirty="0"/>
              <a:t> </a:t>
            </a:r>
            <a:r>
              <a:rPr lang="en-GB" sz="2900" dirty="0" err="1"/>
              <a:t>margir</a:t>
            </a:r>
            <a:r>
              <a:rPr lang="en-GB" sz="2900" dirty="0"/>
              <a:t> </a:t>
            </a:r>
            <a:r>
              <a:rPr lang="en-GB" sz="2900" dirty="0" err="1"/>
              <a:t>leiðbeinendur</a:t>
            </a:r>
            <a:r>
              <a:rPr lang="en-GB" sz="2900" dirty="0"/>
              <a:t>). </a:t>
            </a:r>
            <a:endParaRPr lang="en-GB" sz="2900" dirty="0">
              <a:cs typeface="Calibri" panose="020F0502020204030204"/>
            </a:endParaRPr>
          </a:p>
          <a:p>
            <a:pPr marL="457200" lvl="1" indent="0">
              <a:buNone/>
            </a:pPr>
            <a:endParaRPr lang="en-GB" sz="2900" dirty="0">
              <a:cs typeface="Calibri" panose="020F0502020204030204"/>
            </a:endParaRPr>
          </a:p>
          <a:p>
            <a:pPr lvl="1"/>
            <a:r>
              <a:rPr lang="en-GB" sz="2900" dirty="0" err="1"/>
              <a:t>Leiðbeinandinn</a:t>
            </a:r>
            <a:r>
              <a:rPr lang="en-GB" sz="2900" dirty="0"/>
              <a:t> </a:t>
            </a:r>
            <a:r>
              <a:rPr lang="en-GB" sz="2900" dirty="0" err="1"/>
              <a:t>ætti</a:t>
            </a:r>
            <a:r>
              <a:rPr lang="en-GB" sz="2900" dirty="0"/>
              <a:t> </a:t>
            </a:r>
            <a:r>
              <a:rPr lang="en-GB" sz="2900" dirty="0" err="1"/>
              <a:t>að</a:t>
            </a:r>
            <a:r>
              <a:rPr lang="en-GB" sz="2900" dirty="0"/>
              <a:t> </a:t>
            </a:r>
            <a:r>
              <a:rPr lang="en-GB" sz="2900" dirty="0" err="1"/>
              <a:t>bjóða</a:t>
            </a:r>
            <a:r>
              <a:rPr lang="en-GB" sz="2900" dirty="0"/>
              <a:t> </a:t>
            </a:r>
            <a:r>
              <a:rPr lang="en-GB" sz="2900" dirty="0" err="1"/>
              <a:t>stuðning</a:t>
            </a:r>
            <a:r>
              <a:rPr lang="en-GB" sz="2900" dirty="0"/>
              <a:t> </a:t>
            </a:r>
            <a:r>
              <a:rPr lang="en-GB" sz="2900" dirty="0" err="1"/>
              <a:t>og</a:t>
            </a:r>
            <a:r>
              <a:rPr lang="en-GB" sz="2900" dirty="0"/>
              <a:t> </a:t>
            </a:r>
            <a:r>
              <a:rPr lang="en-GB" sz="2900" dirty="0" err="1"/>
              <a:t>ráðgjöf</a:t>
            </a:r>
            <a:r>
              <a:rPr lang="en-GB" sz="2900" dirty="0"/>
              <a:t> í </a:t>
            </a:r>
            <a:r>
              <a:rPr lang="en-GB" sz="2900" dirty="0" err="1"/>
              <a:t>tengslum</a:t>
            </a:r>
            <a:r>
              <a:rPr lang="en-GB" sz="2900" dirty="0"/>
              <a:t> </a:t>
            </a:r>
            <a:r>
              <a:rPr lang="en-GB" sz="2900" dirty="0" err="1"/>
              <a:t>við</a:t>
            </a:r>
            <a:r>
              <a:rPr lang="en-GB" sz="2900" dirty="0"/>
              <a:t>:  </a:t>
            </a:r>
          </a:p>
          <a:p>
            <a:pPr lvl="2">
              <a:buFont typeface="Wingdings" pitchFamily="2" charset="2"/>
              <a:buChar char="ü"/>
            </a:pPr>
            <a:r>
              <a:rPr lang="en-GB" sz="2600" dirty="0" err="1"/>
              <a:t>Fjármögnun</a:t>
            </a:r>
            <a:r>
              <a:rPr lang="en-GB" sz="2600" dirty="0"/>
              <a:t> </a:t>
            </a:r>
            <a:r>
              <a:rPr lang="en-GB" sz="2600" dirty="0" err="1"/>
              <a:t>og</a:t>
            </a:r>
            <a:r>
              <a:rPr lang="en-GB" sz="2600" dirty="0"/>
              <a:t> </a:t>
            </a:r>
            <a:r>
              <a:rPr lang="en-GB" sz="2600" dirty="0" err="1"/>
              <a:t>aðstoð</a:t>
            </a:r>
            <a:r>
              <a:rPr lang="en-GB" sz="2600" dirty="0"/>
              <a:t> </a:t>
            </a:r>
            <a:r>
              <a:rPr lang="en-GB" sz="2600" dirty="0" err="1"/>
              <a:t>við</a:t>
            </a:r>
            <a:r>
              <a:rPr lang="en-GB" sz="2600" dirty="0"/>
              <a:t> </a:t>
            </a:r>
            <a:r>
              <a:rPr lang="en-GB" sz="2600" dirty="0" err="1"/>
              <a:t>styrkumsóknir</a:t>
            </a:r>
            <a:r>
              <a:rPr lang="en-GB" sz="2600" dirty="0"/>
              <a:t> – </a:t>
            </a:r>
            <a:r>
              <a:rPr lang="en-GB" sz="2600" dirty="0" err="1"/>
              <a:t>hvaða</a:t>
            </a:r>
            <a:r>
              <a:rPr lang="en-GB" sz="2600" dirty="0"/>
              <a:t> </a:t>
            </a:r>
            <a:r>
              <a:rPr lang="en-GB" sz="2600" dirty="0" err="1"/>
              <a:t>skjöl</a:t>
            </a:r>
            <a:r>
              <a:rPr lang="en-GB" sz="2600" dirty="0"/>
              <a:t> </a:t>
            </a:r>
            <a:r>
              <a:rPr lang="en-GB" sz="2600" dirty="0" err="1"/>
              <a:t>þarf</a:t>
            </a:r>
            <a:r>
              <a:rPr lang="en-GB" sz="2600" dirty="0"/>
              <a:t> </a:t>
            </a:r>
            <a:r>
              <a:rPr lang="en-GB" sz="2600" dirty="0" err="1"/>
              <a:t>til</a:t>
            </a:r>
            <a:r>
              <a:rPr lang="en-GB" sz="2600" dirty="0"/>
              <a:t>, </a:t>
            </a:r>
            <a:r>
              <a:rPr lang="en-GB" sz="2600" dirty="0" err="1"/>
              <a:t>umsóknartími</a:t>
            </a:r>
            <a:r>
              <a:rPr lang="en-GB" sz="2600" dirty="0"/>
              <a:t> </a:t>
            </a:r>
            <a:r>
              <a:rPr lang="en-GB" sz="2600" dirty="0" err="1"/>
              <a:t>o.s.frv</a:t>
            </a:r>
            <a:r>
              <a:rPr lang="en-GB" sz="2600" dirty="0"/>
              <a:t>. </a:t>
            </a:r>
            <a:endParaRPr lang="en-GB" sz="2600" dirty="0">
              <a:cs typeface="Calibri"/>
            </a:endParaRPr>
          </a:p>
          <a:p>
            <a:pPr lvl="2">
              <a:buFont typeface="Wingdings" pitchFamily="2" charset="2"/>
              <a:buChar char="ü"/>
            </a:pPr>
            <a:r>
              <a:rPr lang="en-GB" sz="2600" dirty="0" err="1"/>
              <a:t>Hvaða</a:t>
            </a:r>
            <a:r>
              <a:rPr lang="en-GB" sz="2600" dirty="0"/>
              <a:t> </a:t>
            </a:r>
            <a:r>
              <a:rPr lang="en-GB" sz="2600" dirty="0" err="1"/>
              <a:t>opinberu</a:t>
            </a:r>
            <a:r>
              <a:rPr lang="en-GB" sz="2600" dirty="0"/>
              <a:t> </a:t>
            </a:r>
            <a:r>
              <a:rPr lang="en-GB" sz="2600" dirty="0" err="1"/>
              <a:t>stofnanir</a:t>
            </a:r>
            <a:r>
              <a:rPr lang="en-GB" sz="2600" dirty="0"/>
              <a:t>, </a:t>
            </a:r>
            <a:r>
              <a:rPr lang="en-GB" sz="2600" dirty="0" err="1"/>
              <a:t>stjórnsýslueiningar</a:t>
            </a:r>
            <a:r>
              <a:rPr lang="en-GB" sz="2600" dirty="0"/>
              <a:t> </a:t>
            </a:r>
            <a:r>
              <a:rPr lang="en-GB" sz="2600" dirty="0" err="1"/>
              <a:t>eða</a:t>
            </a:r>
            <a:r>
              <a:rPr lang="en-GB" sz="2600" dirty="0"/>
              <a:t> </a:t>
            </a:r>
            <a:r>
              <a:rPr lang="en-GB" sz="2600" dirty="0" err="1"/>
              <a:t>svæðisskrifstofur</a:t>
            </a:r>
            <a:r>
              <a:rPr lang="en-GB" sz="2600" dirty="0"/>
              <a:t> </a:t>
            </a:r>
            <a:r>
              <a:rPr lang="en-GB" sz="2600" dirty="0" err="1"/>
              <a:t>eru</a:t>
            </a:r>
            <a:r>
              <a:rPr lang="en-GB" sz="2600" dirty="0"/>
              <a:t> í </a:t>
            </a:r>
            <a:r>
              <a:rPr lang="en-GB" sz="2600" dirty="0" err="1"/>
              <a:t>boði</a:t>
            </a:r>
            <a:r>
              <a:rPr lang="en-GB" sz="2600" dirty="0"/>
              <a:t> </a:t>
            </a:r>
            <a:r>
              <a:rPr lang="en-GB" sz="2600" dirty="0" err="1"/>
              <a:t>og</a:t>
            </a:r>
            <a:r>
              <a:rPr lang="en-GB" sz="2600" dirty="0"/>
              <a:t> </a:t>
            </a:r>
            <a:r>
              <a:rPr lang="en-GB" sz="2600" dirty="0" err="1"/>
              <a:t>hvaða</a:t>
            </a:r>
            <a:r>
              <a:rPr lang="en-GB" sz="2600" dirty="0"/>
              <a:t> </a:t>
            </a:r>
            <a:r>
              <a:rPr lang="en-GB" sz="2600" dirty="0" err="1"/>
              <a:t>stuðning</a:t>
            </a:r>
            <a:r>
              <a:rPr lang="en-GB" sz="2600" dirty="0"/>
              <a:t> </a:t>
            </a:r>
            <a:r>
              <a:rPr lang="en-GB" sz="2600" dirty="0" err="1"/>
              <a:t>þær</a:t>
            </a:r>
            <a:r>
              <a:rPr lang="en-GB" sz="2600" dirty="0"/>
              <a:t> </a:t>
            </a:r>
            <a:r>
              <a:rPr lang="en-GB" sz="2600" dirty="0" err="1"/>
              <a:t>veita</a:t>
            </a:r>
            <a:r>
              <a:rPr lang="en-GB" sz="2600" dirty="0"/>
              <a:t>. </a:t>
            </a:r>
            <a:r>
              <a:rPr lang="en-GB" sz="2600" dirty="0" err="1"/>
              <a:t>Leiðbeinandi</a:t>
            </a:r>
            <a:r>
              <a:rPr lang="en-GB" sz="2600" dirty="0"/>
              <a:t> </a:t>
            </a:r>
            <a:r>
              <a:rPr lang="en-GB" sz="2600" dirty="0" err="1"/>
              <a:t>gæti</a:t>
            </a:r>
            <a:r>
              <a:rPr lang="en-GB" sz="2600" dirty="0"/>
              <a:t> </a:t>
            </a:r>
            <a:r>
              <a:rPr lang="en-GB" sz="2600" dirty="0" err="1"/>
              <a:t>búið</a:t>
            </a:r>
            <a:r>
              <a:rPr lang="en-GB" sz="2600" dirty="0"/>
              <a:t> </a:t>
            </a:r>
            <a:r>
              <a:rPr lang="en-GB" sz="2600" dirty="0" err="1"/>
              <a:t>yfir</a:t>
            </a:r>
            <a:r>
              <a:rPr lang="en-GB" sz="2600" dirty="0"/>
              <a:t> </a:t>
            </a:r>
            <a:r>
              <a:rPr lang="en-GB" sz="2600" dirty="0" err="1"/>
              <a:t>tengiliðaupplýsingum</a:t>
            </a:r>
            <a:r>
              <a:rPr lang="en-GB" sz="2600" dirty="0"/>
              <a:t> </a:t>
            </a:r>
            <a:r>
              <a:rPr lang="en-GB" sz="2600" dirty="0" err="1"/>
              <a:t>innan</a:t>
            </a:r>
            <a:r>
              <a:rPr lang="en-GB" sz="2600" dirty="0"/>
              <a:t> </a:t>
            </a:r>
            <a:r>
              <a:rPr lang="en-GB" sz="2600" dirty="0" err="1"/>
              <a:t>þessa</a:t>
            </a:r>
            <a:r>
              <a:rPr lang="en-GB" sz="2600" dirty="0"/>
              <a:t> </a:t>
            </a:r>
            <a:r>
              <a:rPr lang="en-GB" sz="2600" dirty="0" err="1"/>
              <a:t>stofnana</a:t>
            </a:r>
            <a:r>
              <a:rPr lang="en-GB" sz="2600" dirty="0"/>
              <a:t> </a:t>
            </a:r>
            <a:r>
              <a:rPr lang="en-GB" sz="2600" dirty="0" err="1"/>
              <a:t>og</a:t>
            </a:r>
            <a:r>
              <a:rPr lang="en-GB" sz="2600" dirty="0"/>
              <a:t> </a:t>
            </a:r>
            <a:r>
              <a:rPr lang="en-GB" sz="2600" dirty="0" err="1"/>
              <a:t>gæti</a:t>
            </a:r>
            <a:r>
              <a:rPr lang="en-GB" sz="2600" dirty="0"/>
              <a:t> </a:t>
            </a:r>
            <a:r>
              <a:rPr lang="en-GB" sz="2600" dirty="0" err="1"/>
              <a:t>komið</a:t>
            </a:r>
            <a:r>
              <a:rPr lang="en-GB" sz="2600" dirty="0"/>
              <a:t> </a:t>
            </a:r>
            <a:r>
              <a:rPr lang="en-GB" sz="2600" dirty="0" err="1"/>
              <a:t>þér</a:t>
            </a:r>
            <a:r>
              <a:rPr lang="en-GB" sz="2600" dirty="0"/>
              <a:t> í </a:t>
            </a:r>
            <a:r>
              <a:rPr lang="en-GB" sz="2600" dirty="0" err="1"/>
              <a:t>beint</a:t>
            </a:r>
            <a:r>
              <a:rPr lang="en-GB" sz="2600" dirty="0"/>
              <a:t> </a:t>
            </a:r>
            <a:r>
              <a:rPr lang="en-GB" sz="2600" dirty="0" err="1"/>
              <a:t>samband</a:t>
            </a:r>
            <a:r>
              <a:rPr lang="en-GB" sz="2600" dirty="0"/>
              <a:t>.</a:t>
            </a:r>
            <a:endParaRPr lang="en-GB" sz="2600" dirty="0">
              <a:cs typeface="Calibri"/>
            </a:endParaRPr>
          </a:p>
          <a:p>
            <a:pPr lvl="2">
              <a:buFont typeface="Wingdings" pitchFamily="2" charset="2"/>
              <a:buChar char="ü"/>
            </a:pPr>
            <a:r>
              <a:rPr lang="en-GB" sz="2600" dirty="0" err="1"/>
              <a:t>Stuðningur</a:t>
            </a:r>
            <a:r>
              <a:rPr lang="en-GB" sz="2600" dirty="0"/>
              <a:t> </a:t>
            </a:r>
            <a:r>
              <a:rPr lang="en-GB" sz="2600" dirty="0" err="1"/>
              <a:t>og</a:t>
            </a:r>
            <a:r>
              <a:rPr lang="en-GB" sz="2600" dirty="0"/>
              <a:t> </a:t>
            </a:r>
            <a:r>
              <a:rPr lang="en-GB" sz="2600" dirty="0" err="1"/>
              <a:t>ráðgjöf</a:t>
            </a:r>
            <a:r>
              <a:rPr lang="en-GB" sz="2600" dirty="0"/>
              <a:t> </a:t>
            </a:r>
            <a:r>
              <a:rPr lang="en-GB" sz="2600" dirty="0" err="1"/>
              <a:t>við</a:t>
            </a:r>
            <a:r>
              <a:rPr lang="en-GB" sz="2600" dirty="0"/>
              <a:t> </a:t>
            </a:r>
            <a:r>
              <a:rPr lang="en-GB" sz="2600" dirty="0" err="1"/>
              <a:t>hóp</a:t>
            </a:r>
            <a:r>
              <a:rPr lang="en-GB" sz="2600" dirty="0"/>
              <a:t>/</a:t>
            </a:r>
            <a:r>
              <a:rPr lang="en-GB" sz="2600" dirty="0" err="1"/>
              <a:t>frumkvöðul</a:t>
            </a:r>
            <a:r>
              <a:rPr lang="en-GB" sz="2600" dirty="0"/>
              <a:t> í </a:t>
            </a:r>
            <a:r>
              <a:rPr lang="en-GB" sz="2600" dirty="0" err="1"/>
              <a:t>sambandi</a:t>
            </a:r>
            <a:r>
              <a:rPr lang="en-GB" sz="2600" dirty="0"/>
              <a:t> </a:t>
            </a:r>
            <a:r>
              <a:rPr lang="en-GB" sz="2600" dirty="0" err="1"/>
              <a:t>við</a:t>
            </a:r>
            <a:r>
              <a:rPr lang="en-GB" sz="2600" dirty="0"/>
              <a:t> </a:t>
            </a:r>
            <a:r>
              <a:rPr lang="en-GB" sz="2600" dirty="0" err="1"/>
              <a:t>áskoranir</a:t>
            </a:r>
            <a:r>
              <a:rPr lang="en-GB" sz="2600" dirty="0"/>
              <a:t> </a:t>
            </a:r>
            <a:r>
              <a:rPr lang="en-GB" sz="2600" dirty="0" err="1"/>
              <a:t>og</a:t>
            </a:r>
            <a:r>
              <a:rPr lang="en-GB" sz="2600" dirty="0"/>
              <a:t> </a:t>
            </a:r>
            <a:r>
              <a:rPr lang="en-GB" sz="2600" dirty="0" err="1"/>
              <a:t>vandamál</a:t>
            </a:r>
            <a:r>
              <a:rPr lang="en-GB" sz="2600" dirty="0"/>
              <a:t> </a:t>
            </a:r>
            <a:r>
              <a:rPr lang="en-GB" sz="2600" dirty="0" err="1"/>
              <a:t>sem</a:t>
            </a:r>
            <a:r>
              <a:rPr lang="en-GB" sz="2600" dirty="0"/>
              <a:t> </a:t>
            </a:r>
            <a:r>
              <a:rPr lang="en-GB" sz="2600" dirty="0" err="1"/>
              <a:t>upp</a:t>
            </a:r>
            <a:r>
              <a:rPr lang="en-GB" sz="2600" dirty="0"/>
              <a:t> </a:t>
            </a:r>
            <a:r>
              <a:rPr lang="en-GB" sz="2600" dirty="0" err="1"/>
              <a:t>kunna</a:t>
            </a:r>
            <a:r>
              <a:rPr lang="en-GB" sz="2600" dirty="0"/>
              <a:t> </a:t>
            </a:r>
            <a:r>
              <a:rPr lang="en-GB" sz="2600" dirty="0" err="1"/>
              <a:t>að</a:t>
            </a:r>
            <a:r>
              <a:rPr lang="en-GB" sz="2600" dirty="0"/>
              <a:t> </a:t>
            </a:r>
            <a:r>
              <a:rPr lang="en-GB" sz="2600" dirty="0" err="1"/>
              <a:t>koma</a:t>
            </a:r>
            <a:r>
              <a:rPr lang="en-GB" sz="2600" dirty="0"/>
              <a:t>. </a:t>
            </a:r>
            <a:endParaRPr lang="en-GB" sz="3600" dirty="0"/>
          </a:p>
        </p:txBody>
      </p:sp>
      <p:pic>
        <p:nvPicPr>
          <p:cNvPr id="5" name="Picture 4" descr="Two men in work T-shirts standing outdoors, with grass, shrubs, and trees behind, looking at folder contents held by one man">
            <a:extLst>
              <a:ext uri="{FF2B5EF4-FFF2-40B4-BE49-F238E27FC236}">
                <a16:creationId xmlns:a16="http://schemas.microsoft.com/office/drawing/2014/main" id="{BF5FA383-EDB0-BB4B-9B55-29AE8959D8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364" y="936872"/>
            <a:ext cx="3473065" cy="2315376"/>
          </a:xfrm>
          <a:prstGeom prst="rect">
            <a:avLst/>
          </a:prstGeom>
        </p:spPr>
      </p:pic>
    </p:spTree>
    <p:extLst>
      <p:ext uri="{BB962C8B-B14F-4D97-AF65-F5344CB8AC3E}">
        <p14:creationId xmlns:p14="http://schemas.microsoft.com/office/powerpoint/2010/main" val="367049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9" name="Imagen 8">
            <a:extLst>
              <a:ext uri="{FF2B5EF4-FFF2-40B4-BE49-F238E27FC236}">
                <a16:creationId xmlns:a16="http://schemas.microsoft.com/office/drawing/2014/main" id="{36C527B8-C9BD-4D72-9294-1C7D56D4C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 y="-18473"/>
            <a:ext cx="4572000" cy="6457890"/>
          </a:xfrm>
          <a:prstGeom prst="rect">
            <a:avLst/>
          </a:prstGeom>
        </p:spPr>
      </p:pic>
      <p:sp>
        <p:nvSpPr>
          <p:cNvPr id="12" name="TextBox 3"/>
          <p:cNvSpPr txBox="1"/>
          <p:nvPr/>
        </p:nvSpPr>
        <p:spPr>
          <a:xfrm>
            <a:off x="5071146" y="577349"/>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Hluti</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5153185" y="1679529"/>
            <a:ext cx="6505710" cy="2277547"/>
          </a:xfrm>
          <a:prstGeom prst="rect">
            <a:avLst/>
          </a:prstGeom>
          <a:noFill/>
        </p:spPr>
        <p:txBody>
          <a:bodyPr wrap="square" lIns="91440" tIns="45720" rIns="91440" bIns="45720" anchor="t">
            <a:spAutoFit/>
          </a:bodyPr>
          <a:lstStyle/>
          <a:p>
            <a:pPr>
              <a:defRPr/>
            </a:pPr>
            <a:r>
              <a:rPr lang="en-GB" altLang="es-ES" sz="2400" b="1" dirty="0" err="1">
                <a:solidFill>
                  <a:schemeClr val="accent1">
                    <a:lumMod val="75000"/>
                  </a:schemeClr>
                </a:solidFill>
                <a:latin typeface="Calibri" panose="020F0502020204030204" pitchFamily="34" charset="0"/>
                <a:cs typeface="Calibri" panose="020F0502020204030204" pitchFamily="34" charset="0"/>
              </a:rPr>
              <a:t>Að</a:t>
            </a:r>
            <a:r>
              <a:rPr lang="en-GB" altLang="es-ES" sz="2400" b="1" dirty="0">
                <a:solidFill>
                  <a:schemeClr val="accent1">
                    <a:lumMod val="75000"/>
                  </a:schemeClr>
                </a:solidFill>
                <a:latin typeface="Calibri" panose="020F0502020204030204" pitchFamily="34" charset="0"/>
                <a:cs typeface="Calibri" panose="020F0502020204030204" pitchFamily="34" charset="0"/>
              </a:rPr>
              <a:t> </a:t>
            </a:r>
            <a:r>
              <a:rPr lang="en-GB" altLang="es-ES" sz="2400" b="1" dirty="0" err="1">
                <a:solidFill>
                  <a:schemeClr val="accent1">
                    <a:lumMod val="75000"/>
                  </a:schemeClr>
                </a:solidFill>
                <a:latin typeface="Calibri" panose="020F0502020204030204" pitchFamily="34" charset="0"/>
                <a:cs typeface="Calibri" panose="020F0502020204030204" pitchFamily="34" charset="0"/>
              </a:rPr>
              <a:t>byggja</a:t>
            </a:r>
            <a:r>
              <a:rPr lang="en-GB" altLang="es-ES" sz="2400" b="1" dirty="0">
                <a:solidFill>
                  <a:schemeClr val="accent1">
                    <a:lumMod val="75000"/>
                  </a:schemeClr>
                </a:solidFill>
                <a:latin typeface="Calibri" panose="020F0502020204030204" pitchFamily="34" charset="0"/>
                <a:cs typeface="Calibri" panose="020F0502020204030204" pitchFamily="34" charset="0"/>
              </a:rPr>
              <a:t> </a:t>
            </a:r>
            <a:r>
              <a:rPr lang="en-GB" altLang="es-ES" sz="2400" b="1" dirty="0" err="1">
                <a:solidFill>
                  <a:schemeClr val="accent1">
                    <a:lumMod val="75000"/>
                  </a:schemeClr>
                </a:solidFill>
                <a:latin typeface="Calibri" panose="020F0502020204030204" pitchFamily="34" charset="0"/>
                <a:cs typeface="Calibri" panose="020F0502020204030204" pitchFamily="34" charset="0"/>
              </a:rPr>
              <a:t>upp</a:t>
            </a:r>
            <a:r>
              <a:rPr lang="en-GB" altLang="es-ES" sz="2400" b="1" dirty="0">
                <a:solidFill>
                  <a:schemeClr val="accent1">
                    <a:lumMod val="75000"/>
                  </a:schemeClr>
                </a:solidFill>
                <a:latin typeface="Calibri" panose="020F0502020204030204" pitchFamily="34" charset="0"/>
                <a:cs typeface="Calibri" panose="020F0502020204030204" pitchFamily="34" charset="0"/>
              </a:rPr>
              <a:t> </a:t>
            </a:r>
            <a:r>
              <a:rPr lang="en-GB" altLang="es-ES" sz="2400" b="1" dirty="0" err="1">
                <a:solidFill>
                  <a:schemeClr val="accent1">
                    <a:lumMod val="75000"/>
                  </a:schemeClr>
                </a:solidFill>
                <a:latin typeface="Calibri" panose="020F0502020204030204" pitchFamily="34" charset="0"/>
                <a:cs typeface="Calibri" panose="020F0502020204030204" pitchFamily="34" charset="0"/>
              </a:rPr>
              <a:t>getu</a:t>
            </a:r>
            <a:r>
              <a:rPr lang="en-GB" altLang="es-ES" sz="2400" b="1" dirty="0">
                <a:solidFill>
                  <a:schemeClr val="accent1">
                    <a:lumMod val="75000"/>
                  </a:schemeClr>
                </a:solidFill>
                <a:latin typeface="Calibri" panose="020F0502020204030204" pitchFamily="34" charset="0"/>
                <a:cs typeface="Calibri" panose="020F0502020204030204" pitchFamily="34" charset="0"/>
              </a:rPr>
              <a:t> og </a:t>
            </a:r>
            <a:r>
              <a:rPr lang="en-GB" altLang="es-ES" sz="2400" b="1" dirty="0" err="1">
                <a:solidFill>
                  <a:schemeClr val="accent1">
                    <a:lumMod val="75000"/>
                  </a:schemeClr>
                </a:solidFill>
                <a:latin typeface="Calibri" panose="020F0502020204030204" pitchFamily="34" charset="0"/>
                <a:cs typeface="Calibri" panose="020F0502020204030204" pitchFamily="34" charset="0"/>
              </a:rPr>
              <a:t>samfélagsþátttöku</a:t>
            </a:r>
            <a:endParaRPr lang="en-GB" altLang="es-ES" sz="2400" b="1" dirty="0">
              <a:solidFill>
                <a:schemeClr val="accent1">
                  <a:lumMod val="75000"/>
                </a:schemeClr>
              </a:solidFill>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Í </a:t>
            </a:r>
            <a:r>
              <a:rPr lang="en-US" sz="2000" dirty="0" err="1">
                <a:latin typeface="Calibri" panose="020F0502020204030204" pitchFamily="34" charset="0"/>
                <a:ea typeface="Calibri" panose="020F0502020204030204" pitchFamily="34" charset="0"/>
                <a:cs typeface="Calibri" panose="020F0502020204030204" pitchFamily="34" charset="0"/>
              </a:rPr>
              <a:t>lok</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þessa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hluta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ættir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þú</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að</a:t>
            </a:r>
            <a:r>
              <a:rPr lang="en-US" sz="2000" dirty="0">
                <a:latin typeface="Calibri" panose="020F0502020204030204" pitchFamily="34" charset="0"/>
                <a:ea typeface="Calibri" panose="020F0502020204030204" pitchFamily="34" charset="0"/>
                <a:cs typeface="Calibri" panose="020F0502020204030204" pitchFamily="34" charset="0"/>
              </a:rPr>
              <a:t> geta:</a:t>
            </a:r>
          </a:p>
          <a:p>
            <a:pPr marL="285750" indent="-285750">
              <a:buFont typeface="Arial" panose="020B0604020202020204" pitchFamily="34" charset="0"/>
              <a:buChar char="•"/>
            </a:pPr>
            <a:r>
              <a:rPr lang="en-US" sz="2000" dirty="0">
                <a:latin typeface="Calibri"/>
                <a:ea typeface="Calibri" panose="020F0502020204030204" pitchFamily="34" charset="0"/>
                <a:cs typeface="Calibri"/>
              </a:rPr>
              <a:t>Haft </a:t>
            </a:r>
            <a:r>
              <a:rPr lang="en-US" sz="2000" dirty="0" err="1">
                <a:latin typeface="Calibri"/>
                <a:ea typeface="Calibri" panose="020F0502020204030204" pitchFamily="34" charset="0"/>
                <a:cs typeface="Calibri"/>
              </a:rPr>
              <a:t>betri</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skilning</a:t>
            </a:r>
            <a:r>
              <a:rPr lang="en-US" sz="2000" dirty="0">
                <a:latin typeface="Calibri"/>
                <a:ea typeface="Calibri" panose="020F0502020204030204" pitchFamily="34" charset="0"/>
                <a:cs typeface="Calibri"/>
              </a:rPr>
              <a:t> á því hvað </a:t>
            </a:r>
            <a:r>
              <a:rPr lang="en-US" sz="2000" dirty="0" err="1">
                <a:latin typeface="Calibri"/>
                <a:ea typeface="Calibri" panose="020F0502020204030204" pitchFamily="34" charset="0"/>
                <a:cs typeface="Calibri"/>
              </a:rPr>
              <a:t>felst</a:t>
            </a:r>
            <a:r>
              <a:rPr lang="en-US" sz="2000" dirty="0">
                <a:latin typeface="Calibri"/>
                <a:ea typeface="Calibri" panose="020F0502020204030204" pitchFamily="34" charset="0"/>
                <a:cs typeface="Calibri"/>
              </a:rPr>
              <a:t> í að </a:t>
            </a:r>
            <a:r>
              <a:rPr lang="en-US" sz="2000" dirty="0" err="1">
                <a:latin typeface="Calibri"/>
                <a:ea typeface="Calibri" panose="020F0502020204030204" pitchFamily="34" charset="0"/>
                <a:cs typeface="Calibri"/>
              </a:rPr>
              <a:t>byggja</a:t>
            </a:r>
            <a:r>
              <a:rPr lang="en-US" sz="2000" dirty="0">
                <a:latin typeface="Calibri"/>
                <a:ea typeface="Calibri" panose="020F0502020204030204" pitchFamily="34" charset="0"/>
                <a:cs typeface="Calibri"/>
              </a:rPr>
              <a:t> upp </a:t>
            </a:r>
            <a:r>
              <a:rPr lang="en-US" sz="2000" dirty="0" err="1">
                <a:latin typeface="Calibri"/>
                <a:ea typeface="Calibri" panose="020F0502020204030204" pitchFamily="34" charset="0"/>
                <a:cs typeface="Calibri"/>
              </a:rPr>
              <a:t>getu</a:t>
            </a:r>
            <a:r>
              <a:rPr lang="en-US" sz="2000" dirty="0">
                <a:latin typeface="Calibri"/>
                <a:ea typeface="Calibri" panose="020F0502020204030204" pitchFamily="34" charset="0"/>
                <a:cs typeface="Calibri"/>
              </a:rPr>
              <a:t> og hvað </a:t>
            </a:r>
            <a:r>
              <a:rPr lang="en-US" sz="2000" dirty="0" err="1">
                <a:latin typeface="Calibri"/>
                <a:ea typeface="Calibri" panose="020F0502020204030204" pitchFamily="34" charset="0"/>
                <a:cs typeface="Calibri"/>
              </a:rPr>
              <a:t>samfélagsþátttaka</a:t>
            </a:r>
            <a:r>
              <a:rPr lang="en-US" sz="2000" dirty="0">
                <a:latin typeface="Calibri"/>
                <a:ea typeface="Calibri" panose="020F0502020204030204" pitchFamily="34" charset="0"/>
                <a:cs typeface="Calibri"/>
              </a:rPr>
              <a:t> er. </a:t>
            </a:r>
            <a:endParaRPr lang="en-US" sz="2000" dirty="0">
              <a:latin typeface="Calibri"/>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err="1">
                <a:latin typeface="Calibri"/>
                <a:ea typeface="Calibri" panose="020F0502020204030204" pitchFamily="34" charset="0"/>
                <a:cs typeface="Calibri"/>
              </a:rPr>
              <a:t>Þekkt</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gildi</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þátttöku</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og</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samfélagsþátttöku</a:t>
            </a:r>
            <a:r>
              <a:rPr lang="en-US" sz="2000" dirty="0">
                <a:latin typeface="Calibri"/>
                <a:ea typeface="Calibri" panose="020F0502020204030204" pitchFamily="34" charset="0"/>
                <a:cs typeface="Calibri"/>
              </a:rPr>
              <a:t>.</a:t>
            </a:r>
          </a:p>
          <a:p>
            <a:pPr marL="285750" indent="-285750">
              <a:buFont typeface="Arial" panose="020B0604020202020204" pitchFamily="34" charset="0"/>
              <a:buChar char="•"/>
            </a:pPr>
            <a:r>
              <a:rPr lang="en-US" sz="2000" dirty="0" err="1">
                <a:latin typeface="Calibri"/>
                <a:ea typeface="Calibri" panose="020F0502020204030204" pitchFamily="34" charset="0"/>
                <a:cs typeface="Calibri"/>
              </a:rPr>
              <a:t>Þekkt</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betur</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ferli</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þátttöku</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og</a:t>
            </a:r>
            <a:r>
              <a:rPr lang="en-US" sz="2000" dirty="0">
                <a:latin typeface="Calibri"/>
                <a:ea typeface="Calibri" panose="020F0502020204030204" pitchFamily="34" charset="0"/>
                <a:cs typeface="Calibri"/>
              </a:rPr>
              <a:t> </a:t>
            </a:r>
            <a:r>
              <a:rPr lang="en-US" sz="2000" dirty="0" err="1">
                <a:latin typeface="Calibri"/>
                <a:ea typeface="Calibri" panose="020F0502020204030204" pitchFamily="34" charset="0"/>
                <a:cs typeface="Calibri"/>
              </a:rPr>
              <a:t>samfélagsþátttöku</a:t>
            </a:r>
            <a:r>
              <a:rPr lang="en-US" sz="2000" dirty="0">
                <a:latin typeface="Calibri"/>
                <a:ea typeface="Calibri" panose="020F0502020204030204" pitchFamily="34" charset="0"/>
                <a:cs typeface="Calibri"/>
              </a:rPr>
              <a:t>. </a:t>
            </a:r>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23853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9815" y="120028"/>
            <a:ext cx="10515600" cy="1325563"/>
          </a:xfrm>
        </p:spPr>
        <p:txBody>
          <a:bodyPr/>
          <a:lstStyle/>
          <a:p>
            <a:pPr algn="r"/>
            <a:r>
              <a:rPr lang="en-IE" b="1" dirty="0">
                <a:solidFill>
                  <a:schemeClr val="accent1">
                    <a:lumMod val="75000"/>
                  </a:schemeClr>
                </a:solidFill>
              </a:rPr>
              <a:t>3.1. </a:t>
            </a:r>
            <a:r>
              <a:rPr lang="en-IE" b="1" dirty="0" err="1">
                <a:solidFill>
                  <a:schemeClr val="accent1">
                    <a:lumMod val="75000"/>
                  </a:schemeClr>
                </a:solidFill>
              </a:rPr>
              <a:t>Að</a:t>
            </a:r>
            <a:r>
              <a:rPr lang="en-IE" b="1" dirty="0">
                <a:solidFill>
                  <a:schemeClr val="accent1">
                    <a:lumMod val="75000"/>
                  </a:schemeClr>
                </a:solidFill>
              </a:rPr>
              <a:t> </a:t>
            </a:r>
            <a:r>
              <a:rPr lang="en-IE" b="1" dirty="0" err="1">
                <a:solidFill>
                  <a:schemeClr val="accent1">
                    <a:lumMod val="75000"/>
                  </a:schemeClr>
                </a:solidFill>
              </a:rPr>
              <a:t>byggja</a:t>
            </a:r>
            <a:r>
              <a:rPr lang="en-IE" b="1" dirty="0">
                <a:solidFill>
                  <a:schemeClr val="accent1">
                    <a:lumMod val="75000"/>
                  </a:schemeClr>
                </a:solidFill>
              </a:rPr>
              <a:t> </a:t>
            </a:r>
            <a:r>
              <a:rPr lang="en-IE" b="1" dirty="0" err="1">
                <a:solidFill>
                  <a:schemeClr val="accent1">
                    <a:lumMod val="75000"/>
                  </a:schemeClr>
                </a:solidFill>
              </a:rPr>
              <a:t>upp</a:t>
            </a:r>
            <a:r>
              <a:rPr lang="en-IE" b="1" dirty="0">
                <a:solidFill>
                  <a:schemeClr val="accent1">
                    <a:lumMod val="75000"/>
                  </a:schemeClr>
                </a:solidFill>
              </a:rPr>
              <a:t> </a:t>
            </a:r>
            <a:r>
              <a:rPr lang="en-IE" b="1" dirty="0" err="1">
                <a:solidFill>
                  <a:schemeClr val="accent1">
                    <a:lumMod val="75000"/>
                  </a:schemeClr>
                </a:solidFill>
              </a:rPr>
              <a:t>getu</a:t>
            </a:r>
            <a:r>
              <a:rPr lang="en-IE" dirty="0"/>
              <a:t>		</a:t>
            </a:r>
          </a:p>
        </p:txBody>
      </p:sp>
      <p:sp>
        <p:nvSpPr>
          <p:cNvPr id="3" name="Content Placeholder 2"/>
          <p:cNvSpPr>
            <a:spLocks noGrp="1"/>
          </p:cNvSpPr>
          <p:nvPr>
            <p:ph idx="4294967295"/>
          </p:nvPr>
        </p:nvSpPr>
        <p:spPr>
          <a:xfrm>
            <a:off x="5046453" y="1605847"/>
            <a:ext cx="6666351" cy="4443838"/>
          </a:xfrm>
        </p:spPr>
        <p:txBody>
          <a:bodyPr>
            <a:normAutofit/>
          </a:bodyPr>
          <a:lstStyle/>
          <a:p>
            <a:r>
              <a:rPr lang="en-IE" sz="2000" dirty="0" err="1"/>
              <a:t>Hægt</a:t>
            </a:r>
            <a:r>
              <a:rPr lang="en-IE" sz="2000" dirty="0"/>
              <a:t> er </a:t>
            </a:r>
            <a:r>
              <a:rPr lang="en-IE" sz="2000" dirty="0" err="1"/>
              <a:t>að</a:t>
            </a:r>
            <a:r>
              <a:rPr lang="en-IE" sz="2000" dirty="0"/>
              <a:t> </a:t>
            </a:r>
            <a:r>
              <a:rPr lang="en-IE" sz="2000" dirty="0" err="1"/>
              <a:t>skilgreina</a:t>
            </a:r>
            <a:r>
              <a:rPr lang="en-IE" sz="2000" dirty="0"/>
              <a:t> </a:t>
            </a:r>
            <a:r>
              <a:rPr lang="en-IE" sz="2000" dirty="0" err="1"/>
              <a:t>það</a:t>
            </a:r>
            <a:r>
              <a:rPr lang="en-IE" sz="2000" dirty="0"/>
              <a:t> </a:t>
            </a:r>
            <a:r>
              <a:rPr lang="en-IE" sz="2000" dirty="0" err="1"/>
              <a:t>að</a:t>
            </a:r>
            <a:r>
              <a:rPr lang="en-IE" sz="2000" dirty="0"/>
              <a:t> </a:t>
            </a:r>
            <a:r>
              <a:rPr lang="en-IE" sz="2000" dirty="0" err="1"/>
              <a:t>byggja</a:t>
            </a:r>
            <a:r>
              <a:rPr lang="en-IE" sz="2000" dirty="0"/>
              <a:t> </a:t>
            </a:r>
            <a:r>
              <a:rPr lang="en-IE" sz="2000" dirty="0" err="1"/>
              <a:t>upp</a:t>
            </a:r>
            <a:r>
              <a:rPr lang="en-IE" sz="2000" dirty="0"/>
              <a:t> </a:t>
            </a:r>
            <a:r>
              <a:rPr lang="en-IE" sz="2000" dirty="0" err="1"/>
              <a:t>getu</a:t>
            </a:r>
            <a:r>
              <a:rPr lang="en-IE" sz="2000" dirty="0"/>
              <a:t> </a:t>
            </a:r>
            <a:r>
              <a:rPr lang="en-IE" sz="2000" dirty="0" err="1"/>
              <a:t>sem</a:t>
            </a:r>
            <a:r>
              <a:rPr lang="en-IE" sz="2000" dirty="0"/>
              <a:t> </a:t>
            </a:r>
          </a:p>
          <a:p>
            <a:pPr marL="457200" lvl="1" indent="0">
              <a:buNone/>
            </a:pPr>
            <a:r>
              <a:rPr lang="en-GB" sz="2000" i="1" dirty="0"/>
              <a:t>“</a:t>
            </a:r>
            <a:r>
              <a:rPr lang="en-GB" sz="2000" i="1" dirty="0" err="1"/>
              <a:t>Áframhaldandi</a:t>
            </a:r>
            <a:r>
              <a:rPr lang="en-GB" sz="2000" i="1" dirty="0"/>
              <a:t> </a:t>
            </a:r>
            <a:r>
              <a:rPr lang="en-GB" sz="2000" i="1" dirty="0" err="1"/>
              <a:t>ferli</a:t>
            </a:r>
            <a:r>
              <a:rPr lang="en-GB" sz="2000" i="1" dirty="0"/>
              <a:t> </a:t>
            </a:r>
            <a:r>
              <a:rPr lang="en-GB" sz="2000" i="1" dirty="0" err="1"/>
              <a:t>þar</a:t>
            </a:r>
            <a:r>
              <a:rPr lang="en-GB" sz="2000" i="1" dirty="0"/>
              <a:t> </a:t>
            </a:r>
            <a:r>
              <a:rPr lang="en-GB" sz="2000" i="1" dirty="0" err="1"/>
              <a:t>sem</a:t>
            </a:r>
            <a:r>
              <a:rPr lang="en-GB" sz="2000" i="1" dirty="0"/>
              <a:t> </a:t>
            </a:r>
            <a:r>
              <a:rPr lang="en-GB" sz="2000" i="1" dirty="0" err="1"/>
              <a:t>þátttakendur</a:t>
            </a:r>
            <a:r>
              <a:rPr lang="en-GB" sz="2000" i="1" dirty="0"/>
              <a:t> í </a:t>
            </a:r>
            <a:r>
              <a:rPr lang="en-GB" sz="2000" i="1" dirty="0" err="1"/>
              <a:t>samfélagi</a:t>
            </a:r>
            <a:r>
              <a:rPr lang="en-GB" sz="2000" i="1" dirty="0"/>
              <a:t> </a:t>
            </a:r>
            <a:r>
              <a:rPr lang="en-GB" sz="2000" i="1" dirty="0" err="1"/>
              <a:t>deila</a:t>
            </a:r>
            <a:r>
              <a:rPr lang="en-GB" sz="2000" i="1" dirty="0"/>
              <a:t> </a:t>
            </a:r>
            <a:r>
              <a:rPr lang="en-GB" sz="2000" i="1" dirty="0" err="1"/>
              <a:t>færni</a:t>
            </a:r>
            <a:r>
              <a:rPr lang="en-GB" sz="2000" i="1" dirty="0"/>
              <a:t>, </a:t>
            </a:r>
            <a:r>
              <a:rPr lang="en-GB" sz="2000" i="1" dirty="0" err="1"/>
              <a:t>hæfni</a:t>
            </a:r>
            <a:r>
              <a:rPr lang="en-GB" sz="2000" i="1" dirty="0"/>
              <a:t>, </a:t>
            </a:r>
            <a:r>
              <a:rPr lang="en-GB" sz="2000" i="1" dirty="0" err="1"/>
              <a:t>þekkingu</a:t>
            </a:r>
            <a:r>
              <a:rPr lang="en-GB" sz="2000" i="1" dirty="0"/>
              <a:t> og </a:t>
            </a:r>
            <a:r>
              <a:rPr lang="en-GB" sz="2000" i="1" dirty="0" err="1"/>
              <a:t>reynslu</a:t>
            </a:r>
            <a:r>
              <a:rPr lang="en-GB" sz="2000" i="1" dirty="0"/>
              <a:t> </a:t>
            </a:r>
            <a:r>
              <a:rPr lang="en-GB" sz="2000" i="1" dirty="0" err="1"/>
              <a:t>sem</a:t>
            </a:r>
            <a:r>
              <a:rPr lang="en-GB" sz="2000" i="1" dirty="0"/>
              <a:t> </a:t>
            </a:r>
            <a:r>
              <a:rPr lang="en-GB" sz="2000" i="1" dirty="0" err="1"/>
              <a:t>styrkir</a:t>
            </a:r>
            <a:r>
              <a:rPr lang="en-GB" sz="2000" i="1" dirty="0"/>
              <a:t> </a:t>
            </a:r>
            <a:r>
              <a:rPr lang="en-GB" sz="2000" i="1" dirty="0" err="1"/>
              <a:t>eða</a:t>
            </a:r>
            <a:r>
              <a:rPr lang="en-GB" sz="2000" i="1" dirty="0"/>
              <a:t> </a:t>
            </a:r>
            <a:r>
              <a:rPr lang="en-GB" sz="2000" i="1" dirty="0" err="1"/>
              <a:t>þróar</a:t>
            </a:r>
            <a:r>
              <a:rPr lang="en-GB" sz="2000" i="1" dirty="0"/>
              <a:t> </a:t>
            </a:r>
            <a:r>
              <a:rPr lang="en-GB" sz="2000" i="1" dirty="0" err="1"/>
              <a:t>þá</a:t>
            </a:r>
            <a:r>
              <a:rPr lang="en-GB" sz="2000" i="1" dirty="0"/>
              <a:t> </a:t>
            </a:r>
            <a:r>
              <a:rPr lang="en-GB" sz="2000" i="1" dirty="0" err="1"/>
              <a:t>sjálfa</a:t>
            </a:r>
            <a:r>
              <a:rPr lang="en-GB" sz="2000" i="1" dirty="0"/>
              <a:t> og </a:t>
            </a:r>
            <a:r>
              <a:rPr lang="en-GB" sz="2000" i="1" dirty="0" err="1"/>
              <a:t>samfélagið</a:t>
            </a:r>
            <a:r>
              <a:rPr lang="en-GB" sz="2000" i="1" dirty="0"/>
              <a:t>”.</a:t>
            </a:r>
          </a:p>
          <a:p>
            <a:pPr marL="457200" lvl="1" indent="0">
              <a:buNone/>
            </a:pPr>
            <a:endParaRPr lang="en-GB" sz="2000" i="1" dirty="0"/>
          </a:p>
          <a:p>
            <a:pPr marL="457200" lvl="1" indent="0">
              <a:buNone/>
            </a:pPr>
            <a:endParaRPr lang="en-GB" sz="2000" i="1" dirty="0"/>
          </a:p>
          <a:p>
            <a:pPr marL="0" indent="0">
              <a:buNone/>
            </a:pPr>
            <a:r>
              <a:rPr lang="en-GB" sz="2000" dirty="0" err="1"/>
              <a:t>Að</a:t>
            </a:r>
            <a:r>
              <a:rPr lang="en-GB" sz="2000" dirty="0"/>
              <a:t> </a:t>
            </a:r>
            <a:r>
              <a:rPr lang="en-GB" sz="2000" dirty="0" err="1"/>
              <a:t>byggja</a:t>
            </a:r>
            <a:r>
              <a:rPr lang="en-GB" sz="2000" dirty="0"/>
              <a:t> </a:t>
            </a:r>
            <a:r>
              <a:rPr lang="en-GB" sz="2000" dirty="0" err="1"/>
              <a:t>upp</a:t>
            </a:r>
            <a:r>
              <a:rPr lang="en-GB" sz="2000" dirty="0"/>
              <a:t> </a:t>
            </a:r>
            <a:r>
              <a:rPr lang="en-GB" sz="2000" dirty="0" err="1"/>
              <a:t>getu</a:t>
            </a:r>
            <a:r>
              <a:rPr lang="en-GB" sz="2000" dirty="0"/>
              <a:t> er ‘</a:t>
            </a:r>
            <a:r>
              <a:rPr lang="en-GB" sz="2000" dirty="0" err="1"/>
              <a:t>grasrótar</a:t>
            </a:r>
            <a:r>
              <a:rPr lang="en-GB" sz="2000" dirty="0"/>
              <a:t>’ </a:t>
            </a:r>
            <a:r>
              <a:rPr lang="en-GB" sz="2000" dirty="0" err="1"/>
              <a:t>ferli</a:t>
            </a:r>
            <a:r>
              <a:rPr lang="en-GB" sz="2000" dirty="0"/>
              <a:t> </a:t>
            </a:r>
            <a:r>
              <a:rPr lang="en-GB" sz="2000" dirty="0" err="1"/>
              <a:t>þar</a:t>
            </a:r>
            <a:r>
              <a:rPr lang="en-GB" sz="2000" dirty="0"/>
              <a:t> </a:t>
            </a:r>
            <a:r>
              <a:rPr lang="en-GB" sz="2000" dirty="0" err="1"/>
              <a:t>sem</a:t>
            </a:r>
            <a:r>
              <a:rPr lang="en-GB" sz="2000" dirty="0"/>
              <a:t> </a:t>
            </a:r>
            <a:r>
              <a:rPr lang="en-GB" sz="2000" dirty="0" err="1"/>
              <a:t>samfélög</a:t>
            </a:r>
            <a:r>
              <a:rPr lang="en-GB" sz="2000" dirty="0"/>
              <a:t> geta </a:t>
            </a:r>
            <a:r>
              <a:rPr lang="en-GB" sz="2000" dirty="0" err="1"/>
              <a:t>þróað</a:t>
            </a:r>
            <a:r>
              <a:rPr lang="en-GB" sz="2000" dirty="0"/>
              <a:t> </a:t>
            </a:r>
            <a:r>
              <a:rPr lang="en-GB" sz="2000" dirty="0" err="1"/>
              <a:t>færni</a:t>
            </a:r>
            <a:r>
              <a:rPr lang="en-GB" sz="2000" dirty="0"/>
              <a:t> </a:t>
            </a:r>
            <a:r>
              <a:rPr lang="en-GB" sz="2000" dirty="0" err="1"/>
              <a:t>til</a:t>
            </a:r>
            <a:r>
              <a:rPr lang="en-GB" sz="2000" dirty="0"/>
              <a:t> </a:t>
            </a:r>
            <a:r>
              <a:rPr lang="en-GB" sz="2000" dirty="0" err="1"/>
              <a:t>að</a:t>
            </a:r>
            <a:r>
              <a:rPr lang="en-GB" sz="2000" dirty="0"/>
              <a:t>: </a:t>
            </a:r>
            <a:endParaRPr lang="en-GB" sz="2000" i="1" dirty="0"/>
          </a:p>
        </p:txBody>
      </p:sp>
      <p:pic>
        <p:nvPicPr>
          <p:cNvPr id="7" name="Picture 6" descr="Person woodworking">
            <a:extLst>
              <a:ext uri="{FF2B5EF4-FFF2-40B4-BE49-F238E27FC236}">
                <a16:creationId xmlns:a16="http://schemas.microsoft.com/office/drawing/2014/main" id="{0DCC826E-A90B-1A49-8F38-1D240B623D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538"/>
          <a:stretch/>
        </p:blipFill>
        <p:spPr>
          <a:xfrm>
            <a:off x="0" y="-490193"/>
            <a:ext cx="2665679" cy="6975834"/>
          </a:xfrm>
          <a:prstGeom prst="rect">
            <a:avLst/>
          </a:prstGeom>
        </p:spPr>
      </p:pic>
    </p:spTree>
    <p:extLst>
      <p:ext uri="{BB962C8B-B14F-4D97-AF65-F5344CB8AC3E}">
        <p14:creationId xmlns:p14="http://schemas.microsoft.com/office/powerpoint/2010/main" val="368876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solidFill>
                  <a:srgbClr val="266C9F"/>
                </a:solidFill>
                <a:latin typeface="+mn-lt"/>
              </a:rPr>
              <a:t>3.1. </a:t>
            </a:r>
            <a:r>
              <a:rPr lang="es-ES" sz="3600" b="1" dirty="0" err="1">
                <a:solidFill>
                  <a:srgbClr val="266C9F"/>
                </a:solidFill>
                <a:latin typeface="+mn-lt"/>
              </a:rPr>
              <a:t>Að</a:t>
            </a:r>
            <a:r>
              <a:rPr lang="es-ES" sz="3600" b="1" dirty="0">
                <a:solidFill>
                  <a:srgbClr val="266C9F"/>
                </a:solidFill>
                <a:latin typeface="+mn-lt"/>
              </a:rPr>
              <a:t> </a:t>
            </a:r>
            <a:r>
              <a:rPr lang="es-ES" sz="3600" b="1" dirty="0" err="1">
                <a:solidFill>
                  <a:srgbClr val="266C9F"/>
                </a:solidFill>
                <a:latin typeface="+mn-lt"/>
              </a:rPr>
              <a:t>byggja</a:t>
            </a:r>
            <a:r>
              <a:rPr lang="es-ES" sz="3600" b="1" dirty="0">
                <a:solidFill>
                  <a:srgbClr val="266C9F"/>
                </a:solidFill>
                <a:latin typeface="+mn-lt"/>
              </a:rPr>
              <a:t> </a:t>
            </a:r>
            <a:r>
              <a:rPr lang="es-ES" sz="3600" b="1" dirty="0" err="1">
                <a:solidFill>
                  <a:srgbClr val="266C9F"/>
                </a:solidFill>
                <a:latin typeface="+mn-lt"/>
              </a:rPr>
              <a:t>upp</a:t>
            </a:r>
            <a:r>
              <a:rPr lang="es-ES" sz="3600" b="1" dirty="0">
                <a:solidFill>
                  <a:srgbClr val="266C9F"/>
                </a:solidFill>
                <a:latin typeface="+mn-lt"/>
              </a:rPr>
              <a:t> </a:t>
            </a:r>
            <a:r>
              <a:rPr lang="es-ES" sz="3600" b="1" dirty="0" err="1">
                <a:solidFill>
                  <a:srgbClr val="266C9F"/>
                </a:solidFill>
                <a:latin typeface="+mn-lt"/>
              </a:rPr>
              <a:t>getu</a:t>
            </a:r>
            <a:endParaRPr lang="es-ES" sz="3600" b="1" dirty="0">
              <a:solidFill>
                <a:srgbClr val="266C9F"/>
              </a:solidFill>
              <a:latin typeface="+mn-lt"/>
            </a:endParaRPr>
          </a:p>
          <a:p>
            <a:pPr algn="ctr"/>
            <a:endParaRPr lang="es-ES" sz="3600" b="1" dirty="0">
              <a:solidFill>
                <a:srgbClr val="266C9F"/>
              </a:solidFill>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512474" y="548102"/>
            <a:ext cx="2308904" cy="1691204"/>
            <a:chOff x="749960" y="2473433"/>
            <a:chExt cx="2113337" cy="1691204"/>
          </a:xfrm>
        </p:grpSpPr>
        <p:sp>
          <p:nvSpPr>
            <p:cNvPr id="15" name="TextBox 10">
              <a:extLst>
                <a:ext uri="{FF2B5EF4-FFF2-40B4-BE49-F238E27FC236}">
                  <a16:creationId xmlns:a16="http://schemas.microsoft.com/office/drawing/2014/main" id="{8008F14C-7C2B-4FF8-9C52-42E821022212}"/>
                </a:ext>
              </a:extLst>
            </p:cNvPr>
            <p:cNvSpPr txBox="1"/>
            <p:nvPr/>
          </p:nvSpPr>
          <p:spPr>
            <a:xfrm>
              <a:off x="803640" y="3826083"/>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endParaRPr lang="en-US" altLang="ko-KR" sz="1600">
                <a:solidFill>
                  <a:schemeClr val="tx1">
                    <a:lumMod val="75000"/>
                    <a:lumOff val="25000"/>
                  </a:schemeClr>
                </a:solidFill>
                <a:cs typeface="Arial" pitchFamily="34" charset="0"/>
              </a:endParaRPr>
            </a:p>
          </p:txBody>
        </p:sp>
        <p:sp>
          <p:nvSpPr>
            <p:cNvPr id="16" name="TextBox 11">
              <a:extLst>
                <a:ext uri="{FF2B5EF4-FFF2-40B4-BE49-F238E27FC236}">
                  <a16:creationId xmlns:a16="http://schemas.microsoft.com/office/drawing/2014/main" id="{F2AB07F4-11AB-4778-A8F9-E0443326044C}"/>
                </a:ext>
              </a:extLst>
            </p:cNvPr>
            <p:cNvSpPr txBox="1"/>
            <p:nvPr/>
          </p:nvSpPr>
          <p:spPr>
            <a:xfrm>
              <a:off x="749960" y="2473433"/>
              <a:ext cx="2059657" cy="163121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endParaRPr lang="en-US" altLang="ko-KR" sz="1600" b="1" dirty="0">
                <a:solidFill>
                  <a:schemeClr val="tx1">
                    <a:lumMod val="75000"/>
                    <a:lumOff val="25000"/>
                  </a:schemeClr>
                </a:solidFill>
                <a:cs typeface="Arial" pitchFamily="34" charset="0"/>
              </a:endParaRPr>
            </a:p>
            <a:p>
              <a:pPr algn="r"/>
              <a:endParaRPr lang="en-US" altLang="ko-KR" sz="1600" b="1" dirty="0">
                <a:solidFill>
                  <a:schemeClr val="tx1">
                    <a:lumMod val="75000"/>
                    <a:lumOff val="25000"/>
                  </a:schemeClr>
                </a:solidFill>
                <a:cs typeface="Arial" pitchFamily="34" charset="0"/>
              </a:endParaRPr>
            </a:p>
            <a:p>
              <a:pPr algn="r"/>
              <a:endParaRPr lang="en-US" altLang="ko-KR" sz="1600" b="1" dirty="0">
                <a:solidFill>
                  <a:schemeClr val="tx1">
                    <a:lumMod val="75000"/>
                    <a:lumOff val="25000"/>
                  </a:schemeClr>
                </a:solidFill>
                <a:cs typeface="Arial" pitchFamily="34" charset="0"/>
              </a:endParaRPr>
            </a:p>
            <a:p>
              <a:pPr algn="r"/>
              <a:endParaRPr lang="en-US" altLang="ko-KR" sz="1600" b="1" dirty="0">
                <a:solidFill>
                  <a:schemeClr val="tx1">
                    <a:lumMod val="75000"/>
                    <a:lumOff val="25000"/>
                  </a:schemeClr>
                </a:solidFill>
                <a:cs typeface="Arial" pitchFamily="34" charset="0"/>
              </a:endParaRPr>
            </a:p>
            <a:p>
              <a:pPr algn="r"/>
              <a:endParaRPr lang="en-US" altLang="ko-KR" sz="1600" b="1" dirty="0">
                <a:solidFill>
                  <a:schemeClr val="tx1">
                    <a:lumMod val="75000"/>
                    <a:lumOff val="25000"/>
                  </a:schemeClr>
                </a:solidFill>
                <a:cs typeface="Arial" pitchFamily="34" charset="0"/>
              </a:endParaRPr>
            </a:p>
            <a:p>
              <a:pPr algn="r"/>
              <a:r>
                <a:rPr lang="en-US" altLang="ko-KR" sz="2000" b="1" dirty="0" err="1">
                  <a:solidFill>
                    <a:schemeClr val="tx1">
                      <a:lumMod val="75000"/>
                      <a:lumOff val="25000"/>
                    </a:schemeClr>
                  </a:solidFill>
                  <a:cs typeface="Arial" pitchFamily="34" charset="0"/>
                </a:rPr>
                <a:t>Verða</a:t>
              </a:r>
              <a:r>
                <a:rPr lang="en-US" altLang="ko-KR" sz="2000" b="1" dirty="0">
                  <a:solidFill>
                    <a:schemeClr val="tx1">
                      <a:lumMod val="75000"/>
                      <a:lumOff val="25000"/>
                    </a:schemeClr>
                  </a:solidFill>
                  <a:cs typeface="Arial" pitchFamily="34" charset="0"/>
                </a:rPr>
                <a:t> </a:t>
              </a:r>
              <a:r>
                <a:rPr lang="en-US" altLang="ko-KR" sz="2000" b="1" dirty="0" err="1">
                  <a:solidFill>
                    <a:schemeClr val="tx1">
                      <a:lumMod val="75000"/>
                      <a:lumOff val="25000"/>
                    </a:schemeClr>
                  </a:solidFill>
                  <a:cs typeface="Arial" pitchFamily="34" charset="0"/>
                </a:rPr>
                <a:t>ábyrgari</a:t>
              </a:r>
              <a:endParaRPr lang="ko-KR" altLang="en-US" sz="2000" b="1" dirty="0">
                <a:solidFill>
                  <a:schemeClr val="tx1">
                    <a:lumMod val="75000"/>
                    <a:lumOff val="25000"/>
                  </a:schemeClr>
                </a:solidFill>
                <a:cs typeface="Arial" pitchFamily="34" charset="0"/>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1495491" y="2901847"/>
            <a:ext cx="2267240" cy="1313058"/>
            <a:chOff x="788095" y="3159356"/>
            <a:chExt cx="2075202" cy="1313058"/>
          </a:xfrm>
        </p:grpSpPr>
        <p:sp>
          <p:nvSpPr>
            <p:cNvPr id="18" name="TextBox 10">
              <a:extLst>
                <a:ext uri="{FF2B5EF4-FFF2-40B4-BE49-F238E27FC236}">
                  <a16:creationId xmlns:a16="http://schemas.microsoft.com/office/drawing/2014/main" id="{31E3B2DC-9FF8-4F49-9BBB-078E842A163C}"/>
                </a:ext>
              </a:extLst>
            </p:cNvPr>
            <p:cNvSpPr txBox="1"/>
            <p:nvPr/>
          </p:nvSpPr>
          <p:spPr>
            <a:xfrm>
              <a:off x="803640" y="3518307"/>
              <a:ext cx="2059657" cy="954107"/>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endParaRPr lang="en-US" altLang="ko-KR" sz="1600" dirty="0">
                <a:solidFill>
                  <a:schemeClr val="tx1">
                    <a:lumMod val="75000"/>
                    <a:lumOff val="25000"/>
                  </a:schemeClr>
                </a:solidFill>
                <a:ea typeface="맑은 고딕"/>
                <a:cs typeface="Arial" pitchFamily="34" charset="0"/>
              </a:endParaRPr>
            </a:p>
            <a:p>
              <a:pPr algn="r"/>
              <a:r>
                <a:rPr lang="en-US" altLang="ko-KR" sz="1600" dirty="0">
                  <a:solidFill>
                    <a:schemeClr val="tx1">
                      <a:lumMod val="75000"/>
                      <a:lumOff val="25000"/>
                    </a:schemeClr>
                  </a:solidFill>
                  <a:cs typeface="Arial" pitchFamily="34" charset="0"/>
                </a:rPr>
                <a:t> </a:t>
              </a:r>
              <a:r>
                <a:rPr lang="en-US" altLang="ko-KR" sz="2000" b="1" dirty="0" err="1">
                  <a:solidFill>
                    <a:schemeClr val="tx1">
                      <a:lumMod val="75000"/>
                      <a:lumOff val="25000"/>
                    </a:schemeClr>
                  </a:solidFill>
                  <a:cs typeface="Arial" pitchFamily="34" charset="0"/>
                </a:rPr>
                <a:t>Skipuleggja</a:t>
              </a:r>
              <a:r>
                <a:rPr lang="en-US" altLang="ko-KR" sz="2000" b="1" dirty="0">
                  <a:solidFill>
                    <a:schemeClr val="tx1">
                      <a:lumMod val="75000"/>
                      <a:lumOff val="25000"/>
                    </a:schemeClr>
                  </a:solidFill>
                  <a:cs typeface="Arial" pitchFamily="34" charset="0"/>
                </a:rPr>
                <a:t> og </a:t>
              </a:r>
              <a:r>
                <a:rPr lang="en-US" altLang="ko-KR" sz="2000" b="1" dirty="0" err="1">
                  <a:solidFill>
                    <a:schemeClr val="tx1">
                      <a:lumMod val="75000"/>
                      <a:lumOff val="25000"/>
                    </a:schemeClr>
                  </a:solidFill>
                  <a:cs typeface="Arial" pitchFamily="34" charset="0"/>
                </a:rPr>
                <a:t>gera</a:t>
              </a:r>
              <a:r>
                <a:rPr lang="en-US" altLang="ko-KR" sz="2000" b="1" dirty="0">
                  <a:solidFill>
                    <a:schemeClr val="tx1">
                      <a:lumMod val="75000"/>
                      <a:lumOff val="25000"/>
                    </a:schemeClr>
                  </a:solidFill>
                  <a:cs typeface="Arial" pitchFamily="34" charset="0"/>
                </a:rPr>
                <a:t> </a:t>
              </a:r>
              <a:r>
                <a:rPr lang="en-US" altLang="ko-KR" sz="2000" b="1" dirty="0" err="1">
                  <a:solidFill>
                    <a:schemeClr val="tx1">
                      <a:lumMod val="75000"/>
                      <a:lumOff val="25000"/>
                    </a:schemeClr>
                  </a:solidFill>
                  <a:cs typeface="Arial" pitchFamily="34" charset="0"/>
                </a:rPr>
                <a:t>áætlun</a:t>
              </a:r>
              <a:r>
                <a:rPr lang="en-US" altLang="ko-KR" sz="2000" b="1" dirty="0">
                  <a:solidFill>
                    <a:schemeClr val="tx1">
                      <a:lumMod val="75000"/>
                      <a:lumOff val="25000"/>
                    </a:schemeClr>
                  </a:solidFill>
                  <a:cs typeface="Arial" pitchFamily="34" charset="0"/>
                </a:rPr>
                <a:t> saman</a:t>
              </a:r>
              <a:endParaRPr lang="ko-KR" altLang="en-US" sz="2000" b="1" dirty="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788095" y="3159356"/>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endParaRPr lang="ko-KR" altLang="en-US" sz="1600" b="1">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1512474" y="4458029"/>
            <a:ext cx="2281699" cy="1013851"/>
            <a:chOff x="803640" y="3525136"/>
            <a:chExt cx="2088437" cy="1013851"/>
          </a:xfrm>
        </p:grpSpPr>
        <p:sp>
          <p:nvSpPr>
            <p:cNvPr id="21" name="TextBox 10">
              <a:extLst>
                <a:ext uri="{FF2B5EF4-FFF2-40B4-BE49-F238E27FC236}">
                  <a16:creationId xmlns:a16="http://schemas.microsoft.com/office/drawing/2014/main" id="{DE9987CC-ACD6-4DE1-A08A-5B6FD3594EE0}"/>
                </a:ext>
              </a:extLst>
            </p:cNvPr>
            <p:cNvSpPr txBox="1"/>
            <p:nvPr/>
          </p:nvSpPr>
          <p:spPr>
            <a:xfrm>
              <a:off x="832420" y="4138877"/>
              <a:ext cx="2059657" cy="40011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2000" b="1" dirty="0" err="1">
                  <a:solidFill>
                    <a:schemeClr val="tx1">
                      <a:lumMod val="75000"/>
                      <a:lumOff val="25000"/>
                    </a:schemeClr>
                  </a:solidFill>
                  <a:cs typeface="Arial" pitchFamily="34" charset="0"/>
                </a:rPr>
                <a:t>Styrkja</a:t>
              </a:r>
              <a:r>
                <a:rPr lang="en-US" altLang="ko-KR" sz="2000" b="1" dirty="0">
                  <a:solidFill>
                    <a:schemeClr val="tx1">
                      <a:lumMod val="75000"/>
                      <a:lumOff val="25000"/>
                    </a:schemeClr>
                  </a:solidFill>
                  <a:cs typeface="Arial" pitchFamily="34" charset="0"/>
                </a:rPr>
                <a:t> sig</a:t>
              </a:r>
            </a:p>
          </p:txBody>
        </p:sp>
        <p:sp>
          <p:nvSpPr>
            <p:cNvPr id="22" name="TextBox 11">
              <a:extLst>
                <a:ext uri="{FF2B5EF4-FFF2-40B4-BE49-F238E27FC236}">
                  <a16:creationId xmlns:a16="http://schemas.microsoft.com/office/drawing/2014/main" id="{C44A9D42-DB7E-4451-8BAB-5D17A1CDA3B7}"/>
                </a:ext>
              </a:extLst>
            </p:cNvPr>
            <p:cNvSpPr txBox="1"/>
            <p:nvPr/>
          </p:nvSpPr>
          <p:spPr>
            <a:xfrm>
              <a:off x="803640" y="3525136"/>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endParaRPr lang="ko-KR" altLang="en-US" sz="1600" b="1">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74507" y="1179841"/>
            <a:ext cx="2308902" cy="1257493"/>
            <a:chOff x="749961" y="3065176"/>
            <a:chExt cx="2113336" cy="1257493"/>
          </a:xfrm>
        </p:grpSpPr>
        <p:sp>
          <p:nvSpPr>
            <p:cNvPr id="24" name="TextBox 10">
              <a:extLst>
                <a:ext uri="{FF2B5EF4-FFF2-40B4-BE49-F238E27FC236}">
                  <a16:creationId xmlns:a16="http://schemas.microsoft.com/office/drawing/2014/main" id="{D0CD8C55-162D-48B8-9989-822BD5B818EA}"/>
                </a:ext>
              </a:extLst>
            </p:cNvPr>
            <p:cNvSpPr txBox="1"/>
            <p:nvPr/>
          </p:nvSpPr>
          <p:spPr>
            <a:xfrm>
              <a:off x="803640" y="3614783"/>
              <a:ext cx="2059657" cy="70788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a:solidFill>
                    <a:schemeClr val="tx1">
                      <a:lumMod val="75000"/>
                      <a:lumOff val="25000"/>
                    </a:schemeClr>
                  </a:solidFill>
                  <a:cs typeface="Arial" pitchFamily="34" charset="0"/>
                </a:rPr>
                <a:t>Skapa </a:t>
              </a:r>
              <a:r>
                <a:rPr lang="en-US" altLang="ko-KR" sz="2000" b="1" dirty="0" err="1">
                  <a:solidFill>
                    <a:schemeClr val="tx1">
                      <a:lumMod val="75000"/>
                      <a:lumOff val="25000"/>
                    </a:schemeClr>
                  </a:solidFill>
                  <a:cs typeface="Arial" pitchFamily="34" charset="0"/>
                </a:rPr>
                <a:t>vinnutengd</a:t>
              </a:r>
              <a:r>
                <a:rPr lang="en-US" altLang="ko-KR" sz="2000" b="1" dirty="0">
                  <a:solidFill>
                    <a:schemeClr val="tx1">
                      <a:lumMod val="75000"/>
                      <a:lumOff val="25000"/>
                    </a:schemeClr>
                  </a:solidFill>
                  <a:cs typeface="Arial" pitchFamily="34" charset="0"/>
                </a:rPr>
                <a:t> </a:t>
              </a:r>
              <a:r>
                <a:rPr lang="en-US" altLang="ko-KR" sz="2000" b="1" dirty="0" err="1">
                  <a:solidFill>
                    <a:schemeClr val="tx1">
                      <a:lumMod val="75000"/>
                      <a:lumOff val="25000"/>
                    </a:schemeClr>
                  </a:solidFill>
                  <a:cs typeface="Arial" pitchFamily="34" charset="0"/>
                </a:rPr>
                <a:t>tækifæri</a:t>
              </a:r>
              <a:endParaRPr lang="en-US" altLang="ko-KR" sz="2000" b="1" dirty="0">
                <a:solidFill>
                  <a:schemeClr val="tx1">
                    <a:lumMod val="75000"/>
                    <a:lumOff val="25000"/>
                  </a:schemeClr>
                </a:solidFill>
                <a:cs typeface="Arial" pitchFamily="34" charset="0"/>
              </a:endParaRPr>
            </a:p>
          </p:txBody>
        </p:sp>
        <p:sp>
          <p:nvSpPr>
            <p:cNvPr id="25" name="TextBox 11">
              <a:extLst>
                <a:ext uri="{FF2B5EF4-FFF2-40B4-BE49-F238E27FC236}">
                  <a16:creationId xmlns:a16="http://schemas.microsoft.com/office/drawing/2014/main" id="{87A75F41-3CDC-4E10-A65C-157417C91A66}"/>
                </a:ext>
              </a:extLst>
            </p:cNvPr>
            <p:cNvSpPr txBox="1"/>
            <p:nvPr/>
          </p:nvSpPr>
          <p:spPr>
            <a:xfrm>
              <a:off x="749961" y="3065176"/>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b="1">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633154" y="2781470"/>
            <a:ext cx="2250256" cy="1003129"/>
            <a:chOff x="803640" y="3139018"/>
            <a:chExt cx="2059657" cy="1003129"/>
          </a:xfrm>
        </p:grpSpPr>
        <p:sp>
          <p:nvSpPr>
            <p:cNvPr id="27" name="TextBox 10">
              <a:extLst>
                <a:ext uri="{FF2B5EF4-FFF2-40B4-BE49-F238E27FC236}">
                  <a16:creationId xmlns:a16="http://schemas.microsoft.com/office/drawing/2014/main" id="{30F86858-E96A-43BF-BCC8-CA796B301979}"/>
                </a:ext>
              </a:extLst>
            </p:cNvPr>
            <p:cNvSpPr txBox="1"/>
            <p:nvPr/>
          </p:nvSpPr>
          <p:spPr>
            <a:xfrm>
              <a:off x="803640" y="3742037"/>
              <a:ext cx="2059657" cy="40011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err="1">
                  <a:solidFill>
                    <a:schemeClr val="tx1">
                      <a:lumMod val="75000"/>
                      <a:lumOff val="25000"/>
                    </a:schemeClr>
                  </a:solidFill>
                  <a:cs typeface="Arial" pitchFamily="34" charset="0"/>
                </a:rPr>
                <a:t>Minnka</a:t>
              </a:r>
              <a:r>
                <a:rPr lang="en-US" altLang="ko-KR" sz="2000" b="1" dirty="0">
                  <a:solidFill>
                    <a:schemeClr val="tx1">
                      <a:lumMod val="75000"/>
                      <a:lumOff val="25000"/>
                    </a:schemeClr>
                  </a:solidFill>
                  <a:cs typeface="Arial" pitchFamily="34" charset="0"/>
                </a:rPr>
                <a:t> </a:t>
              </a:r>
              <a:r>
                <a:rPr lang="en-US" altLang="ko-KR" sz="2000" b="1" dirty="0" err="1">
                  <a:solidFill>
                    <a:schemeClr val="tx1">
                      <a:lumMod val="75000"/>
                      <a:lumOff val="25000"/>
                    </a:schemeClr>
                  </a:solidFill>
                  <a:cs typeface="Arial" pitchFamily="34" charset="0"/>
                </a:rPr>
                <a:t>fátækt</a:t>
              </a:r>
              <a:endParaRPr lang="en-US" altLang="ko-KR" sz="2000" b="1" dirty="0">
                <a:solidFill>
                  <a:schemeClr val="tx1">
                    <a:lumMod val="75000"/>
                    <a:lumOff val="25000"/>
                  </a:schemeClr>
                </a:solidFill>
                <a:cs typeface="Arial" pitchFamily="34" charset="0"/>
              </a:endParaRPr>
            </a:p>
          </p:txBody>
        </p:sp>
        <p:sp>
          <p:nvSpPr>
            <p:cNvPr id="28" name="TextBox 11">
              <a:extLst>
                <a:ext uri="{FF2B5EF4-FFF2-40B4-BE49-F238E27FC236}">
                  <a16:creationId xmlns:a16="http://schemas.microsoft.com/office/drawing/2014/main" id="{BF1BCF66-1A28-44C2-9752-244CCFE8EBF4}"/>
                </a:ext>
              </a:extLst>
            </p:cNvPr>
            <p:cNvSpPr txBox="1"/>
            <p:nvPr/>
          </p:nvSpPr>
          <p:spPr>
            <a:xfrm>
              <a:off x="803640" y="313901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b="1">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4" y="4453749"/>
            <a:ext cx="2250256" cy="1783712"/>
            <a:chOff x="803640" y="3332058"/>
            <a:chExt cx="2059657" cy="1783712"/>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484554"/>
              <a:ext cx="2059657" cy="1631216"/>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err="1">
                  <a:solidFill>
                    <a:schemeClr val="tx1">
                      <a:lumMod val="75000"/>
                      <a:lumOff val="25000"/>
                    </a:schemeClr>
                  </a:solidFill>
                  <a:ea typeface="맑은 고딕"/>
                  <a:cs typeface="Arial"/>
                </a:rPr>
                <a:t>Ná</a:t>
              </a:r>
              <a:r>
                <a:rPr lang="en-US" altLang="ko-KR" sz="2000" b="1" dirty="0">
                  <a:solidFill>
                    <a:schemeClr val="tx1">
                      <a:lumMod val="75000"/>
                      <a:lumOff val="25000"/>
                    </a:schemeClr>
                  </a:solidFill>
                  <a:ea typeface="맑은 고딕"/>
                  <a:cs typeface="Arial"/>
                </a:rPr>
                <a:t> </a:t>
              </a:r>
              <a:r>
                <a:rPr lang="en-US" altLang="ko-KR" sz="2000" b="1" dirty="0" err="1">
                  <a:solidFill>
                    <a:schemeClr val="tx1">
                      <a:lumMod val="75000"/>
                      <a:lumOff val="25000"/>
                    </a:schemeClr>
                  </a:solidFill>
                  <a:ea typeface="맑은 고딕"/>
                  <a:cs typeface="Arial"/>
                </a:rPr>
                <a:t>samfélags</a:t>
              </a:r>
              <a:r>
                <a:rPr lang="en-US" altLang="ko-KR" sz="2000" b="1" dirty="0">
                  <a:solidFill>
                    <a:schemeClr val="tx1">
                      <a:lumMod val="75000"/>
                      <a:lumOff val="25000"/>
                    </a:schemeClr>
                  </a:solidFill>
                  <a:ea typeface="맑은 고딕"/>
                  <a:cs typeface="Arial"/>
                </a:rPr>
                <a:t>-, </a:t>
              </a:r>
              <a:r>
                <a:rPr lang="en-US" altLang="ko-KR" sz="2000" b="1" dirty="0" err="1">
                  <a:solidFill>
                    <a:schemeClr val="tx1">
                      <a:lumMod val="75000"/>
                      <a:lumOff val="25000"/>
                    </a:schemeClr>
                  </a:solidFill>
                  <a:ea typeface="맑은 고딕"/>
                  <a:cs typeface="Arial"/>
                </a:rPr>
                <a:t>efnahags</a:t>
              </a:r>
              <a:r>
                <a:rPr lang="en-US" altLang="ko-KR" sz="2000" b="1" dirty="0">
                  <a:solidFill>
                    <a:schemeClr val="tx1">
                      <a:lumMod val="75000"/>
                      <a:lumOff val="25000"/>
                    </a:schemeClr>
                  </a:solidFill>
                  <a:ea typeface="맑은 고딕"/>
                  <a:cs typeface="Arial"/>
                </a:rPr>
                <a:t>-, </a:t>
              </a:r>
              <a:r>
                <a:rPr lang="en-US" altLang="ko-KR" sz="2000" b="1" dirty="0" err="1">
                  <a:solidFill>
                    <a:schemeClr val="tx1">
                      <a:lumMod val="75000"/>
                      <a:lumOff val="25000"/>
                    </a:schemeClr>
                  </a:solidFill>
                  <a:ea typeface="맑은 고딕"/>
                  <a:cs typeface="Arial"/>
                </a:rPr>
                <a:t>menningar</a:t>
              </a:r>
              <a:r>
                <a:rPr lang="en-US" altLang="ko-KR" sz="2000" b="1" dirty="0">
                  <a:solidFill>
                    <a:schemeClr val="tx1">
                      <a:lumMod val="75000"/>
                      <a:lumOff val="25000"/>
                    </a:schemeClr>
                  </a:solidFill>
                  <a:ea typeface="맑은 고딕"/>
                  <a:cs typeface="Arial"/>
                </a:rPr>
                <a:t>- </a:t>
              </a:r>
              <a:r>
                <a:rPr lang="en-US" altLang="ko-KR" sz="2000" b="1" dirty="0" err="1">
                  <a:solidFill>
                    <a:schemeClr val="tx1">
                      <a:lumMod val="75000"/>
                      <a:lumOff val="25000"/>
                    </a:schemeClr>
                  </a:solidFill>
                  <a:ea typeface="맑은 고딕"/>
                  <a:cs typeface="Arial"/>
                </a:rPr>
                <a:t>og</a:t>
              </a:r>
              <a:r>
                <a:rPr lang="en-US" altLang="ko-KR" sz="2000" b="1" dirty="0">
                  <a:solidFill>
                    <a:schemeClr val="tx1">
                      <a:lumMod val="75000"/>
                      <a:lumOff val="25000"/>
                    </a:schemeClr>
                  </a:solidFill>
                  <a:ea typeface="맑은 고딕"/>
                  <a:cs typeface="Arial"/>
                </a:rPr>
                <a:t> </a:t>
              </a:r>
              <a:r>
                <a:rPr lang="en-US" altLang="ko-KR" sz="2000" b="1" dirty="0" err="1">
                  <a:solidFill>
                    <a:schemeClr val="tx1">
                      <a:lumMod val="75000"/>
                      <a:lumOff val="25000"/>
                    </a:schemeClr>
                  </a:solidFill>
                  <a:ea typeface="맑은 고딕"/>
                  <a:cs typeface="Arial"/>
                </a:rPr>
                <a:t>félagslegum</a:t>
              </a:r>
              <a:r>
                <a:rPr lang="en-US" altLang="ko-KR" sz="2000" b="1" dirty="0">
                  <a:solidFill>
                    <a:schemeClr val="tx1">
                      <a:lumMod val="75000"/>
                      <a:lumOff val="25000"/>
                    </a:schemeClr>
                  </a:solidFill>
                  <a:ea typeface="맑은 고딕"/>
                  <a:cs typeface="Arial"/>
                </a:rPr>
                <a:t> </a:t>
              </a:r>
              <a:r>
                <a:rPr lang="en-US" altLang="ko-KR" sz="2000" b="1" dirty="0" err="1">
                  <a:solidFill>
                    <a:schemeClr val="tx1">
                      <a:lumMod val="75000"/>
                      <a:lumOff val="25000"/>
                    </a:schemeClr>
                  </a:solidFill>
                  <a:ea typeface="맑은 고딕"/>
                  <a:cs typeface="Arial"/>
                </a:rPr>
                <a:t>markmiðum</a:t>
              </a:r>
              <a:endParaRPr lang="ko-KR" altLang="en-US" sz="1600" dirty="0">
                <a:solidFill>
                  <a:schemeClr val="tx1">
                    <a:lumMod val="75000"/>
                    <a:lumOff val="25000"/>
                  </a:schemeClr>
                </a:solidFill>
                <a:ea typeface="맑은 고딕"/>
                <a:cs typeface="Arial"/>
              </a:endParaRPr>
            </a:p>
          </p:txBody>
        </p:sp>
        <p:sp>
          <p:nvSpPr>
            <p:cNvPr id="31" name="TextBox 11">
              <a:extLst>
                <a:ext uri="{FF2B5EF4-FFF2-40B4-BE49-F238E27FC236}">
                  <a16:creationId xmlns:a16="http://schemas.microsoft.com/office/drawing/2014/main" id="{BC2984ED-5344-45FE-BE4E-9B36EDEE59A1}"/>
                </a:ext>
              </a:extLst>
            </p:cNvPr>
            <p:cNvSpPr txBox="1"/>
            <p:nvPr/>
          </p:nvSpPr>
          <p:spPr>
            <a:xfrm>
              <a:off x="803640" y="333205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b="1" dirty="0">
                <a:solidFill>
                  <a:schemeClr val="tx1">
                    <a:lumMod val="75000"/>
                    <a:lumOff val="25000"/>
                  </a:schemeClr>
                </a:solidFill>
                <a:cs typeface="Arial" pitchFamily="34" charset="0"/>
              </a:endParaRPr>
            </a:p>
          </p:txBody>
        </p:sp>
      </p:grpSp>
      <p:pic>
        <p:nvPicPr>
          <p:cNvPr id="33" name="Graphic 32" descr="Social network outline">
            <a:extLst>
              <a:ext uri="{FF2B5EF4-FFF2-40B4-BE49-F238E27FC236}">
                <a16:creationId xmlns:a16="http://schemas.microsoft.com/office/drawing/2014/main" id="{5F87581D-A69B-5848-83D1-DB89E506652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52612" y="3071124"/>
            <a:ext cx="914400" cy="914400"/>
          </a:xfrm>
          <a:prstGeom prst="rect">
            <a:avLst/>
          </a:prstGeom>
        </p:spPr>
      </p:pic>
    </p:spTree>
    <p:extLst>
      <p:ext uri="{BB962C8B-B14F-4D97-AF65-F5344CB8AC3E}">
        <p14:creationId xmlns:p14="http://schemas.microsoft.com/office/powerpoint/2010/main" val="50955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9815" y="120028"/>
            <a:ext cx="10515600" cy="1325563"/>
          </a:xfrm>
        </p:spPr>
        <p:txBody>
          <a:bodyPr/>
          <a:lstStyle/>
          <a:p>
            <a:pPr algn="r"/>
            <a:r>
              <a:rPr lang="en-IE" b="1" dirty="0">
                <a:solidFill>
                  <a:schemeClr val="accent1">
                    <a:lumMod val="75000"/>
                  </a:schemeClr>
                </a:solidFill>
              </a:rPr>
              <a:t>3.1. </a:t>
            </a:r>
            <a:r>
              <a:rPr lang="en-IE" b="1" dirty="0" err="1">
                <a:solidFill>
                  <a:schemeClr val="accent1">
                    <a:lumMod val="75000"/>
                  </a:schemeClr>
                </a:solidFill>
              </a:rPr>
              <a:t>Að</a:t>
            </a:r>
            <a:r>
              <a:rPr lang="en-IE" b="1" dirty="0">
                <a:solidFill>
                  <a:schemeClr val="accent1">
                    <a:lumMod val="75000"/>
                  </a:schemeClr>
                </a:solidFill>
              </a:rPr>
              <a:t> </a:t>
            </a:r>
            <a:r>
              <a:rPr lang="en-IE" b="1" dirty="0" err="1">
                <a:solidFill>
                  <a:schemeClr val="accent1">
                    <a:lumMod val="75000"/>
                  </a:schemeClr>
                </a:solidFill>
              </a:rPr>
              <a:t>byggja</a:t>
            </a:r>
            <a:r>
              <a:rPr lang="en-IE" b="1" dirty="0">
                <a:solidFill>
                  <a:schemeClr val="accent1">
                    <a:lumMod val="75000"/>
                  </a:schemeClr>
                </a:solidFill>
              </a:rPr>
              <a:t> </a:t>
            </a:r>
            <a:r>
              <a:rPr lang="en-IE" b="1" dirty="0" err="1">
                <a:solidFill>
                  <a:schemeClr val="accent1">
                    <a:lumMod val="75000"/>
                  </a:schemeClr>
                </a:solidFill>
              </a:rPr>
              <a:t>upp</a:t>
            </a:r>
            <a:r>
              <a:rPr lang="en-IE" b="1" dirty="0">
                <a:solidFill>
                  <a:schemeClr val="accent1">
                    <a:lumMod val="75000"/>
                  </a:schemeClr>
                </a:solidFill>
              </a:rPr>
              <a:t> </a:t>
            </a:r>
            <a:r>
              <a:rPr lang="en-IE" b="1" dirty="0" err="1">
                <a:solidFill>
                  <a:schemeClr val="accent1">
                    <a:lumMod val="75000"/>
                  </a:schemeClr>
                </a:solidFill>
              </a:rPr>
              <a:t>getu</a:t>
            </a:r>
            <a:r>
              <a:rPr lang="en-IE" b="1" dirty="0"/>
              <a:t>	</a:t>
            </a:r>
            <a:r>
              <a:rPr lang="en-IE" dirty="0"/>
              <a:t>	</a:t>
            </a:r>
          </a:p>
        </p:txBody>
      </p:sp>
      <p:sp>
        <p:nvSpPr>
          <p:cNvPr id="3" name="Content Placeholder 2"/>
          <p:cNvSpPr>
            <a:spLocks noGrp="1"/>
          </p:cNvSpPr>
          <p:nvPr>
            <p:ph idx="4294967295"/>
          </p:nvPr>
        </p:nvSpPr>
        <p:spPr>
          <a:xfrm>
            <a:off x="5253487" y="1552248"/>
            <a:ext cx="6251927" cy="4351338"/>
          </a:xfrm>
        </p:spPr>
        <p:txBody>
          <a:bodyPr vert="horz" lIns="91440" tIns="45720" rIns="91440" bIns="45720" rtlCol="0" anchor="t">
            <a:normAutofit/>
          </a:bodyPr>
          <a:lstStyle/>
          <a:p>
            <a:endParaRPr lang="en-IE" sz="2000" dirty="0"/>
          </a:p>
          <a:p>
            <a:r>
              <a:rPr lang="en-IE" sz="2000" dirty="0" err="1"/>
              <a:t>Það</a:t>
            </a:r>
            <a:r>
              <a:rPr lang="en-IE" sz="2000" dirty="0"/>
              <a:t> er </a:t>
            </a:r>
            <a:r>
              <a:rPr lang="en-IE" sz="2000" dirty="0" err="1"/>
              <a:t>fjöldi</a:t>
            </a:r>
            <a:r>
              <a:rPr lang="en-IE" sz="2000" dirty="0"/>
              <a:t> </a:t>
            </a:r>
            <a:r>
              <a:rPr lang="en-IE" sz="2000" dirty="0" err="1"/>
              <a:t>þátta</a:t>
            </a:r>
            <a:r>
              <a:rPr lang="en-IE" sz="2000" dirty="0"/>
              <a:t> </a:t>
            </a:r>
            <a:r>
              <a:rPr lang="en-IE" sz="2000" dirty="0" err="1"/>
              <a:t>sem</a:t>
            </a:r>
            <a:r>
              <a:rPr lang="en-IE" sz="2000" dirty="0"/>
              <a:t> </a:t>
            </a:r>
            <a:r>
              <a:rPr lang="en-IE" sz="2000" dirty="0" err="1"/>
              <a:t>getur</a:t>
            </a:r>
            <a:r>
              <a:rPr lang="en-IE" sz="2000" dirty="0"/>
              <a:t> haft </a:t>
            </a:r>
            <a:r>
              <a:rPr lang="en-IE" sz="2000" dirty="0" err="1"/>
              <a:t>áhrif</a:t>
            </a:r>
            <a:r>
              <a:rPr lang="en-IE" sz="2000" dirty="0"/>
              <a:t> á </a:t>
            </a:r>
            <a:r>
              <a:rPr lang="en-IE" sz="2000" dirty="0" err="1"/>
              <a:t>þróun</a:t>
            </a:r>
            <a:r>
              <a:rPr lang="en-IE" sz="2000" dirty="0"/>
              <a:t> </a:t>
            </a:r>
            <a:r>
              <a:rPr lang="en-IE" sz="2000" dirty="0" err="1"/>
              <a:t>getu</a:t>
            </a:r>
            <a:r>
              <a:rPr lang="en-IE" sz="2000" dirty="0"/>
              <a:t> </a:t>
            </a:r>
            <a:r>
              <a:rPr lang="en-IE" sz="2000" dirty="0" err="1"/>
              <a:t>innan</a:t>
            </a:r>
            <a:r>
              <a:rPr lang="en-IE" sz="2000" dirty="0"/>
              <a:t> </a:t>
            </a:r>
            <a:r>
              <a:rPr lang="en-IE" sz="2000" dirty="0" err="1"/>
              <a:t>samfélags</a:t>
            </a:r>
            <a:r>
              <a:rPr lang="en-IE" sz="2000" dirty="0"/>
              <a:t>. </a:t>
            </a:r>
          </a:p>
          <a:p>
            <a:endParaRPr lang="en-IE" sz="2000" dirty="0"/>
          </a:p>
          <a:p>
            <a:r>
              <a:rPr lang="en-IE" sz="2000" dirty="0" err="1"/>
              <a:t>Þessa</a:t>
            </a:r>
            <a:r>
              <a:rPr lang="en-IE" sz="2000" dirty="0"/>
              <a:t> </a:t>
            </a:r>
            <a:r>
              <a:rPr lang="en-IE" sz="2000" dirty="0" err="1"/>
              <a:t>þætti</a:t>
            </a:r>
            <a:r>
              <a:rPr lang="en-IE" sz="2000" dirty="0"/>
              <a:t> </a:t>
            </a:r>
            <a:r>
              <a:rPr lang="en-IE" sz="2000" dirty="0" err="1"/>
              <a:t>ætti</a:t>
            </a:r>
            <a:r>
              <a:rPr lang="en-IE" sz="2000" dirty="0"/>
              <a:t> </a:t>
            </a:r>
            <a:r>
              <a:rPr lang="en-IE" sz="2000" dirty="0" err="1"/>
              <a:t>að</a:t>
            </a:r>
            <a:r>
              <a:rPr lang="en-IE" sz="2000" dirty="0"/>
              <a:t> taka </a:t>
            </a:r>
            <a:r>
              <a:rPr lang="en-IE" sz="2000" dirty="0" err="1"/>
              <a:t>til</a:t>
            </a:r>
            <a:r>
              <a:rPr lang="en-IE" sz="2000" dirty="0"/>
              <a:t> </a:t>
            </a:r>
            <a:r>
              <a:rPr lang="en-IE" sz="2000" dirty="0" err="1"/>
              <a:t>skoðunar</a:t>
            </a:r>
            <a:r>
              <a:rPr lang="en-IE" sz="2000" dirty="0"/>
              <a:t> </a:t>
            </a:r>
            <a:r>
              <a:rPr lang="en-IE" sz="2000" dirty="0" err="1"/>
              <a:t>þegar</a:t>
            </a:r>
            <a:r>
              <a:rPr lang="en-IE" sz="2000" dirty="0"/>
              <a:t> </a:t>
            </a:r>
            <a:r>
              <a:rPr lang="en-IE" sz="2000" dirty="0" err="1"/>
              <a:t>verið</a:t>
            </a:r>
            <a:r>
              <a:rPr lang="en-IE" sz="2000" dirty="0"/>
              <a:t> er </a:t>
            </a:r>
            <a:r>
              <a:rPr lang="en-IE" sz="2000" dirty="0" err="1"/>
              <a:t>að</a:t>
            </a:r>
            <a:r>
              <a:rPr lang="en-IE" sz="2000" dirty="0"/>
              <a:t> </a:t>
            </a:r>
            <a:r>
              <a:rPr lang="en-IE" sz="2000" dirty="0" err="1"/>
              <a:t>byggja</a:t>
            </a:r>
            <a:r>
              <a:rPr lang="en-IE" sz="2000" dirty="0"/>
              <a:t> </a:t>
            </a:r>
            <a:r>
              <a:rPr lang="en-IE" sz="2000" dirty="0" err="1"/>
              <a:t>upp</a:t>
            </a:r>
            <a:r>
              <a:rPr lang="en-IE" sz="2000" dirty="0"/>
              <a:t> </a:t>
            </a:r>
            <a:r>
              <a:rPr lang="en-IE" sz="2000" dirty="0" err="1"/>
              <a:t>getu</a:t>
            </a:r>
            <a:r>
              <a:rPr lang="en-IE" sz="2000" dirty="0"/>
              <a:t> </a:t>
            </a:r>
            <a:r>
              <a:rPr lang="en-IE" sz="2000" dirty="0" err="1"/>
              <a:t>innan</a:t>
            </a:r>
            <a:r>
              <a:rPr lang="en-IE" sz="2000" dirty="0"/>
              <a:t> </a:t>
            </a:r>
            <a:r>
              <a:rPr lang="en-IE" sz="2000" dirty="0" err="1"/>
              <a:t>samfélags</a:t>
            </a:r>
            <a:r>
              <a:rPr lang="en-IE" sz="2000" dirty="0"/>
              <a:t>. </a:t>
            </a:r>
          </a:p>
          <a:p>
            <a:endParaRPr lang="en-IE" sz="2000" dirty="0"/>
          </a:p>
          <a:p>
            <a:r>
              <a:rPr lang="en-US" sz="2000" dirty="0" err="1"/>
              <a:t>Þeir</a:t>
            </a:r>
            <a:r>
              <a:rPr lang="en-US" sz="2000" dirty="0"/>
              <a:t> </a:t>
            </a:r>
            <a:r>
              <a:rPr lang="en-US" sz="2000" dirty="0" err="1"/>
              <a:t>eru</a:t>
            </a:r>
            <a:r>
              <a:rPr lang="en-US" sz="2000" dirty="0"/>
              <a:t> </a:t>
            </a:r>
            <a:r>
              <a:rPr lang="en-US" sz="2000" dirty="0" err="1"/>
              <a:t>m.a.</a:t>
            </a:r>
            <a:r>
              <a:rPr lang="en-US" sz="2000" dirty="0"/>
              <a:t>:</a:t>
            </a:r>
            <a:endParaRPr lang="en-GB" sz="2000" dirty="0"/>
          </a:p>
          <a:p>
            <a:pPr marL="457200" lvl="1" indent="0">
              <a:buNone/>
            </a:pPr>
            <a:endParaRPr lang="en-GB" sz="2000" i="1" dirty="0"/>
          </a:p>
        </p:txBody>
      </p:sp>
      <p:pic>
        <p:nvPicPr>
          <p:cNvPr id="5" name="Picture 4" descr="Full frame view of patterned mosaic material">
            <a:extLst>
              <a:ext uri="{FF2B5EF4-FFF2-40B4-BE49-F238E27FC236}">
                <a16:creationId xmlns:a16="http://schemas.microsoft.com/office/drawing/2014/main" id="{869AA9B5-03BA-374E-8BDA-3A121D3EB6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258187" cy="6357668"/>
          </a:xfrm>
          <a:prstGeom prst="rect">
            <a:avLst/>
          </a:prstGeom>
        </p:spPr>
      </p:pic>
    </p:spTree>
    <p:extLst>
      <p:ext uri="{BB962C8B-B14F-4D97-AF65-F5344CB8AC3E}">
        <p14:creationId xmlns:p14="http://schemas.microsoft.com/office/powerpoint/2010/main" val="2923542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 sz="3600" b="1">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a:cxnSpLocks/>
          </p:cNvCxnSpPr>
          <p:nvPr/>
        </p:nvCxnSpPr>
        <p:spPr>
          <a:xfrm flipH="1">
            <a:off x="3345581" y="3898120"/>
            <a:ext cx="1397712" cy="144465"/>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518680" y="3876932"/>
            <a:ext cx="1012810" cy="300573"/>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3345581" y="1879333"/>
            <a:ext cx="1737785" cy="1091817"/>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stCxn id="4" idx="0"/>
          </p:cNvCxnSpPr>
          <p:nvPr/>
        </p:nvCxnSpPr>
        <p:spPr>
          <a:xfrm flipV="1">
            <a:off x="5694374" y="1734252"/>
            <a:ext cx="4061" cy="96621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a:cxnSpLocks/>
            <a:stCxn id="4" idx="4"/>
          </p:cNvCxnSpPr>
          <p:nvPr/>
        </p:nvCxnSpPr>
        <p:spPr>
          <a:xfrm flipH="1">
            <a:off x="5686748" y="4428658"/>
            <a:ext cx="7626" cy="883828"/>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4015313" y="4311727"/>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694657" y="615621"/>
            <a:ext cx="3240621" cy="2618565"/>
            <a:chOff x="548100" y="2900582"/>
            <a:chExt cx="2387512" cy="1331102"/>
          </a:xfrm>
        </p:grpSpPr>
        <p:sp>
          <p:nvSpPr>
            <p:cNvPr id="15" name="TextBox 10">
              <a:extLst>
                <a:ext uri="{FF2B5EF4-FFF2-40B4-BE49-F238E27FC236}">
                  <a16:creationId xmlns:a16="http://schemas.microsoft.com/office/drawing/2014/main" id="{8008F14C-7C2B-4FF8-9C52-42E821022212}"/>
                </a:ext>
              </a:extLst>
            </p:cNvPr>
            <p:cNvSpPr txBox="1"/>
            <p:nvPr/>
          </p:nvSpPr>
          <p:spPr>
            <a:xfrm>
              <a:off x="548100" y="3433775"/>
              <a:ext cx="2052750" cy="797909"/>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sz="1600" b="1" dirty="0" err="1"/>
                <a:t>Samfélagsþátttaka</a:t>
              </a:r>
              <a:r>
                <a:rPr lang="en-GB" sz="1600" b="1" dirty="0"/>
                <a:t> og </a:t>
              </a:r>
              <a:r>
                <a:rPr lang="en-GB" sz="1600" b="1" dirty="0" err="1"/>
                <a:t>túlkun</a:t>
              </a:r>
              <a:r>
                <a:rPr lang="en-GB" sz="1600" b="1" dirty="0"/>
                <a:t> á </a:t>
              </a:r>
              <a:r>
                <a:rPr lang="en-GB" sz="1600" b="1" dirty="0" err="1"/>
                <a:t>ríkisstofnunum</a:t>
              </a:r>
              <a:endParaRPr lang="en-GB" sz="1600" b="1" dirty="0"/>
            </a:p>
            <a:p>
              <a:endParaRPr lang="en-GB" sz="1600" b="1" dirty="0"/>
            </a:p>
            <a:p>
              <a:endParaRPr lang="en-GB" sz="1600" b="1" dirty="0">
                <a:solidFill>
                  <a:schemeClr val="tx1">
                    <a:lumMod val="75000"/>
                    <a:lumOff val="25000"/>
                  </a:schemeClr>
                </a:solidFill>
              </a:endParaRPr>
            </a:p>
            <a:p>
              <a:r>
                <a:rPr lang="en-GB" sz="1600" b="1" dirty="0" err="1">
                  <a:solidFill>
                    <a:schemeClr val="tx1">
                      <a:lumMod val="75000"/>
                      <a:lumOff val="25000"/>
                    </a:schemeClr>
                  </a:solidFill>
                </a:rPr>
                <a:t>Nálægð</a:t>
              </a:r>
              <a:r>
                <a:rPr lang="en-GB" sz="1600" b="1" dirty="0">
                  <a:solidFill>
                    <a:schemeClr val="tx1">
                      <a:lumMod val="75000"/>
                      <a:lumOff val="25000"/>
                    </a:schemeClr>
                  </a:solidFill>
                </a:rPr>
                <a:t> </a:t>
              </a:r>
              <a:r>
                <a:rPr lang="en-GB" sz="1600" b="1" dirty="0" err="1">
                  <a:solidFill>
                    <a:schemeClr val="tx1">
                      <a:lumMod val="75000"/>
                      <a:lumOff val="25000"/>
                    </a:schemeClr>
                  </a:solidFill>
                </a:rPr>
                <a:t>og</a:t>
              </a:r>
              <a:r>
                <a:rPr lang="en-GB" sz="1600" b="1" dirty="0">
                  <a:solidFill>
                    <a:schemeClr val="tx1">
                      <a:lumMod val="75000"/>
                      <a:lumOff val="25000"/>
                    </a:schemeClr>
                  </a:solidFill>
                </a:rPr>
                <a:t> </a:t>
              </a:r>
              <a:r>
                <a:rPr lang="en-GB" sz="1600" b="1" dirty="0" err="1">
                  <a:solidFill>
                    <a:schemeClr val="tx1">
                      <a:lumMod val="75000"/>
                      <a:lumOff val="25000"/>
                    </a:schemeClr>
                  </a:solidFill>
                </a:rPr>
                <a:t>hlutverk</a:t>
              </a:r>
              <a:r>
                <a:rPr lang="en-GB" sz="1600" b="1" dirty="0">
                  <a:solidFill>
                    <a:schemeClr val="tx1">
                      <a:lumMod val="75000"/>
                      <a:lumOff val="25000"/>
                    </a:schemeClr>
                  </a:solidFill>
                </a:rPr>
                <a:t> </a:t>
              </a:r>
              <a:r>
                <a:rPr lang="en-GB" sz="1600" b="1" dirty="0" err="1">
                  <a:solidFill>
                    <a:schemeClr val="tx1">
                      <a:lumMod val="75000"/>
                      <a:lumOff val="25000"/>
                    </a:schemeClr>
                  </a:solidFill>
                </a:rPr>
                <a:t>þeirra</a:t>
              </a:r>
              <a:r>
                <a:rPr lang="en-GB" sz="1600" b="1" dirty="0">
                  <a:solidFill>
                    <a:schemeClr val="tx1">
                      <a:lumMod val="75000"/>
                      <a:lumOff val="25000"/>
                    </a:schemeClr>
                  </a:solidFill>
                </a:rPr>
                <a:t> </a:t>
              </a:r>
              <a:r>
                <a:rPr lang="en-GB" sz="1600" b="1" dirty="0" err="1">
                  <a:solidFill>
                    <a:schemeClr val="tx1">
                      <a:lumMod val="75000"/>
                      <a:lumOff val="25000"/>
                    </a:schemeClr>
                  </a:solidFill>
                </a:rPr>
                <a:t>sem</a:t>
              </a:r>
              <a:r>
                <a:rPr lang="en-GB" sz="1600" b="1" dirty="0">
                  <a:solidFill>
                    <a:schemeClr val="tx1">
                      <a:lumMod val="75000"/>
                      <a:lumOff val="25000"/>
                    </a:schemeClr>
                  </a:solidFill>
                </a:rPr>
                <a:t> </a:t>
              </a:r>
              <a:r>
                <a:rPr lang="en-GB" sz="1600" b="1" dirty="0" err="1">
                  <a:solidFill>
                    <a:schemeClr val="tx1">
                      <a:lumMod val="75000"/>
                      <a:lumOff val="25000"/>
                    </a:schemeClr>
                  </a:solidFill>
                </a:rPr>
                <a:t>mótað</a:t>
              </a:r>
              <a:r>
                <a:rPr lang="en-GB" sz="1600" b="1" dirty="0">
                  <a:solidFill>
                    <a:schemeClr val="tx1">
                      <a:lumMod val="75000"/>
                      <a:lumOff val="25000"/>
                    </a:schemeClr>
                  </a:solidFill>
                </a:rPr>
                <a:t> </a:t>
              </a:r>
              <a:r>
                <a:rPr lang="en-GB" sz="1600" b="1" dirty="0" err="1">
                  <a:solidFill>
                    <a:schemeClr val="tx1">
                      <a:lumMod val="75000"/>
                      <a:lumOff val="25000"/>
                    </a:schemeClr>
                  </a:solidFill>
                </a:rPr>
                <a:t>hafa</a:t>
              </a:r>
              <a:r>
                <a:rPr lang="en-GB" sz="1600" b="1" dirty="0">
                  <a:solidFill>
                    <a:schemeClr val="tx1">
                      <a:lumMod val="75000"/>
                      <a:lumOff val="25000"/>
                    </a:schemeClr>
                  </a:solidFill>
                </a:rPr>
                <a:t> </a:t>
              </a:r>
              <a:r>
                <a:rPr lang="en-GB" sz="1600" b="1" dirty="0" err="1">
                  <a:solidFill>
                    <a:schemeClr val="tx1">
                      <a:lumMod val="75000"/>
                      <a:lumOff val="25000"/>
                    </a:schemeClr>
                  </a:solidFill>
                </a:rPr>
                <a:t>samfélagið</a:t>
              </a:r>
              <a:endParaRPr lang="en-US" altLang="ko-KR" sz="1600" dirty="0">
                <a:solidFill>
                  <a:schemeClr val="tx1">
                    <a:lumMod val="75000"/>
                    <a:lumOff val="25000"/>
                  </a:schemeClr>
                </a:solidFill>
                <a:cs typeface="Arial" pitchFamily="34" charset="0"/>
              </a:endParaRPr>
            </a:p>
          </p:txBody>
        </p:sp>
        <p:sp>
          <p:nvSpPr>
            <p:cNvPr id="16" name="TextBox 11">
              <a:extLst>
                <a:ext uri="{FF2B5EF4-FFF2-40B4-BE49-F238E27FC236}">
                  <a16:creationId xmlns:a16="http://schemas.microsoft.com/office/drawing/2014/main" id="{F2AB07F4-11AB-4778-A8F9-E0443326044C}"/>
                </a:ext>
              </a:extLst>
            </p:cNvPr>
            <p:cNvSpPr txBox="1"/>
            <p:nvPr/>
          </p:nvSpPr>
          <p:spPr>
            <a:xfrm>
              <a:off x="936343" y="2900582"/>
              <a:ext cx="1999269" cy="67274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en-US" altLang="ko-KR" sz="1600" dirty="0">
                <a:solidFill>
                  <a:schemeClr val="tx1">
                    <a:lumMod val="75000"/>
                    <a:lumOff val="25000"/>
                  </a:schemeClr>
                </a:solidFill>
                <a:cs typeface="Arial" pitchFamily="34" charset="0"/>
              </a:endParaRPr>
            </a:p>
            <a:p>
              <a:endParaRPr lang="en-US" altLang="ko-KR" sz="1600" dirty="0">
                <a:solidFill>
                  <a:schemeClr val="tx1">
                    <a:lumMod val="75000"/>
                    <a:lumOff val="25000"/>
                  </a:schemeClr>
                </a:solidFill>
                <a:cs typeface="Arial" pitchFamily="34" charset="0"/>
              </a:endParaRPr>
            </a:p>
            <a:p>
              <a:endParaRPr lang="en-US" altLang="ko-KR" sz="1600" dirty="0">
                <a:solidFill>
                  <a:schemeClr val="tx1">
                    <a:lumMod val="75000"/>
                    <a:lumOff val="25000"/>
                  </a:schemeClr>
                </a:solidFill>
                <a:cs typeface="Arial" pitchFamily="34" charset="0"/>
              </a:endParaRPr>
            </a:p>
            <a:p>
              <a:endParaRPr lang="en-US" altLang="ko-KR" sz="1600" dirty="0">
                <a:solidFill>
                  <a:schemeClr val="tx1">
                    <a:lumMod val="75000"/>
                    <a:lumOff val="25000"/>
                  </a:schemeClr>
                </a:solidFill>
                <a:cs typeface="Arial" pitchFamily="34" charset="0"/>
              </a:endParaRPr>
            </a:p>
            <a:p>
              <a:endParaRPr lang="en-US" altLang="ko-KR" sz="1600"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629830" y="3611719"/>
            <a:ext cx="3001115" cy="2346025"/>
            <a:chOff x="-53921" y="2553809"/>
            <a:chExt cx="2936488" cy="3287651"/>
          </a:xfrm>
        </p:grpSpPr>
        <p:sp>
          <p:nvSpPr>
            <p:cNvPr id="21" name="TextBox 10">
              <a:extLst>
                <a:ext uri="{FF2B5EF4-FFF2-40B4-BE49-F238E27FC236}">
                  <a16:creationId xmlns:a16="http://schemas.microsoft.com/office/drawing/2014/main" id="{DE9987CC-ACD6-4DE1-A08A-5B6FD3594EE0}"/>
                </a:ext>
              </a:extLst>
            </p:cNvPr>
            <p:cNvSpPr txBox="1"/>
            <p:nvPr/>
          </p:nvSpPr>
          <p:spPr>
            <a:xfrm>
              <a:off x="391376" y="3641784"/>
              <a:ext cx="2491191" cy="219967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endParaRPr lang="en-US" altLang="ko-KR" sz="1600" dirty="0">
                <a:solidFill>
                  <a:schemeClr val="tx1">
                    <a:lumMod val="75000"/>
                    <a:lumOff val="25000"/>
                  </a:schemeClr>
                </a:solidFill>
                <a:cs typeface="Arial" pitchFamily="34" charset="0"/>
              </a:endParaRPr>
            </a:p>
            <a:p>
              <a:pPr algn="r"/>
              <a:endParaRPr lang="en-US" altLang="ko-KR" sz="1600" dirty="0">
                <a:solidFill>
                  <a:schemeClr val="tx1">
                    <a:lumMod val="75000"/>
                    <a:lumOff val="25000"/>
                  </a:schemeClr>
                </a:solidFill>
                <a:cs typeface="Arial" pitchFamily="34" charset="0"/>
              </a:endParaRPr>
            </a:p>
            <a:p>
              <a:pPr algn="r"/>
              <a:r>
                <a:rPr lang="en-US" altLang="ko-KR" sz="1600" b="1" dirty="0" err="1">
                  <a:solidFill>
                    <a:schemeClr val="tx1">
                      <a:lumMod val="75000"/>
                      <a:lumOff val="25000"/>
                    </a:schemeClr>
                  </a:solidFill>
                  <a:cs typeface="Arial" pitchFamily="34" charset="0"/>
                </a:rPr>
                <a:t>Viljinn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til</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að</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virða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mismunandi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sjónarhorn</a:t>
              </a:r>
              <a:r>
                <a:rPr lang="en-US" altLang="ko-KR" sz="1600" b="1" dirty="0">
                  <a:solidFill>
                    <a:schemeClr val="tx1">
                      <a:lumMod val="75000"/>
                      <a:lumOff val="25000"/>
                    </a:schemeClr>
                  </a:solidFill>
                  <a:cs typeface="Arial" pitchFamily="34" charset="0"/>
                </a:rPr>
                <a:t> og </a:t>
              </a:r>
              <a:r>
                <a:rPr lang="en-US" altLang="ko-KR" sz="1600" b="1" dirty="0" err="1">
                  <a:solidFill>
                    <a:schemeClr val="tx1">
                      <a:lumMod val="75000"/>
                      <a:lumOff val="25000"/>
                    </a:schemeClr>
                  </a:solidFill>
                  <a:cs typeface="Arial" pitchFamily="34" charset="0"/>
                </a:rPr>
                <a:t>hugmyndir</a:t>
              </a:r>
              <a:r>
                <a:rPr lang="en-US" altLang="ko-KR" sz="1600" b="1" dirty="0">
                  <a:solidFill>
                    <a:schemeClr val="tx1">
                      <a:lumMod val="75000"/>
                      <a:lumOff val="25000"/>
                    </a:schemeClr>
                  </a:solidFill>
                  <a:cs typeface="Arial" pitchFamily="34" charset="0"/>
                </a:rPr>
                <a:t> og </a:t>
              </a:r>
              <a:r>
                <a:rPr lang="en-US" altLang="ko-KR" sz="1600" b="1" dirty="0" err="1">
                  <a:solidFill>
                    <a:schemeClr val="tx1">
                      <a:lumMod val="75000"/>
                      <a:lumOff val="25000"/>
                    </a:schemeClr>
                  </a:solidFill>
                  <a:cs typeface="Arial" pitchFamily="34" charset="0"/>
                </a:rPr>
                <a:t>leysa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ágreining</a:t>
              </a:r>
              <a:endParaRPr lang="en-US" altLang="ko-KR" sz="1600" b="1"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53921" y="2553809"/>
              <a:ext cx="2668913" cy="116453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err="1">
                  <a:solidFill>
                    <a:schemeClr val="tx1">
                      <a:lumMod val="75000"/>
                      <a:lumOff val="25000"/>
                    </a:schemeClr>
                  </a:solidFill>
                  <a:cs typeface="Arial" pitchFamily="34" charset="0"/>
                </a:rPr>
                <a:t>Nálægð</a:t>
              </a:r>
              <a:r>
                <a:rPr lang="en-US" altLang="ko-KR" sz="1600" b="1" dirty="0">
                  <a:solidFill>
                    <a:schemeClr val="tx1">
                      <a:lumMod val="75000"/>
                      <a:lumOff val="25000"/>
                    </a:schemeClr>
                  </a:solidFill>
                  <a:cs typeface="Arial" pitchFamily="34" charset="0"/>
                </a:rPr>
                <a:t> og </a:t>
              </a:r>
              <a:r>
                <a:rPr lang="en-US" altLang="ko-KR" sz="1600" b="1" dirty="0" err="1">
                  <a:solidFill>
                    <a:schemeClr val="tx1">
                      <a:lumMod val="75000"/>
                      <a:lumOff val="25000"/>
                    </a:schemeClr>
                  </a:solidFill>
                  <a:cs typeface="Arial" pitchFamily="34" charset="0"/>
                </a:rPr>
                <a:t>notkun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aðstöðu</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samfélagsins</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opinberra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þæginda</a:t>
              </a:r>
              <a:r>
                <a:rPr lang="en-US" altLang="ko-KR" sz="1600" b="1" dirty="0">
                  <a:solidFill>
                    <a:schemeClr val="tx1">
                      <a:lumMod val="75000"/>
                      <a:lumOff val="25000"/>
                    </a:schemeClr>
                  </a:solidFill>
                  <a:cs typeface="Arial" pitchFamily="34" charset="0"/>
                </a:rPr>
                <a:t> og </a:t>
              </a:r>
              <a:r>
                <a:rPr lang="en-US" altLang="ko-KR" sz="1600" b="1" dirty="0" err="1">
                  <a:solidFill>
                    <a:schemeClr val="tx1">
                      <a:lumMod val="75000"/>
                      <a:lumOff val="25000"/>
                    </a:schemeClr>
                  </a:solidFill>
                  <a:cs typeface="Arial" pitchFamily="34" charset="0"/>
                </a:rPr>
                <a:t>opinna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rýma</a:t>
              </a:r>
              <a:endParaRPr lang="en-US" altLang="ko-KR"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274920" y="1791004"/>
            <a:ext cx="2608489" cy="601591"/>
            <a:chOff x="475749" y="3676339"/>
            <a:chExt cx="2387548" cy="601591"/>
          </a:xfrm>
        </p:grpSpPr>
        <p:sp>
          <p:nvSpPr>
            <p:cNvPr id="24" name="TextBox 10">
              <a:extLst>
                <a:ext uri="{FF2B5EF4-FFF2-40B4-BE49-F238E27FC236}">
                  <a16:creationId xmlns:a16="http://schemas.microsoft.com/office/drawing/2014/main" id="{D0CD8C55-162D-48B8-9989-822BD5B818EA}"/>
                </a:ext>
              </a:extLst>
            </p:cNvPr>
            <p:cNvSpPr txBox="1"/>
            <p:nvPr/>
          </p:nvSpPr>
          <p:spPr>
            <a:xfrm>
              <a:off x="803640" y="3676339"/>
              <a:ext cx="2059657"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Styrkur</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staðbundinna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tengslaneta</a:t>
              </a:r>
              <a:endParaRPr lang="en-US" altLang="ko-KR" sz="1600" b="1" dirty="0">
                <a:solidFill>
                  <a:schemeClr val="tx1">
                    <a:lumMod val="75000"/>
                    <a:lumOff val="25000"/>
                  </a:schemeClr>
                </a:solidFill>
                <a:cs typeface="Arial" pitchFamily="34" charset="0"/>
              </a:endParaRPr>
            </a:p>
          </p:txBody>
        </p:sp>
        <p:sp>
          <p:nvSpPr>
            <p:cNvPr id="25" name="TextBox 11">
              <a:extLst>
                <a:ext uri="{FF2B5EF4-FFF2-40B4-BE49-F238E27FC236}">
                  <a16:creationId xmlns:a16="http://schemas.microsoft.com/office/drawing/2014/main" id="{87A75F41-3CDC-4E10-A65C-157417C91A66}"/>
                </a:ext>
              </a:extLst>
            </p:cNvPr>
            <p:cNvSpPr txBox="1"/>
            <p:nvPr/>
          </p:nvSpPr>
          <p:spPr>
            <a:xfrm>
              <a:off x="475749" y="3939376"/>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b="1">
                <a:solidFill>
                  <a:schemeClr val="tx1">
                    <a:lumMod val="75000"/>
                    <a:lumOff val="25000"/>
                  </a:schemeClr>
                </a:solidFill>
                <a:cs typeface="Arial" pitchFamily="34" charset="0"/>
              </a:endParaRPr>
            </a:p>
          </p:txBody>
        </p:sp>
      </p:grpSp>
      <p:sp>
        <p:nvSpPr>
          <p:cNvPr id="28" name="TextBox 11">
            <a:extLst>
              <a:ext uri="{FF2B5EF4-FFF2-40B4-BE49-F238E27FC236}">
                <a16:creationId xmlns:a16="http://schemas.microsoft.com/office/drawing/2014/main" id="{BF1BCF66-1A28-44C2-9752-244CCFE8EBF4}"/>
              </a:ext>
            </a:extLst>
          </p:cNvPr>
          <p:cNvSpPr txBox="1"/>
          <p:nvPr/>
        </p:nvSpPr>
        <p:spPr>
          <a:xfrm>
            <a:off x="7692928" y="1331142"/>
            <a:ext cx="2250256" cy="353943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en-US" altLang="ko-KR" sz="1600" b="1" dirty="0">
              <a:solidFill>
                <a:schemeClr val="tx1">
                  <a:lumMod val="75000"/>
                  <a:lumOff val="25000"/>
                </a:schemeClr>
              </a:solidFill>
              <a:cs typeface="Arial" pitchFamily="34" charset="0"/>
            </a:endParaRPr>
          </a:p>
          <a:p>
            <a:endParaRPr lang="en-US" altLang="ko-KR" sz="1600" b="1" dirty="0">
              <a:solidFill>
                <a:schemeClr val="tx1">
                  <a:lumMod val="75000"/>
                  <a:lumOff val="25000"/>
                </a:schemeClr>
              </a:solidFill>
              <a:cs typeface="Arial" pitchFamily="34" charset="0"/>
            </a:endParaRPr>
          </a:p>
          <a:p>
            <a:endParaRPr lang="en-US" altLang="ko-KR" sz="1600" b="1" dirty="0">
              <a:solidFill>
                <a:schemeClr val="tx1">
                  <a:lumMod val="75000"/>
                  <a:lumOff val="25000"/>
                </a:schemeClr>
              </a:solidFill>
              <a:cs typeface="Arial" pitchFamily="34" charset="0"/>
            </a:endParaRPr>
          </a:p>
          <a:p>
            <a:endParaRPr lang="en-GB" altLang="ko-KR" sz="1600" b="1" dirty="0">
              <a:solidFill>
                <a:schemeClr val="tx1">
                  <a:lumMod val="75000"/>
                  <a:lumOff val="25000"/>
                </a:schemeClr>
              </a:solidFill>
              <a:cs typeface="Arial" pitchFamily="34" charset="0"/>
            </a:endParaRPr>
          </a:p>
          <a:p>
            <a:endParaRPr lang="en-GB" altLang="ko-KR" sz="1600" b="1" dirty="0">
              <a:solidFill>
                <a:schemeClr val="tx1">
                  <a:lumMod val="75000"/>
                  <a:lumOff val="25000"/>
                </a:schemeClr>
              </a:solidFill>
              <a:cs typeface="Arial" pitchFamily="34" charset="0"/>
            </a:endParaRPr>
          </a:p>
          <a:p>
            <a:endParaRPr lang="en-GB" altLang="ko-KR" sz="1600" b="1" dirty="0">
              <a:solidFill>
                <a:schemeClr val="tx1">
                  <a:lumMod val="75000"/>
                  <a:lumOff val="25000"/>
                </a:schemeClr>
              </a:solidFill>
              <a:cs typeface="Arial" pitchFamily="34" charset="0"/>
            </a:endParaRPr>
          </a:p>
          <a:p>
            <a:endParaRPr lang="en-GB" altLang="ko-KR" sz="1600" b="1" dirty="0">
              <a:solidFill>
                <a:schemeClr val="tx1">
                  <a:lumMod val="75000"/>
                  <a:lumOff val="25000"/>
                </a:schemeClr>
              </a:solidFill>
              <a:cs typeface="Arial" pitchFamily="34" charset="0"/>
            </a:endParaRPr>
          </a:p>
          <a:p>
            <a:r>
              <a:rPr lang="en-GB" altLang="ko-KR" sz="1600" b="1" dirty="0" err="1">
                <a:solidFill>
                  <a:schemeClr val="tx1">
                    <a:lumMod val="75000"/>
                    <a:lumOff val="25000"/>
                  </a:schemeClr>
                </a:solidFill>
                <a:cs typeface="Arial" pitchFamily="34" charset="0"/>
              </a:rPr>
              <a:t>Svið</a:t>
            </a:r>
            <a:r>
              <a:rPr lang="en-GB" altLang="ko-KR" sz="1600" b="1" dirty="0">
                <a:solidFill>
                  <a:schemeClr val="tx1">
                    <a:lumMod val="75000"/>
                    <a:lumOff val="25000"/>
                  </a:schemeClr>
                </a:solidFill>
                <a:cs typeface="Arial" pitchFamily="34" charset="0"/>
              </a:rPr>
              <a:t> </a:t>
            </a:r>
            <a:r>
              <a:rPr lang="en-GB" altLang="ko-KR" sz="1600" b="1" dirty="0" err="1">
                <a:solidFill>
                  <a:schemeClr val="tx1">
                    <a:lumMod val="75000"/>
                    <a:lumOff val="25000"/>
                  </a:schemeClr>
                </a:solidFill>
                <a:cs typeface="Arial" pitchFamily="34" charset="0"/>
              </a:rPr>
              <a:t>og</a:t>
            </a:r>
            <a:r>
              <a:rPr lang="en-GB" altLang="ko-KR" sz="1600" b="1" dirty="0">
                <a:solidFill>
                  <a:schemeClr val="tx1">
                    <a:lumMod val="75000"/>
                    <a:lumOff val="25000"/>
                  </a:schemeClr>
                </a:solidFill>
                <a:cs typeface="Arial" pitchFamily="34" charset="0"/>
              </a:rPr>
              <a:t> </a:t>
            </a:r>
            <a:r>
              <a:rPr lang="en-GB" altLang="ko-KR" sz="1600" b="1" dirty="0" err="1">
                <a:solidFill>
                  <a:schemeClr val="tx1">
                    <a:lumMod val="75000"/>
                    <a:lumOff val="25000"/>
                  </a:schemeClr>
                </a:solidFill>
                <a:cs typeface="Arial" pitchFamily="34" charset="0"/>
              </a:rPr>
              <a:t>ástand</a:t>
            </a:r>
            <a:r>
              <a:rPr lang="en-GB" altLang="ko-KR" sz="1600" b="1" dirty="0">
                <a:solidFill>
                  <a:schemeClr val="tx1">
                    <a:lumMod val="75000"/>
                    <a:lumOff val="25000"/>
                  </a:schemeClr>
                </a:solidFill>
                <a:cs typeface="Arial" pitchFamily="34" charset="0"/>
              </a:rPr>
              <a:t> </a:t>
            </a:r>
            <a:r>
              <a:rPr lang="en-GB" altLang="ko-KR" sz="1600" b="1" dirty="0" err="1">
                <a:solidFill>
                  <a:schemeClr val="tx1">
                    <a:lumMod val="75000"/>
                    <a:lumOff val="25000"/>
                  </a:schemeClr>
                </a:solidFill>
                <a:cs typeface="Arial" pitchFamily="34" charset="0"/>
              </a:rPr>
              <a:t>félagasamtaka</a:t>
            </a:r>
            <a:r>
              <a:rPr lang="en-GB" altLang="ko-KR" sz="1600" b="1" dirty="0">
                <a:solidFill>
                  <a:schemeClr val="tx1">
                    <a:lumMod val="75000"/>
                    <a:lumOff val="25000"/>
                  </a:schemeClr>
                </a:solidFill>
                <a:cs typeface="Arial" pitchFamily="34" charset="0"/>
              </a:rPr>
              <a:t> í </a:t>
            </a:r>
            <a:r>
              <a:rPr lang="en-GB" altLang="ko-KR" sz="1600" b="1" dirty="0" err="1">
                <a:solidFill>
                  <a:schemeClr val="tx1">
                    <a:lumMod val="75000"/>
                    <a:lumOff val="25000"/>
                  </a:schemeClr>
                </a:solidFill>
                <a:cs typeface="Arial" pitchFamily="34" charset="0"/>
              </a:rPr>
              <a:t>samfélaginu</a:t>
            </a:r>
            <a:endParaRPr lang="en-GB" altLang="ko-KR" sz="1600" b="1" dirty="0">
              <a:solidFill>
                <a:schemeClr val="tx1">
                  <a:lumMod val="75000"/>
                  <a:lumOff val="25000"/>
                </a:schemeClr>
              </a:solidFill>
              <a:cs typeface="Arial" pitchFamily="34" charset="0"/>
            </a:endParaRPr>
          </a:p>
          <a:p>
            <a:endParaRPr lang="en-GB" altLang="ko-KR" sz="1600" b="1" dirty="0">
              <a:solidFill>
                <a:schemeClr val="tx1">
                  <a:lumMod val="75000"/>
                  <a:lumOff val="25000"/>
                </a:schemeClr>
              </a:solidFill>
              <a:cs typeface="Arial" pitchFamily="34" charset="0"/>
            </a:endParaRPr>
          </a:p>
          <a:p>
            <a:r>
              <a:rPr lang="en-GB" altLang="ko-KR" sz="1600" b="1" dirty="0" err="1">
                <a:solidFill>
                  <a:schemeClr val="tx1">
                    <a:lumMod val="75000"/>
                    <a:lumOff val="25000"/>
                  </a:schemeClr>
                </a:solidFill>
                <a:cs typeface="Arial" pitchFamily="34" charset="0"/>
              </a:rPr>
              <a:t>Notkun</a:t>
            </a:r>
            <a:r>
              <a:rPr lang="en-GB" altLang="ko-KR" sz="1600" b="1" dirty="0">
                <a:solidFill>
                  <a:schemeClr val="tx1">
                    <a:lumMod val="75000"/>
                    <a:lumOff val="25000"/>
                  </a:schemeClr>
                </a:solidFill>
                <a:cs typeface="Arial" pitchFamily="34" charset="0"/>
              </a:rPr>
              <a:t> á og </a:t>
            </a:r>
            <a:r>
              <a:rPr lang="en-GB" altLang="ko-KR" sz="1600" b="1" dirty="0" err="1">
                <a:solidFill>
                  <a:schemeClr val="tx1">
                    <a:lumMod val="75000"/>
                    <a:lumOff val="25000"/>
                  </a:schemeClr>
                </a:solidFill>
                <a:cs typeface="Arial" pitchFamily="34" charset="0"/>
              </a:rPr>
              <a:t>ánægja</a:t>
            </a:r>
            <a:r>
              <a:rPr lang="en-GB" altLang="ko-KR" sz="1600" b="1" dirty="0">
                <a:solidFill>
                  <a:schemeClr val="tx1">
                    <a:lumMod val="75000"/>
                    <a:lumOff val="25000"/>
                  </a:schemeClr>
                </a:solidFill>
                <a:cs typeface="Arial" pitchFamily="34" charset="0"/>
              </a:rPr>
              <a:t> </a:t>
            </a:r>
            <a:r>
              <a:rPr lang="en-GB" altLang="ko-KR" sz="1600" b="1" dirty="0" err="1">
                <a:solidFill>
                  <a:schemeClr val="tx1">
                    <a:lumMod val="75000"/>
                    <a:lumOff val="25000"/>
                  </a:schemeClr>
                </a:solidFill>
                <a:cs typeface="Arial" pitchFamily="34" charset="0"/>
              </a:rPr>
              <a:t>með</a:t>
            </a:r>
            <a:r>
              <a:rPr lang="en-GB" altLang="ko-KR" sz="1600" b="1" dirty="0">
                <a:solidFill>
                  <a:schemeClr val="tx1">
                    <a:lumMod val="75000"/>
                    <a:lumOff val="25000"/>
                  </a:schemeClr>
                </a:solidFill>
                <a:cs typeface="Arial" pitchFamily="34" charset="0"/>
              </a:rPr>
              <a:t> </a:t>
            </a:r>
            <a:r>
              <a:rPr lang="en-GB" altLang="ko-KR" sz="1600" b="1" dirty="0" err="1">
                <a:solidFill>
                  <a:schemeClr val="tx1">
                    <a:lumMod val="75000"/>
                    <a:lumOff val="25000"/>
                  </a:schemeClr>
                </a:solidFill>
                <a:cs typeface="Arial" pitchFamily="34" charset="0"/>
              </a:rPr>
              <a:t>opinbera</a:t>
            </a:r>
            <a:r>
              <a:rPr lang="en-GB" altLang="ko-KR" sz="1600" b="1" dirty="0">
                <a:solidFill>
                  <a:schemeClr val="tx1">
                    <a:lumMod val="75000"/>
                    <a:lumOff val="25000"/>
                  </a:schemeClr>
                </a:solidFill>
                <a:cs typeface="Arial" pitchFamily="34" charset="0"/>
              </a:rPr>
              <a:t> </a:t>
            </a:r>
            <a:r>
              <a:rPr lang="en-GB" altLang="ko-KR" sz="1600" b="1" dirty="0" err="1">
                <a:solidFill>
                  <a:schemeClr val="tx1">
                    <a:lumMod val="75000"/>
                    <a:lumOff val="25000"/>
                  </a:schemeClr>
                </a:solidFill>
                <a:cs typeface="Arial" pitchFamily="34" charset="0"/>
              </a:rPr>
              <a:t>þjónustu</a:t>
            </a:r>
            <a:endParaRPr lang="en-GB" altLang="ko-KR" sz="1600" b="1" dirty="0">
              <a:solidFill>
                <a:schemeClr val="tx1">
                  <a:lumMod val="75000"/>
                  <a:lumOff val="25000"/>
                </a:schemeClr>
              </a:solidFill>
              <a:cs typeface="Arial" pitchFamily="34" charset="0"/>
            </a:endParaRPr>
          </a:p>
          <a:p>
            <a:endParaRPr lang="ko-KR" altLang="en-US" sz="1600" b="1" dirty="0">
              <a:solidFill>
                <a:schemeClr val="tx1">
                  <a:lumMod val="75000"/>
                  <a:lumOff val="25000"/>
                </a:schemeClr>
              </a:solidFill>
              <a:cs typeface="Arial" pitchFamily="34" charset="0"/>
            </a:endParaRPr>
          </a:p>
        </p:txBody>
      </p:sp>
      <p:grpSp>
        <p:nvGrpSpPr>
          <p:cNvPr id="29" name="Group 39">
            <a:extLst>
              <a:ext uri="{FF2B5EF4-FFF2-40B4-BE49-F238E27FC236}">
                <a16:creationId xmlns:a16="http://schemas.microsoft.com/office/drawing/2014/main" id="{5DF2543F-B0C5-46F7-B996-F57E8172837A}"/>
              </a:ext>
            </a:extLst>
          </p:cNvPr>
          <p:cNvGrpSpPr/>
          <p:nvPr/>
        </p:nvGrpSpPr>
        <p:grpSpPr>
          <a:xfrm>
            <a:off x="7633154" y="4453749"/>
            <a:ext cx="2250256" cy="1740262"/>
            <a:chOff x="803640" y="3332058"/>
            <a:chExt cx="2059657" cy="1740262"/>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748881"/>
              <a:ext cx="2059657"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Getan </a:t>
              </a:r>
              <a:r>
                <a:rPr lang="en-US" altLang="ko-KR" sz="1600" b="1" dirty="0" err="1">
                  <a:solidFill>
                    <a:schemeClr val="tx1">
                      <a:lumMod val="75000"/>
                      <a:lumOff val="25000"/>
                    </a:schemeClr>
                  </a:solidFill>
                  <a:cs typeface="Arial" pitchFamily="34" charset="0"/>
                </a:rPr>
                <a:t>til</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að</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safnast</a:t>
              </a:r>
              <a:r>
                <a:rPr lang="en-US" altLang="ko-KR" sz="1600" b="1" dirty="0">
                  <a:solidFill>
                    <a:schemeClr val="tx1">
                      <a:lumMod val="75000"/>
                      <a:lumOff val="25000"/>
                    </a:schemeClr>
                  </a:solidFill>
                  <a:cs typeface="Arial" pitchFamily="34" charset="0"/>
                </a:rPr>
                <a:t> saman og </a:t>
              </a:r>
              <a:r>
                <a:rPr lang="en-US" altLang="ko-KR" sz="1600" b="1" dirty="0" err="1">
                  <a:solidFill>
                    <a:schemeClr val="tx1">
                      <a:lumMod val="75000"/>
                      <a:lumOff val="25000"/>
                    </a:schemeClr>
                  </a:solidFill>
                  <a:cs typeface="Arial" pitchFamily="34" charset="0"/>
                </a:rPr>
                <a:t>vinna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að</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lausn</a:t>
              </a:r>
              <a:r>
                <a:rPr lang="en-US" altLang="ko-KR" sz="1600" b="1" dirty="0">
                  <a:solidFill>
                    <a:schemeClr val="tx1">
                      <a:lumMod val="75000"/>
                      <a:lumOff val="25000"/>
                    </a:schemeClr>
                  </a:solidFill>
                  <a:cs typeface="Arial" pitchFamily="34" charset="0"/>
                </a:rPr>
                <a:t> á </a:t>
              </a:r>
              <a:r>
                <a:rPr lang="en-US" altLang="ko-KR" sz="1600" b="1" dirty="0" err="1">
                  <a:solidFill>
                    <a:schemeClr val="tx1">
                      <a:lumMod val="75000"/>
                      <a:lumOff val="25000"/>
                    </a:schemeClr>
                  </a:solidFill>
                  <a:cs typeface="Arial" pitchFamily="34" charset="0"/>
                </a:rPr>
                <a:t>sameiginlegri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ógn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eða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krísu</a:t>
              </a:r>
              <a:endParaRPr lang="en-US" altLang="ko-KR" sz="1600" b="1" dirty="0">
                <a:solidFill>
                  <a:schemeClr val="tx1">
                    <a:lumMod val="75000"/>
                    <a:lumOff val="25000"/>
                  </a:schemeClr>
                </a:solidFill>
                <a:cs typeface="Arial" pitchFamily="34" charset="0"/>
              </a:endParaRPr>
            </a:p>
            <a:p>
              <a:endParaRPr lang="ko-KR" altLang="en-US" sz="1600" dirty="0">
                <a:solidFill>
                  <a:schemeClr val="tx1">
                    <a:lumMod val="75000"/>
                    <a:lumOff val="25000"/>
                  </a:schemeClr>
                </a:solidFill>
                <a:cs typeface="Arial" pitchFamily="34" charset="0"/>
              </a:endParaRPr>
            </a:p>
          </p:txBody>
        </p:sp>
        <p:sp>
          <p:nvSpPr>
            <p:cNvPr id="31" name="TextBox 11">
              <a:extLst>
                <a:ext uri="{FF2B5EF4-FFF2-40B4-BE49-F238E27FC236}">
                  <a16:creationId xmlns:a16="http://schemas.microsoft.com/office/drawing/2014/main" id="{BC2984ED-5344-45FE-BE4E-9B36EDEE59A1}"/>
                </a:ext>
              </a:extLst>
            </p:cNvPr>
            <p:cNvSpPr txBox="1"/>
            <p:nvPr/>
          </p:nvSpPr>
          <p:spPr>
            <a:xfrm>
              <a:off x="803640" y="333205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sz="1600" b="1">
                <a:solidFill>
                  <a:schemeClr val="tx1">
                    <a:lumMod val="75000"/>
                    <a:lumOff val="25000"/>
                  </a:schemeClr>
                </a:solidFill>
                <a:cs typeface="Arial" pitchFamily="34" charset="0"/>
              </a:endParaRPr>
            </a:p>
          </p:txBody>
        </p:sp>
      </p:grpSp>
      <p:cxnSp>
        <p:nvCxnSpPr>
          <p:cNvPr id="32" name="Straight Arrow Connector 19">
            <a:extLst>
              <a:ext uri="{FF2B5EF4-FFF2-40B4-BE49-F238E27FC236}">
                <a16:creationId xmlns:a16="http://schemas.microsoft.com/office/drawing/2014/main" id="{966445D0-B7BC-48FF-9C10-FF9297C5ADE0}"/>
              </a:ext>
            </a:extLst>
          </p:cNvPr>
          <p:cNvCxnSpPr>
            <a:cxnSpLocks/>
            <a:stCxn id="4" idx="7"/>
          </p:cNvCxnSpPr>
          <p:nvPr/>
        </p:nvCxnSpPr>
        <p:spPr>
          <a:xfrm flipV="1">
            <a:off x="6305382" y="2309384"/>
            <a:ext cx="1156498" cy="64417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19">
            <a:extLst>
              <a:ext uri="{FF2B5EF4-FFF2-40B4-BE49-F238E27FC236}">
                <a16:creationId xmlns:a16="http://schemas.microsoft.com/office/drawing/2014/main" id="{966445D0-B7BC-48FF-9C10-FF9297C5ADE0}"/>
              </a:ext>
            </a:extLst>
          </p:cNvPr>
          <p:cNvCxnSpPr>
            <a:cxnSpLocks/>
          </p:cNvCxnSpPr>
          <p:nvPr/>
        </p:nvCxnSpPr>
        <p:spPr>
          <a:xfrm>
            <a:off x="6264845" y="4223554"/>
            <a:ext cx="1266645" cy="77221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9">
            <a:extLst>
              <a:ext uri="{FF2B5EF4-FFF2-40B4-BE49-F238E27FC236}">
                <a16:creationId xmlns:a16="http://schemas.microsoft.com/office/drawing/2014/main" id="{A98E8929-69ED-4F27-8D5C-8D73092CE0E7}"/>
              </a:ext>
            </a:extLst>
          </p:cNvPr>
          <p:cNvCxnSpPr>
            <a:cxnSpLocks/>
          </p:cNvCxnSpPr>
          <p:nvPr/>
        </p:nvCxnSpPr>
        <p:spPr>
          <a:xfrm flipH="1" flipV="1">
            <a:off x="3544543" y="2997065"/>
            <a:ext cx="1285735" cy="431935"/>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9">
            <a:extLst>
              <a:ext uri="{FF2B5EF4-FFF2-40B4-BE49-F238E27FC236}">
                <a16:creationId xmlns:a16="http://schemas.microsoft.com/office/drawing/2014/main" id="{A98E8929-69ED-4F27-8D5C-8D73092CE0E7}"/>
              </a:ext>
            </a:extLst>
          </p:cNvPr>
          <p:cNvCxnSpPr/>
          <p:nvPr/>
        </p:nvCxnSpPr>
        <p:spPr>
          <a:xfrm flipV="1">
            <a:off x="6518680" y="3292157"/>
            <a:ext cx="943200" cy="4427"/>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10">
            <a:extLst>
              <a:ext uri="{FF2B5EF4-FFF2-40B4-BE49-F238E27FC236}">
                <a16:creationId xmlns:a16="http://schemas.microsoft.com/office/drawing/2014/main" id="{DE9987CC-ACD6-4DE1-A08A-5B6FD3594EE0}"/>
              </a:ext>
            </a:extLst>
          </p:cNvPr>
          <p:cNvSpPr txBox="1"/>
          <p:nvPr/>
        </p:nvSpPr>
        <p:spPr>
          <a:xfrm>
            <a:off x="4134436" y="5478739"/>
            <a:ext cx="3063476"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Vilji</a:t>
            </a:r>
            <a:r>
              <a:rPr lang="en-US" altLang="ko-KR" sz="1600" b="1" dirty="0">
                <a:solidFill>
                  <a:schemeClr val="tx1">
                    <a:lumMod val="75000"/>
                    <a:lumOff val="25000"/>
                  </a:schemeClr>
                </a:solidFill>
                <a:cs typeface="Arial" pitchFamily="34" charset="0"/>
              </a:rPr>
              <a:t> þeirra </a:t>
            </a:r>
            <a:r>
              <a:rPr lang="en-US" altLang="ko-KR" sz="1600" b="1" dirty="0" err="1">
                <a:solidFill>
                  <a:schemeClr val="tx1">
                    <a:lumMod val="75000"/>
                    <a:lumOff val="25000"/>
                  </a:schemeClr>
                </a:solidFill>
                <a:cs typeface="Arial" pitchFamily="34" charset="0"/>
              </a:rPr>
              <a:t>reynslumeiri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til</a:t>
            </a:r>
            <a:r>
              <a:rPr lang="en-US" altLang="ko-KR" sz="1600" b="1" dirty="0">
                <a:solidFill>
                  <a:schemeClr val="tx1">
                    <a:lumMod val="75000"/>
                    <a:lumOff val="25000"/>
                  </a:schemeClr>
                </a:solidFill>
                <a:cs typeface="Arial" pitchFamily="34" charset="0"/>
              </a:rPr>
              <a:t> að aðstoðað þá </a:t>
            </a:r>
            <a:r>
              <a:rPr lang="en-US" altLang="ko-KR" sz="1600" b="1" dirty="0" err="1">
                <a:solidFill>
                  <a:schemeClr val="tx1">
                    <a:lumMod val="75000"/>
                    <a:lumOff val="25000"/>
                  </a:schemeClr>
                </a:solidFill>
                <a:cs typeface="Arial" pitchFamily="34" charset="0"/>
              </a:rPr>
              <a:t>sem</a:t>
            </a:r>
            <a:r>
              <a:rPr lang="en-US" altLang="ko-KR" sz="1600" b="1" dirty="0">
                <a:solidFill>
                  <a:schemeClr val="tx1">
                    <a:lumMod val="75000"/>
                    <a:lumOff val="25000"/>
                  </a:schemeClr>
                </a:solidFill>
                <a:cs typeface="Arial" pitchFamily="34" charset="0"/>
              </a:rPr>
              <a:t> eru á </a:t>
            </a:r>
            <a:r>
              <a:rPr lang="en-US" altLang="ko-KR" sz="1600" b="1" dirty="0" err="1">
                <a:solidFill>
                  <a:schemeClr val="tx1">
                    <a:lumMod val="75000"/>
                    <a:lumOff val="25000"/>
                  </a:schemeClr>
                </a:solidFill>
                <a:cs typeface="Arial" pitchFamily="34" charset="0"/>
              </a:rPr>
              <a:t>byrjunarreit</a:t>
            </a:r>
            <a:endParaRPr lang="en-US" altLang="ko-KR" sz="1600" dirty="0">
              <a:solidFill>
                <a:schemeClr val="tx1">
                  <a:lumMod val="75000"/>
                  <a:lumOff val="25000"/>
                </a:schemeClr>
              </a:solidFill>
              <a:cs typeface="Arial" pitchFamily="34" charset="0"/>
            </a:endParaRPr>
          </a:p>
        </p:txBody>
      </p:sp>
      <p:sp>
        <p:nvSpPr>
          <p:cNvPr id="41" name="Rectangle 40"/>
          <p:cNvSpPr/>
          <p:nvPr/>
        </p:nvSpPr>
        <p:spPr>
          <a:xfrm>
            <a:off x="3762730" y="1280768"/>
            <a:ext cx="2795740" cy="369332"/>
          </a:xfrm>
          <a:prstGeom prst="rect">
            <a:avLst/>
          </a:prstGeom>
        </p:spPr>
        <p:txBody>
          <a:bodyPr wrap="square">
            <a:spAutoFit/>
          </a:bodyPr>
          <a:lstStyle/>
          <a:p>
            <a:pPr algn="r"/>
            <a:r>
              <a:rPr lang="en-US" altLang="ko-KR" b="1" dirty="0" err="1">
                <a:solidFill>
                  <a:schemeClr val="tx1">
                    <a:lumMod val="75000"/>
                    <a:lumOff val="25000"/>
                  </a:schemeClr>
                </a:solidFill>
                <a:cs typeface="Arial" pitchFamily="34" charset="0"/>
              </a:rPr>
              <a:t>Stig</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félagsauðs</a:t>
            </a:r>
            <a:endParaRPr lang="en-US" altLang="ko-KR" b="1" dirty="0">
              <a:solidFill>
                <a:schemeClr val="tx1">
                  <a:lumMod val="75000"/>
                  <a:lumOff val="25000"/>
                </a:schemeClr>
              </a:solidFill>
              <a:cs typeface="Arial" pitchFamily="34" charset="0"/>
            </a:endParaRPr>
          </a:p>
        </p:txBody>
      </p:sp>
      <p:pic>
        <p:nvPicPr>
          <p:cNvPr id="38" name="Graphic 37" descr="Chat outline">
            <a:extLst>
              <a:ext uri="{FF2B5EF4-FFF2-40B4-BE49-F238E27FC236}">
                <a16:creationId xmlns:a16="http://schemas.microsoft.com/office/drawing/2014/main" id="{FD373447-01DA-EE49-8090-C66E46E26C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02043" y="3185946"/>
            <a:ext cx="914400" cy="914400"/>
          </a:xfrm>
          <a:prstGeom prst="rect">
            <a:avLst/>
          </a:prstGeom>
        </p:spPr>
      </p:pic>
    </p:spTree>
    <p:extLst>
      <p:ext uri="{BB962C8B-B14F-4D97-AF65-F5344CB8AC3E}">
        <p14:creationId xmlns:p14="http://schemas.microsoft.com/office/powerpoint/2010/main" val="155676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2981" y="153192"/>
            <a:ext cx="8600714" cy="1325563"/>
          </a:xfrm>
        </p:spPr>
        <p:txBody>
          <a:bodyPr/>
          <a:lstStyle/>
          <a:p>
            <a:pPr algn="ctr"/>
            <a:r>
              <a:rPr lang="en-IE" b="1" dirty="0">
                <a:solidFill>
                  <a:schemeClr val="accent1">
                    <a:lumMod val="75000"/>
                  </a:schemeClr>
                </a:solidFill>
              </a:rPr>
              <a:t>3.2 </a:t>
            </a:r>
            <a:r>
              <a:rPr lang="en-IE" b="1" dirty="0" err="1">
                <a:solidFill>
                  <a:schemeClr val="accent1">
                    <a:lumMod val="75000"/>
                  </a:schemeClr>
                </a:solidFill>
              </a:rPr>
              <a:t>Samfélagsþátttaka</a:t>
            </a:r>
            <a:r>
              <a:rPr lang="en-IE" b="1" dirty="0">
                <a:solidFill>
                  <a:schemeClr val="accent1">
                    <a:lumMod val="75000"/>
                  </a:schemeClr>
                </a:solidFill>
              </a:rPr>
              <a:t> </a:t>
            </a:r>
            <a:r>
              <a:rPr lang="en-IE" dirty="0"/>
              <a:t>	</a:t>
            </a:r>
          </a:p>
        </p:txBody>
      </p:sp>
      <p:sp>
        <p:nvSpPr>
          <p:cNvPr id="3" name="Content Placeholder 2"/>
          <p:cNvSpPr>
            <a:spLocks noGrp="1"/>
          </p:cNvSpPr>
          <p:nvPr>
            <p:ph idx="4294967295"/>
          </p:nvPr>
        </p:nvSpPr>
        <p:spPr>
          <a:xfrm>
            <a:off x="4939646" y="2001773"/>
            <a:ext cx="6257441" cy="4351338"/>
          </a:xfrm>
        </p:spPr>
        <p:txBody>
          <a:bodyPr vert="horz" lIns="91440" tIns="45720" rIns="91440" bIns="45720" rtlCol="0" anchor="t">
            <a:normAutofit/>
          </a:bodyPr>
          <a:lstStyle/>
          <a:p>
            <a:pPr marL="0" indent="0">
              <a:buNone/>
            </a:pPr>
            <a:r>
              <a:rPr lang="en-IE" sz="2000" dirty="0" err="1"/>
              <a:t>Hægt</a:t>
            </a:r>
            <a:r>
              <a:rPr lang="en-IE" sz="2000" dirty="0"/>
              <a:t> er </a:t>
            </a:r>
            <a:r>
              <a:rPr lang="en-IE" sz="2000" dirty="0" err="1"/>
              <a:t>að</a:t>
            </a:r>
            <a:r>
              <a:rPr lang="en-IE" sz="2000" dirty="0"/>
              <a:t> </a:t>
            </a:r>
            <a:r>
              <a:rPr lang="en-IE" sz="2000" dirty="0" err="1"/>
              <a:t>skilgreina</a:t>
            </a:r>
            <a:r>
              <a:rPr lang="en-IE" sz="2000" dirty="0"/>
              <a:t> </a:t>
            </a:r>
            <a:r>
              <a:rPr lang="en-IE" sz="2000" dirty="0" err="1"/>
              <a:t>samfélagsþátttöku</a:t>
            </a:r>
            <a:r>
              <a:rPr lang="en-IE" sz="2000" dirty="0"/>
              <a:t> </a:t>
            </a:r>
            <a:r>
              <a:rPr lang="en-IE" sz="2000" dirty="0" err="1"/>
              <a:t>sem</a:t>
            </a:r>
            <a:endParaRPr lang="en-IE" sz="2000" dirty="0"/>
          </a:p>
          <a:p>
            <a:pPr marL="0" indent="0">
              <a:buNone/>
            </a:pPr>
            <a:endParaRPr lang="en-IE" sz="2000" dirty="0"/>
          </a:p>
          <a:p>
            <a:pPr marL="457200" lvl="1" indent="0">
              <a:buNone/>
            </a:pPr>
            <a:r>
              <a:rPr lang="en-GB" sz="2000" i="1" dirty="0"/>
              <a:t>"</a:t>
            </a:r>
            <a:r>
              <a:rPr lang="en-GB" sz="2000" i="1" dirty="0" err="1"/>
              <a:t>ferlið</a:t>
            </a:r>
            <a:r>
              <a:rPr lang="en-GB" sz="2000" i="1" dirty="0"/>
              <a:t> </a:t>
            </a:r>
            <a:r>
              <a:rPr lang="en-GB" sz="2000" i="1" dirty="0" err="1"/>
              <a:t>að</a:t>
            </a:r>
            <a:r>
              <a:rPr lang="en-GB" sz="2000" i="1" dirty="0"/>
              <a:t> </a:t>
            </a:r>
            <a:r>
              <a:rPr lang="en-GB" sz="2000" i="1" dirty="0" err="1"/>
              <a:t>vinna</a:t>
            </a:r>
            <a:r>
              <a:rPr lang="en-GB" sz="2000" i="1" dirty="0"/>
              <a:t> í </a:t>
            </a:r>
            <a:r>
              <a:rPr lang="en-GB" sz="2000" i="1" dirty="0" err="1"/>
              <a:t>samvinnu</a:t>
            </a:r>
            <a:r>
              <a:rPr lang="en-GB" sz="2000" i="1" dirty="0"/>
              <a:t> </a:t>
            </a:r>
            <a:r>
              <a:rPr lang="en-GB" sz="2000" i="1" dirty="0" err="1"/>
              <a:t>við</a:t>
            </a:r>
            <a:r>
              <a:rPr lang="en-GB" sz="2000" i="1" dirty="0"/>
              <a:t> </a:t>
            </a:r>
            <a:r>
              <a:rPr lang="en-GB" sz="2000" i="1" dirty="0" err="1"/>
              <a:t>og</a:t>
            </a:r>
            <a:r>
              <a:rPr lang="en-GB" sz="2000" i="1" dirty="0"/>
              <a:t> í </a:t>
            </a:r>
            <a:r>
              <a:rPr lang="en-GB" sz="2000" i="1" dirty="0" err="1"/>
              <a:t>gegnum</a:t>
            </a:r>
            <a:r>
              <a:rPr lang="en-GB" sz="2000" i="1" dirty="0"/>
              <a:t> </a:t>
            </a:r>
            <a:r>
              <a:rPr lang="en-GB" sz="2000" i="1" dirty="0" err="1"/>
              <a:t>hópa</a:t>
            </a:r>
            <a:r>
              <a:rPr lang="en-GB" sz="2000" i="1" dirty="0"/>
              <a:t> </a:t>
            </a:r>
            <a:r>
              <a:rPr lang="en-GB" sz="2000" i="1" dirty="0" err="1"/>
              <a:t>fólks</a:t>
            </a:r>
            <a:r>
              <a:rPr lang="en-GB" sz="2000" i="1" dirty="0"/>
              <a:t> </a:t>
            </a:r>
            <a:r>
              <a:rPr lang="en-GB" sz="2000" i="1" dirty="0" err="1"/>
              <a:t>sem</a:t>
            </a:r>
            <a:r>
              <a:rPr lang="en-GB" sz="2000" i="1" dirty="0"/>
              <a:t> </a:t>
            </a:r>
            <a:r>
              <a:rPr lang="en-GB" sz="2000" i="1" dirty="0" err="1"/>
              <a:t>deilir</a:t>
            </a:r>
            <a:r>
              <a:rPr lang="en-GB" sz="2000" i="1" dirty="0"/>
              <a:t> </a:t>
            </a:r>
            <a:r>
              <a:rPr lang="en-GB" sz="2000" i="1" dirty="0" err="1"/>
              <a:t>landfræðilegri</a:t>
            </a:r>
            <a:r>
              <a:rPr lang="en-GB" sz="2000" i="1" dirty="0"/>
              <a:t> </a:t>
            </a:r>
            <a:r>
              <a:rPr lang="en-GB" sz="2000" i="1" dirty="0" err="1"/>
              <a:t>nálægð</a:t>
            </a:r>
            <a:r>
              <a:rPr lang="en-GB" sz="2000" i="1" dirty="0"/>
              <a:t>, </a:t>
            </a:r>
            <a:r>
              <a:rPr lang="en-GB" sz="2000" i="1" dirty="0" err="1"/>
              <a:t>sérstökum</a:t>
            </a:r>
            <a:r>
              <a:rPr lang="en-GB" sz="2000" i="1" dirty="0"/>
              <a:t> </a:t>
            </a:r>
            <a:r>
              <a:rPr lang="en-GB" sz="2000" i="1" dirty="0" err="1"/>
              <a:t>áhuga</a:t>
            </a:r>
            <a:r>
              <a:rPr lang="en-GB" sz="2000" i="1" dirty="0"/>
              <a:t> </a:t>
            </a:r>
            <a:r>
              <a:rPr lang="en-GB" sz="2000" i="1" dirty="0" err="1"/>
              <a:t>eða</a:t>
            </a:r>
            <a:r>
              <a:rPr lang="en-GB" sz="2000" i="1" dirty="0"/>
              <a:t> </a:t>
            </a:r>
            <a:r>
              <a:rPr lang="en-GB" sz="2000" i="1" dirty="0" err="1"/>
              <a:t>svipuðum</a:t>
            </a:r>
            <a:r>
              <a:rPr lang="en-GB" sz="2000" i="1" dirty="0"/>
              <a:t> </a:t>
            </a:r>
            <a:r>
              <a:rPr lang="en-GB" sz="2000" i="1" dirty="0" err="1"/>
              <a:t>aðstæðum</a:t>
            </a:r>
            <a:r>
              <a:rPr lang="en-GB" sz="2000" i="1" dirty="0"/>
              <a:t> </a:t>
            </a:r>
            <a:r>
              <a:rPr lang="en-GB" sz="2000" i="1" dirty="0" err="1"/>
              <a:t>til</a:t>
            </a:r>
            <a:r>
              <a:rPr lang="en-GB" sz="2000" i="1" dirty="0"/>
              <a:t> </a:t>
            </a:r>
            <a:r>
              <a:rPr lang="en-GB" sz="2000" i="1" dirty="0" err="1"/>
              <a:t>að</a:t>
            </a:r>
            <a:r>
              <a:rPr lang="en-GB" sz="2000" i="1" dirty="0"/>
              <a:t> </a:t>
            </a:r>
            <a:r>
              <a:rPr lang="en-GB" sz="2000" i="1" dirty="0" err="1"/>
              <a:t>takast</a:t>
            </a:r>
            <a:r>
              <a:rPr lang="en-GB" sz="2000" i="1" dirty="0"/>
              <a:t> á </a:t>
            </a:r>
            <a:r>
              <a:rPr lang="en-GB" sz="2000" i="1" dirty="0" err="1"/>
              <a:t>við</a:t>
            </a:r>
            <a:r>
              <a:rPr lang="en-GB" sz="2000" i="1" dirty="0"/>
              <a:t> </a:t>
            </a:r>
            <a:r>
              <a:rPr lang="en-GB" sz="2000" i="1" dirty="0" err="1"/>
              <a:t>málefni</a:t>
            </a:r>
            <a:r>
              <a:rPr lang="en-GB" sz="2000" i="1" dirty="0"/>
              <a:t> </a:t>
            </a:r>
            <a:r>
              <a:rPr lang="en-GB" sz="2000" i="1" dirty="0" err="1"/>
              <a:t>sem</a:t>
            </a:r>
            <a:r>
              <a:rPr lang="en-GB" sz="2000" i="1" dirty="0"/>
              <a:t> </a:t>
            </a:r>
            <a:r>
              <a:rPr lang="en-GB" sz="2000" i="1" dirty="0" err="1"/>
              <a:t>hafa</a:t>
            </a:r>
            <a:r>
              <a:rPr lang="en-GB" sz="2000" i="1" dirty="0"/>
              <a:t> </a:t>
            </a:r>
            <a:r>
              <a:rPr lang="en-GB" sz="2000" i="1" dirty="0" err="1"/>
              <a:t>áhrif</a:t>
            </a:r>
            <a:r>
              <a:rPr lang="en-GB" sz="2000" i="1" dirty="0"/>
              <a:t> á </a:t>
            </a:r>
            <a:r>
              <a:rPr lang="en-GB" sz="2000" i="1" dirty="0" err="1"/>
              <a:t>velferð</a:t>
            </a:r>
            <a:r>
              <a:rPr lang="en-GB" sz="2000" i="1" dirty="0"/>
              <a:t> </a:t>
            </a:r>
            <a:r>
              <a:rPr lang="en-GB" sz="2000" i="1" dirty="0" err="1"/>
              <a:t>þessa</a:t>
            </a:r>
            <a:r>
              <a:rPr lang="en-GB" sz="2000" i="1" dirty="0"/>
              <a:t> </a:t>
            </a:r>
            <a:r>
              <a:rPr lang="en-GB" sz="2000" i="1" dirty="0" err="1"/>
              <a:t>fólks</a:t>
            </a:r>
            <a:r>
              <a:rPr lang="en-GB" sz="2000" i="1" dirty="0"/>
              <a:t>. </a:t>
            </a:r>
            <a:r>
              <a:rPr lang="en-GB" sz="2000" i="1" dirty="0" err="1"/>
              <a:t>Þetta</a:t>
            </a:r>
            <a:r>
              <a:rPr lang="en-GB" sz="2000" i="1" dirty="0"/>
              <a:t> er </a:t>
            </a:r>
            <a:r>
              <a:rPr lang="en-GB" sz="2000" i="1" dirty="0" err="1"/>
              <a:t>öflug</a:t>
            </a:r>
            <a:r>
              <a:rPr lang="en-GB" sz="2000" i="1" dirty="0"/>
              <a:t> </a:t>
            </a:r>
            <a:r>
              <a:rPr lang="en-GB" sz="2000" i="1" dirty="0" err="1"/>
              <a:t>aðferð</a:t>
            </a:r>
            <a:r>
              <a:rPr lang="en-GB" sz="2000" i="1" dirty="0"/>
              <a:t> </a:t>
            </a:r>
            <a:r>
              <a:rPr lang="en-GB" sz="2000" i="1" dirty="0" err="1"/>
              <a:t>til</a:t>
            </a:r>
            <a:r>
              <a:rPr lang="en-GB" sz="2000" i="1" dirty="0"/>
              <a:t> </a:t>
            </a:r>
            <a:r>
              <a:rPr lang="en-GB" sz="2000" i="1" dirty="0" err="1"/>
              <a:t>að</a:t>
            </a:r>
            <a:r>
              <a:rPr lang="en-GB" sz="2000" i="1" dirty="0"/>
              <a:t> </a:t>
            </a:r>
            <a:r>
              <a:rPr lang="en-GB" sz="2000" i="1" dirty="0" err="1"/>
              <a:t>koma</a:t>
            </a:r>
            <a:r>
              <a:rPr lang="en-GB" sz="2000" i="1" dirty="0"/>
              <a:t> </a:t>
            </a:r>
            <a:r>
              <a:rPr lang="en-GB" sz="2000" i="1" dirty="0" err="1"/>
              <a:t>til</a:t>
            </a:r>
            <a:r>
              <a:rPr lang="en-GB" sz="2000" i="1" dirty="0"/>
              <a:t> </a:t>
            </a:r>
            <a:r>
              <a:rPr lang="en-GB" sz="2000" i="1" dirty="0" err="1"/>
              <a:t>leiðar</a:t>
            </a:r>
            <a:r>
              <a:rPr lang="en-GB" sz="2000" i="1" dirty="0"/>
              <a:t> </a:t>
            </a:r>
            <a:r>
              <a:rPr lang="en-GB" sz="2000" i="1" dirty="0" err="1"/>
              <a:t>umhverfis</a:t>
            </a:r>
            <a:r>
              <a:rPr lang="en-GB" sz="2000" i="1" dirty="0"/>
              <a:t>- </a:t>
            </a:r>
            <a:r>
              <a:rPr lang="en-GB" sz="2000" i="1" dirty="0" err="1"/>
              <a:t>og</a:t>
            </a:r>
            <a:r>
              <a:rPr lang="en-GB" sz="2000" i="1" dirty="0"/>
              <a:t> </a:t>
            </a:r>
            <a:r>
              <a:rPr lang="en-GB" sz="2000" i="1" dirty="0" err="1"/>
              <a:t>hegðunarbreytingum</a:t>
            </a:r>
            <a:r>
              <a:rPr lang="en-GB" sz="2000" i="1" dirty="0"/>
              <a:t> </a:t>
            </a:r>
            <a:r>
              <a:rPr lang="en-GB" sz="2000" i="1" dirty="0" err="1"/>
              <a:t>sem</a:t>
            </a:r>
            <a:r>
              <a:rPr lang="en-GB" sz="2000" i="1" dirty="0"/>
              <a:t> </a:t>
            </a:r>
            <a:r>
              <a:rPr lang="en-GB" sz="2000" i="1" dirty="0" err="1"/>
              <a:t>munu</a:t>
            </a:r>
            <a:r>
              <a:rPr lang="en-GB" sz="2000" i="1" dirty="0"/>
              <a:t> </a:t>
            </a:r>
            <a:r>
              <a:rPr lang="en-GB" sz="2000" i="1" dirty="0" err="1"/>
              <a:t>bæta</a:t>
            </a:r>
            <a:r>
              <a:rPr lang="en-GB" sz="2000" i="1" dirty="0"/>
              <a:t> </a:t>
            </a:r>
            <a:r>
              <a:rPr lang="en-GB" sz="2000" i="1" dirty="0" err="1"/>
              <a:t>heilbrigði</a:t>
            </a:r>
            <a:r>
              <a:rPr lang="en-GB" sz="2000" i="1" dirty="0"/>
              <a:t> </a:t>
            </a:r>
            <a:r>
              <a:rPr lang="en-GB" sz="2000" i="1" dirty="0" err="1"/>
              <a:t>samfélagsins</a:t>
            </a:r>
            <a:r>
              <a:rPr lang="en-GB" sz="2000" i="1" dirty="0"/>
              <a:t> </a:t>
            </a:r>
            <a:r>
              <a:rPr lang="en-GB" sz="2000" i="1" dirty="0" err="1"/>
              <a:t>og</a:t>
            </a:r>
            <a:r>
              <a:rPr lang="en-GB" sz="2000" i="1" dirty="0"/>
              <a:t> </a:t>
            </a:r>
            <a:r>
              <a:rPr lang="en-GB" sz="2000" i="1" dirty="0" err="1"/>
              <a:t>íbúa</a:t>
            </a:r>
            <a:r>
              <a:rPr lang="en-GB" sz="2000" i="1" dirty="0"/>
              <a:t> </a:t>
            </a:r>
            <a:r>
              <a:rPr lang="en-GB" sz="2000" i="1" dirty="0" err="1"/>
              <a:t>þess</a:t>
            </a:r>
            <a:r>
              <a:rPr lang="en-GB" sz="2000" i="1" dirty="0"/>
              <a:t>." </a:t>
            </a:r>
            <a:endParaRPr lang="en-IE" sz="2000" i="1" dirty="0"/>
          </a:p>
        </p:txBody>
      </p:sp>
      <p:pic>
        <p:nvPicPr>
          <p:cNvPr id="9" name="Picture 8" descr="Baker adding blueberries to a cake">
            <a:extLst>
              <a:ext uri="{FF2B5EF4-FFF2-40B4-BE49-F238E27FC236}">
                <a16:creationId xmlns:a16="http://schemas.microsoft.com/office/drawing/2014/main" id="{D7F65645-4733-FC43-A03C-D77597ED66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2705493" cy="6438508"/>
          </a:xfrm>
          <a:prstGeom prst="rect">
            <a:avLst/>
          </a:prstGeom>
        </p:spPr>
      </p:pic>
    </p:spTree>
    <p:extLst>
      <p:ext uri="{BB962C8B-B14F-4D97-AF65-F5344CB8AC3E}">
        <p14:creationId xmlns:p14="http://schemas.microsoft.com/office/powerpoint/2010/main" val="2327145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1063" y="374553"/>
            <a:ext cx="5946891" cy="857500"/>
          </a:xfrm>
        </p:spPr>
        <p:txBody>
          <a:bodyPr>
            <a:normAutofit fontScale="90000"/>
          </a:bodyPr>
          <a:lstStyle/>
          <a:p>
            <a:pPr algn="ctr"/>
            <a:r>
              <a:rPr lang="en-IE" b="1" dirty="0">
                <a:solidFill>
                  <a:schemeClr val="accent1">
                    <a:lumMod val="75000"/>
                  </a:schemeClr>
                </a:solidFill>
              </a:rPr>
              <a:t>3.2. </a:t>
            </a:r>
            <a:r>
              <a:rPr lang="en-IE" b="1" dirty="0" err="1">
                <a:solidFill>
                  <a:schemeClr val="accent1">
                    <a:lumMod val="75000"/>
                  </a:schemeClr>
                </a:solidFill>
              </a:rPr>
              <a:t>Samfélagsþátttaka</a:t>
            </a:r>
            <a:r>
              <a:rPr lang="en-IE" dirty="0"/>
              <a:t>	</a:t>
            </a:r>
            <a:br>
              <a:rPr lang="en-IE" dirty="0"/>
            </a:br>
            <a:r>
              <a:rPr lang="en-IE" dirty="0"/>
              <a:t>	</a:t>
            </a:r>
          </a:p>
        </p:txBody>
      </p:sp>
      <p:sp>
        <p:nvSpPr>
          <p:cNvPr id="3" name="Content Placeholder 2"/>
          <p:cNvSpPr>
            <a:spLocks noGrp="1"/>
          </p:cNvSpPr>
          <p:nvPr>
            <p:ph idx="4294967295"/>
          </p:nvPr>
        </p:nvSpPr>
        <p:spPr>
          <a:xfrm>
            <a:off x="5252152" y="1300899"/>
            <a:ext cx="5946891" cy="5182548"/>
          </a:xfrm>
        </p:spPr>
        <p:txBody>
          <a:bodyPr vert="horz" lIns="91440" tIns="45720" rIns="91440" bIns="45720" rtlCol="0" anchor="t">
            <a:noAutofit/>
          </a:bodyPr>
          <a:lstStyle/>
          <a:p>
            <a:r>
              <a:rPr lang="en-IE" sz="2000" dirty="0" err="1"/>
              <a:t>Þátttöku</a:t>
            </a:r>
            <a:r>
              <a:rPr lang="en-IE" sz="2000" dirty="0"/>
              <a:t> er </a:t>
            </a:r>
            <a:r>
              <a:rPr lang="en-IE" sz="2000" dirty="0" err="1"/>
              <a:t>náð</a:t>
            </a:r>
            <a:r>
              <a:rPr lang="en-IE" sz="2000" dirty="0"/>
              <a:t> </a:t>
            </a:r>
            <a:r>
              <a:rPr lang="en-IE" sz="2000" dirty="0" err="1"/>
              <a:t>þegar</a:t>
            </a:r>
            <a:r>
              <a:rPr lang="en-IE" sz="2000" dirty="0"/>
              <a:t> </a:t>
            </a:r>
            <a:r>
              <a:rPr lang="en-IE" sz="2000" dirty="0" err="1"/>
              <a:t>samfélag</a:t>
            </a:r>
            <a:r>
              <a:rPr lang="en-IE" sz="2000" dirty="0"/>
              <a:t> er </a:t>
            </a:r>
            <a:r>
              <a:rPr lang="en-IE" sz="2000" dirty="0" err="1"/>
              <a:t>og</a:t>
            </a:r>
            <a:r>
              <a:rPr lang="en-IE" sz="2000" dirty="0"/>
              <a:t> </a:t>
            </a:r>
            <a:r>
              <a:rPr lang="en-IE" sz="2000" dirty="0" err="1"/>
              <a:t>upplifir</a:t>
            </a:r>
            <a:r>
              <a:rPr lang="en-IE" sz="2000" dirty="0"/>
              <a:t> sig </a:t>
            </a:r>
            <a:r>
              <a:rPr lang="en-IE" sz="2000" dirty="0" err="1"/>
              <a:t>sem</a:t>
            </a:r>
            <a:r>
              <a:rPr lang="en-IE" sz="2000" dirty="0"/>
              <a:t> </a:t>
            </a:r>
            <a:r>
              <a:rPr lang="en-IE" sz="2000" dirty="0" err="1"/>
              <a:t>hluta</a:t>
            </a:r>
            <a:r>
              <a:rPr lang="en-IE" sz="2000" dirty="0"/>
              <a:t> </a:t>
            </a:r>
            <a:r>
              <a:rPr lang="en-IE" sz="2000" dirty="0" err="1"/>
              <a:t>af</a:t>
            </a:r>
            <a:r>
              <a:rPr lang="en-IE" sz="2000" dirty="0"/>
              <a:t> </a:t>
            </a:r>
            <a:r>
              <a:rPr lang="en-IE" sz="2000" dirty="0" err="1"/>
              <a:t>allri</a:t>
            </a:r>
            <a:r>
              <a:rPr lang="en-IE" sz="2000" dirty="0"/>
              <a:t> </a:t>
            </a:r>
            <a:r>
              <a:rPr lang="en-IE" sz="2000" dirty="0" err="1"/>
              <a:t>ákvarðanatöku</a:t>
            </a:r>
            <a:r>
              <a:rPr lang="en-IE" sz="2000" dirty="0"/>
              <a:t>.  </a:t>
            </a:r>
          </a:p>
          <a:p>
            <a:r>
              <a:rPr lang="en-IE" sz="2000" dirty="0" err="1"/>
              <a:t>Samfélagið</a:t>
            </a:r>
            <a:r>
              <a:rPr lang="en-IE" sz="2000" dirty="0"/>
              <a:t> er </a:t>
            </a:r>
            <a:r>
              <a:rPr lang="en-IE" sz="2000" dirty="0" err="1"/>
              <a:t>upplýst</a:t>
            </a:r>
            <a:r>
              <a:rPr lang="en-IE" sz="2000" dirty="0"/>
              <a:t>, </a:t>
            </a:r>
            <a:r>
              <a:rPr lang="en-IE" sz="2000" dirty="0" err="1"/>
              <a:t>tengt</a:t>
            </a:r>
            <a:r>
              <a:rPr lang="en-IE" sz="2000" dirty="0"/>
              <a:t> og </a:t>
            </a:r>
            <a:r>
              <a:rPr lang="en-IE" sz="2000" dirty="0" err="1"/>
              <a:t>finnst</a:t>
            </a:r>
            <a:r>
              <a:rPr lang="en-IE" sz="2000" dirty="0"/>
              <a:t> </a:t>
            </a:r>
            <a:r>
              <a:rPr lang="en-IE" sz="2000" dirty="0" err="1"/>
              <a:t>það</a:t>
            </a:r>
            <a:r>
              <a:rPr lang="en-IE" sz="2000" dirty="0"/>
              <a:t> </a:t>
            </a:r>
            <a:r>
              <a:rPr lang="en-IE" sz="2000" dirty="0" err="1"/>
              <a:t>hafa</a:t>
            </a:r>
            <a:r>
              <a:rPr lang="en-IE" sz="2000" dirty="0"/>
              <a:t> </a:t>
            </a:r>
            <a:r>
              <a:rPr lang="en-IE" sz="2000" dirty="0" err="1"/>
              <a:t>hlutverki</a:t>
            </a:r>
            <a:r>
              <a:rPr lang="en-IE" sz="2000" dirty="0"/>
              <a:t> </a:t>
            </a:r>
            <a:r>
              <a:rPr lang="en-IE" sz="2000" dirty="0" err="1"/>
              <a:t>að</a:t>
            </a:r>
            <a:r>
              <a:rPr lang="en-IE" sz="2000" dirty="0"/>
              <a:t> </a:t>
            </a:r>
            <a:r>
              <a:rPr lang="en-IE" sz="2000" dirty="0" err="1"/>
              <a:t>gegna</a:t>
            </a:r>
            <a:r>
              <a:rPr lang="en-IE" sz="2000" dirty="0"/>
              <a:t>. </a:t>
            </a:r>
          </a:p>
          <a:p>
            <a:r>
              <a:rPr lang="en-IE" sz="2000" dirty="0" err="1"/>
              <a:t>Að</a:t>
            </a:r>
            <a:r>
              <a:rPr lang="en-IE" sz="2000" dirty="0"/>
              <a:t> </a:t>
            </a:r>
            <a:r>
              <a:rPr lang="en-IE" sz="2000" dirty="0" err="1"/>
              <a:t>tryggja</a:t>
            </a:r>
            <a:r>
              <a:rPr lang="en-IE" sz="2000" dirty="0"/>
              <a:t> </a:t>
            </a:r>
            <a:r>
              <a:rPr lang="en-IE" sz="2000" dirty="0" err="1"/>
              <a:t>að</a:t>
            </a:r>
            <a:r>
              <a:rPr lang="en-IE" sz="2000" dirty="0"/>
              <a:t> </a:t>
            </a:r>
            <a:r>
              <a:rPr lang="en-IE" sz="2000" dirty="0" err="1"/>
              <a:t>jaðarsettir</a:t>
            </a:r>
            <a:r>
              <a:rPr lang="en-IE" sz="2000" dirty="0"/>
              <a:t> </a:t>
            </a:r>
            <a:r>
              <a:rPr lang="en-IE" sz="2000" dirty="0" err="1"/>
              <a:t>hópar</a:t>
            </a:r>
            <a:r>
              <a:rPr lang="en-IE" sz="2000" dirty="0"/>
              <a:t> </a:t>
            </a:r>
            <a:r>
              <a:rPr lang="en-IE" sz="2000" dirty="0" err="1"/>
              <a:t>hafi</a:t>
            </a:r>
            <a:r>
              <a:rPr lang="en-IE" sz="2000" dirty="0"/>
              <a:t> </a:t>
            </a:r>
            <a:r>
              <a:rPr lang="en-IE" sz="2000" dirty="0" err="1"/>
              <a:t>tækifæri</a:t>
            </a:r>
            <a:r>
              <a:rPr lang="en-IE" sz="2000" dirty="0"/>
              <a:t> </a:t>
            </a:r>
            <a:r>
              <a:rPr lang="en-IE" sz="2000" dirty="0" err="1"/>
              <a:t>til</a:t>
            </a:r>
            <a:r>
              <a:rPr lang="en-IE" sz="2000" dirty="0"/>
              <a:t> </a:t>
            </a:r>
            <a:r>
              <a:rPr lang="en-IE" sz="2000" dirty="0" err="1"/>
              <a:t>að</a:t>
            </a:r>
            <a:r>
              <a:rPr lang="en-IE" sz="2000" dirty="0"/>
              <a:t> taka </a:t>
            </a:r>
            <a:r>
              <a:rPr lang="en-IE" sz="2000" dirty="0" err="1"/>
              <a:t>þátt</a:t>
            </a:r>
            <a:r>
              <a:rPr lang="en-IE" sz="2000" dirty="0"/>
              <a:t> er </a:t>
            </a:r>
            <a:r>
              <a:rPr lang="en-IE" sz="2000" dirty="0" err="1"/>
              <a:t>lykilatriði</a:t>
            </a:r>
            <a:r>
              <a:rPr lang="en-IE" sz="2000" dirty="0"/>
              <a:t> </a:t>
            </a:r>
            <a:r>
              <a:rPr lang="en-IE" sz="2000" dirty="0" err="1"/>
              <a:t>þegar</a:t>
            </a:r>
            <a:r>
              <a:rPr lang="en-IE" sz="2000" dirty="0"/>
              <a:t> </a:t>
            </a:r>
            <a:r>
              <a:rPr lang="en-IE" sz="2000" dirty="0" err="1"/>
              <a:t>kemur</a:t>
            </a:r>
            <a:r>
              <a:rPr lang="en-IE" sz="2000" dirty="0"/>
              <a:t> </a:t>
            </a:r>
            <a:r>
              <a:rPr lang="en-IE" sz="2000" dirty="0" err="1"/>
              <a:t>að</a:t>
            </a:r>
            <a:r>
              <a:rPr lang="en-IE" sz="2000" dirty="0"/>
              <a:t> </a:t>
            </a:r>
            <a:r>
              <a:rPr lang="en-IE" sz="2000" dirty="0" err="1"/>
              <a:t>samfélagsþátttöku</a:t>
            </a:r>
            <a:r>
              <a:rPr lang="en-IE" sz="2000" dirty="0"/>
              <a:t>. </a:t>
            </a:r>
          </a:p>
          <a:p>
            <a:r>
              <a:rPr lang="en-IE" sz="2000" dirty="0" err="1"/>
              <a:t>Samfélagsþátttaka</a:t>
            </a:r>
            <a:r>
              <a:rPr lang="en-IE" sz="2000" dirty="0"/>
              <a:t> </a:t>
            </a:r>
            <a:r>
              <a:rPr lang="en-IE" sz="2000" dirty="0" err="1"/>
              <a:t>hefur</a:t>
            </a:r>
            <a:r>
              <a:rPr lang="en-IE" sz="2000" dirty="0"/>
              <a:t> </a:t>
            </a:r>
            <a:r>
              <a:rPr lang="en-IE" sz="2000" dirty="0" err="1"/>
              <a:t>mikilvægu</a:t>
            </a:r>
            <a:r>
              <a:rPr lang="en-IE" sz="2000" dirty="0"/>
              <a:t> </a:t>
            </a:r>
            <a:r>
              <a:rPr lang="en-IE" sz="2000" dirty="0" err="1"/>
              <a:t>hlutverki</a:t>
            </a:r>
            <a:r>
              <a:rPr lang="en-IE" sz="2000" dirty="0"/>
              <a:t> </a:t>
            </a:r>
            <a:r>
              <a:rPr lang="en-IE" sz="2000" dirty="0" err="1"/>
              <a:t>að</a:t>
            </a:r>
            <a:r>
              <a:rPr lang="en-IE" sz="2000" dirty="0"/>
              <a:t> </a:t>
            </a:r>
            <a:r>
              <a:rPr lang="en-IE" sz="2000" dirty="0" err="1"/>
              <a:t>gegna</a:t>
            </a:r>
            <a:r>
              <a:rPr lang="en-IE" sz="2000" dirty="0"/>
              <a:t> í </a:t>
            </a:r>
            <a:r>
              <a:rPr lang="en-IE" sz="2000" dirty="0" err="1"/>
              <a:t>þróun</a:t>
            </a:r>
            <a:r>
              <a:rPr lang="en-IE" sz="2000" dirty="0"/>
              <a:t> </a:t>
            </a:r>
            <a:r>
              <a:rPr lang="en-IE" sz="2000" dirty="0" err="1"/>
              <a:t>óáþreifanlega</a:t>
            </a:r>
            <a:r>
              <a:rPr lang="en-IE" sz="2000" dirty="0"/>
              <a:t> </a:t>
            </a:r>
            <a:r>
              <a:rPr lang="en-IE" sz="2000" dirty="0" err="1"/>
              <a:t>menningargeirans</a:t>
            </a:r>
            <a:r>
              <a:rPr lang="en-IE" sz="2000" dirty="0"/>
              <a:t> og </a:t>
            </a:r>
            <a:r>
              <a:rPr lang="en-IE" sz="2000" dirty="0" err="1"/>
              <a:t>það</a:t>
            </a:r>
            <a:r>
              <a:rPr lang="en-IE" sz="2000" dirty="0"/>
              <a:t> </a:t>
            </a:r>
            <a:r>
              <a:rPr lang="en-IE" sz="2000" dirty="0" err="1"/>
              <a:t>að</a:t>
            </a:r>
            <a:r>
              <a:rPr lang="en-IE" sz="2000" dirty="0"/>
              <a:t> </a:t>
            </a:r>
            <a:r>
              <a:rPr lang="en-IE" sz="2000" dirty="0" err="1"/>
              <a:t>tryggja</a:t>
            </a:r>
            <a:r>
              <a:rPr lang="en-IE" sz="2000" dirty="0"/>
              <a:t> </a:t>
            </a:r>
            <a:r>
              <a:rPr lang="en-IE" sz="2000" dirty="0" err="1"/>
              <a:t>þróun</a:t>
            </a:r>
            <a:r>
              <a:rPr lang="en-IE" sz="2000" dirty="0"/>
              <a:t> </a:t>
            </a:r>
            <a:r>
              <a:rPr lang="en-IE" sz="2000" dirty="0" err="1"/>
              <a:t>starfseminnar</a:t>
            </a:r>
            <a:r>
              <a:rPr lang="en-IE" sz="2000" dirty="0"/>
              <a:t> </a:t>
            </a:r>
            <a:r>
              <a:rPr lang="en-IE" sz="2000" dirty="0" err="1"/>
              <a:t>styrkir</a:t>
            </a:r>
            <a:r>
              <a:rPr lang="en-IE" sz="2000" dirty="0"/>
              <a:t> </a:t>
            </a:r>
            <a:r>
              <a:rPr lang="en-IE" sz="2000" dirty="0" err="1"/>
              <a:t>samfélagið</a:t>
            </a:r>
            <a:r>
              <a:rPr lang="en-IE" sz="2000" dirty="0"/>
              <a:t> – </a:t>
            </a:r>
            <a:r>
              <a:rPr lang="en-IE" sz="2000" dirty="0" err="1"/>
              <a:t>efnahagslega</a:t>
            </a:r>
            <a:r>
              <a:rPr lang="en-IE" sz="2000" dirty="0"/>
              <a:t>, </a:t>
            </a:r>
            <a:r>
              <a:rPr lang="en-IE" sz="2000" dirty="0" err="1"/>
              <a:t>félagslega</a:t>
            </a:r>
            <a:r>
              <a:rPr lang="en-IE" sz="2000" dirty="0"/>
              <a:t> og </a:t>
            </a:r>
            <a:r>
              <a:rPr lang="en-IE" sz="2000" dirty="0" err="1"/>
              <a:t>umhverfislega</a:t>
            </a:r>
            <a:r>
              <a:rPr lang="en-IE" sz="2000" dirty="0"/>
              <a:t>. </a:t>
            </a:r>
          </a:p>
          <a:p>
            <a:r>
              <a:rPr lang="en-IE" sz="2000" dirty="0" err="1"/>
              <a:t>Einnig</a:t>
            </a:r>
            <a:r>
              <a:rPr lang="en-IE" sz="2000" dirty="0"/>
              <a:t> </a:t>
            </a:r>
            <a:r>
              <a:rPr lang="en-IE" sz="2000" dirty="0" err="1"/>
              <a:t>þarf</a:t>
            </a:r>
            <a:r>
              <a:rPr lang="en-IE" sz="2000" dirty="0"/>
              <a:t> </a:t>
            </a:r>
            <a:r>
              <a:rPr lang="en-IE" sz="2000" dirty="0" err="1"/>
              <a:t>að</a:t>
            </a:r>
            <a:r>
              <a:rPr lang="en-IE" sz="2000" dirty="0"/>
              <a:t> </a:t>
            </a:r>
            <a:r>
              <a:rPr lang="en-IE" sz="2000" dirty="0" err="1"/>
              <a:t>tryggja</a:t>
            </a:r>
            <a:r>
              <a:rPr lang="en-IE" sz="2000" dirty="0"/>
              <a:t> </a:t>
            </a:r>
            <a:r>
              <a:rPr lang="en-IE" sz="2000" dirty="0" err="1"/>
              <a:t>að</a:t>
            </a:r>
            <a:r>
              <a:rPr lang="en-IE" sz="2000" dirty="0"/>
              <a:t> </a:t>
            </a:r>
            <a:r>
              <a:rPr lang="en-IE" sz="2000" dirty="0" err="1"/>
              <a:t>sérstaða</a:t>
            </a:r>
            <a:r>
              <a:rPr lang="en-IE" sz="2000" dirty="0"/>
              <a:t> </a:t>
            </a:r>
            <a:r>
              <a:rPr lang="en-IE" sz="2000" dirty="0" err="1"/>
              <a:t>starfseminnar</a:t>
            </a:r>
            <a:r>
              <a:rPr lang="en-IE" sz="2000" dirty="0"/>
              <a:t> </a:t>
            </a:r>
            <a:r>
              <a:rPr lang="en-IE" sz="2000" dirty="0" err="1"/>
              <a:t>fyrir</a:t>
            </a:r>
            <a:r>
              <a:rPr lang="en-IE" sz="2000" dirty="0"/>
              <a:t> </a:t>
            </a:r>
            <a:r>
              <a:rPr lang="en-IE" sz="2000" dirty="0" err="1"/>
              <a:t>samfélagið</a:t>
            </a:r>
            <a:r>
              <a:rPr lang="en-IE" sz="2000" dirty="0"/>
              <a:t> </a:t>
            </a:r>
            <a:r>
              <a:rPr lang="en-IE" sz="2000" dirty="0" err="1"/>
              <a:t>glatist</a:t>
            </a:r>
            <a:r>
              <a:rPr lang="en-IE" sz="2000" dirty="0"/>
              <a:t> ekki.   </a:t>
            </a:r>
          </a:p>
        </p:txBody>
      </p:sp>
      <p:pic>
        <p:nvPicPr>
          <p:cNvPr id="19" name="Picture 18" descr="Close up of carpenter varnishing a piece of wood">
            <a:extLst>
              <a:ext uri="{FF2B5EF4-FFF2-40B4-BE49-F238E27FC236}">
                <a16:creationId xmlns:a16="http://schemas.microsoft.com/office/drawing/2014/main" id="{2AB4BEE4-F11A-784E-A3EE-8A70386A9E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931710" cy="6400800"/>
          </a:xfrm>
          <a:prstGeom prst="rect">
            <a:avLst/>
          </a:prstGeom>
        </p:spPr>
      </p:pic>
    </p:spTree>
    <p:extLst>
      <p:ext uri="{BB962C8B-B14F-4D97-AF65-F5344CB8AC3E}">
        <p14:creationId xmlns:p14="http://schemas.microsoft.com/office/powerpoint/2010/main" val="369306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47331" y="2747123"/>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ltLang="ko-KR" sz="1600" dirty="0" err="1">
                <a:cs typeface="Arial" pitchFamily="34" charset="0"/>
              </a:rPr>
              <a:t>Verkefni</a:t>
            </a:r>
            <a:r>
              <a:rPr lang="en-IE" altLang="ko-KR" sz="1600" dirty="0">
                <a:cs typeface="Arial" pitchFamily="34" charset="0"/>
              </a:rPr>
              <a:t>: </a:t>
            </a:r>
            <a:r>
              <a:rPr lang="en-IE" altLang="ko-KR" sz="1600" dirty="0" err="1">
                <a:cs typeface="Arial" pitchFamily="34" charset="0"/>
              </a:rPr>
              <a:t>Skoðaðu</a:t>
            </a:r>
            <a:r>
              <a:rPr lang="en-IE" altLang="ko-KR" sz="1600" dirty="0">
                <a:cs typeface="Arial" pitchFamily="34" charset="0"/>
              </a:rPr>
              <a:t> </a:t>
            </a:r>
            <a:r>
              <a:rPr lang="en-IE" altLang="ko-KR" sz="1600" dirty="0" err="1">
                <a:cs typeface="Arial" pitchFamily="34" charset="0"/>
              </a:rPr>
              <a:t>nærumhverfið</a:t>
            </a:r>
            <a:r>
              <a:rPr lang="en-IE" altLang="ko-KR" sz="1600" dirty="0">
                <a:cs typeface="Arial" pitchFamily="34" charset="0"/>
              </a:rPr>
              <a:t>. </a:t>
            </a:r>
            <a:r>
              <a:rPr lang="en-IE" altLang="ko-KR" sz="1600" dirty="0" err="1">
                <a:cs typeface="Arial" pitchFamily="34" charset="0"/>
              </a:rPr>
              <a:t>Eru</a:t>
            </a:r>
            <a:r>
              <a:rPr lang="en-IE" altLang="ko-KR" sz="1600" dirty="0">
                <a:cs typeface="Arial" pitchFamily="34" charset="0"/>
              </a:rPr>
              <a:t> </a:t>
            </a:r>
            <a:r>
              <a:rPr lang="en-IE" altLang="ko-KR" sz="1600" dirty="0" err="1">
                <a:cs typeface="Arial" pitchFamily="34" charset="0"/>
              </a:rPr>
              <a:t>einhver</a:t>
            </a:r>
            <a:r>
              <a:rPr lang="en-IE" altLang="ko-KR" sz="1600" dirty="0">
                <a:cs typeface="Arial" pitchFamily="34" charset="0"/>
              </a:rPr>
              <a:t> </a:t>
            </a:r>
            <a:r>
              <a:rPr lang="en-IE" altLang="ko-KR" sz="1600" dirty="0" err="1">
                <a:cs typeface="Arial" pitchFamily="34" charset="0"/>
              </a:rPr>
              <a:t>tækifæri</a:t>
            </a:r>
            <a:r>
              <a:rPr lang="en-IE" altLang="ko-KR" sz="1600" dirty="0">
                <a:cs typeface="Arial" pitchFamily="34" charset="0"/>
              </a:rPr>
              <a:t> í </a:t>
            </a:r>
            <a:r>
              <a:rPr lang="en-IE" altLang="ko-KR" sz="1600" dirty="0" err="1">
                <a:cs typeface="Arial" pitchFamily="34" charset="0"/>
              </a:rPr>
              <a:t>samfélaginu</a:t>
            </a:r>
            <a:r>
              <a:rPr lang="en-IE" altLang="ko-KR" sz="1600" dirty="0">
                <a:cs typeface="Arial" pitchFamily="34" charset="0"/>
              </a:rPr>
              <a:t> </a:t>
            </a:r>
            <a:r>
              <a:rPr lang="en-IE" altLang="ko-KR" sz="1600" dirty="0" err="1">
                <a:cs typeface="Arial" pitchFamily="34" charset="0"/>
              </a:rPr>
              <a:t>sem</a:t>
            </a:r>
            <a:r>
              <a:rPr lang="en-IE" altLang="ko-KR" sz="1600" dirty="0">
                <a:cs typeface="Arial" pitchFamily="34" charset="0"/>
              </a:rPr>
              <a:t> </a:t>
            </a:r>
            <a:r>
              <a:rPr lang="en-IE" altLang="ko-KR" sz="1600" dirty="0" err="1">
                <a:cs typeface="Arial" pitchFamily="34" charset="0"/>
              </a:rPr>
              <a:t>hægt</a:t>
            </a:r>
            <a:r>
              <a:rPr lang="en-IE" altLang="ko-KR" sz="1600" dirty="0">
                <a:cs typeface="Arial" pitchFamily="34" charset="0"/>
              </a:rPr>
              <a:t> er </a:t>
            </a:r>
            <a:r>
              <a:rPr lang="en-IE" altLang="ko-KR" sz="1600" dirty="0" err="1">
                <a:cs typeface="Arial" pitchFamily="34" charset="0"/>
              </a:rPr>
              <a:t>að</a:t>
            </a:r>
            <a:r>
              <a:rPr lang="en-IE" altLang="ko-KR" sz="1600" dirty="0">
                <a:cs typeface="Arial" pitchFamily="34" charset="0"/>
              </a:rPr>
              <a:t> </a:t>
            </a:r>
            <a:r>
              <a:rPr lang="en-IE" altLang="ko-KR" sz="1600" dirty="0" err="1">
                <a:cs typeface="Arial" pitchFamily="34" charset="0"/>
              </a:rPr>
              <a:t>þróa</a:t>
            </a:r>
            <a:r>
              <a:rPr lang="en-IE" altLang="ko-KR" sz="1600" dirty="0">
                <a:cs typeface="Arial" pitchFamily="34" charset="0"/>
              </a:rPr>
              <a:t> </a:t>
            </a:r>
            <a:r>
              <a:rPr lang="en-IE" altLang="ko-KR" sz="1600" dirty="0" err="1">
                <a:cs typeface="Arial" pitchFamily="34" charset="0"/>
              </a:rPr>
              <a:t>fyrir</a:t>
            </a:r>
            <a:r>
              <a:rPr lang="en-IE" altLang="ko-KR" sz="1600" dirty="0">
                <a:cs typeface="Arial" pitchFamily="34" charset="0"/>
              </a:rPr>
              <a:t> </a:t>
            </a:r>
            <a:r>
              <a:rPr lang="en-IE" altLang="ko-KR" sz="1600" dirty="0" err="1">
                <a:cs typeface="Arial" pitchFamily="34" charset="0"/>
              </a:rPr>
              <a:t>óáþreifanlegan</a:t>
            </a:r>
            <a:r>
              <a:rPr lang="en-IE" altLang="ko-KR" sz="1600" dirty="0">
                <a:cs typeface="Arial" pitchFamily="34" charset="0"/>
              </a:rPr>
              <a:t> </a:t>
            </a:r>
            <a:r>
              <a:rPr lang="en-IE" altLang="ko-KR" sz="1600" dirty="0" err="1">
                <a:cs typeface="Arial" pitchFamily="34" charset="0"/>
              </a:rPr>
              <a:t>menningararf</a:t>
            </a:r>
            <a:r>
              <a:rPr lang="en-IE" altLang="ko-KR" sz="1600" dirty="0">
                <a:cs typeface="Arial" pitchFamily="34" charset="0"/>
              </a:rPr>
              <a:t>? </a:t>
            </a:r>
            <a:r>
              <a:rPr lang="en-US" altLang="ko-KR" sz="1600" dirty="0">
                <a:solidFill>
                  <a:schemeClr val="tx1">
                    <a:lumMod val="65000"/>
                    <a:lumOff val="35000"/>
                  </a:schemeClr>
                </a:solidFill>
                <a:cs typeface="Arial" pitchFamily="34" charset="0"/>
              </a:rPr>
              <a:t>	</a:t>
            </a:r>
            <a:endParaRPr lang="ko-KR" altLang="en-US" sz="16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47331" y="305460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a:solidFill>
                <a:schemeClr val="tx1">
                  <a:lumMod val="75000"/>
                  <a:lumOff val="25000"/>
                </a:schemeClr>
              </a:solidFill>
              <a:cs typeface="Arial" pitchFamily="34" charset="0"/>
            </a:endParaRP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3156365" y="2747023"/>
            <a:ext cx="2196000" cy="2772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err="1">
                <a:ea typeface="맑은 고딕"/>
                <a:cs typeface="Arial"/>
              </a:rPr>
              <a:t>Hverjir</a:t>
            </a:r>
            <a:r>
              <a:rPr lang="en-US" altLang="ko-KR" sz="1600" dirty="0">
                <a:ea typeface="맑은 고딕"/>
                <a:cs typeface="Arial"/>
              </a:rPr>
              <a:t> </a:t>
            </a:r>
            <a:r>
              <a:rPr lang="en-US" altLang="ko-KR" sz="1600" dirty="0" err="1">
                <a:ea typeface="맑은 고딕"/>
                <a:cs typeface="Arial"/>
              </a:rPr>
              <a:t>eru</a:t>
            </a:r>
            <a:r>
              <a:rPr lang="en-US" altLang="ko-KR" sz="1600" dirty="0">
                <a:ea typeface="맑은 고딕"/>
                <a:cs typeface="Arial"/>
              </a:rPr>
              <a:t> </a:t>
            </a:r>
            <a:r>
              <a:rPr lang="en-US" altLang="ko-KR" sz="1600" dirty="0" err="1">
                <a:ea typeface="맑은 고딕"/>
                <a:cs typeface="Arial"/>
              </a:rPr>
              <a:t>kostir</a:t>
            </a:r>
            <a:r>
              <a:rPr lang="en-US" altLang="ko-KR" sz="1600" dirty="0">
                <a:ea typeface="맑은 고딕"/>
                <a:cs typeface="Arial"/>
              </a:rPr>
              <a:t> </a:t>
            </a:r>
            <a:r>
              <a:rPr lang="en-US" altLang="ko-KR" sz="1600" dirty="0" err="1">
                <a:ea typeface="맑은 고딕"/>
                <a:cs typeface="Arial"/>
              </a:rPr>
              <a:t>tengsla</a:t>
            </a:r>
            <a:r>
              <a:rPr lang="en-US" altLang="ko-KR" sz="1600" dirty="0">
                <a:ea typeface="맑은 고딕"/>
                <a:cs typeface="Arial"/>
              </a:rPr>
              <a:t> </a:t>
            </a:r>
            <a:r>
              <a:rPr lang="en-US" altLang="ko-KR" sz="1600" dirty="0" err="1">
                <a:ea typeface="맑은 고딕"/>
                <a:cs typeface="Arial"/>
              </a:rPr>
              <a:t>og</a:t>
            </a:r>
            <a:r>
              <a:rPr lang="en-US" altLang="ko-KR" sz="1600" dirty="0">
                <a:ea typeface="맑은 고딕"/>
                <a:cs typeface="Arial"/>
              </a:rPr>
              <a:t> </a:t>
            </a:r>
            <a:r>
              <a:rPr lang="en-US" altLang="ko-KR" sz="1600" dirty="0" err="1">
                <a:ea typeface="맑은 고딕"/>
                <a:cs typeface="Arial"/>
              </a:rPr>
              <a:t>þess</a:t>
            </a:r>
            <a:r>
              <a:rPr lang="en-US" altLang="ko-KR" sz="1600" dirty="0">
                <a:ea typeface="맑은 고딕"/>
                <a:cs typeface="Arial"/>
              </a:rPr>
              <a:t> </a:t>
            </a:r>
            <a:r>
              <a:rPr lang="en-US" altLang="ko-KR" sz="1600" dirty="0" err="1">
                <a:ea typeface="맑은 고딕"/>
                <a:cs typeface="Arial"/>
              </a:rPr>
              <a:t>að</a:t>
            </a:r>
            <a:r>
              <a:rPr lang="en-US" altLang="ko-KR" sz="1600" dirty="0">
                <a:ea typeface="맑은 고딕"/>
                <a:cs typeface="Arial"/>
              </a:rPr>
              <a:t> </a:t>
            </a:r>
            <a:r>
              <a:rPr lang="en-US" altLang="ko-KR" sz="1600" dirty="0" err="1">
                <a:ea typeface="맑은 고딕"/>
                <a:cs typeface="Arial"/>
              </a:rPr>
              <a:t>mynda</a:t>
            </a:r>
            <a:r>
              <a:rPr lang="en-US" altLang="ko-KR" sz="1600" dirty="0">
                <a:ea typeface="맑은 고딕"/>
                <a:cs typeface="Arial"/>
              </a:rPr>
              <a:t> </a:t>
            </a:r>
            <a:r>
              <a:rPr lang="en-US" altLang="ko-KR" sz="1600" dirty="0" err="1">
                <a:ea typeface="맑은 고딕"/>
                <a:cs typeface="Arial"/>
              </a:rPr>
              <a:t>tengslanet</a:t>
            </a:r>
            <a:r>
              <a:rPr lang="en-US" altLang="ko-KR" sz="1600" dirty="0">
                <a:ea typeface="맑은 고딕"/>
                <a:cs typeface="Arial"/>
              </a:rPr>
              <a:t>? </a:t>
            </a:r>
            <a:r>
              <a:rPr lang="en-US" altLang="ko-KR" sz="1600" dirty="0" err="1">
                <a:ea typeface="맑은 고딕"/>
                <a:cs typeface="Arial"/>
              </a:rPr>
              <a:t>Eru</a:t>
            </a:r>
            <a:r>
              <a:rPr lang="en-US" altLang="ko-KR" sz="1600" dirty="0">
                <a:ea typeface="맑은 고딕"/>
                <a:cs typeface="Arial"/>
              </a:rPr>
              <a:t> </a:t>
            </a:r>
            <a:r>
              <a:rPr lang="en-US" altLang="ko-KR" sz="1600" dirty="0" err="1">
                <a:ea typeface="맑은 고딕"/>
                <a:cs typeface="Arial"/>
              </a:rPr>
              <a:t>einhverjir</a:t>
            </a:r>
            <a:r>
              <a:rPr lang="en-US" altLang="ko-KR" sz="1600" dirty="0">
                <a:ea typeface="맑은 고딕"/>
                <a:cs typeface="Arial"/>
              </a:rPr>
              <a:t> </a:t>
            </a:r>
            <a:r>
              <a:rPr lang="en-US" altLang="ko-KR" sz="1600" dirty="0" err="1">
                <a:ea typeface="맑은 고딕"/>
                <a:cs typeface="Arial"/>
              </a:rPr>
              <a:t>aðrir</a:t>
            </a:r>
            <a:r>
              <a:rPr lang="en-US" altLang="ko-KR" sz="1600" dirty="0">
                <a:ea typeface="맑은 고딕"/>
                <a:cs typeface="Arial"/>
              </a:rPr>
              <a:t> </a:t>
            </a:r>
            <a:r>
              <a:rPr lang="en-US" altLang="ko-KR" sz="1600" dirty="0" err="1">
                <a:ea typeface="맑은 고딕"/>
                <a:cs typeface="Arial"/>
              </a:rPr>
              <a:t>kostir</a:t>
            </a:r>
            <a:r>
              <a:rPr lang="en-US" altLang="ko-KR" sz="1600" dirty="0">
                <a:ea typeface="맑은 고딕"/>
                <a:cs typeface="Arial"/>
              </a:rPr>
              <a:t> </a:t>
            </a:r>
            <a:r>
              <a:rPr lang="en-US" altLang="ko-KR" sz="1600" dirty="0" err="1">
                <a:ea typeface="맑은 고딕"/>
                <a:cs typeface="Arial"/>
              </a:rPr>
              <a:t>sem</a:t>
            </a:r>
            <a:r>
              <a:rPr lang="en-US" altLang="ko-KR" sz="1600" dirty="0">
                <a:ea typeface="맑은 고딕"/>
                <a:cs typeface="Arial"/>
              </a:rPr>
              <a:t> </a:t>
            </a:r>
            <a:r>
              <a:rPr lang="en-US" altLang="ko-KR" sz="1600" dirty="0" err="1">
                <a:ea typeface="맑은 고딕"/>
                <a:cs typeface="Arial"/>
              </a:rPr>
              <a:t>þú</a:t>
            </a:r>
            <a:r>
              <a:rPr lang="en-US" altLang="ko-KR" sz="1600" dirty="0">
                <a:ea typeface="맑은 고딕"/>
                <a:cs typeface="Arial"/>
              </a:rPr>
              <a:t> </a:t>
            </a:r>
            <a:r>
              <a:rPr lang="en-US" altLang="ko-KR" sz="1600" dirty="0" err="1">
                <a:ea typeface="맑은 고딕"/>
                <a:cs typeface="Arial"/>
              </a:rPr>
              <a:t>manst</a:t>
            </a:r>
            <a:r>
              <a:rPr lang="en-US" altLang="ko-KR" sz="1600" dirty="0">
                <a:ea typeface="맑은 고딕"/>
                <a:cs typeface="Arial"/>
              </a:rPr>
              <a:t> </a:t>
            </a:r>
            <a:r>
              <a:rPr lang="en-US" altLang="ko-KR" sz="1600" dirty="0" err="1">
                <a:ea typeface="맑은 고딕"/>
                <a:cs typeface="Arial"/>
              </a:rPr>
              <a:t>eftir</a:t>
            </a:r>
            <a:r>
              <a:rPr lang="en-US" altLang="ko-KR" sz="1600" dirty="0">
                <a:ea typeface="맑은 고딕"/>
                <a:cs typeface="Arial"/>
              </a:rPr>
              <a:t>? </a:t>
            </a:r>
            <a:r>
              <a:rPr lang="en-IE" altLang="ko-KR" sz="1600" dirty="0">
                <a:solidFill>
                  <a:schemeClr val="tx1">
                    <a:lumMod val="65000"/>
                    <a:lumOff val="35000"/>
                  </a:schemeClr>
                </a:solidFill>
                <a:ea typeface="맑은 고딕"/>
                <a:cs typeface="Arial"/>
              </a:rPr>
              <a:t>	</a:t>
            </a:r>
            <a:endParaRPr lang="ko-KR" altLang="en-US" sz="1600" dirty="0">
              <a:solidFill>
                <a:schemeClr val="tx1">
                  <a:lumMod val="65000"/>
                  <a:lumOff val="35000"/>
                </a:schemeClr>
              </a:solidFill>
              <a:ea typeface="맑은 고딕"/>
              <a:cs typeface="Arial"/>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3156365" y="302412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46529" y="1892731"/>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19" name="Oval 18">
            <a:extLst>
              <a:ext uri="{FF2B5EF4-FFF2-40B4-BE49-F238E27FC236}">
                <a16:creationId xmlns:a16="http://schemas.microsoft.com/office/drawing/2014/main" id="{C5316071-172F-42AE-A310-69D62C5D0BAA}"/>
              </a:ext>
            </a:extLst>
          </p:cNvPr>
          <p:cNvSpPr/>
          <p:nvPr/>
        </p:nvSpPr>
        <p:spPr>
          <a:xfrm>
            <a:off x="3479208" y="1942248"/>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5805860" y="2760742"/>
            <a:ext cx="1774330" cy="112185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err="1">
                <a:cs typeface="Arial" pitchFamily="34" charset="0"/>
              </a:rPr>
              <a:t>Hvaða</a:t>
            </a:r>
            <a:r>
              <a:rPr lang="en-US" altLang="ko-KR" sz="1600" dirty="0">
                <a:cs typeface="Arial" pitchFamily="34" charset="0"/>
              </a:rPr>
              <a:t> </a:t>
            </a:r>
            <a:r>
              <a:rPr lang="en-US" altLang="ko-KR" sz="1600" dirty="0" err="1">
                <a:cs typeface="Arial" pitchFamily="34" charset="0"/>
              </a:rPr>
              <a:t>þætti</a:t>
            </a:r>
            <a:r>
              <a:rPr lang="en-US" altLang="ko-KR" sz="1600" dirty="0">
                <a:cs typeface="Arial" pitchFamily="34" charset="0"/>
              </a:rPr>
              <a:t> </a:t>
            </a:r>
            <a:r>
              <a:rPr lang="en-US" altLang="ko-KR" sz="1600" dirty="0" err="1">
                <a:cs typeface="Arial" pitchFamily="34" charset="0"/>
              </a:rPr>
              <a:t>ætti</a:t>
            </a:r>
            <a:r>
              <a:rPr lang="en-US" altLang="ko-KR" sz="1600" dirty="0">
                <a:cs typeface="Arial" pitchFamily="34" charset="0"/>
              </a:rPr>
              <a:t> </a:t>
            </a:r>
            <a:r>
              <a:rPr lang="en-US" altLang="ko-KR" sz="1600" dirty="0" err="1">
                <a:cs typeface="Arial" pitchFamily="34" charset="0"/>
              </a:rPr>
              <a:t>að</a:t>
            </a:r>
            <a:r>
              <a:rPr lang="en-US" altLang="ko-KR" sz="1600" dirty="0">
                <a:cs typeface="Arial" pitchFamily="34" charset="0"/>
              </a:rPr>
              <a:t> </a:t>
            </a:r>
            <a:r>
              <a:rPr lang="en-US" altLang="ko-KR" sz="1600" dirty="0" err="1">
                <a:cs typeface="Arial" pitchFamily="34" charset="0"/>
              </a:rPr>
              <a:t>íhuga</a:t>
            </a:r>
            <a:r>
              <a:rPr lang="en-US" altLang="ko-KR" sz="1600" dirty="0">
                <a:cs typeface="Arial" pitchFamily="34" charset="0"/>
              </a:rPr>
              <a:t> </a:t>
            </a:r>
            <a:r>
              <a:rPr lang="en-US" altLang="ko-KR" sz="1600" dirty="0" err="1">
                <a:cs typeface="Arial" pitchFamily="34" charset="0"/>
              </a:rPr>
              <a:t>áður</a:t>
            </a:r>
            <a:r>
              <a:rPr lang="en-US" altLang="ko-KR" sz="1600" dirty="0">
                <a:cs typeface="Arial" pitchFamily="34" charset="0"/>
              </a:rPr>
              <a:t> </a:t>
            </a:r>
            <a:r>
              <a:rPr lang="en-US" altLang="ko-KR" sz="1600" dirty="0" err="1">
                <a:cs typeface="Arial" pitchFamily="34" charset="0"/>
              </a:rPr>
              <a:t>en</a:t>
            </a:r>
            <a:r>
              <a:rPr lang="en-US" altLang="ko-KR" sz="1600" dirty="0">
                <a:cs typeface="Arial" pitchFamily="34" charset="0"/>
              </a:rPr>
              <a:t> </a:t>
            </a:r>
            <a:r>
              <a:rPr lang="en-US" altLang="ko-KR" sz="1600" dirty="0" err="1">
                <a:cs typeface="Arial" pitchFamily="34" charset="0"/>
              </a:rPr>
              <a:t>tengslanet</a:t>
            </a:r>
            <a:r>
              <a:rPr lang="en-US" altLang="ko-KR" sz="1600" dirty="0">
                <a:cs typeface="Arial" pitchFamily="34" charset="0"/>
              </a:rPr>
              <a:t> er </a:t>
            </a:r>
            <a:r>
              <a:rPr lang="en-US" altLang="ko-KR" sz="1600" dirty="0" err="1">
                <a:cs typeface="Arial" pitchFamily="34" charset="0"/>
              </a:rPr>
              <a:t>myndað</a:t>
            </a:r>
            <a:r>
              <a:rPr lang="en-US" altLang="ko-KR" sz="1600" dirty="0">
                <a:cs typeface="Arial" pitchFamily="34" charset="0"/>
              </a:rPr>
              <a:t> </a:t>
            </a:r>
            <a:r>
              <a:rPr lang="en-US" altLang="ko-KR" sz="1600" dirty="0" err="1">
                <a:cs typeface="Arial" pitchFamily="34" charset="0"/>
              </a:rPr>
              <a:t>eða</a:t>
            </a:r>
            <a:r>
              <a:rPr lang="en-US" altLang="ko-KR" sz="1600" dirty="0">
                <a:cs typeface="Arial" pitchFamily="34" charset="0"/>
              </a:rPr>
              <a:t> </a:t>
            </a:r>
            <a:r>
              <a:rPr lang="en-US" altLang="ko-KR" sz="1600" dirty="0" err="1">
                <a:cs typeface="Arial" pitchFamily="34" charset="0"/>
              </a:rPr>
              <a:t>áður</a:t>
            </a:r>
            <a:r>
              <a:rPr lang="en-US" altLang="ko-KR" sz="1600" dirty="0">
                <a:cs typeface="Arial" pitchFamily="34" charset="0"/>
              </a:rPr>
              <a:t> </a:t>
            </a:r>
            <a:r>
              <a:rPr lang="en-US" altLang="ko-KR" sz="1600" dirty="0" err="1">
                <a:cs typeface="Arial" pitchFamily="34" charset="0"/>
              </a:rPr>
              <a:t>en</a:t>
            </a:r>
            <a:r>
              <a:rPr lang="en-US" altLang="ko-KR" sz="1600" dirty="0">
                <a:cs typeface="Arial" pitchFamily="34" charset="0"/>
              </a:rPr>
              <a:t> </a:t>
            </a:r>
            <a:r>
              <a:rPr lang="en-US" altLang="ko-KR" sz="1600" dirty="0" err="1">
                <a:cs typeface="Arial" pitchFamily="34" charset="0"/>
              </a:rPr>
              <a:t>þú</a:t>
            </a:r>
            <a:r>
              <a:rPr lang="en-US" altLang="ko-KR" sz="1600" dirty="0">
                <a:cs typeface="Arial" pitchFamily="34" charset="0"/>
              </a:rPr>
              <a:t> </a:t>
            </a:r>
            <a:r>
              <a:rPr lang="en-US" altLang="ko-KR" sz="1600" dirty="0" err="1">
                <a:cs typeface="Arial" pitchFamily="34" charset="0"/>
              </a:rPr>
              <a:t>tekur</a:t>
            </a:r>
            <a:r>
              <a:rPr lang="en-US" altLang="ko-KR" sz="1600" dirty="0">
                <a:cs typeface="Arial" pitchFamily="34" charset="0"/>
              </a:rPr>
              <a:t> </a:t>
            </a:r>
            <a:r>
              <a:rPr lang="en-US" altLang="ko-KR" sz="1600" dirty="0" err="1">
                <a:cs typeface="Arial" pitchFamily="34" charset="0"/>
              </a:rPr>
              <a:t>þátt</a:t>
            </a:r>
            <a:r>
              <a:rPr lang="en-US" altLang="ko-KR" sz="1600" dirty="0">
                <a:cs typeface="Arial" pitchFamily="34" charset="0"/>
              </a:rPr>
              <a:t> í </a:t>
            </a:r>
            <a:r>
              <a:rPr lang="en-US" altLang="ko-KR" sz="1600" dirty="0" err="1">
                <a:cs typeface="Arial" pitchFamily="34" charset="0"/>
              </a:rPr>
              <a:t>tengslaneti</a:t>
            </a:r>
            <a:r>
              <a:rPr lang="en-US" altLang="ko-KR" sz="1600" dirty="0">
                <a:cs typeface="Arial" pitchFamily="34" charset="0"/>
              </a:rPr>
              <a:t>?</a:t>
            </a:r>
            <a:endParaRPr lang="ko-KR" altLang="en-US" sz="16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5461229" y="2747023"/>
            <a:ext cx="2227825" cy="110541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6322938" y="1893045"/>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6516355" y="20793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0" name="Rectangle 36">
            <a:extLst>
              <a:ext uri="{FF2B5EF4-FFF2-40B4-BE49-F238E27FC236}">
                <a16:creationId xmlns:a16="http://schemas.microsoft.com/office/drawing/2014/main" id="{9A93015C-34CA-4C63-8641-4C46CFCB7B37}"/>
              </a:ext>
            </a:extLst>
          </p:cNvPr>
          <p:cNvSpPr/>
          <p:nvPr/>
        </p:nvSpPr>
        <p:spPr>
          <a:xfrm>
            <a:off x="3653712" y="212237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1" name="Rectangle 16">
            <a:extLst>
              <a:ext uri="{FF2B5EF4-FFF2-40B4-BE49-F238E27FC236}">
                <a16:creationId xmlns:a16="http://schemas.microsoft.com/office/drawing/2014/main" id="{3EFD096D-A183-494B-B85C-1525C22B33AF}"/>
              </a:ext>
            </a:extLst>
          </p:cNvPr>
          <p:cNvSpPr/>
          <p:nvPr/>
        </p:nvSpPr>
        <p:spPr>
          <a:xfrm>
            <a:off x="801664" y="214047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err="1">
                <a:latin typeface="+mn-lt"/>
              </a:rPr>
              <a:t>Sjálfsmat</a:t>
            </a:r>
            <a:endParaRPr lang="es-ES" sz="3600" dirty="0">
              <a:latin typeface="+mn-lt"/>
            </a:endParaRP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9054" y="1137304"/>
            <a:ext cx="4493655" cy="4279525"/>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689054" y="1137305"/>
            <a:ext cx="4502947" cy="4279524"/>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4"/>
          <p:cNvSpPr txBox="1">
            <a:spLocks/>
          </p:cNvSpPr>
          <p:nvPr/>
        </p:nvSpPr>
        <p:spPr>
          <a:xfrm>
            <a:off x="1743273" y="4908422"/>
            <a:ext cx="1413092" cy="18739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1600">
              <a:solidFill>
                <a:schemeClr val="tx1">
                  <a:lumMod val="65000"/>
                  <a:lumOff val="35000"/>
                </a:schemeClr>
              </a:solidFill>
              <a:cs typeface="Arial" pitchFamily="34" charset="0"/>
            </a:endParaRPr>
          </a:p>
        </p:txBody>
      </p:sp>
      <p:sp>
        <p:nvSpPr>
          <p:cNvPr id="27" name="Text Placeholder 5"/>
          <p:cNvSpPr txBox="1">
            <a:spLocks/>
          </p:cNvSpPr>
          <p:nvPr/>
        </p:nvSpPr>
        <p:spPr>
          <a:xfrm>
            <a:off x="1743273" y="521610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a:solidFill>
                <a:schemeClr val="tx1">
                  <a:lumMod val="75000"/>
                  <a:lumOff val="25000"/>
                </a:schemeClr>
              </a:solidFill>
              <a:cs typeface="Arial" pitchFamily="34" charset="0"/>
            </a:endParaRPr>
          </a:p>
        </p:txBody>
      </p:sp>
      <p:sp>
        <p:nvSpPr>
          <p:cNvPr id="34" name="Text Placeholder 7"/>
          <p:cNvSpPr txBox="1">
            <a:spLocks/>
          </p:cNvSpPr>
          <p:nvPr/>
        </p:nvSpPr>
        <p:spPr>
          <a:xfrm>
            <a:off x="4552307" y="518562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a:solidFill>
                <a:schemeClr val="tx1">
                  <a:lumMod val="75000"/>
                  <a:lumOff val="25000"/>
                </a:schemeClr>
              </a:solidFill>
              <a:cs typeface="Arial" pitchFamily="34" charset="0"/>
            </a:endParaRPr>
          </a:p>
        </p:txBody>
      </p:sp>
      <p:sp>
        <p:nvSpPr>
          <p:cNvPr id="37" name="Donut 8"/>
          <p:cNvSpPr/>
          <p:nvPr/>
        </p:nvSpPr>
        <p:spPr>
          <a:xfrm>
            <a:off x="5524923" y="594052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8" name="Rectangle 36"/>
          <p:cNvSpPr/>
          <p:nvPr/>
        </p:nvSpPr>
        <p:spPr>
          <a:xfrm>
            <a:off x="5049654" y="428387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0" name="Oval 21"/>
          <p:cNvSpPr>
            <a:spLocks noChangeAspect="1"/>
          </p:cNvSpPr>
          <p:nvPr/>
        </p:nvSpPr>
        <p:spPr>
          <a:xfrm>
            <a:off x="941350" y="5348600"/>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3" name="Oval 4"/>
          <p:cNvSpPr/>
          <p:nvPr/>
        </p:nvSpPr>
        <p:spPr>
          <a:xfrm>
            <a:off x="1823003" y="4608933"/>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44" name="Rectangle 16"/>
          <p:cNvSpPr/>
          <p:nvPr/>
        </p:nvSpPr>
        <p:spPr>
          <a:xfrm>
            <a:off x="1996802" y="4844126"/>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7" name="Rectangle 6"/>
          <p:cNvSpPr/>
          <p:nvPr/>
        </p:nvSpPr>
        <p:spPr>
          <a:xfrm>
            <a:off x="1461453" y="5478958"/>
            <a:ext cx="3890912" cy="584775"/>
          </a:xfrm>
          <a:prstGeom prst="rect">
            <a:avLst/>
          </a:prstGeom>
        </p:spPr>
        <p:txBody>
          <a:bodyPr wrap="square" lIns="91440" tIns="45720" rIns="91440" bIns="45720" anchor="t">
            <a:spAutoFit/>
          </a:bodyPr>
          <a:lstStyle/>
          <a:p>
            <a:r>
              <a:rPr lang="en-IE" altLang="ko-KR" sz="1600" dirty="0" err="1">
                <a:ea typeface="맑은 고딕"/>
                <a:cs typeface="Arial"/>
              </a:rPr>
              <a:t>Hvernig</a:t>
            </a:r>
            <a:r>
              <a:rPr lang="en-IE" altLang="ko-KR" sz="1600" dirty="0">
                <a:ea typeface="맑은 고딕"/>
                <a:cs typeface="Arial"/>
              </a:rPr>
              <a:t> </a:t>
            </a:r>
            <a:r>
              <a:rPr lang="en-IE" altLang="ko-KR" sz="1600" dirty="0" err="1">
                <a:ea typeface="맑은 고딕"/>
                <a:cs typeface="Arial"/>
              </a:rPr>
              <a:t>getur</a:t>
            </a:r>
            <a:r>
              <a:rPr lang="en-IE" altLang="ko-KR" sz="1600" dirty="0">
                <a:ea typeface="맑은 고딕"/>
                <a:cs typeface="Arial"/>
              </a:rPr>
              <a:t> </a:t>
            </a:r>
            <a:r>
              <a:rPr lang="en-IE" altLang="ko-KR" sz="1600" dirty="0" err="1">
                <a:ea typeface="맑은 고딕"/>
                <a:cs typeface="Arial"/>
              </a:rPr>
              <a:t>þátttaka</a:t>
            </a:r>
            <a:r>
              <a:rPr lang="en-IE" altLang="ko-KR" sz="1600" dirty="0">
                <a:ea typeface="맑은 고딕"/>
                <a:cs typeface="Arial"/>
              </a:rPr>
              <a:t> í </a:t>
            </a:r>
            <a:r>
              <a:rPr lang="en-IE" altLang="ko-KR" sz="1600" dirty="0" err="1">
                <a:ea typeface="맑은 고딕"/>
                <a:cs typeface="Arial"/>
              </a:rPr>
              <a:t>samfélaginu</a:t>
            </a:r>
            <a:r>
              <a:rPr lang="en-IE" altLang="ko-KR" sz="1600" dirty="0">
                <a:ea typeface="맑은 고딕"/>
                <a:cs typeface="Arial"/>
              </a:rPr>
              <a:t> </a:t>
            </a:r>
            <a:r>
              <a:rPr lang="en-IE" altLang="ko-KR" sz="1600" dirty="0" err="1">
                <a:ea typeface="맑은 고딕"/>
                <a:cs typeface="Arial"/>
              </a:rPr>
              <a:t>hjálpað</a:t>
            </a:r>
            <a:r>
              <a:rPr lang="en-IE" altLang="ko-KR" sz="1600" dirty="0">
                <a:ea typeface="맑은 고딕"/>
                <a:cs typeface="Arial"/>
              </a:rPr>
              <a:t> </a:t>
            </a:r>
            <a:r>
              <a:rPr lang="en-IE" altLang="ko-KR" sz="1600" dirty="0" err="1">
                <a:ea typeface="맑은 고딕"/>
                <a:cs typeface="Arial"/>
              </a:rPr>
              <a:t>til</a:t>
            </a:r>
            <a:r>
              <a:rPr lang="en-IE" altLang="ko-KR" sz="1600" dirty="0">
                <a:ea typeface="맑은 고딕"/>
                <a:cs typeface="Arial"/>
              </a:rPr>
              <a:t> </a:t>
            </a:r>
            <a:r>
              <a:rPr lang="en-IE" altLang="ko-KR" sz="1600" dirty="0" err="1">
                <a:ea typeface="맑은 고딕"/>
                <a:cs typeface="Arial"/>
              </a:rPr>
              <a:t>við</a:t>
            </a:r>
            <a:r>
              <a:rPr lang="en-IE" altLang="ko-KR" sz="1600" dirty="0">
                <a:ea typeface="맑은 고딕"/>
                <a:cs typeface="Arial"/>
              </a:rPr>
              <a:t> </a:t>
            </a:r>
            <a:r>
              <a:rPr lang="en-IE" altLang="ko-KR" sz="1600" dirty="0" err="1">
                <a:ea typeface="맑은 고딕"/>
                <a:cs typeface="Arial"/>
              </a:rPr>
              <a:t>að</a:t>
            </a:r>
            <a:r>
              <a:rPr lang="en-IE" altLang="ko-KR" sz="1600" dirty="0">
                <a:ea typeface="맑은 고딕"/>
                <a:cs typeface="Arial"/>
              </a:rPr>
              <a:t> </a:t>
            </a:r>
            <a:r>
              <a:rPr lang="en-IE" altLang="ko-KR" sz="1600" dirty="0" err="1">
                <a:ea typeface="맑은 고딕"/>
                <a:cs typeface="Arial"/>
              </a:rPr>
              <a:t>þróa</a:t>
            </a:r>
            <a:r>
              <a:rPr lang="en-IE" altLang="ko-KR" sz="1600">
                <a:ea typeface="맑은 고딕"/>
                <a:cs typeface="Arial"/>
              </a:rPr>
              <a:t> óáþreifanlegan</a:t>
            </a:r>
            <a:r>
              <a:rPr lang="en-IE" altLang="ko-KR" sz="1600" dirty="0">
                <a:ea typeface="맑은 고딕"/>
                <a:cs typeface="Arial"/>
              </a:rPr>
              <a:t> </a:t>
            </a:r>
            <a:r>
              <a:rPr lang="en-IE" altLang="ko-KR" sz="1600" dirty="0" err="1">
                <a:ea typeface="맑은 고딕"/>
                <a:cs typeface="Arial"/>
              </a:rPr>
              <a:t>menningararf</a:t>
            </a:r>
            <a:r>
              <a:rPr lang="en-IE" altLang="ko-KR" sz="1600" dirty="0">
                <a:ea typeface="맑은 고딕"/>
                <a:cs typeface="Arial"/>
              </a:rPr>
              <a:t>?</a:t>
            </a:r>
            <a:endParaRPr lang="en-US" altLang="ko-KR" sz="1600" dirty="0">
              <a:ea typeface="맑은 고딕"/>
              <a:cs typeface="Arial"/>
            </a:endParaRPr>
          </a:p>
        </p:txBody>
      </p:sp>
    </p:spTree>
    <p:extLst>
      <p:ext uri="{BB962C8B-B14F-4D97-AF65-F5344CB8AC3E}">
        <p14:creationId xmlns:p14="http://schemas.microsoft.com/office/powerpoint/2010/main" val="194634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TAKK FYRIR</a:t>
            </a: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YFIRLIT</a:t>
            </a:r>
          </a:p>
          <a:p>
            <a:pPr marL="0" indent="0" algn="ctr">
              <a:buNone/>
            </a:pPr>
            <a:endParaRPr lang="en-US" sz="3600"/>
          </a:p>
        </p:txBody>
      </p:sp>
      <p:sp>
        <p:nvSpPr>
          <p:cNvPr id="31" name="Rounded Rectangle 51">
            <a:extLst>
              <a:ext uri="{FF2B5EF4-FFF2-40B4-BE49-F238E27FC236}">
                <a16:creationId xmlns:a16="http://schemas.microsoft.com/office/drawing/2014/main" id="{4328AA1D-5A3B-4428-B553-AB976F35D5DB}"/>
              </a:ext>
            </a:extLst>
          </p:cNvPr>
          <p:cNvSpPr/>
          <p:nvPr/>
        </p:nvSpPr>
        <p:spPr>
          <a:xfrm>
            <a:off x="802878" y="4281151"/>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sp>
        <p:nvSpPr>
          <p:cNvPr id="32" name="Rounded Rectangle 52">
            <a:extLst>
              <a:ext uri="{FF2B5EF4-FFF2-40B4-BE49-F238E27FC236}">
                <a16:creationId xmlns:a16="http://schemas.microsoft.com/office/drawing/2014/main" id="{5B93B80A-9C15-46BC-9004-9EA7BFF35969}"/>
              </a:ext>
            </a:extLst>
          </p:cNvPr>
          <p:cNvSpPr/>
          <p:nvPr/>
        </p:nvSpPr>
        <p:spPr>
          <a:xfrm>
            <a:off x="2941173" y="3772014"/>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a:p>
        </p:txBody>
      </p:sp>
      <p:sp>
        <p:nvSpPr>
          <p:cNvPr id="33" name="Rounded Rectangle 53">
            <a:extLst>
              <a:ext uri="{FF2B5EF4-FFF2-40B4-BE49-F238E27FC236}">
                <a16:creationId xmlns:a16="http://schemas.microsoft.com/office/drawing/2014/main" id="{73C64904-51EF-4658-9182-40B458CA0E4D}"/>
              </a:ext>
            </a:extLst>
          </p:cNvPr>
          <p:cNvSpPr/>
          <p:nvPr/>
        </p:nvSpPr>
        <p:spPr>
          <a:xfrm>
            <a:off x="5251453" y="3576387"/>
            <a:ext cx="2160000" cy="104883"/>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a:p>
        </p:txBody>
      </p:sp>
      <p:sp>
        <p:nvSpPr>
          <p:cNvPr id="37" name="TextBox 33">
            <a:extLst>
              <a:ext uri="{FF2B5EF4-FFF2-40B4-BE49-F238E27FC236}">
                <a16:creationId xmlns:a16="http://schemas.microsoft.com/office/drawing/2014/main" id="{C7ACB41D-6E4A-4DEC-B4A5-E3F59A081365}"/>
              </a:ext>
            </a:extLst>
          </p:cNvPr>
          <p:cNvSpPr txBox="1"/>
          <p:nvPr/>
        </p:nvSpPr>
        <p:spPr>
          <a:xfrm>
            <a:off x="1059162" y="2222690"/>
            <a:ext cx="1763926" cy="1815882"/>
          </a:xfrm>
          <a:prstGeom prst="rect">
            <a:avLst/>
          </a:prstGeom>
          <a:noFill/>
        </p:spPr>
        <p:txBody>
          <a:bodyPr wrap="square" rtlCol="0">
            <a:spAutoFit/>
          </a:bodyPr>
          <a:lstStyle/>
          <a:p>
            <a:r>
              <a:rPr lang="en-US" altLang="ko-KR" sz="1600" b="1" dirty="0" err="1">
                <a:solidFill>
                  <a:schemeClr val="tx1">
                    <a:lumMod val="85000"/>
                    <a:lumOff val="15000"/>
                  </a:schemeClr>
                </a:solidFill>
                <a:cs typeface="Arial" pitchFamily="34" charset="0"/>
              </a:rPr>
              <a:t>Hluti</a:t>
            </a:r>
            <a:r>
              <a:rPr lang="en-US" altLang="ko-KR" sz="1600" b="1" dirty="0">
                <a:solidFill>
                  <a:schemeClr val="tx1">
                    <a:lumMod val="85000"/>
                    <a:lumOff val="15000"/>
                  </a:schemeClr>
                </a:solidFill>
                <a:cs typeface="Arial" pitchFamily="34" charset="0"/>
              </a:rPr>
              <a:t> 1 </a:t>
            </a:r>
          </a:p>
          <a:p>
            <a:r>
              <a:rPr lang="en-US" altLang="ko-KR" sz="1600" b="1" dirty="0">
                <a:solidFill>
                  <a:schemeClr val="tx1">
                    <a:lumMod val="85000"/>
                    <a:lumOff val="15000"/>
                  </a:schemeClr>
                </a:solidFill>
                <a:cs typeface="Arial" pitchFamily="34" charset="0"/>
              </a:rPr>
              <a:t>Að </a:t>
            </a:r>
            <a:r>
              <a:rPr lang="en-US" altLang="ko-KR" sz="1600" b="1" dirty="0" err="1">
                <a:solidFill>
                  <a:schemeClr val="tx1">
                    <a:lumMod val="85000"/>
                    <a:lumOff val="15000"/>
                  </a:schemeClr>
                </a:solidFill>
                <a:cs typeface="Arial" pitchFamily="34" charset="0"/>
              </a:rPr>
              <a:t>koma</a:t>
            </a:r>
            <a:r>
              <a:rPr lang="en-US" altLang="ko-KR" sz="1600" b="1" dirty="0">
                <a:solidFill>
                  <a:schemeClr val="tx1">
                    <a:lumMod val="85000"/>
                    <a:lumOff val="15000"/>
                  </a:schemeClr>
                </a:solidFill>
                <a:cs typeface="Arial" pitchFamily="34" charset="0"/>
              </a:rPr>
              <a:t> </a:t>
            </a:r>
            <a:r>
              <a:rPr lang="en-US" altLang="ko-KR" sz="1600" b="1" dirty="0" err="1">
                <a:solidFill>
                  <a:schemeClr val="tx1">
                    <a:lumMod val="85000"/>
                    <a:lumOff val="15000"/>
                  </a:schemeClr>
                </a:solidFill>
                <a:cs typeface="Arial" pitchFamily="34" charset="0"/>
              </a:rPr>
              <a:t>auga</a:t>
            </a:r>
            <a:r>
              <a:rPr lang="en-US" altLang="ko-KR" sz="1600" b="1" dirty="0">
                <a:solidFill>
                  <a:schemeClr val="tx1">
                    <a:lumMod val="85000"/>
                    <a:lumOff val="15000"/>
                  </a:schemeClr>
                </a:solidFill>
                <a:cs typeface="Arial" pitchFamily="34" charset="0"/>
              </a:rPr>
              <a:t> á </a:t>
            </a:r>
            <a:r>
              <a:rPr lang="en-US" altLang="ko-KR" sz="1600" b="1" dirty="0" err="1">
                <a:solidFill>
                  <a:schemeClr val="tx1">
                    <a:lumMod val="85000"/>
                    <a:lumOff val="15000"/>
                  </a:schemeClr>
                </a:solidFill>
                <a:cs typeface="Arial" pitchFamily="34" charset="0"/>
              </a:rPr>
              <a:t>nýjar</a:t>
            </a:r>
            <a:r>
              <a:rPr lang="en-US" altLang="ko-KR" sz="1600" b="1" dirty="0">
                <a:solidFill>
                  <a:schemeClr val="tx1">
                    <a:lumMod val="85000"/>
                    <a:lumOff val="15000"/>
                  </a:schemeClr>
                </a:solidFill>
                <a:cs typeface="Arial" pitchFamily="34" charset="0"/>
              </a:rPr>
              <a:t> </a:t>
            </a:r>
            <a:r>
              <a:rPr lang="en-US" altLang="ko-KR" sz="1600" b="1" dirty="0" err="1">
                <a:solidFill>
                  <a:schemeClr val="tx1">
                    <a:lumMod val="85000"/>
                    <a:lumOff val="15000"/>
                  </a:schemeClr>
                </a:solidFill>
                <a:cs typeface="Arial" pitchFamily="34" charset="0"/>
              </a:rPr>
              <a:t>hugmyndir</a:t>
            </a:r>
            <a:r>
              <a:rPr lang="en-US" altLang="ko-KR" sz="1600" b="1" dirty="0">
                <a:solidFill>
                  <a:schemeClr val="tx1">
                    <a:lumMod val="85000"/>
                    <a:lumOff val="15000"/>
                  </a:schemeClr>
                </a:solidFill>
                <a:cs typeface="Arial" pitchFamily="34" charset="0"/>
              </a:rPr>
              <a:t> og </a:t>
            </a:r>
            <a:r>
              <a:rPr lang="en-US" altLang="ko-KR" sz="1600" b="1" dirty="0" err="1">
                <a:solidFill>
                  <a:schemeClr val="tx1">
                    <a:lumMod val="85000"/>
                    <a:lumOff val="15000"/>
                  </a:schemeClr>
                </a:solidFill>
                <a:cs typeface="Arial" pitchFamily="34" charset="0"/>
              </a:rPr>
              <a:t>tækifæri</a:t>
            </a:r>
            <a:r>
              <a:rPr lang="en-US" altLang="ko-KR" sz="1600" b="1" dirty="0">
                <a:solidFill>
                  <a:schemeClr val="tx1">
                    <a:lumMod val="85000"/>
                    <a:lumOff val="15000"/>
                  </a:schemeClr>
                </a:solidFill>
                <a:cs typeface="Arial" pitchFamily="34" charset="0"/>
              </a:rPr>
              <a:t> </a:t>
            </a:r>
            <a:r>
              <a:rPr lang="en-US" altLang="ko-KR" sz="1600" b="1" dirty="0" err="1">
                <a:solidFill>
                  <a:schemeClr val="tx1">
                    <a:lumMod val="85000"/>
                    <a:lumOff val="15000"/>
                  </a:schemeClr>
                </a:solidFill>
                <a:cs typeface="Arial" pitchFamily="34" charset="0"/>
              </a:rPr>
              <a:t>óáþreifanlegs</a:t>
            </a:r>
            <a:r>
              <a:rPr lang="en-US" altLang="ko-KR" sz="1600" b="1" dirty="0">
                <a:solidFill>
                  <a:schemeClr val="tx1">
                    <a:lumMod val="85000"/>
                    <a:lumOff val="15000"/>
                  </a:schemeClr>
                </a:solidFill>
                <a:cs typeface="Arial" pitchFamily="34" charset="0"/>
              </a:rPr>
              <a:t> </a:t>
            </a:r>
            <a:r>
              <a:rPr lang="en-US" altLang="ko-KR" sz="1600" b="1" dirty="0" err="1">
                <a:solidFill>
                  <a:schemeClr val="tx1">
                    <a:lumMod val="85000"/>
                    <a:lumOff val="15000"/>
                  </a:schemeClr>
                </a:solidFill>
                <a:cs typeface="Arial" pitchFamily="34" charset="0"/>
              </a:rPr>
              <a:t>menningararfs</a:t>
            </a:r>
            <a:r>
              <a:rPr lang="en-US" altLang="ko-KR" sz="1600" b="1" dirty="0">
                <a:solidFill>
                  <a:schemeClr val="tx1">
                    <a:lumMod val="85000"/>
                    <a:lumOff val="15000"/>
                  </a:schemeClr>
                </a:solidFill>
                <a:cs typeface="Arial" pitchFamily="34" charset="0"/>
              </a:rPr>
              <a:t> </a:t>
            </a:r>
            <a:r>
              <a:rPr lang="en-US" altLang="ko-KR" sz="1600" b="1" dirty="0" err="1">
                <a:solidFill>
                  <a:schemeClr val="tx1">
                    <a:lumMod val="85000"/>
                    <a:lumOff val="15000"/>
                  </a:schemeClr>
                </a:solidFill>
                <a:cs typeface="Arial" pitchFamily="34" charset="0"/>
              </a:rPr>
              <a:t>í</a:t>
            </a:r>
            <a:r>
              <a:rPr lang="en-US" altLang="ko-KR" sz="1600" b="1" dirty="0">
                <a:solidFill>
                  <a:schemeClr val="tx1">
                    <a:lumMod val="85000"/>
                    <a:lumOff val="15000"/>
                  </a:schemeClr>
                </a:solidFill>
                <a:cs typeface="Arial" pitchFamily="34" charset="0"/>
              </a:rPr>
              <a:t> </a:t>
            </a:r>
            <a:r>
              <a:rPr lang="en-US" altLang="ko-KR" sz="1600" b="1" dirty="0" err="1">
                <a:solidFill>
                  <a:schemeClr val="tx1">
                    <a:lumMod val="85000"/>
                    <a:lumOff val="15000"/>
                  </a:schemeClr>
                </a:solidFill>
                <a:cs typeface="Arial" pitchFamily="34" charset="0"/>
              </a:rPr>
              <a:t>nærumhverfinu</a:t>
            </a:r>
            <a:endParaRPr lang="en-US" altLang="ko-KR" sz="1600" b="1" dirty="0">
              <a:solidFill>
                <a:schemeClr val="tx1">
                  <a:lumMod val="85000"/>
                  <a:lumOff val="15000"/>
                </a:schemeClr>
              </a:solidFill>
              <a:cs typeface="Arial" pitchFamily="34" charset="0"/>
            </a:endParaRPr>
          </a:p>
        </p:txBody>
      </p:sp>
      <p:cxnSp>
        <p:nvCxnSpPr>
          <p:cNvPr id="39" name="Straight Connector 60">
            <a:extLst>
              <a:ext uri="{FF2B5EF4-FFF2-40B4-BE49-F238E27FC236}">
                <a16:creationId xmlns:a16="http://schemas.microsoft.com/office/drawing/2014/main" id="{49CD06F6-4189-4D2C-A7F6-14092B32641D}"/>
              </a:ext>
            </a:extLst>
          </p:cNvPr>
          <p:cNvCxnSpPr/>
          <p:nvPr/>
        </p:nvCxnSpPr>
        <p:spPr>
          <a:xfrm>
            <a:off x="981372"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3159229" y="2111610"/>
            <a:ext cx="1496077" cy="1323439"/>
            <a:chOff x="1684605" y="1743786"/>
            <a:chExt cx="1165641" cy="1323439"/>
          </a:xfrm>
        </p:grpSpPr>
        <p:sp>
          <p:nvSpPr>
            <p:cNvPr id="41" name="TextBox 37">
              <a:extLst>
                <a:ext uri="{FF2B5EF4-FFF2-40B4-BE49-F238E27FC236}">
                  <a16:creationId xmlns:a16="http://schemas.microsoft.com/office/drawing/2014/main" id="{C3D48C82-B79C-4439-866B-D5417414821A}"/>
                </a:ext>
              </a:extLst>
            </p:cNvPr>
            <p:cNvSpPr txBox="1"/>
            <p:nvPr/>
          </p:nvSpPr>
          <p:spPr>
            <a:xfrm>
              <a:off x="1697936" y="1990366"/>
              <a:ext cx="1045001" cy="330340"/>
            </a:xfrm>
            <a:prstGeom prst="rect">
              <a:avLst/>
            </a:prstGeom>
            <a:noFill/>
          </p:spPr>
          <p:txBody>
            <a:bodyPr wrap="square" rtlCol="0">
              <a:spAutoFit/>
            </a:bodyPr>
            <a:lstStyle/>
            <a:p>
              <a:endParaRPr lang="en-US" altLang="ko-KR" sz="140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684605" y="1743786"/>
              <a:ext cx="1165641" cy="1323439"/>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Hluti</a:t>
              </a:r>
              <a:r>
                <a:rPr lang="en-US" altLang="ko-KR" sz="1600" b="1" dirty="0">
                  <a:solidFill>
                    <a:schemeClr val="tx1">
                      <a:lumMod val="75000"/>
                      <a:lumOff val="25000"/>
                    </a:schemeClr>
                  </a:solidFill>
                  <a:cs typeface="Arial" pitchFamily="34" charset="0"/>
                </a:rPr>
                <a:t> 2 </a:t>
              </a:r>
            </a:p>
            <a:p>
              <a:r>
                <a:rPr lang="en-US" altLang="ko-KR" sz="1600" b="1" dirty="0" err="1">
                  <a:solidFill>
                    <a:schemeClr val="tx1">
                      <a:lumMod val="75000"/>
                      <a:lumOff val="25000"/>
                    </a:schemeClr>
                  </a:solidFill>
                  <a:cs typeface="Arial" pitchFamily="34" charset="0"/>
                </a:rPr>
                <a:t>Tengsl</a:t>
              </a:r>
              <a:r>
                <a:rPr lang="en-US" altLang="ko-KR" sz="1600" b="1" dirty="0">
                  <a:solidFill>
                    <a:schemeClr val="tx1">
                      <a:lumMod val="75000"/>
                      <a:lumOff val="25000"/>
                    </a:schemeClr>
                  </a:solidFill>
                  <a:cs typeface="Arial" pitchFamily="34" charset="0"/>
                </a:rPr>
                <a:t> og </a:t>
              </a:r>
              <a:r>
                <a:rPr lang="en-US" altLang="ko-KR" sz="1600" b="1" dirty="0" err="1">
                  <a:solidFill>
                    <a:schemeClr val="tx1">
                      <a:lumMod val="75000"/>
                      <a:lumOff val="25000"/>
                    </a:schemeClr>
                  </a:solidFill>
                  <a:cs typeface="Arial" pitchFamily="34" charset="0"/>
                </a:rPr>
                <a:t>tengslanet</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Jafningjanám</a:t>
              </a:r>
              <a:r>
                <a:rPr lang="en-US" altLang="ko-KR" sz="1600" b="1" dirty="0">
                  <a:solidFill>
                    <a:schemeClr val="tx1">
                      <a:lumMod val="75000"/>
                      <a:lumOff val="25000"/>
                    </a:schemeClr>
                  </a:solidFill>
                  <a:cs typeface="Arial" pitchFamily="34" charset="0"/>
                </a:rPr>
                <a:t> og </a:t>
              </a:r>
              <a:r>
                <a:rPr lang="en-US" altLang="ko-KR" sz="1600" b="1" dirty="0" err="1">
                  <a:solidFill>
                    <a:schemeClr val="tx1">
                      <a:lumMod val="75000"/>
                      <a:lumOff val="25000"/>
                    </a:schemeClr>
                  </a:solidFill>
                  <a:cs typeface="Arial" pitchFamily="34" charset="0"/>
                </a:rPr>
                <a:t>handleiðsla</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2871138" y="2201640"/>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90">
            <a:extLst>
              <a:ext uri="{FF2B5EF4-FFF2-40B4-BE49-F238E27FC236}">
                <a16:creationId xmlns:a16="http://schemas.microsoft.com/office/drawing/2014/main" id="{63EF93D9-56BE-472A-831C-5347F642691E}"/>
              </a:ext>
            </a:extLst>
          </p:cNvPr>
          <p:cNvGrpSpPr/>
          <p:nvPr/>
        </p:nvGrpSpPr>
        <p:grpSpPr>
          <a:xfrm>
            <a:off x="5251452" y="1934676"/>
            <a:ext cx="1900119" cy="1077218"/>
            <a:chOff x="1724504" y="1768017"/>
            <a:chExt cx="1018432" cy="1914913"/>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760832" y="1768017"/>
              <a:ext cx="967498" cy="1914913"/>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Hluti</a:t>
              </a:r>
              <a:r>
                <a:rPr lang="en-US" altLang="ko-KR" sz="1600" b="1" dirty="0">
                  <a:solidFill>
                    <a:schemeClr val="tx1">
                      <a:lumMod val="75000"/>
                      <a:lumOff val="25000"/>
                    </a:schemeClr>
                  </a:solidFill>
                  <a:cs typeface="Arial" pitchFamily="34" charset="0"/>
                </a:rPr>
                <a:t> 3</a:t>
              </a:r>
            </a:p>
            <a:p>
              <a:r>
                <a:rPr lang="en-US" altLang="ko-KR" sz="1600" b="1" dirty="0" err="1">
                  <a:solidFill>
                    <a:schemeClr val="tx1">
                      <a:lumMod val="75000"/>
                      <a:lumOff val="25000"/>
                    </a:schemeClr>
                  </a:solidFill>
                  <a:cs typeface="Arial" pitchFamily="34" charset="0"/>
                </a:rPr>
                <a:t>Að</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byggja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upp</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getu</a:t>
              </a:r>
              <a:r>
                <a:rPr lang="en-US" altLang="ko-KR" sz="1600" b="1" dirty="0">
                  <a:solidFill>
                    <a:schemeClr val="tx1">
                      <a:lumMod val="75000"/>
                      <a:lumOff val="25000"/>
                    </a:schemeClr>
                  </a:solidFill>
                  <a:cs typeface="Arial" pitchFamily="34" charset="0"/>
                </a:rPr>
                <a:t> og </a:t>
              </a:r>
              <a:r>
                <a:rPr lang="en-US" altLang="ko-KR" sz="1600" b="1" dirty="0" err="1">
                  <a:solidFill>
                    <a:schemeClr val="tx1">
                      <a:lumMod val="75000"/>
                      <a:lumOff val="25000"/>
                    </a:schemeClr>
                  </a:solidFill>
                  <a:cs typeface="Arial" pitchFamily="34" charset="0"/>
                </a:rPr>
                <a:t>samfélags-þátttöku</a:t>
              </a:r>
              <a:endParaRPr lang="ko-KR" altLang="en-US" sz="1600" b="1" dirty="0">
                <a:solidFill>
                  <a:schemeClr val="tx1">
                    <a:lumMod val="75000"/>
                    <a:lumOff val="25000"/>
                  </a:schemeClr>
                </a:solidFill>
                <a:cs typeface="Arial" pitchFamily="34"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p:nvPr/>
        </p:nvCxnSpPr>
        <p:spPr>
          <a:xfrm>
            <a:off x="4963361" y="1996601"/>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96">
            <a:extLst>
              <a:ext uri="{FF2B5EF4-FFF2-40B4-BE49-F238E27FC236}">
                <a16:creationId xmlns:a16="http://schemas.microsoft.com/office/drawing/2014/main" id="{1C3D4BBD-A86E-4135-A4FF-55A92D834BA0}"/>
              </a:ext>
            </a:extLst>
          </p:cNvPr>
          <p:cNvCxnSpPr/>
          <p:nvPr/>
        </p:nvCxnSpPr>
        <p:spPr>
          <a:xfrm>
            <a:off x="7411453" y="1838425"/>
            <a:ext cx="0" cy="167452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9" name="Imagen 8">
            <a:extLst>
              <a:ext uri="{FF2B5EF4-FFF2-40B4-BE49-F238E27FC236}">
                <a16:creationId xmlns:a16="http://schemas.microsoft.com/office/drawing/2014/main" id="{36C527B8-C9BD-4D72-9294-1C7D56D4C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 y="-36946"/>
            <a:ext cx="4572000" cy="6457890"/>
          </a:xfrm>
          <a:prstGeom prst="rect">
            <a:avLst/>
          </a:prstGeom>
        </p:spPr>
      </p:pic>
      <p:sp>
        <p:nvSpPr>
          <p:cNvPr id="12" name="TextBox 3"/>
          <p:cNvSpPr txBox="1"/>
          <p:nvPr/>
        </p:nvSpPr>
        <p:spPr>
          <a:xfrm>
            <a:off x="5071146" y="577349"/>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Hluti</a:t>
            </a:r>
            <a:r>
              <a:rPr lang="en-US" altLang="ko-KR" sz="3200" b="1" dirty="0">
                <a:solidFill>
                  <a:srgbClr val="FFC000"/>
                </a:solidFill>
                <a:latin typeface="+mj-lt"/>
                <a:cs typeface="Arial" pitchFamily="34" charset="0"/>
              </a:rPr>
              <a:t> 1 </a:t>
            </a:r>
            <a:endParaRPr lang="en-US" altLang="ko-KR" sz="2400" b="1" dirty="0">
              <a:solidFill>
                <a:srgbClr val="FFC000"/>
              </a:solidFill>
              <a:latin typeface="+mj-lt"/>
              <a:cs typeface="Arial" pitchFamily="34" charset="0"/>
            </a:endParaRPr>
          </a:p>
        </p:txBody>
      </p:sp>
      <p:sp>
        <p:nvSpPr>
          <p:cNvPr id="13" name="CuadroTexto 12"/>
          <p:cNvSpPr txBox="1"/>
          <p:nvPr/>
        </p:nvSpPr>
        <p:spPr>
          <a:xfrm>
            <a:off x="5071146" y="1455517"/>
            <a:ext cx="4738776" cy="2031325"/>
          </a:xfrm>
          <a:prstGeom prst="rect">
            <a:avLst/>
          </a:prstGeom>
          <a:noFill/>
        </p:spPr>
        <p:txBody>
          <a:bodyPr wrap="square">
            <a:spAutoFit/>
          </a:bodyPr>
          <a:lstStyle/>
          <a:p>
            <a:pPr>
              <a:defRPr/>
            </a:pPr>
            <a:endParaRPr lang="en-GB" altLang="es-ES" dirty="0">
              <a:latin typeface="Calibri" panose="020F0502020204030204" pitchFamily="34" charset="0"/>
              <a:cs typeface="Calibri" panose="020F0502020204030204" pitchFamily="34" charset="0"/>
            </a:endParaRPr>
          </a:p>
          <a:p>
            <a:pPr>
              <a:defRPr/>
            </a:pPr>
            <a:r>
              <a:rPr lang="en-US" altLang="ko-KR" dirty="0">
                <a:cs typeface="Arial" pitchFamily="34" charset="0"/>
              </a:rPr>
              <a:t>Í </a:t>
            </a:r>
            <a:r>
              <a:rPr lang="en-US" altLang="ko-KR" dirty="0" err="1">
                <a:cs typeface="Arial" pitchFamily="34" charset="0"/>
              </a:rPr>
              <a:t>lok</a:t>
            </a:r>
            <a:r>
              <a:rPr lang="en-US" altLang="ko-KR" dirty="0">
                <a:cs typeface="Arial" pitchFamily="34" charset="0"/>
              </a:rPr>
              <a:t> þessa </a:t>
            </a:r>
            <a:r>
              <a:rPr lang="en-US" altLang="ko-KR" dirty="0" err="1">
                <a:cs typeface="Arial" pitchFamily="34" charset="0"/>
              </a:rPr>
              <a:t>hluta</a:t>
            </a:r>
            <a:r>
              <a:rPr lang="en-US" altLang="ko-KR" dirty="0">
                <a:cs typeface="Arial" pitchFamily="34" charset="0"/>
              </a:rPr>
              <a:t> </a:t>
            </a:r>
            <a:r>
              <a:rPr lang="en-US" altLang="ko-KR" dirty="0" err="1">
                <a:cs typeface="Arial" pitchFamily="34" charset="0"/>
              </a:rPr>
              <a:t>muntu</a:t>
            </a:r>
            <a:r>
              <a:rPr lang="en-US" altLang="ko-KR" dirty="0">
                <a:cs typeface="Arial" pitchFamily="34" charset="0"/>
              </a:rPr>
              <a:t> vera </a:t>
            </a:r>
            <a:r>
              <a:rPr lang="en-US" altLang="ko-KR" dirty="0" err="1">
                <a:cs typeface="Arial" pitchFamily="34" charset="0"/>
              </a:rPr>
              <a:t>tilbúinn</a:t>
            </a:r>
            <a:r>
              <a:rPr lang="en-US" altLang="ko-KR" dirty="0">
                <a:cs typeface="Arial" pitchFamily="34" charset="0"/>
              </a:rPr>
              <a:t> </a:t>
            </a:r>
            <a:r>
              <a:rPr lang="en-US" altLang="ko-KR" dirty="0" err="1">
                <a:cs typeface="Arial" pitchFamily="34" charset="0"/>
              </a:rPr>
              <a:t>til</a:t>
            </a:r>
            <a:r>
              <a:rPr lang="en-US" altLang="ko-KR" dirty="0">
                <a:cs typeface="Arial" pitchFamily="34" charset="0"/>
              </a:rPr>
              <a:t> </a:t>
            </a:r>
            <a:r>
              <a:rPr lang="en-US" altLang="ko-KR" dirty="0" err="1">
                <a:cs typeface="Arial" pitchFamily="34" charset="0"/>
              </a:rPr>
              <a:t>að</a:t>
            </a:r>
            <a:r>
              <a:rPr lang="en-US" altLang="ko-KR" dirty="0">
                <a:cs typeface="Arial" pitchFamily="34" charset="0"/>
              </a:rPr>
              <a:t> </a:t>
            </a:r>
            <a:r>
              <a:rPr lang="en-US" altLang="ko-KR" dirty="0" err="1">
                <a:cs typeface="Arial" pitchFamily="34" charset="0"/>
              </a:rPr>
              <a:t>bera</a:t>
            </a:r>
            <a:r>
              <a:rPr lang="en-US" altLang="ko-KR" dirty="0">
                <a:cs typeface="Arial" pitchFamily="34" charset="0"/>
              </a:rPr>
              <a:t> </a:t>
            </a:r>
            <a:r>
              <a:rPr lang="en-US" altLang="ko-KR" dirty="0" err="1">
                <a:cs typeface="Arial" pitchFamily="34" charset="0"/>
              </a:rPr>
              <a:t>kennsl</a:t>
            </a:r>
            <a:r>
              <a:rPr lang="en-US" altLang="ko-KR" dirty="0">
                <a:cs typeface="Arial" pitchFamily="34" charset="0"/>
              </a:rPr>
              <a:t> </a:t>
            </a:r>
            <a:r>
              <a:rPr lang="en-US" altLang="ko-KR" dirty="0" err="1">
                <a:cs typeface="Arial" pitchFamily="34" charset="0"/>
              </a:rPr>
              <a:t>á</a:t>
            </a:r>
            <a:r>
              <a:rPr lang="en-US" altLang="ko-KR" dirty="0">
                <a:cs typeface="Arial" pitchFamily="34" charset="0"/>
              </a:rPr>
              <a:t> </a:t>
            </a:r>
            <a:r>
              <a:rPr lang="en-US" altLang="ko-KR" dirty="0" err="1">
                <a:cs typeface="Arial" pitchFamily="34" charset="0"/>
              </a:rPr>
              <a:t>óáþreifanlegan</a:t>
            </a:r>
            <a:r>
              <a:rPr lang="en-US" altLang="ko-KR" dirty="0">
                <a:cs typeface="Arial" pitchFamily="34" charset="0"/>
              </a:rPr>
              <a:t> </a:t>
            </a:r>
            <a:r>
              <a:rPr lang="en-US" altLang="ko-KR" dirty="0" err="1">
                <a:cs typeface="Arial" pitchFamily="34" charset="0"/>
              </a:rPr>
              <a:t>menningararf</a:t>
            </a:r>
            <a:r>
              <a:rPr lang="en-US" altLang="ko-KR" dirty="0">
                <a:cs typeface="Arial" pitchFamily="34" charset="0"/>
              </a:rPr>
              <a:t> </a:t>
            </a:r>
            <a:r>
              <a:rPr lang="en-US" altLang="ko-KR" dirty="0" err="1">
                <a:cs typeface="Arial" pitchFamily="34" charset="0"/>
              </a:rPr>
              <a:t>og</a:t>
            </a:r>
            <a:r>
              <a:rPr lang="en-US" altLang="ko-KR" dirty="0">
                <a:cs typeface="Arial" pitchFamily="34" charset="0"/>
              </a:rPr>
              <a:t> </a:t>
            </a:r>
            <a:r>
              <a:rPr lang="en-US" altLang="ko-KR" dirty="0" err="1">
                <a:cs typeface="Arial" pitchFamily="34" charset="0"/>
              </a:rPr>
              <a:t>tengd</a:t>
            </a:r>
            <a:r>
              <a:rPr lang="en-US" altLang="ko-KR" dirty="0">
                <a:cs typeface="Arial" pitchFamily="34" charset="0"/>
              </a:rPr>
              <a:t> </a:t>
            </a:r>
            <a:r>
              <a:rPr lang="en-US" altLang="ko-KR" dirty="0" err="1">
                <a:cs typeface="Arial" pitchFamily="34" charset="0"/>
              </a:rPr>
              <a:t>tækifæri</a:t>
            </a:r>
            <a:r>
              <a:rPr lang="en-US" altLang="ko-KR" dirty="0">
                <a:cs typeface="Arial" pitchFamily="34" charset="0"/>
              </a:rPr>
              <a:t> </a:t>
            </a:r>
            <a:r>
              <a:rPr lang="en-US" altLang="ko-KR" dirty="0" err="1">
                <a:cs typeface="Arial" pitchFamily="34" charset="0"/>
              </a:rPr>
              <a:t>í</a:t>
            </a:r>
            <a:r>
              <a:rPr lang="en-US" altLang="ko-KR" dirty="0">
                <a:cs typeface="Arial" pitchFamily="34" charset="0"/>
              </a:rPr>
              <a:t> </a:t>
            </a:r>
            <a:r>
              <a:rPr lang="en-US" altLang="ko-KR" dirty="0" err="1">
                <a:cs typeface="Arial" pitchFamily="34" charset="0"/>
              </a:rPr>
              <a:t>nærumhverfinu</a:t>
            </a:r>
            <a:r>
              <a:rPr lang="en-US" altLang="ko-KR" dirty="0">
                <a:cs typeface="Arial" pitchFamily="34" charset="0"/>
              </a:rPr>
              <a:t>.</a:t>
            </a:r>
          </a:p>
          <a:p>
            <a:pPr>
              <a:defRPr/>
            </a:pPr>
            <a:r>
              <a:rPr lang="en-GB" altLang="es-ES" dirty="0">
                <a:latin typeface="Calibri" panose="020F0502020204030204" pitchFamily="34" charset="0"/>
                <a:cs typeface="Calibri" panose="020F0502020204030204" pitchFamily="34" charset="0"/>
              </a:rPr>
              <a:t> </a:t>
            </a:r>
          </a:p>
          <a:p>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583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798" y="0"/>
            <a:ext cx="10515600" cy="1325563"/>
          </a:xfrm>
        </p:spPr>
        <p:txBody>
          <a:bodyPr/>
          <a:lstStyle/>
          <a:p>
            <a:pPr algn="r"/>
            <a:r>
              <a:rPr lang="en-IE" b="1" dirty="0">
                <a:solidFill>
                  <a:srgbClr val="266C9F"/>
                </a:solidFill>
              </a:rPr>
              <a:t>1.1. </a:t>
            </a:r>
            <a:r>
              <a:rPr lang="en-IE" b="1" dirty="0" err="1">
                <a:solidFill>
                  <a:srgbClr val="266C9F"/>
                </a:solidFill>
              </a:rPr>
              <a:t>Samfélagsrýni</a:t>
            </a:r>
            <a:r>
              <a:rPr lang="en-IE" b="1" dirty="0">
                <a:solidFill>
                  <a:srgbClr val="266C9F"/>
                </a:solidFill>
              </a:rPr>
              <a:t> </a:t>
            </a:r>
            <a:r>
              <a:rPr lang="en-IE" dirty="0"/>
              <a:t>	</a:t>
            </a:r>
          </a:p>
        </p:txBody>
      </p:sp>
      <p:sp>
        <p:nvSpPr>
          <p:cNvPr id="3" name="Content Placeholder 2"/>
          <p:cNvSpPr>
            <a:spLocks noGrp="1"/>
          </p:cNvSpPr>
          <p:nvPr>
            <p:ph idx="4294967295"/>
          </p:nvPr>
        </p:nvSpPr>
        <p:spPr>
          <a:xfrm>
            <a:off x="3416417" y="1827511"/>
            <a:ext cx="8310527" cy="4351338"/>
          </a:xfrm>
        </p:spPr>
        <p:txBody>
          <a:bodyPr vert="horz" lIns="91440" tIns="45720" rIns="91440" bIns="45720" rtlCol="0" anchor="t">
            <a:normAutofit lnSpcReduction="10000"/>
          </a:bodyPr>
          <a:lstStyle/>
          <a:p>
            <a:r>
              <a:rPr lang="en-IE" sz="2400" dirty="0" err="1"/>
              <a:t>Þessi</a:t>
            </a:r>
            <a:r>
              <a:rPr lang="en-IE" sz="2400" dirty="0"/>
              <a:t> </a:t>
            </a:r>
            <a:r>
              <a:rPr lang="en-IE" sz="2400" dirty="0" err="1"/>
              <a:t>þáttur</a:t>
            </a:r>
            <a:r>
              <a:rPr lang="en-IE" sz="2400" dirty="0"/>
              <a:t> </a:t>
            </a:r>
            <a:r>
              <a:rPr lang="en-IE" sz="2400" dirty="0" err="1"/>
              <a:t>mun</a:t>
            </a:r>
            <a:r>
              <a:rPr lang="en-IE" sz="2400" dirty="0"/>
              <a:t> </a:t>
            </a:r>
            <a:r>
              <a:rPr lang="en-IE" sz="2400" dirty="0" err="1"/>
              <a:t>hjálpa</a:t>
            </a:r>
            <a:r>
              <a:rPr lang="en-IE" sz="2400" dirty="0"/>
              <a:t> </a:t>
            </a:r>
            <a:r>
              <a:rPr lang="en-IE" sz="2400" dirty="0" err="1"/>
              <a:t>samfélögum</a:t>
            </a:r>
            <a:r>
              <a:rPr lang="en-IE" sz="2400" dirty="0"/>
              <a:t> </a:t>
            </a:r>
            <a:r>
              <a:rPr lang="en-IE" sz="2400" dirty="0" err="1"/>
              <a:t>að</a:t>
            </a:r>
            <a:r>
              <a:rPr lang="en-IE" sz="2400" dirty="0"/>
              <a:t> </a:t>
            </a:r>
            <a:r>
              <a:rPr lang="en-IE" sz="2400" dirty="0" err="1"/>
              <a:t>koma</a:t>
            </a:r>
            <a:r>
              <a:rPr lang="en-IE" sz="2400" dirty="0"/>
              <a:t> </a:t>
            </a:r>
            <a:r>
              <a:rPr lang="en-IE" sz="2400" dirty="0" err="1"/>
              <a:t>auga</a:t>
            </a:r>
            <a:r>
              <a:rPr lang="en-IE" sz="2400" dirty="0"/>
              <a:t> á </a:t>
            </a:r>
            <a:r>
              <a:rPr lang="en-IE" sz="2400" dirty="0" err="1"/>
              <a:t>tækifæri</a:t>
            </a:r>
            <a:r>
              <a:rPr lang="en-IE" sz="2400" dirty="0"/>
              <a:t> </a:t>
            </a:r>
            <a:r>
              <a:rPr lang="en-IE" sz="2400" dirty="0" err="1"/>
              <a:t>óáþeifanlegs</a:t>
            </a:r>
            <a:r>
              <a:rPr lang="en-IE" sz="2400" dirty="0"/>
              <a:t> </a:t>
            </a:r>
            <a:r>
              <a:rPr lang="en-IE" sz="2400" dirty="0" err="1"/>
              <a:t>menningararfs</a:t>
            </a:r>
            <a:r>
              <a:rPr lang="en-IE" sz="2400" dirty="0"/>
              <a:t> í </a:t>
            </a:r>
            <a:r>
              <a:rPr lang="en-IE" sz="2400" dirty="0" err="1"/>
              <a:t>nærumhverfinu</a:t>
            </a:r>
            <a:r>
              <a:rPr lang="en-IE" sz="2400" dirty="0"/>
              <a:t>.</a:t>
            </a:r>
          </a:p>
          <a:p>
            <a:r>
              <a:rPr lang="en-IE" sz="2400" dirty="0" err="1"/>
              <a:t>Að</a:t>
            </a:r>
            <a:r>
              <a:rPr lang="en-IE" sz="2400" dirty="0"/>
              <a:t> </a:t>
            </a:r>
            <a:r>
              <a:rPr lang="en-IE" sz="2400" dirty="0" err="1"/>
              <a:t>færa</a:t>
            </a:r>
            <a:r>
              <a:rPr lang="en-IE" sz="2400" dirty="0"/>
              <a:t> </a:t>
            </a:r>
            <a:r>
              <a:rPr lang="en-IE" sz="2400" dirty="0" err="1"/>
              <a:t>fólk</a:t>
            </a:r>
            <a:r>
              <a:rPr lang="en-IE" sz="2400" dirty="0"/>
              <a:t> </a:t>
            </a:r>
            <a:r>
              <a:rPr lang="en-IE" sz="2400" dirty="0" err="1"/>
              <a:t>nær</a:t>
            </a:r>
            <a:r>
              <a:rPr lang="en-IE" sz="2400" dirty="0"/>
              <a:t> </a:t>
            </a:r>
            <a:r>
              <a:rPr lang="en-IE" sz="2400" dirty="0" err="1"/>
              <a:t>hvert</a:t>
            </a:r>
            <a:r>
              <a:rPr lang="en-IE" sz="2400" dirty="0"/>
              <a:t> </a:t>
            </a:r>
            <a:r>
              <a:rPr lang="en-IE" sz="2400" dirty="0" err="1"/>
              <a:t>öðru</a:t>
            </a:r>
            <a:r>
              <a:rPr lang="en-IE" sz="2400" dirty="0"/>
              <a:t> </a:t>
            </a:r>
            <a:r>
              <a:rPr lang="en-IE" sz="2400" dirty="0" err="1"/>
              <a:t>mun</a:t>
            </a:r>
            <a:r>
              <a:rPr lang="en-IE" sz="2400" dirty="0"/>
              <a:t> </a:t>
            </a:r>
            <a:r>
              <a:rPr lang="en-IE" sz="2400" dirty="0" err="1"/>
              <a:t>hjálpa</a:t>
            </a:r>
            <a:r>
              <a:rPr lang="en-IE" sz="2400" dirty="0"/>
              <a:t> </a:t>
            </a:r>
            <a:r>
              <a:rPr lang="en-IE" sz="2400" dirty="0" err="1"/>
              <a:t>til</a:t>
            </a:r>
            <a:r>
              <a:rPr lang="en-IE" sz="2400" dirty="0"/>
              <a:t> </a:t>
            </a:r>
            <a:r>
              <a:rPr lang="en-IE" sz="2400" dirty="0" err="1"/>
              <a:t>við</a:t>
            </a:r>
            <a:r>
              <a:rPr lang="en-IE" sz="2400" dirty="0"/>
              <a:t> </a:t>
            </a:r>
            <a:r>
              <a:rPr lang="en-IE" sz="2400" dirty="0" err="1"/>
              <a:t>að</a:t>
            </a:r>
            <a:r>
              <a:rPr lang="en-IE" sz="2400" dirty="0"/>
              <a:t> </a:t>
            </a:r>
            <a:r>
              <a:rPr lang="en-IE" sz="2400" dirty="0" err="1"/>
              <a:t>láta</a:t>
            </a:r>
            <a:r>
              <a:rPr lang="en-IE" sz="2400" dirty="0"/>
              <a:t> </a:t>
            </a:r>
            <a:r>
              <a:rPr lang="en-IE" sz="2400" dirty="0" err="1"/>
              <a:t>hugmyndirnar</a:t>
            </a:r>
            <a:r>
              <a:rPr lang="en-IE" sz="2400" dirty="0"/>
              <a:t> </a:t>
            </a:r>
            <a:r>
              <a:rPr lang="en-IE" sz="2400" dirty="0" err="1"/>
              <a:t>rætast</a:t>
            </a:r>
            <a:r>
              <a:rPr lang="en-IE" sz="2400" dirty="0"/>
              <a:t>.</a:t>
            </a:r>
          </a:p>
          <a:p>
            <a:r>
              <a:rPr lang="en-IE" sz="2400" dirty="0" err="1"/>
              <a:t>Þetta</a:t>
            </a:r>
            <a:r>
              <a:rPr lang="en-IE" sz="2400" dirty="0"/>
              <a:t> er </a:t>
            </a:r>
            <a:r>
              <a:rPr lang="en-IE" sz="2400" dirty="0" err="1"/>
              <a:t>hægt</a:t>
            </a:r>
            <a:r>
              <a:rPr lang="en-IE" sz="2400" dirty="0"/>
              <a:t> </a:t>
            </a:r>
            <a:r>
              <a:rPr lang="en-IE" sz="2400" dirty="0" err="1"/>
              <a:t>með</a:t>
            </a:r>
            <a:r>
              <a:rPr lang="en-IE" sz="2400" dirty="0"/>
              <a:t> </a:t>
            </a:r>
            <a:r>
              <a:rPr lang="en-IE" sz="2400" dirty="0" err="1"/>
              <a:t>því</a:t>
            </a:r>
            <a:r>
              <a:rPr lang="en-IE" sz="2400" dirty="0"/>
              <a:t> </a:t>
            </a:r>
            <a:r>
              <a:rPr lang="en-IE" sz="2400" dirty="0" err="1"/>
              <a:t>að</a:t>
            </a:r>
            <a:r>
              <a:rPr lang="en-IE" sz="2400" dirty="0"/>
              <a:t> </a:t>
            </a:r>
            <a:r>
              <a:rPr lang="en-IE" sz="2400" dirty="0" err="1"/>
              <a:t>framkvæma</a:t>
            </a:r>
            <a:r>
              <a:rPr lang="en-IE" sz="2400" dirty="0"/>
              <a:t> </a:t>
            </a:r>
            <a:r>
              <a:rPr lang="en-IE" sz="2400" b="1" dirty="0" err="1"/>
              <a:t>samfélagsrýni</a:t>
            </a:r>
            <a:r>
              <a:rPr lang="en-IE" sz="2400" dirty="0"/>
              <a:t> (Community Audit) </a:t>
            </a:r>
            <a:r>
              <a:rPr lang="en-IE" sz="2400" dirty="0" err="1"/>
              <a:t>til</a:t>
            </a:r>
            <a:r>
              <a:rPr lang="en-IE" sz="2400" dirty="0"/>
              <a:t> </a:t>
            </a:r>
            <a:r>
              <a:rPr lang="en-IE" sz="2400" dirty="0" err="1"/>
              <a:t>að</a:t>
            </a:r>
            <a:r>
              <a:rPr lang="en-IE" sz="2400" dirty="0"/>
              <a:t> </a:t>
            </a:r>
            <a:r>
              <a:rPr lang="en-IE" sz="2400" dirty="0" err="1"/>
              <a:t>bera</a:t>
            </a:r>
            <a:r>
              <a:rPr lang="en-IE" sz="2400" dirty="0"/>
              <a:t> </a:t>
            </a:r>
            <a:r>
              <a:rPr lang="en-IE" sz="2400" dirty="0" err="1"/>
              <a:t>kennsl</a:t>
            </a:r>
            <a:r>
              <a:rPr lang="en-IE" sz="2400" dirty="0"/>
              <a:t> á </a:t>
            </a:r>
            <a:r>
              <a:rPr lang="en-IE" sz="2400" dirty="0" err="1"/>
              <a:t>sögu</a:t>
            </a:r>
            <a:r>
              <a:rPr lang="en-IE" sz="2400" dirty="0"/>
              <a:t>, </a:t>
            </a:r>
            <a:r>
              <a:rPr lang="en-IE" sz="2400" dirty="0" err="1"/>
              <a:t>menningu</a:t>
            </a:r>
            <a:r>
              <a:rPr lang="en-IE" sz="2400" dirty="0"/>
              <a:t>, </a:t>
            </a:r>
            <a:r>
              <a:rPr lang="en-IE" sz="2400" dirty="0" err="1"/>
              <a:t>náttúru</a:t>
            </a:r>
            <a:r>
              <a:rPr lang="en-IE" sz="2400" dirty="0"/>
              <a:t> </a:t>
            </a:r>
            <a:r>
              <a:rPr lang="en-IE" sz="2400" dirty="0" err="1"/>
              <a:t>og</a:t>
            </a:r>
            <a:r>
              <a:rPr lang="en-IE" sz="2400" dirty="0"/>
              <a:t> </a:t>
            </a:r>
            <a:r>
              <a:rPr lang="en-IE" sz="2400" dirty="0" err="1"/>
              <a:t>byggingar</a:t>
            </a:r>
            <a:r>
              <a:rPr lang="en-IE" sz="2400" dirty="0"/>
              <a:t>/</a:t>
            </a:r>
            <a:r>
              <a:rPr lang="en-IE" sz="2400" dirty="0" err="1"/>
              <a:t>eignir</a:t>
            </a:r>
            <a:r>
              <a:rPr lang="en-IE" sz="2400" dirty="0"/>
              <a:t> </a:t>
            </a:r>
            <a:r>
              <a:rPr lang="en-IE" sz="2400" dirty="0" err="1"/>
              <a:t>sem</a:t>
            </a:r>
            <a:r>
              <a:rPr lang="en-IE" sz="2400" dirty="0"/>
              <a:t> </a:t>
            </a:r>
            <a:r>
              <a:rPr lang="en-IE" sz="2400" dirty="0" err="1"/>
              <a:t>hægt</a:t>
            </a:r>
            <a:r>
              <a:rPr lang="en-IE" sz="2400" dirty="0"/>
              <a:t> er </a:t>
            </a:r>
            <a:r>
              <a:rPr lang="en-IE" sz="2400" dirty="0" err="1"/>
              <a:t>að</a:t>
            </a:r>
            <a:r>
              <a:rPr lang="en-IE" sz="2400" dirty="0"/>
              <a:t> </a:t>
            </a:r>
            <a:r>
              <a:rPr lang="en-IE" sz="2400" dirty="0" err="1"/>
              <a:t>þróa</a:t>
            </a:r>
            <a:r>
              <a:rPr lang="en-IE" sz="2400" dirty="0"/>
              <a:t> </a:t>
            </a:r>
            <a:r>
              <a:rPr lang="en-IE" sz="2400" dirty="0" err="1"/>
              <a:t>sem</a:t>
            </a:r>
            <a:r>
              <a:rPr lang="en-IE" sz="2400" dirty="0"/>
              <a:t> </a:t>
            </a:r>
            <a:r>
              <a:rPr lang="en-IE" sz="2400" dirty="0" err="1"/>
              <a:t>áhugaverð</a:t>
            </a:r>
            <a:r>
              <a:rPr lang="en-IE" sz="2400" dirty="0"/>
              <a:t> </a:t>
            </a:r>
            <a:r>
              <a:rPr lang="en-IE" sz="2400" dirty="0" err="1"/>
              <a:t>atriði</a:t>
            </a:r>
            <a:r>
              <a:rPr lang="en-IE" sz="2400" dirty="0"/>
              <a:t>.</a:t>
            </a:r>
          </a:p>
          <a:p>
            <a:r>
              <a:rPr lang="en-IE" sz="2400" dirty="0"/>
              <a:t>Best er </a:t>
            </a:r>
            <a:r>
              <a:rPr lang="en-IE" sz="2400" dirty="0" err="1"/>
              <a:t>að</a:t>
            </a:r>
            <a:r>
              <a:rPr lang="en-IE" sz="2400" dirty="0"/>
              <a:t> </a:t>
            </a:r>
            <a:r>
              <a:rPr lang="en-IE" sz="2400" dirty="0" err="1"/>
              <a:t>framkvæma</a:t>
            </a:r>
            <a:r>
              <a:rPr lang="en-IE" sz="2400" dirty="0"/>
              <a:t> </a:t>
            </a:r>
            <a:r>
              <a:rPr lang="en-IE" sz="2400" dirty="0" err="1"/>
              <a:t>athugunina</a:t>
            </a:r>
            <a:r>
              <a:rPr lang="en-IE" sz="2400" dirty="0"/>
              <a:t> í </a:t>
            </a:r>
            <a:r>
              <a:rPr lang="en-IE" sz="2400" dirty="0" err="1"/>
              <a:t>hópi</a:t>
            </a:r>
            <a:r>
              <a:rPr lang="en-IE" sz="2400" dirty="0"/>
              <a:t> </a:t>
            </a:r>
            <a:r>
              <a:rPr lang="en-IE" sz="2400" dirty="0" err="1"/>
              <a:t>og</a:t>
            </a:r>
            <a:r>
              <a:rPr lang="en-IE" sz="2400" dirty="0"/>
              <a:t> </a:t>
            </a:r>
            <a:r>
              <a:rPr lang="en-IE" sz="2400" dirty="0" err="1"/>
              <a:t>bjóða</a:t>
            </a:r>
            <a:r>
              <a:rPr lang="en-IE" sz="2400" dirty="0"/>
              <a:t> </a:t>
            </a:r>
            <a:r>
              <a:rPr lang="en-IE" sz="2400" dirty="0" err="1"/>
              <a:t>hagsmunaaðilum</a:t>
            </a:r>
            <a:r>
              <a:rPr lang="en-IE" sz="2400" dirty="0"/>
              <a:t> </a:t>
            </a:r>
            <a:r>
              <a:rPr lang="en-IE" sz="2400" dirty="0" err="1"/>
              <a:t>eins</a:t>
            </a:r>
            <a:r>
              <a:rPr lang="en-IE" sz="2400" dirty="0"/>
              <a:t> </a:t>
            </a:r>
            <a:r>
              <a:rPr lang="en-IE" sz="2400" dirty="0" err="1"/>
              <a:t>og</a:t>
            </a:r>
            <a:r>
              <a:rPr lang="en-IE" sz="2400" dirty="0"/>
              <a:t> </a:t>
            </a:r>
            <a:r>
              <a:rPr lang="en-IE" sz="2400" dirty="0" err="1"/>
              <a:t>svæðisbundnum</a:t>
            </a:r>
            <a:r>
              <a:rPr lang="en-IE" sz="2400" dirty="0"/>
              <a:t> </a:t>
            </a:r>
            <a:r>
              <a:rPr lang="en-IE" sz="2400" dirty="0" err="1"/>
              <a:t>menningarmiðstöðvum</a:t>
            </a:r>
            <a:r>
              <a:rPr lang="en-IE" sz="2400" dirty="0"/>
              <a:t>, </a:t>
            </a:r>
            <a:r>
              <a:rPr lang="en-IE" sz="2400" dirty="0" err="1"/>
              <a:t>menningarskrifstofum</a:t>
            </a:r>
            <a:r>
              <a:rPr lang="en-IE" sz="2400" dirty="0"/>
              <a:t>, </a:t>
            </a:r>
            <a:r>
              <a:rPr lang="en-IE" sz="2400" dirty="0" err="1"/>
              <a:t>upplýsingamiðstöðum</a:t>
            </a:r>
            <a:r>
              <a:rPr lang="en-IE" sz="2400" dirty="0"/>
              <a:t> </a:t>
            </a:r>
            <a:r>
              <a:rPr lang="en-IE" sz="2400" dirty="0" err="1"/>
              <a:t>ferðamála</a:t>
            </a:r>
            <a:r>
              <a:rPr lang="en-IE" sz="2400" dirty="0"/>
              <a:t>, </a:t>
            </a:r>
            <a:r>
              <a:rPr lang="en-IE" sz="2400" dirty="0" err="1"/>
              <a:t>sagnfræðingum</a:t>
            </a:r>
            <a:r>
              <a:rPr lang="en-IE" sz="2400" dirty="0"/>
              <a:t>, </a:t>
            </a:r>
            <a:r>
              <a:rPr lang="en-IE" sz="2400" dirty="0" err="1"/>
              <a:t>sögumönnum</a:t>
            </a:r>
            <a:r>
              <a:rPr lang="en-IE" sz="2400" dirty="0"/>
              <a:t> </a:t>
            </a:r>
            <a:r>
              <a:rPr lang="en-IE" sz="2400" dirty="0" err="1"/>
              <a:t>o.fl</a:t>
            </a:r>
            <a:r>
              <a:rPr lang="en-IE" sz="2400" dirty="0"/>
              <a:t>. </a:t>
            </a:r>
            <a:r>
              <a:rPr lang="en-IE" sz="2400" dirty="0" err="1"/>
              <a:t>að</a:t>
            </a:r>
            <a:r>
              <a:rPr lang="en-IE" sz="2400" dirty="0"/>
              <a:t> taka </a:t>
            </a:r>
            <a:r>
              <a:rPr lang="en-IE" sz="2400" dirty="0" err="1"/>
              <a:t>þátt</a:t>
            </a:r>
            <a:r>
              <a:rPr lang="en-IE" sz="2400" dirty="0"/>
              <a:t>.</a:t>
            </a:r>
          </a:p>
        </p:txBody>
      </p:sp>
      <p:pic>
        <p:nvPicPr>
          <p:cNvPr id="5" name="Picture 4" descr="Hands holding each other">
            <a:extLst>
              <a:ext uri="{FF2B5EF4-FFF2-40B4-BE49-F238E27FC236}">
                <a16:creationId xmlns:a16="http://schemas.microsoft.com/office/drawing/2014/main" id="{B4BE13E2-7C7B-064A-A8EB-FE128B980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481" y="320511"/>
            <a:ext cx="2445636" cy="1630742"/>
          </a:xfrm>
          <a:prstGeom prst="rect">
            <a:avLst/>
          </a:prstGeom>
        </p:spPr>
      </p:pic>
    </p:spTree>
    <p:extLst>
      <p:ext uri="{BB962C8B-B14F-4D97-AF65-F5344CB8AC3E}">
        <p14:creationId xmlns:p14="http://schemas.microsoft.com/office/powerpoint/2010/main" val="260248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414" y="0"/>
            <a:ext cx="10515600" cy="1325563"/>
          </a:xfrm>
        </p:spPr>
        <p:txBody>
          <a:bodyPr/>
          <a:lstStyle/>
          <a:p>
            <a:pPr algn="r"/>
            <a:r>
              <a:rPr lang="en-IE" b="1" dirty="0">
                <a:solidFill>
                  <a:srgbClr val="266C9F"/>
                </a:solidFill>
              </a:rPr>
              <a:t>1.1. </a:t>
            </a:r>
            <a:r>
              <a:rPr lang="en-IE" b="1" dirty="0" err="1">
                <a:solidFill>
                  <a:srgbClr val="266C9F"/>
                </a:solidFill>
              </a:rPr>
              <a:t>Samfélagsrýni</a:t>
            </a:r>
            <a:r>
              <a:rPr lang="en-IE" dirty="0"/>
              <a:t>	</a:t>
            </a:r>
          </a:p>
        </p:txBody>
      </p:sp>
      <p:sp>
        <p:nvSpPr>
          <p:cNvPr id="3" name="Content Placeholder 2"/>
          <p:cNvSpPr>
            <a:spLocks noGrp="1"/>
          </p:cNvSpPr>
          <p:nvPr>
            <p:ph idx="4294967295"/>
          </p:nvPr>
        </p:nvSpPr>
        <p:spPr>
          <a:xfrm>
            <a:off x="1951349" y="1674797"/>
            <a:ext cx="9770882" cy="4351338"/>
          </a:xfrm>
        </p:spPr>
        <p:txBody>
          <a:bodyPr vert="horz" lIns="91440" tIns="45720" rIns="91440" bIns="45720" rtlCol="0" anchor="t">
            <a:normAutofit fontScale="85000" lnSpcReduction="20000"/>
          </a:bodyPr>
          <a:lstStyle/>
          <a:p>
            <a:r>
              <a:rPr lang="is-IS" dirty="0"/>
              <a:t>Þú getur notað eftirfarandi gátlista til að greina menningarverðmæti samfélagsins:</a:t>
            </a:r>
            <a:endParaRPr lang="is-IS" dirty="0">
              <a:cs typeface="Calibri"/>
            </a:endParaRPr>
          </a:p>
          <a:p>
            <a:r>
              <a:rPr lang="is-IS" dirty="0"/>
              <a:t>Athugun</a:t>
            </a:r>
            <a:endParaRPr lang="is-IS" dirty="0">
              <a:cs typeface="Calibri"/>
            </a:endParaRPr>
          </a:p>
          <a:p>
            <a:pPr lvl="1"/>
            <a:r>
              <a:rPr lang="is-IS" dirty="0"/>
              <a:t>Gerðu lista yfir mikilvæga eða sögulega viðburði sem tengjast svæðinu. </a:t>
            </a:r>
            <a:endParaRPr lang="is-IS" dirty="0">
              <a:cs typeface="Calibri"/>
            </a:endParaRPr>
          </a:p>
          <a:p>
            <a:pPr lvl="1"/>
            <a:r>
              <a:rPr lang="is-IS" dirty="0"/>
              <a:t>Gerðu lista yfir fólk og verðmæti sem tengjast menningu svæðisins, eins og tónlist, dans, leiklist, ljóðlist, bókmenntir, frásagnir og handverk.</a:t>
            </a:r>
            <a:endParaRPr lang="is-IS" dirty="0">
              <a:cs typeface="Calibri"/>
            </a:endParaRPr>
          </a:p>
          <a:p>
            <a:pPr lvl="1"/>
            <a:r>
              <a:rPr lang="en-IE" dirty="0" err="1"/>
              <a:t>Gerðu</a:t>
            </a:r>
            <a:r>
              <a:rPr lang="en-IE" dirty="0"/>
              <a:t> </a:t>
            </a:r>
            <a:r>
              <a:rPr lang="en-IE" dirty="0" err="1"/>
              <a:t>lista</a:t>
            </a:r>
            <a:r>
              <a:rPr lang="en-IE" dirty="0"/>
              <a:t> </a:t>
            </a:r>
            <a:r>
              <a:rPr lang="en-IE" dirty="0" err="1"/>
              <a:t>yfir</a:t>
            </a:r>
            <a:r>
              <a:rPr lang="en-IE" dirty="0"/>
              <a:t> </a:t>
            </a:r>
            <a:r>
              <a:rPr lang="en-IE" dirty="0" err="1"/>
              <a:t>hátíðir</a:t>
            </a:r>
            <a:r>
              <a:rPr lang="en-IE" dirty="0"/>
              <a:t> </a:t>
            </a:r>
            <a:r>
              <a:rPr lang="en-IE" dirty="0" err="1"/>
              <a:t>og</a:t>
            </a:r>
            <a:r>
              <a:rPr lang="en-IE" dirty="0"/>
              <a:t> </a:t>
            </a:r>
            <a:r>
              <a:rPr lang="en-IE" dirty="0" err="1"/>
              <a:t>viðburði</a:t>
            </a:r>
            <a:r>
              <a:rPr lang="en-IE" dirty="0"/>
              <a:t> </a:t>
            </a:r>
            <a:r>
              <a:rPr lang="en-IE" dirty="0" err="1"/>
              <a:t>samtímans</a:t>
            </a:r>
            <a:r>
              <a:rPr lang="en-IE" dirty="0"/>
              <a:t> </a:t>
            </a:r>
            <a:r>
              <a:rPr lang="en-IE" dirty="0" err="1"/>
              <a:t>sem</a:t>
            </a:r>
            <a:r>
              <a:rPr lang="en-IE" dirty="0"/>
              <a:t> </a:t>
            </a:r>
            <a:r>
              <a:rPr lang="en-IE" dirty="0" err="1"/>
              <a:t>endurspegla</a:t>
            </a:r>
            <a:r>
              <a:rPr lang="en-IE" dirty="0"/>
              <a:t> </a:t>
            </a:r>
            <a:r>
              <a:rPr lang="en-IE" dirty="0" err="1"/>
              <a:t>sögu</a:t>
            </a:r>
            <a:r>
              <a:rPr lang="en-IE" dirty="0"/>
              <a:t>, </a:t>
            </a:r>
            <a:r>
              <a:rPr lang="en-IE" dirty="0" err="1"/>
              <a:t>hefðir</a:t>
            </a:r>
            <a:r>
              <a:rPr lang="en-IE" dirty="0"/>
              <a:t> </a:t>
            </a:r>
            <a:r>
              <a:rPr lang="en-IE" dirty="0" err="1"/>
              <a:t>og</a:t>
            </a:r>
            <a:r>
              <a:rPr lang="en-IE" dirty="0"/>
              <a:t>/</a:t>
            </a:r>
            <a:r>
              <a:rPr lang="en-IE" dirty="0" err="1"/>
              <a:t>eða</a:t>
            </a:r>
            <a:r>
              <a:rPr lang="en-IE" dirty="0"/>
              <a:t> </a:t>
            </a:r>
            <a:r>
              <a:rPr lang="en-IE" dirty="0" err="1"/>
              <a:t>menningu</a:t>
            </a:r>
            <a:r>
              <a:rPr lang="en-IE" dirty="0"/>
              <a:t> </a:t>
            </a:r>
            <a:r>
              <a:rPr lang="en-IE" dirty="0" err="1"/>
              <a:t>samfélagins</a:t>
            </a:r>
            <a:r>
              <a:rPr lang="en-IE" dirty="0"/>
              <a:t>.</a:t>
            </a:r>
            <a:endParaRPr lang="en-IE" dirty="0">
              <a:cs typeface="Calibri"/>
            </a:endParaRPr>
          </a:p>
          <a:p>
            <a:pPr lvl="1"/>
            <a:r>
              <a:rPr lang="en-IE" dirty="0" err="1"/>
              <a:t>Gerðu</a:t>
            </a:r>
            <a:r>
              <a:rPr lang="en-IE" dirty="0"/>
              <a:t> </a:t>
            </a:r>
            <a:r>
              <a:rPr lang="en-IE" dirty="0" err="1"/>
              <a:t>lista</a:t>
            </a:r>
            <a:r>
              <a:rPr lang="en-IE" dirty="0"/>
              <a:t> </a:t>
            </a:r>
            <a:r>
              <a:rPr lang="en-IE" dirty="0" err="1"/>
              <a:t>yfir</a:t>
            </a:r>
            <a:r>
              <a:rPr lang="en-IE" dirty="0"/>
              <a:t> </a:t>
            </a:r>
            <a:r>
              <a:rPr lang="en-IE" dirty="0" err="1"/>
              <a:t>þekkt</a:t>
            </a:r>
            <a:r>
              <a:rPr lang="en-IE" dirty="0"/>
              <a:t> </a:t>
            </a:r>
            <a:r>
              <a:rPr lang="en-IE" dirty="0" err="1"/>
              <a:t>fólk</a:t>
            </a:r>
            <a:r>
              <a:rPr lang="en-IE" dirty="0"/>
              <a:t> </a:t>
            </a:r>
            <a:r>
              <a:rPr lang="en-IE" dirty="0" err="1"/>
              <a:t>sem</a:t>
            </a:r>
            <a:r>
              <a:rPr lang="en-IE" dirty="0"/>
              <a:t> </a:t>
            </a:r>
            <a:r>
              <a:rPr lang="en-IE" dirty="0" err="1"/>
              <a:t>tengist</a:t>
            </a:r>
            <a:r>
              <a:rPr lang="en-IE" dirty="0"/>
              <a:t> </a:t>
            </a:r>
            <a:r>
              <a:rPr lang="en-IE" dirty="0" err="1"/>
              <a:t>svæðinu</a:t>
            </a:r>
            <a:r>
              <a:rPr lang="en-IE" dirty="0"/>
              <a:t>.</a:t>
            </a:r>
          </a:p>
          <a:p>
            <a:pPr lvl="1"/>
            <a:r>
              <a:rPr lang="en-IE" dirty="0" err="1"/>
              <a:t>Hvaða</a:t>
            </a:r>
            <a:r>
              <a:rPr lang="en-IE" dirty="0"/>
              <a:t> </a:t>
            </a:r>
            <a:r>
              <a:rPr lang="en-IE" dirty="0" err="1"/>
              <a:t>náttúrulegu</a:t>
            </a:r>
            <a:r>
              <a:rPr lang="en-IE" dirty="0"/>
              <a:t> </a:t>
            </a:r>
            <a:r>
              <a:rPr lang="en-IE" dirty="0" err="1"/>
              <a:t>fyrirbæri</a:t>
            </a:r>
            <a:r>
              <a:rPr lang="en-IE" dirty="0"/>
              <a:t> </a:t>
            </a:r>
            <a:r>
              <a:rPr lang="en-IE" dirty="0" err="1"/>
              <a:t>eru</a:t>
            </a:r>
            <a:r>
              <a:rPr lang="en-IE" dirty="0"/>
              <a:t> á </a:t>
            </a:r>
            <a:r>
              <a:rPr lang="en-IE" dirty="0" err="1"/>
              <a:t>svæðinu</a:t>
            </a:r>
            <a:r>
              <a:rPr lang="en-IE" dirty="0"/>
              <a:t> - </a:t>
            </a:r>
            <a:r>
              <a:rPr lang="en-IE" dirty="0" err="1"/>
              <a:t>þetta</a:t>
            </a:r>
            <a:r>
              <a:rPr lang="en-IE" dirty="0"/>
              <a:t> geta </a:t>
            </a:r>
            <a:r>
              <a:rPr lang="en-IE" dirty="0" err="1"/>
              <a:t>verið</a:t>
            </a:r>
            <a:r>
              <a:rPr lang="en-IE" dirty="0"/>
              <a:t> </a:t>
            </a:r>
            <a:r>
              <a:rPr lang="en-IE" dirty="0" err="1"/>
              <a:t>vötn</a:t>
            </a:r>
            <a:r>
              <a:rPr lang="en-IE" dirty="0"/>
              <a:t>, </a:t>
            </a:r>
            <a:r>
              <a:rPr lang="en-IE" dirty="0" err="1"/>
              <a:t>ár</a:t>
            </a:r>
            <a:r>
              <a:rPr lang="en-IE" dirty="0"/>
              <a:t>, </a:t>
            </a:r>
            <a:r>
              <a:rPr lang="en-IE" dirty="0" err="1"/>
              <a:t>skóglendi</a:t>
            </a:r>
            <a:r>
              <a:rPr lang="en-IE" dirty="0"/>
              <a:t>, </a:t>
            </a:r>
            <a:r>
              <a:rPr lang="en-IE" dirty="0" err="1"/>
              <a:t>skógar</a:t>
            </a:r>
            <a:r>
              <a:rPr lang="en-IE" dirty="0"/>
              <a:t>, </a:t>
            </a:r>
            <a:r>
              <a:rPr lang="en-IE" dirty="0" err="1"/>
              <a:t>mólendi</a:t>
            </a:r>
            <a:r>
              <a:rPr lang="en-IE" dirty="0"/>
              <a:t>, </a:t>
            </a:r>
            <a:r>
              <a:rPr lang="en-IE" dirty="0" err="1"/>
              <a:t>votlendi</a:t>
            </a:r>
            <a:r>
              <a:rPr lang="en-IE" dirty="0"/>
              <a:t>, </a:t>
            </a:r>
            <a:r>
              <a:rPr lang="en-IE" dirty="0" err="1"/>
              <a:t>fjöll</a:t>
            </a:r>
            <a:r>
              <a:rPr lang="en-IE" dirty="0"/>
              <a:t>, </a:t>
            </a:r>
            <a:r>
              <a:rPr lang="en-IE" dirty="0" err="1"/>
              <a:t>gönguleiðir</a:t>
            </a:r>
            <a:r>
              <a:rPr lang="en-IE" dirty="0"/>
              <a:t>, </a:t>
            </a:r>
            <a:r>
              <a:rPr lang="en-IE" dirty="0" err="1"/>
              <a:t>hjólaleiðir</a:t>
            </a:r>
            <a:r>
              <a:rPr lang="en-IE" dirty="0"/>
              <a:t>. </a:t>
            </a:r>
          </a:p>
          <a:p>
            <a:pPr lvl="1"/>
            <a:r>
              <a:rPr lang="en-IE" dirty="0" err="1"/>
              <a:t>Hvaða</a:t>
            </a:r>
            <a:r>
              <a:rPr lang="en-IE" dirty="0"/>
              <a:t> </a:t>
            </a:r>
            <a:r>
              <a:rPr lang="en-IE" dirty="0" err="1"/>
              <a:t>byggingar</a:t>
            </a:r>
            <a:r>
              <a:rPr lang="en-IE" dirty="0"/>
              <a:t>, </a:t>
            </a:r>
            <a:r>
              <a:rPr lang="en-IE" dirty="0" err="1"/>
              <a:t>minnismerki</a:t>
            </a:r>
            <a:r>
              <a:rPr lang="en-IE" dirty="0"/>
              <a:t>, </a:t>
            </a:r>
            <a:r>
              <a:rPr lang="en-IE" dirty="0" err="1"/>
              <a:t>sögufrægu</a:t>
            </a:r>
            <a:r>
              <a:rPr lang="en-IE" dirty="0"/>
              <a:t> </a:t>
            </a:r>
            <a:r>
              <a:rPr lang="en-IE" dirty="0" err="1"/>
              <a:t>hús</a:t>
            </a:r>
            <a:r>
              <a:rPr lang="en-IE" dirty="0"/>
              <a:t> </a:t>
            </a:r>
            <a:r>
              <a:rPr lang="en-IE" dirty="0" err="1"/>
              <a:t>og</a:t>
            </a:r>
            <a:r>
              <a:rPr lang="en-IE" dirty="0"/>
              <a:t> </a:t>
            </a:r>
            <a:r>
              <a:rPr lang="en-IE" dirty="0" err="1"/>
              <a:t>garðar</a:t>
            </a:r>
            <a:r>
              <a:rPr lang="en-IE" dirty="0"/>
              <a:t> </a:t>
            </a:r>
            <a:r>
              <a:rPr lang="en-IE" dirty="0" err="1"/>
              <a:t>eru</a:t>
            </a:r>
            <a:r>
              <a:rPr lang="en-IE" dirty="0"/>
              <a:t> á </a:t>
            </a:r>
            <a:r>
              <a:rPr lang="en-IE" dirty="0" err="1"/>
              <a:t>svæðinu</a:t>
            </a:r>
            <a:r>
              <a:rPr lang="en-IE" dirty="0"/>
              <a:t> </a:t>
            </a:r>
            <a:r>
              <a:rPr lang="en-IE" dirty="0" err="1"/>
              <a:t>þínu</a:t>
            </a:r>
            <a:r>
              <a:rPr lang="en-IE" dirty="0"/>
              <a:t> </a:t>
            </a:r>
            <a:r>
              <a:rPr lang="en-IE" dirty="0" err="1"/>
              <a:t>og</a:t>
            </a:r>
            <a:r>
              <a:rPr lang="en-IE" dirty="0"/>
              <a:t> </a:t>
            </a:r>
            <a:r>
              <a:rPr lang="en-IE" dirty="0" err="1"/>
              <a:t>gætu</a:t>
            </a:r>
            <a:r>
              <a:rPr lang="en-IE" dirty="0"/>
              <a:t> </a:t>
            </a:r>
            <a:r>
              <a:rPr lang="en-IE" dirty="0" err="1"/>
              <a:t>verið</a:t>
            </a:r>
            <a:r>
              <a:rPr lang="en-IE" dirty="0"/>
              <a:t> </a:t>
            </a:r>
            <a:r>
              <a:rPr lang="en-IE" dirty="0" err="1"/>
              <a:t>áhugaverð</a:t>
            </a:r>
            <a:r>
              <a:rPr lang="en-IE" dirty="0"/>
              <a:t>? </a:t>
            </a:r>
          </a:p>
          <a:p>
            <a:pPr lvl="1"/>
            <a:r>
              <a:rPr lang="en-IE" dirty="0" err="1"/>
              <a:t>Gerðu</a:t>
            </a:r>
            <a:r>
              <a:rPr lang="en-IE" dirty="0"/>
              <a:t> </a:t>
            </a:r>
            <a:r>
              <a:rPr lang="en-IE" dirty="0" err="1"/>
              <a:t>lista</a:t>
            </a:r>
            <a:r>
              <a:rPr lang="en-IE" dirty="0"/>
              <a:t> </a:t>
            </a:r>
            <a:r>
              <a:rPr lang="en-IE" dirty="0" err="1"/>
              <a:t>yfir</a:t>
            </a:r>
            <a:r>
              <a:rPr lang="en-IE" dirty="0"/>
              <a:t> </a:t>
            </a:r>
            <a:r>
              <a:rPr lang="en-IE" dirty="0" err="1"/>
              <a:t>hefðbundnar</a:t>
            </a:r>
            <a:r>
              <a:rPr lang="en-IE" dirty="0"/>
              <a:t> </a:t>
            </a:r>
            <a:r>
              <a:rPr lang="en-IE" dirty="0" err="1"/>
              <a:t>venjur</a:t>
            </a:r>
            <a:r>
              <a:rPr lang="en-IE" dirty="0"/>
              <a:t> </a:t>
            </a:r>
            <a:r>
              <a:rPr lang="en-IE" dirty="0" err="1"/>
              <a:t>og</a:t>
            </a:r>
            <a:r>
              <a:rPr lang="en-IE" dirty="0"/>
              <a:t> </a:t>
            </a:r>
            <a:r>
              <a:rPr lang="en-IE" dirty="0" err="1"/>
              <a:t>hefðir</a:t>
            </a:r>
            <a:r>
              <a:rPr lang="en-IE" dirty="0"/>
              <a:t> </a:t>
            </a:r>
            <a:r>
              <a:rPr lang="en-IE" dirty="0" err="1"/>
              <a:t>á</a:t>
            </a:r>
            <a:r>
              <a:rPr lang="en-IE" dirty="0"/>
              <a:t> </a:t>
            </a:r>
            <a:r>
              <a:rPr lang="en-IE" dirty="0" err="1"/>
              <a:t>svæðinu</a:t>
            </a:r>
            <a:r>
              <a:rPr lang="en-IE" dirty="0"/>
              <a:t>. </a:t>
            </a:r>
          </a:p>
          <a:p>
            <a:pPr marL="457200" lvl="1" indent="0">
              <a:buNone/>
            </a:pPr>
            <a:endParaRPr lang="en-IE" dirty="0"/>
          </a:p>
          <a:p>
            <a:pPr marL="457200" lvl="1" indent="0">
              <a:buNone/>
            </a:pPr>
            <a:r>
              <a:rPr lang="en-IE" dirty="0"/>
              <a:t>	</a:t>
            </a:r>
            <a:r>
              <a:rPr lang="en-IE" sz="1600" b="1" i="1" dirty="0" err="1"/>
              <a:t>Heimild</a:t>
            </a:r>
            <a:r>
              <a:rPr lang="en-IE" sz="1600" b="1" i="1" dirty="0"/>
              <a:t>: Cooke, S. (2018) “The Enterprising Community”</a:t>
            </a:r>
            <a:endParaRPr lang="en-IE" sz="1600" b="1" i="1" dirty="0">
              <a:cs typeface="Calibri"/>
            </a:endParaRPr>
          </a:p>
        </p:txBody>
      </p:sp>
      <p:pic>
        <p:nvPicPr>
          <p:cNvPr id="9" name="Graphic 8" descr="Chat with solid fill">
            <a:extLst>
              <a:ext uri="{FF2B5EF4-FFF2-40B4-BE49-F238E27FC236}">
                <a16:creationId xmlns:a16="http://schemas.microsoft.com/office/drawing/2014/main" id="{89900721-B99A-2344-B481-13BDF9073C3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9768" y="1042979"/>
            <a:ext cx="1247733" cy="1247733"/>
          </a:xfrm>
          <a:prstGeom prst="rect">
            <a:avLst/>
          </a:prstGeom>
        </p:spPr>
      </p:pic>
    </p:spTree>
    <p:extLst>
      <p:ext uri="{BB962C8B-B14F-4D97-AF65-F5344CB8AC3E}">
        <p14:creationId xmlns:p14="http://schemas.microsoft.com/office/powerpoint/2010/main" val="201449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08050" y="1253331"/>
            <a:ext cx="7286920" cy="4351338"/>
          </a:xfrm>
        </p:spPr>
        <p:txBody>
          <a:bodyPr vert="horz" lIns="91440" tIns="45720" rIns="91440" bIns="45720" rtlCol="0" anchor="t">
            <a:normAutofit/>
          </a:bodyPr>
          <a:lstStyle/>
          <a:p>
            <a:r>
              <a:rPr lang="en-IE" sz="2400" dirty="0" err="1"/>
              <a:t>Skoðaðu</a:t>
            </a:r>
            <a:r>
              <a:rPr lang="en-IE" sz="2400" dirty="0"/>
              <a:t> </a:t>
            </a:r>
            <a:r>
              <a:rPr lang="en-IE" sz="2400" dirty="0" err="1"/>
              <a:t>líka</a:t>
            </a:r>
            <a:r>
              <a:rPr lang="en-IE" sz="2400" dirty="0"/>
              <a:t> </a:t>
            </a:r>
            <a:r>
              <a:rPr lang="en-IE" sz="2400" dirty="0" err="1"/>
              <a:t>svokallaða</a:t>
            </a:r>
            <a:r>
              <a:rPr lang="en-IE" sz="2400" dirty="0"/>
              <a:t> National Inventory </a:t>
            </a:r>
            <a:r>
              <a:rPr lang="en-IE" sz="2400" dirty="0" err="1"/>
              <a:t>lista</a:t>
            </a:r>
            <a:r>
              <a:rPr lang="en-IE" sz="2400" dirty="0"/>
              <a:t> UNESCO </a:t>
            </a:r>
            <a:r>
              <a:rPr lang="en-IE" sz="2400" dirty="0" err="1"/>
              <a:t>fyrir</a:t>
            </a:r>
            <a:r>
              <a:rPr lang="en-IE" sz="2400" dirty="0"/>
              <a:t> </a:t>
            </a:r>
            <a:r>
              <a:rPr lang="en-IE" sz="2400" dirty="0" err="1"/>
              <a:t>óáþreifanlegan</a:t>
            </a:r>
            <a:r>
              <a:rPr lang="en-IE" sz="2400" dirty="0"/>
              <a:t> </a:t>
            </a:r>
            <a:r>
              <a:rPr lang="en-IE" sz="2400" dirty="0" err="1"/>
              <a:t>menningararf</a:t>
            </a:r>
            <a:r>
              <a:rPr lang="en-IE" sz="2400" dirty="0"/>
              <a:t>, </a:t>
            </a:r>
            <a:r>
              <a:rPr lang="en-IE" sz="2400" dirty="0" err="1"/>
              <a:t>hafðu</a:t>
            </a:r>
            <a:r>
              <a:rPr lang="en-IE" sz="2400" dirty="0"/>
              <a:t> </a:t>
            </a:r>
            <a:r>
              <a:rPr lang="en-IE" sz="2400" dirty="0" err="1"/>
              <a:t>samband</a:t>
            </a:r>
            <a:r>
              <a:rPr lang="en-IE" sz="2400" dirty="0"/>
              <a:t> </a:t>
            </a:r>
            <a:r>
              <a:rPr lang="en-IE" sz="2400" dirty="0" err="1"/>
              <a:t>við</a:t>
            </a:r>
            <a:r>
              <a:rPr lang="en-IE" sz="2400" dirty="0"/>
              <a:t> </a:t>
            </a:r>
            <a:r>
              <a:rPr lang="en-IE" sz="2400" dirty="0" err="1"/>
              <a:t>og</a:t>
            </a:r>
            <a:r>
              <a:rPr lang="en-IE" sz="2400" dirty="0"/>
              <a:t> </a:t>
            </a:r>
            <a:r>
              <a:rPr lang="en-IE" sz="2400" dirty="0" err="1"/>
              <a:t>tengdust</a:t>
            </a:r>
            <a:r>
              <a:rPr lang="en-IE" sz="2400" dirty="0"/>
              <a:t> </a:t>
            </a:r>
            <a:r>
              <a:rPr lang="en-IE" sz="2400" dirty="0" err="1"/>
              <a:t>öðrum</a:t>
            </a:r>
            <a:r>
              <a:rPr lang="en-IE" sz="2400" dirty="0"/>
              <a:t> </a:t>
            </a:r>
            <a:r>
              <a:rPr lang="en-IE" sz="2400" dirty="0" err="1"/>
              <a:t>sem</a:t>
            </a:r>
            <a:r>
              <a:rPr lang="en-IE" sz="2400" dirty="0"/>
              <a:t> </a:t>
            </a:r>
            <a:r>
              <a:rPr lang="en-IE" sz="2400" dirty="0" err="1"/>
              <a:t>gætu</a:t>
            </a:r>
            <a:r>
              <a:rPr lang="en-IE" sz="2400" dirty="0"/>
              <a:t> haft </a:t>
            </a:r>
            <a:r>
              <a:rPr lang="en-IE" sz="2400" dirty="0" err="1"/>
              <a:t>svipaðar</a:t>
            </a:r>
            <a:r>
              <a:rPr lang="en-IE" sz="2400" dirty="0"/>
              <a:t> </a:t>
            </a:r>
            <a:r>
              <a:rPr lang="en-IE" sz="2400" dirty="0" err="1"/>
              <a:t>hefðir</a:t>
            </a:r>
            <a:r>
              <a:rPr lang="en-IE" sz="2400" dirty="0"/>
              <a:t>. </a:t>
            </a:r>
          </a:p>
          <a:p>
            <a:r>
              <a:rPr lang="en-IE" sz="2400" dirty="0"/>
              <a:t>Lista </a:t>
            </a:r>
            <a:r>
              <a:rPr lang="en-IE" sz="2400" dirty="0" err="1"/>
              <a:t>yfir</a:t>
            </a:r>
            <a:r>
              <a:rPr lang="en-IE" sz="2400" dirty="0"/>
              <a:t> </a:t>
            </a:r>
            <a:r>
              <a:rPr lang="en-IE" sz="2400" dirty="0" err="1"/>
              <a:t>óáþreifanlegan</a:t>
            </a:r>
            <a:r>
              <a:rPr lang="en-IE" sz="2400" dirty="0"/>
              <a:t> </a:t>
            </a:r>
            <a:r>
              <a:rPr lang="en-IE" sz="2400" dirty="0" err="1"/>
              <a:t>menningararf</a:t>
            </a:r>
            <a:r>
              <a:rPr lang="en-IE" sz="2400" dirty="0"/>
              <a:t> </a:t>
            </a:r>
            <a:r>
              <a:rPr lang="en-IE" sz="2400" dirty="0" err="1"/>
              <a:t>fyrir</a:t>
            </a:r>
            <a:r>
              <a:rPr lang="en-IE" sz="2400" dirty="0"/>
              <a:t> </a:t>
            </a:r>
            <a:r>
              <a:rPr lang="en-IE" sz="2400" dirty="0" err="1"/>
              <a:t>hvert</a:t>
            </a:r>
            <a:r>
              <a:rPr lang="en-IE" sz="2400" dirty="0"/>
              <a:t> </a:t>
            </a:r>
            <a:r>
              <a:rPr lang="en-IE" sz="2400" dirty="0" err="1"/>
              <a:t>ár</a:t>
            </a:r>
            <a:r>
              <a:rPr lang="en-IE" sz="2400" dirty="0"/>
              <a:t> </a:t>
            </a:r>
            <a:r>
              <a:rPr lang="en-IE" sz="2400" dirty="0" err="1"/>
              <a:t>má</a:t>
            </a:r>
            <a:r>
              <a:rPr lang="en-IE" sz="2400" dirty="0"/>
              <a:t> </a:t>
            </a:r>
            <a:r>
              <a:rPr lang="en-IE" sz="2400" dirty="0" err="1"/>
              <a:t>finna</a:t>
            </a:r>
            <a:r>
              <a:rPr lang="en-IE" sz="2400" dirty="0"/>
              <a:t> á </a:t>
            </a:r>
            <a:r>
              <a:rPr lang="en-IE" sz="2400" dirty="0">
                <a:hlinkClick r:id="rId2"/>
              </a:rPr>
              <a:t>https://ich.unesco.org/en/lists</a:t>
            </a:r>
            <a:endParaRPr lang="en-IE" sz="2400" dirty="0"/>
          </a:p>
          <a:p>
            <a:r>
              <a:rPr lang="en-IE" sz="2400" dirty="0" err="1"/>
              <a:t>Hvernig</a:t>
            </a:r>
            <a:r>
              <a:rPr lang="en-IE" sz="2400" dirty="0"/>
              <a:t> geta </a:t>
            </a:r>
            <a:r>
              <a:rPr lang="en-IE" sz="2400" dirty="0" err="1"/>
              <a:t>staðbundin</a:t>
            </a:r>
            <a:r>
              <a:rPr lang="en-IE" sz="2400" dirty="0"/>
              <a:t> </a:t>
            </a:r>
            <a:r>
              <a:rPr lang="en-IE" sz="2400" dirty="0" err="1"/>
              <a:t>fyrirtæki</a:t>
            </a:r>
            <a:r>
              <a:rPr lang="en-IE" sz="2400" dirty="0"/>
              <a:t> </a:t>
            </a:r>
            <a:r>
              <a:rPr lang="en-IE" sz="2400" dirty="0" err="1"/>
              <a:t>og</a:t>
            </a:r>
            <a:r>
              <a:rPr lang="en-IE" sz="2400" dirty="0"/>
              <a:t> </a:t>
            </a:r>
            <a:r>
              <a:rPr lang="en-IE" sz="2400" dirty="0" err="1"/>
              <a:t>stjórnsýsla</a:t>
            </a:r>
            <a:r>
              <a:rPr lang="en-IE" sz="2400" dirty="0"/>
              <a:t> </a:t>
            </a:r>
            <a:r>
              <a:rPr lang="en-IE" sz="2400" dirty="0" err="1"/>
              <a:t>tekið</a:t>
            </a:r>
            <a:r>
              <a:rPr lang="en-IE" sz="2400" dirty="0"/>
              <a:t> </a:t>
            </a:r>
            <a:r>
              <a:rPr lang="en-IE" sz="2400" dirty="0" err="1"/>
              <a:t>þátt</a:t>
            </a:r>
            <a:r>
              <a:rPr lang="en-IE" sz="2400" dirty="0"/>
              <a:t> </a:t>
            </a:r>
            <a:r>
              <a:rPr lang="en-IE" sz="2400" dirty="0" err="1"/>
              <a:t>og</a:t>
            </a:r>
            <a:r>
              <a:rPr lang="en-IE" sz="2400" dirty="0"/>
              <a:t> </a:t>
            </a:r>
            <a:r>
              <a:rPr lang="en-IE" sz="2400" dirty="0" err="1"/>
              <a:t>lagt</a:t>
            </a:r>
            <a:r>
              <a:rPr lang="en-IE" sz="2400" dirty="0"/>
              <a:t> </a:t>
            </a:r>
            <a:r>
              <a:rPr lang="en-IE" sz="2400" dirty="0" err="1"/>
              <a:t>lið</a:t>
            </a:r>
            <a:r>
              <a:rPr lang="en-IE" sz="2400" dirty="0"/>
              <a:t>: </a:t>
            </a:r>
          </a:p>
          <a:p>
            <a:pPr lvl="1"/>
            <a:r>
              <a:rPr lang="en-IE" sz="2000" dirty="0" err="1"/>
              <a:t>Hafðu</a:t>
            </a:r>
            <a:r>
              <a:rPr lang="en-IE" sz="2000" dirty="0"/>
              <a:t> </a:t>
            </a:r>
            <a:r>
              <a:rPr lang="en-IE" sz="2000" dirty="0" err="1"/>
              <a:t>samband</a:t>
            </a:r>
            <a:r>
              <a:rPr lang="en-IE" sz="2000" dirty="0"/>
              <a:t> </a:t>
            </a:r>
            <a:r>
              <a:rPr lang="en-IE" sz="2000" dirty="0" err="1"/>
              <a:t>við</a:t>
            </a:r>
            <a:r>
              <a:rPr lang="en-IE" sz="2000" dirty="0"/>
              <a:t> </a:t>
            </a:r>
            <a:r>
              <a:rPr lang="en-IE" sz="2000" dirty="0" err="1"/>
              <a:t>fyrirtæki</a:t>
            </a:r>
            <a:r>
              <a:rPr lang="en-IE" sz="2000" dirty="0"/>
              <a:t> </a:t>
            </a:r>
            <a:r>
              <a:rPr lang="en-IE" sz="2000" dirty="0" err="1"/>
              <a:t>sem</a:t>
            </a:r>
            <a:r>
              <a:rPr lang="en-IE" sz="2000" dirty="0"/>
              <a:t> </a:t>
            </a:r>
            <a:r>
              <a:rPr lang="en-IE" sz="2000" dirty="0" err="1"/>
              <a:t>gætu</a:t>
            </a:r>
            <a:r>
              <a:rPr lang="en-IE" sz="2000" dirty="0"/>
              <a:t> </a:t>
            </a:r>
            <a:r>
              <a:rPr lang="en-IE" sz="2000" dirty="0" err="1"/>
              <a:t>verið</a:t>
            </a:r>
            <a:r>
              <a:rPr lang="en-IE" sz="2000" dirty="0"/>
              <a:t> í </a:t>
            </a:r>
            <a:r>
              <a:rPr lang="en-IE" sz="2000" dirty="0" err="1"/>
              <a:t>stöðu</a:t>
            </a:r>
            <a:r>
              <a:rPr lang="en-IE" sz="2000" dirty="0"/>
              <a:t> </a:t>
            </a:r>
            <a:r>
              <a:rPr lang="en-IE" sz="2000" dirty="0" err="1"/>
              <a:t>til</a:t>
            </a:r>
            <a:r>
              <a:rPr lang="en-IE" sz="2000" dirty="0"/>
              <a:t> </a:t>
            </a:r>
            <a:r>
              <a:rPr lang="en-IE" sz="2000" dirty="0" err="1"/>
              <a:t>að</a:t>
            </a:r>
            <a:r>
              <a:rPr lang="en-IE" sz="2000" dirty="0"/>
              <a:t> </a:t>
            </a:r>
            <a:r>
              <a:rPr lang="en-IE" sz="2000" dirty="0" err="1"/>
              <a:t>styrkja</a:t>
            </a:r>
            <a:r>
              <a:rPr lang="en-IE" sz="2000" dirty="0"/>
              <a:t> </a:t>
            </a:r>
            <a:r>
              <a:rPr lang="en-IE" sz="2000" dirty="0" err="1"/>
              <a:t>viðburði</a:t>
            </a:r>
            <a:r>
              <a:rPr lang="en-IE" sz="2000" dirty="0"/>
              <a:t>. </a:t>
            </a:r>
          </a:p>
          <a:p>
            <a:pPr lvl="1"/>
            <a:r>
              <a:rPr lang="en-IE" sz="2000" dirty="0" err="1"/>
              <a:t>Hafðu</a:t>
            </a:r>
            <a:r>
              <a:rPr lang="en-IE" sz="2000" dirty="0"/>
              <a:t> </a:t>
            </a:r>
            <a:r>
              <a:rPr lang="en-IE" sz="2000" dirty="0" err="1"/>
              <a:t>samband</a:t>
            </a:r>
            <a:r>
              <a:rPr lang="en-IE" sz="2000" dirty="0"/>
              <a:t> </a:t>
            </a:r>
            <a:r>
              <a:rPr lang="en-IE" sz="2000" dirty="0" err="1"/>
              <a:t>við</a:t>
            </a:r>
            <a:r>
              <a:rPr lang="en-IE" sz="2000" dirty="0"/>
              <a:t> </a:t>
            </a:r>
            <a:r>
              <a:rPr lang="en-IE" sz="2000" dirty="0" err="1"/>
              <a:t>fulltrúa</a:t>
            </a:r>
            <a:r>
              <a:rPr lang="en-IE" sz="2000" dirty="0"/>
              <a:t> </a:t>
            </a:r>
            <a:r>
              <a:rPr lang="en-IE" sz="2000" dirty="0" err="1"/>
              <a:t>stjórnsýslunnar</a:t>
            </a:r>
            <a:r>
              <a:rPr lang="en-IE" sz="2000" dirty="0"/>
              <a:t> á </a:t>
            </a:r>
            <a:r>
              <a:rPr lang="en-IE" sz="2000" dirty="0" err="1"/>
              <a:t>þínu</a:t>
            </a:r>
            <a:r>
              <a:rPr lang="en-IE" sz="2000" dirty="0"/>
              <a:t> </a:t>
            </a:r>
            <a:r>
              <a:rPr lang="en-IE" sz="2000" dirty="0" err="1"/>
              <a:t>svæði</a:t>
            </a:r>
            <a:r>
              <a:rPr lang="en-IE" sz="2000" dirty="0"/>
              <a:t> </a:t>
            </a:r>
            <a:r>
              <a:rPr lang="en-IE" sz="2000" dirty="0" err="1"/>
              <a:t>og</a:t>
            </a:r>
            <a:r>
              <a:rPr lang="en-IE" sz="2000" dirty="0"/>
              <a:t> </a:t>
            </a:r>
            <a:r>
              <a:rPr lang="en-IE" sz="2000" dirty="0" err="1"/>
              <a:t>sjáðu</a:t>
            </a:r>
            <a:r>
              <a:rPr lang="en-IE" sz="2000" dirty="0"/>
              <a:t> </a:t>
            </a:r>
            <a:r>
              <a:rPr lang="en-IE" sz="2000" dirty="0" err="1"/>
              <a:t>hvaða</a:t>
            </a:r>
            <a:r>
              <a:rPr lang="en-IE" sz="2000" dirty="0"/>
              <a:t> </a:t>
            </a:r>
            <a:r>
              <a:rPr lang="en-IE" sz="2000" dirty="0" err="1"/>
              <a:t>opinberu</a:t>
            </a:r>
            <a:r>
              <a:rPr lang="en-IE" sz="2000" dirty="0"/>
              <a:t> </a:t>
            </a:r>
            <a:r>
              <a:rPr lang="en-IE" sz="2000" dirty="0" err="1"/>
              <a:t>styrkir</a:t>
            </a:r>
            <a:r>
              <a:rPr lang="en-IE" sz="2000" dirty="0"/>
              <a:t> </a:t>
            </a:r>
            <a:r>
              <a:rPr lang="en-IE" sz="2000" dirty="0" err="1"/>
              <a:t>eru</a:t>
            </a:r>
            <a:r>
              <a:rPr lang="en-IE" sz="2000" dirty="0"/>
              <a:t> í </a:t>
            </a:r>
            <a:r>
              <a:rPr lang="en-IE" sz="2000" dirty="0" err="1"/>
              <a:t>boði</a:t>
            </a:r>
            <a:r>
              <a:rPr lang="en-IE" sz="2000" dirty="0"/>
              <a:t>. </a:t>
            </a:r>
            <a:endParaRPr lang="en-IE" dirty="0"/>
          </a:p>
        </p:txBody>
      </p:sp>
      <p:pic>
        <p:nvPicPr>
          <p:cNvPr id="4" name="Picture 3" descr="Stacks of barrels">
            <a:extLst>
              <a:ext uri="{FF2B5EF4-FFF2-40B4-BE49-F238E27FC236}">
                <a16:creationId xmlns:a16="http://schemas.microsoft.com/office/drawing/2014/main" id="{47832EC0-06CE-5548-A8C9-81D4FAFBEE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46"/>
          <a:stretch/>
        </p:blipFill>
        <p:spPr>
          <a:xfrm>
            <a:off x="0" y="0"/>
            <a:ext cx="3026004" cy="6473640"/>
          </a:xfrm>
          <a:prstGeom prst="rect">
            <a:avLst/>
          </a:prstGeom>
        </p:spPr>
      </p:pic>
    </p:spTree>
    <p:extLst>
      <p:ext uri="{BB962C8B-B14F-4D97-AF65-F5344CB8AC3E}">
        <p14:creationId xmlns:p14="http://schemas.microsoft.com/office/powerpoint/2010/main" val="261306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b="1" dirty="0">
                <a:solidFill>
                  <a:schemeClr val="accent1">
                    <a:lumMod val="75000"/>
                  </a:schemeClr>
                </a:solidFill>
              </a:rPr>
              <a:t>2.1. </a:t>
            </a:r>
            <a:r>
              <a:rPr lang="en-IE" b="1" dirty="0" err="1">
                <a:solidFill>
                  <a:schemeClr val="accent1">
                    <a:lumMod val="75000"/>
                  </a:schemeClr>
                </a:solidFill>
              </a:rPr>
              <a:t>Myndun</a:t>
            </a:r>
            <a:r>
              <a:rPr lang="en-IE" b="1" dirty="0">
                <a:solidFill>
                  <a:schemeClr val="accent1">
                    <a:lumMod val="75000"/>
                  </a:schemeClr>
                </a:solidFill>
              </a:rPr>
              <a:t> </a:t>
            </a:r>
            <a:r>
              <a:rPr lang="en-IE" b="1" dirty="0" err="1">
                <a:solidFill>
                  <a:schemeClr val="accent1">
                    <a:lumMod val="75000"/>
                  </a:schemeClr>
                </a:solidFill>
              </a:rPr>
              <a:t>tengslanets</a:t>
            </a:r>
            <a:endParaRPr lang="en-IE" b="1" dirty="0">
              <a:solidFill>
                <a:schemeClr val="accent1">
                  <a:lumMod val="75000"/>
                </a:schemeClr>
              </a:solidFill>
            </a:endParaRPr>
          </a:p>
        </p:txBody>
      </p:sp>
    </p:spTree>
    <p:extLst>
      <p:ext uri="{BB962C8B-B14F-4D97-AF65-F5344CB8AC3E}">
        <p14:creationId xmlns:p14="http://schemas.microsoft.com/office/powerpoint/2010/main" val="58759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9" name="Imagen 8">
            <a:extLst>
              <a:ext uri="{FF2B5EF4-FFF2-40B4-BE49-F238E27FC236}">
                <a16:creationId xmlns:a16="http://schemas.microsoft.com/office/drawing/2014/main" id="{36C527B8-C9BD-4D72-9294-1C7D56D4C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 y="-36946"/>
            <a:ext cx="4572000" cy="6457890"/>
          </a:xfrm>
          <a:prstGeom prst="rect">
            <a:avLst/>
          </a:prstGeom>
        </p:spPr>
      </p:pic>
      <p:sp>
        <p:nvSpPr>
          <p:cNvPr id="12" name="TextBox 3"/>
          <p:cNvSpPr txBox="1"/>
          <p:nvPr/>
        </p:nvSpPr>
        <p:spPr>
          <a:xfrm>
            <a:off x="5071146" y="577349"/>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Hluti</a:t>
            </a:r>
            <a:r>
              <a:rPr lang="en-US" altLang="ko-KR" sz="3200" b="1" dirty="0">
                <a:solidFill>
                  <a:srgbClr val="FFC000"/>
                </a:solidFill>
                <a:latin typeface="+mj-lt"/>
                <a:cs typeface="Arial" pitchFamily="34" charset="0"/>
              </a:rPr>
              <a:t> 2 </a:t>
            </a:r>
            <a:endParaRPr lang="en-US" altLang="ko-KR" sz="2400" b="1" dirty="0">
              <a:solidFill>
                <a:srgbClr val="FFC000"/>
              </a:solidFill>
              <a:latin typeface="+mj-lt"/>
              <a:cs typeface="Arial" pitchFamily="34" charset="0"/>
            </a:endParaRPr>
          </a:p>
        </p:txBody>
      </p:sp>
      <p:sp>
        <p:nvSpPr>
          <p:cNvPr id="13" name="CuadroTexto 12"/>
          <p:cNvSpPr txBox="1"/>
          <p:nvPr/>
        </p:nvSpPr>
        <p:spPr>
          <a:xfrm>
            <a:off x="5071146" y="1576271"/>
            <a:ext cx="5166158" cy="4093428"/>
          </a:xfrm>
          <a:prstGeom prst="rect">
            <a:avLst/>
          </a:prstGeom>
          <a:noFill/>
        </p:spPr>
        <p:txBody>
          <a:bodyPr wrap="square">
            <a:spAutoFit/>
          </a:bodyPr>
          <a:lstStyle/>
          <a:p>
            <a:pPr>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2.1.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Tengsl</a:t>
            </a:r>
            <a:r>
              <a:rPr lang="en-GB" altLang="es-ES" sz="2000" b="1" dirty="0">
                <a:solidFill>
                  <a:schemeClr val="accent1">
                    <a:lumMod val="75000"/>
                  </a:schemeClr>
                </a:solidFill>
                <a:latin typeface="Calibri" panose="020F0502020204030204" pitchFamily="34" charset="0"/>
                <a:cs typeface="Calibri" panose="020F0502020204030204" pitchFamily="34" charset="0"/>
              </a:rPr>
              <a:t> og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myndun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tengslanets</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defRPr/>
            </a:pPr>
            <a:endParaRPr lang="en-GB" altLang="es-ES" sz="2000" dirty="0">
              <a:latin typeface="Calibri" panose="020F0502020204030204" pitchFamily="34" charset="0"/>
              <a:cs typeface="Calibri" panose="020F0502020204030204" pitchFamily="34" charset="0"/>
            </a:endParaRPr>
          </a:p>
          <a:p>
            <a:pPr>
              <a:defRPr/>
            </a:pPr>
            <a:r>
              <a:rPr lang="en-GB" altLang="es-ES" sz="2000" dirty="0" err="1">
                <a:latin typeface="Calibri" panose="020F0502020204030204" pitchFamily="34" charset="0"/>
                <a:cs typeface="Calibri" panose="020F0502020204030204" pitchFamily="34" charset="0"/>
              </a:rPr>
              <a:t>Þessi</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kafli</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fjallar</a:t>
            </a:r>
            <a:r>
              <a:rPr lang="en-GB" altLang="es-ES" sz="2000" dirty="0">
                <a:latin typeface="Calibri" panose="020F0502020204030204" pitchFamily="34" charset="0"/>
                <a:cs typeface="Calibri" panose="020F0502020204030204" pitchFamily="34" charset="0"/>
              </a:rPr>
              <a:t> um </a:t>
            </a:r>
            <a:r>
              <a:rPr lang="en-GB" altLang="es-ES" sz="2000" dirty="0" err="1">
                <a:latin typeface="Calibri" panose="020F0502020204030204" pitchFamily="34" charset="0"/>
                <a:cs typeface="Calibri" panose="020F0502020204030204" pitchFamily="34" charset="0"/>
              </a:rPr>
              <a:t>kosti</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tengslaneta</a:t>
            </a:r>
            <a:r>
              <a:rPr lang="en-GB" altLang="es-ES" sz="2000" dirty="0">
                <a:latin typeface="Calibri" panose="020F0502020204030204" pitchFamily="34" charset="0"/>
                <a:cs typeface="Calibri" panose="020F0502020204030204" pitchFamily="34" charset="0"/>
              </a:rPr>
              <a:t> og </a:t>
            </a:r>
            <a:r>
              <a:rPr lang="en-GB" altLang="es-ES" sz="2000" dirty="0" err="1">
                <a:latin typeface="Calibri" panose="020F0502020204030204" pitchFamily="34" charset="0"/>
                <a:cs typeface="Calibri" panose="020F0502020204030204" pitchFamily="34" charset="0"/>
              </a:rPr>
              <a:t>myndun</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tengslaneta</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og</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þá</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þætti</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sem</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hafa</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ber</a:t>
            </a:r>
            <a:r>
              <a:rPr lang="en-GB" altLang="es-ES" sz="2000" dirty="0">
                <a:latin typeface="Calibri" panose="020F0502020204030204" pitchFamily="34" charset="0"/>
                <a:cs typeface="Calibri" panose="020F0502020204030204" pitchFamily="34" charset="0"/>
              </a:rPr>
              <a:t> í </a:t>
            </a:r>
            <a:r>
              <a:rPr lang="en-GB" altLang="es-ES" sz="2000" dirty="0" err="1">
                <a:latin typeface="Calibri" panose="020F0502020204030204" pitchFamily="34" charset="0"/>
                <a:cs typeface="Calibri" panose="020F0502020204030204" pitchFamily="34" charset="0"/>
              </a:rPr>
              <a:t>huga</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við</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myndun</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þeirra</a:t>
            </a:r>
            <a:r>
              <a:rPr lang="en-GB" altLang="es-ES" sz="2000" dirty="0">
                <a:latin typeface="Calibri" panose="020F0502020204030204" pitchFamily="34" charset="0"/>
                <a:cs typeface="Calibri" panose="020F0502020204030204" pitchFamily="34" charset="0"/>
              </a:rPr>
              <a:t>. Í </a:t>
            </a:r>
            <a:r>
              <a:rPr lang="en-GB" altLang="es-ES" sz="2000" dirty="0" err="1">
                <a:latin typeface="Calibri" panose="020F0502020204030204" pitchFamily="34" charset="0"/>
                <a:cs typeface="Calibri" panose="020F0502020204030204" pitchFamily="34" charset="0"/>
              </a:rPr>
              <a:t>honum</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má</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einnig</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finna</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dæmi</a:t>
            </a:r>
            <a:r>
              <a:rPr lang="en-GB" altLang="es-ES" sz="2000" dirty="0">
                <a:latin typeface="Calibri" panose="020F0502020204030204" pitchFamily="34" charset="0"/>
                <a:cs typeface="Calibri" panose="020F0502020204030204" pitchFamily="34" charset="0"/>
              </a:rPr>
              <a:t> um </a:t>
            </a:r>
            <a:r>
              <a:rPr lang="en-GB" altLang="es-ES" sz="2000" dirty="0" err="1">
                <a:latin typeface="Calibri" panose="020F0502020204030204" pitchFamily="34" charset="0"/>
                <a:cs typeface="Calibri" panose="020F0502020204030204" pitchFamily="34" charset="0"/>
              </a:rPr>
              <a:t>velheppnað</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tengslanet</a:t>
            </a:r>
            <a:r>
              <a:rPr lang="en-GB" altLang="es-ES" sz="2000" dirty="0">
                <a:latin typeface="Calibri" panose="020F0502020204030204" pitchFamily="34" charset="0"/>
                <a:cs typeface="Calibri" panose="020F0502020204030204" pitchFamily="34" charset="0"/>
              </a:rPr>
              <a:t> í </a:t>
            </a:r>
            <a:r>
              <a:rPr lang="en-GB" altLang="es-ES" sz="2000" dirty="0" err="1">
                <a:latin typeface="Calibri" panose="020F0502020204030204" pitchFamily="34" charset="0"/>
                <a:cs typeface="Calibri" panose="020F0502020204030204" pitchFamily="34" charset="0"/>
              </a:rPr>
              <a:t>óáþreifanlega</a:t>
            </a:r>
            <a:r>
              <a:rPr lang="en-GB" altLang="es-ES" sz="2000" dirty="0">
                <a:latin typeface="Calibri" panose="020F0502020204030204" pitchFamily="34" charset="0"/>
                <a:cs typeface="Calibri" panose="020F0502020204030204" pitchFamily="34" charset="0"/>
              </a:rPr>
              <a:t> </a:t>
            </a:r>
            <a:r>
              <a:rPr lang="en-GB" altLang="es-ES" sz="2000" dirty="0" err="1">
                <a:latin typeface="Calibri" panose="020F0502020204030204" pitchFamily="34" charset="0"/>
                <a:cs typeface="Calibri" panose="020F0502020204030204" pitchFamily="34" charset="0"/>
              </a:rPr>
              <a:t>menningargeiranum</a:t>
            </a:r>
            <a:r>
              <a:rPr lang="en-GB" altLang="es-ES" sz="2000" dirty="0">
                <a:latin typeface="Calibri" panose="020F0502020204030204" pitchFamily="34" charset="0"/>
                <a:cs typeface="Calibri" panose="020F0502020204030204" pitchFamily="34" charset="0"/>
              </a:rPr>
              <a:t>.</a:t>
            </a:r>
          </a:p>
          <a:p>
            <a:endParaRPr lang="en-US" sz="2000" dirty="0">
              <a:effectLst/>
              <a:latin typeface="Calibri" panose="020F0502020204030204" pitchFamily="34" charset="0"/>
              <a:ea typeface="Calibri" panose="020F0502020204030204" pitchFamily="34" charset="0"/>
              <a:cs typeface="Calibri" panose="020F0502020204030204" pitchFamily="34" charset="0"/>
            </a:endParaRPr>
          </a:p>
          <a:p>
            <a:r>
              <a:rPr lang="es-ES" sz="2000" b="1" dirty="0">
                <a:solidFill>
                  <a:schemeClr val="accent1">
                    <a:lumMod val="75000"/>
                  </a:schemeClr>
                </a:solidFill>
                <a:latin typeface="Calibri" panose="020F0502020204030204" pitchFamily="34" charset="0"/>
                <a:cs typeface="Calibri" panose="020F0502020204030204" pitchFamily="34" charset="0"/>
              </a:rPr>
              <a:t>2.2. </a:t>
            </a:r>
            <a:r>
              <a:rPr lang="es-ES" sz="2000" b="1" dirty="0" err="1">
                <a:solidFill>
                  <a:schemeClr val="accent1">
                    <a:lumMod val="75000"/>
                  </a:schemeClr>
                </a:solidFill>
                <a:latin typeface="Calibri" panose="020F0502020204030204" pitchFamily="34" charset="0"/>
                <a:cs typeface="Calibri" panose="020F0502020204030204" pitchFamily="34" charset="0"/>
              </a:rPr>
              <a:t>Jafningjanám</a:t>
            </a:r>
            <a:r>
              <a:rPr lang="es-ES" sz="2000" b="1" dirty="0">
                <a:solidFill>
                  <a:schemeClr val="accent1">
                    <a:lumMod val="75000"/>
                  </a:schemeClr>
                </a:solidFill>
                <a:latin typeface="Calibri" panose="020F0502020204030204" pitchFamily="34" charset="0"/>
                <a:cs typeface="Calibri" panose="020F0502020204030204" pitchFamily="34" charset="0"/>
              </a:rPr>
              <a:t> og </a:t>
            </a:r>
            <a:r>
              <a:rPr lang="es-ES" sz="2000" b="1" dirty="0" err="1">
                <a:solidFill>
                  <a:schemeClr val="accent1">
                    <a:lumMod val="75000"/>
                  </a:schemeClr>
                </a:solidFill>
                <a:latin typeface="Calibri" panose="020F0502020204030204" pitchFamily="34" charset="0"/>
                <a:cs typeface="Calibri" panose="020F0502020204030204" pitchFamily="34" charset="0"/>
              </a:rPr>
              <a:t>handleiðsla</a:t>
            </a:r>
            <a:endParaRPr lang="es-ES" sz="2000" b="1" dirty="0">
              <a:solidFill>
                <a:schemeClr val="accent1">
                  <a:lumMod val="75000"/>
                </a:schemeClr>
              </a:solidFill>
              <a:latin typeface="Calibri" panose="020F0502020204030204" pitchFamily="34" charset="0"/>
              <a:cs typeface="Calibri" panose="020F0502020204030204" pitchFamily="34" charset="0"/>
            </a:endParaRPr>
          </a:p>
          <a:p>
            <a:endParaRPr lang="es-ES" sz="2000" b="1" dirty="0">
              <a:solidFill>
                <a:schemeClr val="accent1">
                  <a:lumMod val="75000"/>
                </a:schemeClr>
              </a:solidFill>
              <a:latin typeface="Calibri" panose="020F0502020204030204" pitchFamily="34" charset="0"/>
              <a:cs typeface="Calibri" panose="020F0502020204030204" pitchFamily="34" charset="0"/>
            </a:endParaRPr>
          </a:p>
          <a:p>
            <a:r>
              <a:rPr lang="es-ES" sz="2000" dirty="0" err="1">
                <a:latin typeface="Calibri" panose="020F0502020204030204" pitchFamily="34" charset="0"/>
                <a:cs typeface="Calibri" panose="020F0502020204030204" pitchFamily="34" charset="0"/>
              </a:rPr>
              <a:t>Þessi</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kafli</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skoðar</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jafningjanám</a:t>
            </a:r>
            <a:r>
              <a:rPr lang="es-ES" sz="2000" dirty="0">
                <a:latin typeface="Calibri" panose="020F0502020204030204" pitchFamily="34" charset="0"/>
                <a:cs typeface="Calibri" panose="020F0502020204030204" pitchFamily="34" charset="0"/>
              </a:rPr>
              <a:t> og </a:t>
            </a:r>
            <a:r>
              <a:rPr lang="es-ES" sz="2000" dirty="0" err="1">
                <a:latin typeface="Calibri" panose="020F0502020204030204" pitchFamily="34" charset="0"/>
                <a:cs typeface="Calibri" panose="020F0502020204030204" pitchFamily="34" charset="0"/>
              </a:rPr>
              <a:t>handleiðslu</a:t>
            </a:r>
            <a:r>
              <a:rPr lang="es-ES" sz="2000" dirty="0">
                <a:latin typeface="Calibri" panose="020F0502020204030204" pitchFamily="34" charset="0"/>
                <a:cs typeface="Calibri" panose="020F0502020204030204" pitchFamily="34" charset="0"/>
              </a:rPr>
              <a:t> og </a:t>
            </a:r>
            <a:r>
              <a:rPr lang="es-ES" sz="2000" dirty="0" err="1">
                <a:latin typeface="Calibri" panose="020F0502020204030204" pitchFamily="34" charset="0"/>
                <a:cs typeface="Calibri" panose="020F0502020204030204" pitchFamily="34" charset="0"/>
              </a:rPr>
              <a:t>hvernig</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hvort</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tveggja</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getur</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nýst</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innan</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óáþreifanlega</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menningargeirans</a:t>
            </a:r>
            <a:r>
              <a:rPr lang="es-ES" sz="2000" dirty="0">
                <a:latin typeface="Calibri" panose="020F0502020204030204" pitchFamily="34" charset="0"/>
                <a:cs typeface="Calibri" panose="020F0502020204030204" pitchFamily="34" charset="0"/>
              </a:rPr>
              <a:t>.  </a:t>
            </a:r>
            <a:endParaRPr lang="es-ES" sz="2400" b="1" dirty="0">
              <a:solidFill>
                <a:schemeClr val="accent1">
                  <a:lumMod val="75000"/>
                </a:schemeClr>
              </a:solidFill>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517128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902E3-084A-4545-98B3-5AEA7B96FD4B}">
  <ds:schemaRefs>
    <ds:schemaRef ds:uri="http://schemas.microsoft.com/sharepoint/v3/contenttype/forms"/>
  </ds:schemaRefs>
</ds:datastoreItem>
</file>

<file path=customXml/itemProps2.xml><?xml version="1.0" encoding="utf-8"?>
<ds:datastoreItem xmlns:ds="http://schemas.openxmlformats.org/officeDocument/2006/customXml" ds:itemID="{E64C4631-A136-4889-8B9C-8638F1989641}">
  <ds:schemaRefs>
    <ds:schemaRef ds:uri="http://schemas.microsoft.com/office/2006/documentManagement/types"/>
    <ds:schemaRef ds:uri="http://purl.org/dc/dcmitype/"/>
    <ds:schemaRef ds:uri="http://schemas.openxmlformats.org/package/2006/metadata/core-properties"/>
    <ds:schemaRef ds:uri="3c0ea9e4-dde0-4b4d-b657-195ec27ec70d"/>
    <ds:schemaRef ds:uri="http://schemas.microsoft.com/office/infopath/2007/PartnerControls"/>
    <ds:schemaRef ds:uri="55154662-676a-405c-a9b6-a5b814f17753"/>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C6C7ADF-9C3F-41B6-8B9C-5C0105ED7A79}">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179</TotalTime>
  <Words>2394</Words>
  <Application>Microsoft Office PowerPoint</Application>
  <PresentationFormat>Panorámica</PresentationFormat>
  <Paragraphs>207</Paragraphs>
  <Slides>29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Calibri Light</vt:lpstr>
      <vt:lpstr>Wingdings</vt:lpstr>
      <vt:lpstr>Tema de Office</vt:lpstr>
      <vt:lpstr>Að deila þekkingu og jafningjanám  Irish Rural Link</vt:lpstr>
      <vt:lpstr>Presentación de PowerPoint</vt:lpstr>
      <vt:lpstr>Presentación de PowerPoint</vt:lpstr>
      <vt:lpstr>Presentación de PowerPoint</vt:lpstr>
      <vt:lpstr>1.1. Samfélagsrýni  </vt:lpstr>
      <vt:lpstr>1.1. Samfélagsrýni </vt:lpstr>
      <vt:lpstr>Presentación de PowerPoint</vt:lpstr>
      <vt:lpstr>2.1. Myndun tengslanets</vt:lpstr>
      <vt:lpstr>Presentación de PowerPoint</vt:lpstr>
      <vt:lpstr>2.1. Tengslanet</vt:lpstr>
      <vt:lpstr>2.1.1. Að mynda tengslanet  </vt:lpstr>
      <vt:lpstr>2.1.2. Kostir tengsla og myndunar tengslanets </vt:lpstr>
      <vt:lpstr>2.1.2. Kostir tengsla og myndunar tengslanets </vt:lpstr>
      <vt:lpstr>Presentación de PowerPoint</vt:lpstr>
      <vt:lpstr>Presentación de PowerPoint</vt:lpstr>
      <vt:lpstr>Presentación de PowerPoint</vt:lpstr>
      <vt:lpstr>2.2. Jafningjanám og handleiðsla</vt:lpstr>
      <vt:lpstr>2.2.1. Jafningjanám og handleiðsla  </vt:lpstr>
      <vt:lpstr>2.2.1. Jafningjanám og handleiðsla  </vt:lpstr>
      <vt:lpstr>2.2.2. Handleiðsla  </vt:lpstr>
      <vt:lpstr>Presentación de PowerPoint</vt:lpstr>
      <vt:lpstr>3.1. Að byggja upp getu  </vt:lpstr>
      <vt:lpstr>Presentación de PowerPoint</vt:lpstr>
      <vt:lpstr>3.1. Að byggja upp getu  </vt:lpstr>
      <vt:lpstr>Presentación de PowerPoint</vt:lpstr>
      <vt:lpstr>3.2 Samfélagsþátttaka  </vt:lpstr>
      <vt:lpstr>3.2. Samfélagsþátttaka   </vt:lpstr>
      <vt:lpstr>Presentación de PowerPoint</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al iws</cp:lastModifiedBy>
  <cp:revision>137</cp:revision>
  <dcterms:created xsi:type="dcterms:W3CDTF">2021-01-21T12:20:00Z</dcterms:created>
  <dcterms:modified xsi:type="dcterms:W3CDTF">2022-02-17T15:48:51Z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