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257" r:id="rId5"/>
    <p:sldId id="267" r:id="rId6"/>
    <p:sldId id="299" r:id="rId7"/>
    <p:sldId id="301" r:id="rId8"/>
    <p:sldId id="302" r:id="rId9"/>
    <p:sldId id="289" r:id="rId10"/>
    <p:sldId id="305" r:id="rId11"/>
    <p:sldId id="307" r:id="rId12"/>
    <p:sldId id="303" r:id="rId13"/>
    <p:sldId id="291" r:id="rId14"/>
    <p:sldId id="312" r:id="rId15"/>
    <p:sldId id="281" r:id="rId16"/>
    <p:sldId id="290" r:id="rId17"/>
    <p:sldId id="304" r:id="rId18"/>
    <p:sldId id="300" r:id="rId19"/>
    <p:sldId id="297" r:id="rId20"/>
    <p:sldId id="285" r:id="rId21"/>
    <p:sldId id="282" r:id="rId22"/>
    <p:sldId id="262" r:id="rId23"/>
    <p:sldId id="313" r:id="rId24"/>
    <p:sldId id="279" r:id="rId25"/>
    <p:sldId id="260" r:id="rId2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A5BC94F-C755-50C6-CA5D-418114AE0ACA}" name="Carin Gustafsson" initials="CG" userId="S::carin.gustafsson@hufb.se::81c6e4ae-c700-4e2c-9022-33868831dabb" providerId="AD"/>
  <p188:author id="{83A27AD4-2AEB-FA38-545D-6576BD368BD3}" name="Arnþrúður Dagsdóttir" initials="AD" userId="S::arnthrudur@hac.is::84d497f4-3d2f-4dda-95c8-0f78e9fe738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otta Nolemo Lundgren" initials="LNL" lastIdx="1" clrIdx="0">
    <p:extLst>
      <p:ext uri="{19B8F6BF-5375-455C-9EA6-DF929625EA0E}">
        <p15:presenceInfo xmlns:p15="http://schemas.microsoft.com/office/powerpoint/2012/main" userId="S::lotta.nolemo.lundgren@hufb.se::09edf34e-df16-4f6f-833b-a0a932cf22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6C9F"/>
    <a:srgbClr val="4EAE3A"/>
    <a:srgbClr val="FFB500"/>
    <a:srgbClr val="2796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70"/>
    <p:restoredTop sz="94653"/>
  </p:normalViewPr>
  <p:slideViewPr>
    <p:cSldViewPr snapToGrid="0">
      <p:cViewPr varScale="1">
        <p:scale>
          <a:sx n="68" d="100"/>
          <a:sy n="68" d="100"/>
        </p:scale>
        <p:origin x="858"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rnþrúður Dagsdóttir" userId="84d497f4-3d2f-4dda-95c8-0f78e9fe738c" providerId="ADAL" clId="{42273E62-F00F-054A-BEC4-EC982E28BA13}"/>
    <pc:docChg chg="delSld modSld">
      <pc:chgData name="Arnþrúður Dagsdóttir" userId="84d497f4-3d2f-4dda-95c8-0f78e9fe738c" providerId="ADAL" clId="{42273E62-F00F-054A-BEC4-EC982E28BA13}" dt="2021-11-23T14:03:38.238" v="24"/>
      <pc:docMkLst>
        <pc:docMk/>
      </pc:docMkLst>
      <pc:sldChg chg="delCm">
        <pc:chgData name="Arnþrúður Dagsdóttir" userId="84d497f4-3d2f-4dda-95c8-0f78e9fe738c" providerId="ADAL" clId="{42273E62-F00F-054A-BEC4-EC982E28BA13}" dt="2021-11-23T14:03:30.850" v="22"/>
        <pc:sldMkLst>
          <pc:docMk/>
          <pc:sldMk cId="1946341825" sldId="262"/>
        </pc:sldMkLst>
      </pc:sldChg>
      <pc:sldChg chg="delCm">
        <pc:chgData name="Arnþrúður Dagsdóttir" userId="84d497f4-3d2f-4dda-95c8-0f78e9fe738c" providerId="ADAL" clId="{42273E62-F00F-054A-BEC4-EC982E28BA13}" dt="2021-11-23T13:58:32.568" v="0"/>
        <pc:sldMkLst>
          <pc:docMk/>
          <pc:sldMk cId="4033384841" sldId="267"/>
        </pc:sldMkLst>
      </pc:sldChg>
      <pc:sldChg chg="delCm">
        <pc:chgData name="Arnþrúður Dagsdóttir" userId="84d497f4-3d2f-4dda-95c8-0f78e9fe738c" providerId="ADAL" clId="{42273E62-F00F-054A-BEC4-EC982E28BA13}" dt="2021-11-23T14:03:38.238" v="24"/>
        <pc:sldMkLst>
          <pc:docMk/>
          <pc:sldMk cId="3684892302" sldId="279"/>
        </pc:sldMkLst>
      </pc:sldChg>
      <pc:sldChg chg="delCm">
        <pc:chgData name="Arnþrúður Dagsdóttir" userId="84d497f4-3d2f-4dda-95c8-0f78e9fe738c" providerId="ADAL" clId="{42273E62-F00F-054A-BEC4-EC982E28BA13}" dt="2021-11-23T14:03:21.458" v="21"/>
        <pc:sldMkLst>
          <pc:docMk/>
          <pc:sldMk cId="2724587028" sldId="285"/>
        </pc:sldMkLst>
      </pc:sldChg>
      <pc:sldChg chg="delCm">
        <pc:chgData name="Arnþrúður Dagsdóttir" userId="84d497f4-3d2f-4dda-95c8-0f78e9fe738c" providerId="ADAL" clId="{42273E62-F00F-054A-BEC4-EC982E28BA13}" dt="2021-11-23T13:59:30.694" v="6"/>
        <pc:sldMkLst>
          <pc:docMk/>
          <pc:sldMk cId="3484123407" sldId="289"/>
        </pc:sldMkLst>
      </pc:sldChg>
      <pc:sldChg chg="delCm">
        <pc:chgData name="Arnþrúður Dagsdóttir" userId="84d497f4-3d2f-4dda-95c8-0f78e9fe738c" providerId="ADAL" clId="{42273E62-F00F-054A-BEC4-EC982E28BA13}" dt="2021-11-23T14:02:02.786" v="17"/>
        <pc:sldMkLst>
          <pc:docMk/>
          <pc:sldMk cId="1686549016" sldId="290"/>
        </pc:sldMkLst>
      </pc:sldChg>
      <pc:sldChg chg="delCm">
        <pc:chgData name="Arnþrúður Dagsdóttir" userId="84d497f4-3d2f-4dda-95c8-0f78e9fe738c" providerId="ADAL" clId="{42273E62-F00F-054A-BEC4-EC982E28BA13}" dt="2021-11-23T14:00:46.370" v="14"/>
        <pc:sldMkLst>
          <pc:docMk/>
          <pc:sldMk cId="4137612832" sldId="291"/>
        </pc:sldMkLst>
      </pc:sldChg>
      <pc:sldChg chg="delCm">
        <pc:chgData name="Arnþrúður Dagsdóttir" userId="84d497f4-3d2f-4dda-95c8-0f78e9fe738c" providerId="ADAL" clId="{42273E62-F00F-054A-BEC4-EC982E28BA13}" dt="2021-11-23T14:02:56.190" v="20"/>
        <pc:sldMkLst>
          <pc:docMk/>
          <pc:sldMk cId="2574780508" sldId="297"/>
        </pc:sldMkLst>
      </pc:sldChg>
      <pc:sldChg chg="delCm">
        <pc:chgData name="Arnþrúður Dagsdóttir" userId="84d497f4-3d2f-4dda-95c8-0f78e9fe738c" providerId="ADAL" clId="{42273E62-F00F-054A-BEC4-EC982E28BA13}" dt="2021-11-23T14:02:38.424" v="19"/>
        <pc:sldMkLst>
          <pc:docMk/>
          <pc:sldMk cId="3306820401" sldId="300"/>
        </pc:sldMkLst>
      </pc:sldChg>
      <pc:sldChg chg="delCm">
        <pc:chgData name="Arnþrúður Dagsdóttir" userId="84d497f4-3d2f-4dda-95c8-0f78e9fe738c" providerId="ADAL" clId="{42273E62-F00F-054A-BEC4-EC982E28BA13}" dt="2021-11-23T13:58:47.534" v="1"/>
        <pc:sldMkLst>
          <pc:docMk/>
          <pc:sldMk cId="1871549716" sldId="301"/>
        </pc:sldMkLst>
      </pc:sldChg>
      <pc:sldChg chg="delCm">
        <pc:chgData name="Arnþrúður Dagsdóttir" userId="84d497f4-3d2f-4dda-95c8-0f78e9fe738c" providerId="ADAL" clId="{42273E62-F00F-054A-BEC4-EC982E28BA13}" dt="2021-11-23T13:58:55.314" v="2"/>
        <pc:sldMkLst>
          <pc:docMk/>
          <pc:sldMk cId="388992973" sldId="302"/>
        </pc:sldMkLst>
      </pc:sldChg>
      <pc:sldChg chg="delCm">
        <pc:chgData name="Arnþrúður Dagsdóttir" userId="84d497f4-3d2f-4dda-95c8-0f78e9fe738c" providerId="ADAL" clId="{42273E62-F00F-054A-BEC4-EC982E28BA13}" dt="2021-11-23T14:00:23.687" v="9"/>
        <pc:sldMkLst>
          <pc:docMk/>
          <pc:sldMk cId="2985114800" sldId="303"/>
        </pc:sldMkLst>
      </pc:sldChg>
      <pc:sldChg chg="delCm">
        <pc:chgData name="Arnþrúður Dagsdóttir" userId="84d497f4-3d2f-4dda-95c8-0f78e9fe738c" providerId="ADAL" clId="{42273E62-F00F-054A-BEC4-EC982E28BA13}" dt="2021-11-23T14:02:18.851" v="18"/>
        <pc:sldMkLst>
          <pc:docMk/>
          <pc:sldMk cId="3375136440" sldId="304"/>
        </pc:sldMkLst>
      </pc:sldChg>
      <pc:sldChg chg="modSp mod">
        <pc:chgData name="Arnþrúður Dagsdóttir" userId="84d497f4-3d2f-4dda-95c8-0f78e9fe738c" providerId="ADAL" clId="{42273E62-F00F-054A-BEC4-EC982E28BA13}" dt="2021-11-23T14:00:03.158" v="7" actId="108"/>
        <pc:sldMkLst>
          <pc:docMk/>
          <pc:sldMk cId="692580539" sldId="305"/>
        </pc:sldMkLst>
        <pc:spChg chg="mod">
          <ac:chgData name="Arnþrúður Dagsdóttir" userId="84d497f4-3d2f-4dda-95c8-0f78e9fe738c" providerId="ADAL" clId="{42273E62-F00F-054A-BEC4-EC982E28BA13}" dt="2021-11-23T14:00:03.158" v="7" actId="108"/>
          <ac:spMkLst>
            <pc:docMk/>
            <pc:sldMk cId="692580539" sldId="305"/>
            <ac:spMk id="2" creationId="{5E31A8AB-2316-4338-9F38-6F728848BCA5}"/>
          </ac:spMkLst>
        </pc:spChg>
      </pc:sldChg>
      <pc:sldChg chg="modSp mod">
        <pc:chgData name="Arnþrúður Dagsdóttir" userId="84d497f4-3d2f-4dda-95c8-0f78e9fe738c" providerId="ADAL" clId="{42273E62-F00F-054A-BEC4-EC982E28BA13}" dt="2021-11-23T14:00:13.141" v="8" actId="108"/>
        <pc:sldMkLst>
          <pc:docMk/>
          <pc:sldMk cId="3075226725" sldId="307"/>
        </pc:sldMkLst>
        <pc:spChg chg="mod">
          <ac:chgData name="Arnþrúður Dagsdóttir" userId="84d497f4-3d2f-4dda-95c8-0f78e9fe738c" providerId="ADAL" clId="{42273E62-F00F-054A-BEC4-EC982E28BA13}" dt="2021-11-23T14:00:13.141" v="8" actId="108"/>
          <ac:spMkLst>
            <pc:docMk/>
            <pc:sldMk cId="3075226725" sldId="307"/>
            <ac:spMk id="3" creationId="{2CCCD8D6-C6DB-46BC-AAF2-959ED5623C5B}"/>
          </ac:spMkLst>
        </pc:spChg>
      </pc:sldChg>
      <pc:sldChg chg="del delCm">
        <pc:chgData name="Arnþrúður Dagsdóttir" userId="84d497f4-3d2f-4dda-95c8-0f78e9fe738c" providerId="ADAL" clId="{42273E62-F00F-054A-BEC4-EC982E28BA13}" dt="2021-11-23T14:01:41.978" v="16" actId="2696"/>
        <pc:sldMkLst>
          <pc:docMk/>
          <pc:sldMk cId="1176235839" sldId="31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F6CC08-61CA-4B47-AB41-4BA8FF614EA0}" type="datetimeFigureOut">
              <a:rPr lang="es-ES" smtClean="0"/>
              <a:t>05/01/2022</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B85C3C-CA4C-4372-B5BE-2EFB0AC5C75C}" type="slidenum">
              <a:rPr lang="es-ES" smtClean="0"/>
              <a:t>‹Nº›</a:t>
            </a:fld>
            <a:endParaRPr lang="es-ES"/>
          </a:p>
        </p:txBody>
      </p:sp>
    </p:spTree>
    <p:extLst>
      <p:ext uri="{BB962C8B-B14F-4D97-AF65-F5344CB8AC3E}">
        <p14:creationId xmlns:p14="http://schemas.microsoft.com/office/powerpoint/2010/main" val="1179727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1"/>
        <p:cNvGrpSpPr/>
        <p:nvPr/>
      </p:nvGrpSpPr>
      <p:grpSpPr>
        <a:xfrm>
          <a:off x="0" y="0"/>
          <a:ext cx="0" cy="0"/>
          <a:chOff x="0" y="0"/>
          <a:chExt cx="0" cy="0"/>
        </a:xfrm>
      </p:grpSpPr>
      <p:sp>
        <p:nvSpPr>
          <p:cNvPr id="522" name="Google Shape;522;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3" name="Google Shape;523;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3B85C3C-CA4C-4372-B5BE-2EFB0AC5C75C}" type="slidenum">
              <a:rPr lang="es-ES" smtClean="0"/>
              <a:t>13</a:t>
            </a:fld>
            <a:endParaRPr lang="es-ES"/>
          </a:p>
        </p:txBody>
      </p:sp>
    </p:spTree>
    <p:extLst>
      <p:ext uri="{BB962C8B-B14F-4D97-AF65-F5344CB8AC3E}">
        <p14:creationId xmlns:p14="http://schemas.microsoft.com/office/powerpoint/2010/main" val="495778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161"/>
        <p:cNvGrpSpPr/>
        <p:nvPr/>
      </p:nvGrpSpPr>
      <p:grpSpPr>
        <a:xfrm>
          <a:off x="0" y="0"/>
          <a:ext cx="0" cy="0"/>
          <a:chOff x="0" y="0"/>
          <a:chExt cx="0" cy="0"/>
        </a:xfrm>
      </p:grpSpPr>
      <p:sp>
        <p:nvSpPr>
          <p:cNvPr id="162" name="Google Shape;162;p2"/>
          <p:cNvSpPr txBox="1">
            <a:spLocks noGrp="1"/>
          </p:cNvSpPr>
          <p:nvPr>
            <p:ph type="ctrTitle" hasCustomPrompt="1"/>
          </p:nvPr>
        </p:nvSpPr>
        <p:spPr>
          <a:xfrm>
            <a:off x="7396246" y="1624226"/>
            <a:ext cx="4473369" cy="3031244"/>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2"/>
              </a:buClr>
              <a:buSzPts val="4800"/>
              <a:buNone/>
              <a:defRPr sz="6400" b="0">
                <a:solidFill>
                  <a:srgbClr val="266C9F"/>
                </a:solidFill>
              </a:defRPr>
            </a:lvl1pPr>
            <a:lvl2pPr lvl="1" algn="r">
              <a:spcBef>
                <a:spcPts val="0"/>
              </a:spcBef>
              <a:spcAft>
                <a:spcPts val="0"/>
              </a:spcAft>
              <a:buClr>
                <a:schemeClr val="dk2"/>
              </a:buClr>
              <a:buSzPts val="4800"/>
              <a:buNone/>
              <a:defRPr sz="6400" b="0">
                <a:solidFill>
                  <a:schemeClr val="dk2"/>
                </a:solidFill>
              </a:defRPr>
            </a:lvl2pPr>
            <a:lvl3pPr lvl="2" algn="r">
              <a:spcBef>
                <a:spcPts val="0"/>
              </a:spcBef>
              <a:spcAft>
                <a:spcPts val="0"/>
              </a:spcAft>
              <a:buClr>
                <a:schemeClr val="dk2"/>
              </a:buClr>
              <a:buSzPts val="4800"/>
              <a:buNone/>
              <a:defRPr sz="6400" b="0">
                <a:solidFill>
                  <a:schemeClr val="dk2"/>
                </a:solidFill>
              </a:defRPr>
            </a:lvl3pPr>
            <a:lvl4pPr lvl="3" algn="r">
              <a:spcBef>
                <a:spcPts val="0"/>
              </a:spcBef>
              <a:spcAft>
                <a:spcPts val="0"/>
              </a:spcAft>
              <a:buClr>
                <a:schemeClr val="dk2"/>
              </a:buClr>
              <a:buSzPts val="4800"/>
              <a:buNone/>
              <a:defRPr sz="6400" b="0">
                <a:solidFill>
                  <a:schemeClr val="dk2"/>
                </a:solidFill>
              </a:defRPr>
            </a:lvl4pPr>
            <a:lvl5pPr lvl="4" algn="r">
              <a:spcBef>
                <a:spcPts val="0"/>
              </a:spcBef>
              <a:spcAft>
                <a:spcPts val="0"/>
              </a:spcAft>
              <a:buClr>
                <a:schemeClr val="dk2"/>
              </a:buClr>
              <a:buSzPts val="4800"/>
              <a:buNone/>
              <a:defRPr sz="6400" b="0">
                <a:solidFill>
                  <a:schemeClr val="dk2"/>
                </a:solidFill>
              </a:defRPr>
            </a:lvl5pPr>
            <a:lvl6pPr lvl="5" algn="r">
              <a:spcBef>
                <a:spcPts val="0"/>
              </a:spcBef>
              <a:spcAft>
                <a:spcPts val="0"/>
              </a:spcAft>
              <a:buClr>
                <a:schemeClr val="dk2"/>
              </a:buClr>
              <a:buSzPts val="4800"/>
              <a:buNone/>
              <a:defRPr sz="6400" b="0">
                <a:solidFill>
                  <a:schemeClr val="dk2"/>
                </a:solidFill>
              </a:defRPr>
            </a:lvl6pPr>
            <a:lvl7pPr lvl="6" algn="r">
              <a:spcBef>
                <a:spcPts val="0"/>
              </a:spcBef>
              <a:spcAft>
                <a:spcPts val="0"/>
              </a:spcAft>
              <a:buClr>
                <a:schemeClr val="dk2"/>
              </a:buClr>
              <a:buSzPts val="4800"/>
              <a:buNone/>
              <a:defRPr sz="6400" b="0">
                <a:solidFill>
                  <a:schemeClr val="dk2"/>
                </a:solidFill>
              </a:defRPr>
            </a:lvl7pPr>
            <a:lvl8pPr lvl="7" algn="r">
              <a:spcBef>
                <a:spcPts val="0"/>
              </a:spcBef>
              <a:spcAft>
                <a:spcPts val="0"/>
              </a:spcAft>
              <a:buClr>
                <a:schemeClr val="dk2"/>
              </a:buClr>
              <a:buSzPts val="4800"/>
              <a:buNone/>
              <a:defRPr sz="6400" b="0">
                <a:solidFill>
                  <a:schemeClr val="dk2"/>
                </a:solidFill>
              </a:defRPr>
            </a:lvl8pPr>
            <a:lvl9pPr lvl="8" algn="r">
              <a:spcBef>
                <a:spcPts val="0"/>
              </a:spcBef>
              <a:spcAft>
                <a:spcPts val="0"/>
              </a:spcAft>
              <a:buClr>
                <a:schemeClr val="dk2"/>
              </a:buClr>
              <a:buSzPts val="4800"/>
              <a:buNone/>
              <a:defRPr sz="6400" b="0">
                <a:solidFill>
                  <a:schemeClr val="dk2"/>
                </a:solidFill>
              </a:defRPr>
            </a:lvl9pPr>
          </a:lstStyle>
          <a:p>
            <a:r>
              <a:rPr lang="es-ES"/>
              <a:t>TITLE HERE</a:t>
            </a:r>
            <a:endParaRPr/>
          </a:p>
        </p:txBody>
      </p:sp>
      <p:pic>
        <p:nvPicPr>
          <p:cNvPr id="83" name="Imagen 82">
            <a:extLst>
              <a:ext uri="{FF2B5EF4-FFF2-40B4-BE49-F238E27FC236}">
                <a16:creationId xmlns:a16="http://schemas.microsoft.com/office/drawing/2014/main" id="{128188D1-22CB-4773-8599-0FBA600DCBA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278062" y="81119"/>
            <a:ext cx="2913937" cy="1160584"/>
          </a:xfrm>
          <a:prstGeom prst="rect">
            <a:avLst/>
          </a:prstGeom>
        </p:spPr>
      </p:pic>
      <p:pic>
        <p:nvPicPr>
          <p:cNvPr id="92" name="Imagen 91">
            <a:extLst>
              <a:ext uri="{FF2B5EF4-FFF2-40B4-BE49-F238E27FC236}">
                <a16:creationId xmlns:a16="http://schemas.microsoft.com/office/drawing/2014/main" id="{80EA1C0B-488A-4296-9DD3-A0DEECB34902}"/>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192545" y="6198577"/>
            <a:ext cx="2999455" cy="659423"/>
          </a:xfrm>
          <a:prstGeom prst="rect">
            <a:avLst/>
          </a:prstGeom>
        </p:spPr>
      </p:pic>
      <p:pic>
        <p:nvPicPr>
          <p:cNvPr id="11" name="Imagen 10">
            <a:extLst>
              <a:ext uri="{FF2B5EF4-FFF2-40B4-BE49-F238E27FC236}">
                <a16:creationId xmlns:a16="http://schemas.microsoft.com/office/drawing/2014/main" id="{AFAB454A-D7F0-43BF-906C-0ACDFCA79D50}"/>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 y="1"/>
            <a:ext cx="7167646" cy="6919546"/>
          </a:xfrm>
          <a:prstGeom prst="rect">
            <a:avLst/>
          </a:prstGeom>
        </p:spPr>
      </p:pic>
    </p:spTree>
    <p:extLst>
      <p:ext uri="{BB962C8B-B14F-4D97-AF65-F5344CB8AC3E}">
        <p14:creationId xmlns:p14="http://schemas.microsoft.com/office/powerpoint/2010/main" val="834918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B7B6153-2E12-4E46-A233-19B56C84F596}"/>
              </a:ext>
            </a:extLst>
          </p:cNvPr>
          <p:cNvSpPr>
            <a:spLocks noGrp="1"/>
          </p:cNvSpPr>
          <p:nvPr>
            <p:ph type="dt" sz="half" idx="10"/>
          </p:nvPr>
        </p:nvSpPr>
        <p:spPr/>
        <p:txBody>
          <a:bodyPr/>
          <a:lstStyle/>
          <a:p>
            <a:fld id="{C29185FC-92B0-4804-82F4-206CA8FD2E6C}" type="datetimeFigureOut">
              <a:rPr lang="es-ES" smtClean="0"/>
              <a:t>05/01/2022</a:t>
            </a:fld>
            <a:endParaRPr lang="es-ES"/>
          </a:p>
        </p:txBody>
      </p:sp>
      <p:sp>
        <p:nvSpPr>
          <p:cNvPr id="3" name="Marcador de pie de página 2">
            <a:extLst>
              <a:ext uri="{FF2B5EF4-FFF2-40B4-BE49-F238E27FC236}">
                <a16:creationId xmlns:a16="http://schemas.microsoft.com/office/drawing/2014/main" id="{75B825AD-FEEB-41F6-BD5C-4A1BF70B0B83}"/>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30654FA7-2A6C-4248-8188-C872333D03B4}"/>
              </a:ext>
            </a:extLst>
          </p:cNvPr>
          <p:cNvSpPr>
            <a:spLocks noGrp="1"/>
          </p:cNvSpPr>
          <p:nvPr>
            <p:ph type="sldNum" sz="quarter" idx="12"/>
          </p:nvPr>
        </p:nvSpPr>
        <p:spPr/>
        <p:txBody>
          <a:bodyPr/>
          <a:lstStyle/>
          <a:p>
            <a:fld id="{F4F9253C-F679-47AB-B6F2-B6013D46898C}" type="slidenum">
              <a:rPr lang="es-ES" smtClean="0"/>
              <a:t>‹Nº›</a:t>
            </a:fld>
            <a:endParaRPr lang="es-ES"/>
          </a:p>
        </p:txBody>
      </p:sp>
    </p:spTree>
    <p:extLst>
      <p:ext uri="{BB962C8B-B14F-4D97-AF65-F5344CB8AC3E}">
        <p14:creationId xmlns:p14="http://schemas.microsoft.com/office/powerpoint/2010/main" val="2694827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6D3E3A-547F-43A1-8D0E-68E3805F362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F42D619D-6182-4A79-965A-8675F96E9F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4E4A5D69-F808-4283-BB8E-C95DC9A34F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5F86619-9EC4-47B1-BC4C-89F08CAA3B12}"/>
              </a:ext>
            </a:extLst>
          </p:cNvPr>
          <p:cNvSpPr>
            <a:spLocks noGrp="1"/>
          </p:cNvSpPr>
          <p:nvPr>
            <p:ph type="dt" sz="half" idx="10"/>
          </p:nvPr>
        </p:nvSpPr>
        <p:spPr/>
        <p:txBody>
          <a:bodyPr/>
          <a:lstStyle/>
          <a:p>
            <a:fld id="{C29185FC-92B0-4804-82F4-206CA8FD2E6C}" type="datetimeFigureOut">
              <a:rPr lang="es-ES" smtClean="0"/>
              <a:t>05/01/2022</a:t>
            </a:fld>
            <a:endParaRPr lang="es-ES"/>
          </a:p>
        </p:txBody>
      </p:sp>
      <p:sp>
        <p:nvSpPr>
          <p:cNvPr id="6" name="Marcador de pie de página 5">
            <a:extLst>
              <a:ext uri="{FF2B5EF4-FFF2-40B4-BE49-F238E27FC236}">
                <a16:creationId xmlns:a16="http://schemas.microsoft.com/office/drawing/2014/main" id="{1A5209B5-DE90-4263-8258-D65918BF2D46}"/>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1E5D6827-DE9F-47AF-9111-89316B1B9A95}"/>
              </a:ext>
            </a:extLst>
          </p:cNvPr>
          <p:cNvSpPr>
            <a:spLocks noGrp="1"/>
          </p:cNvSpPr>
          <p:nvPr>
            <p:ph type="sldNum" sz="quarter" idx="12"/>
          </p:nvPr>
        </p:nvSpPr>
        <p:spPr/>
        <p:txBody>
          <a:bodyPr/>
          <a:lstStyle/>
          <a:p>
            <a:fld id="{F4F9253C-F679-47AB-B6F2-B6013D46898C}" type="slidenum">
              <a:rPr lang="es-ES" smtClean="0"/>
              <a:t>‹Nº›</a:t>
            </a:fld>
            <a:endParaRPr lang="es-ES"/>
          </a:p>
        </p:txBody>
      </p:sp>
    </p:spTree>
    <p:extLst>
      <p:ext uri="{BB962C8B-B14F-4D97-AF65-F5344CB8AC3E}">
        <p14:creationId xmlns:p14="http://schemas.microsoft.com/office/powerpoint/2010/main" val="2200870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8671EC-CFA1-406F-8407-527D8AE8822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738992F8-17D9-4586-AEA8-1F14B06178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B7B5D515-4BCE-4947-9F45-44E0AA29FE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3291A5F-80F3-4212-A911-CB1B4A6FB1D8}"/>
              </a:ext>
            </a:extLst>
          </p:cNvPr>
          <p:cNvSpPr>
            <a:spLocks noGrp="1"/>
          </p:cNvSpPr>
          <p:nvPr>
            <p:ph type="dt" sz="half" idx="10"/>
          </p:nvPr>
        </p:nvSpPr>
        <p:spPr/>
        <p:txBody>
          <a:bodyPr/>
          <a:lstStyle/>
          <a:p>
            <a:fld id="{C29185FC-92B0-4804-82F4-206CA8FD2E6C}" type="datetimeFigureOut">
              <a:rPr lang="es-ES" smtClean="0"/>
              <a:t>05/01/2022</a:t>
            </a:fld>
            <a:endParaRPr lang="es-ES"/>
          </a:p>
        </p:txBody>
      </p:sp>
      <p:sp>
        <p:nvSpPr>
          <p:cNvPr id="6" name="Marcador de pie de página 5">
            <a:extLst>
              <a:ext uri="{FF2B5EF4-FFF2-40B4-BE49-F238E27FC236}">
                <a16:creationId xmlns:a16="http://schemas.microsoft.com/office/drawing/2014/main" id="{B14A9904-525F-4A95-8FDB-18FE09A00C5B}"/>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89627EEF-7557-40C0-9970-26C07105C4C3}"/>
              </a:ext>
            </a:extLst>
          </p:cNvPr>
          <p:cNvSpPr>
            <a:spLocks noGrp="1"/>
          </p:cNvSpPr>
          <p:nvPr>
            <p:ph type="sldNum" sz="quarter" idx="12"/>
          </p:nvPr>
        </p:nvSpPr>
        <p:spPr/>
        <p:txBody>
          <a:bodyPr/>
          <a:lstStyle/>
          <a:p>
            <a:fld id="{F4F9253C-F679-47AB-B6F2-B6013D46898C}" type="slidenum">
              <a:rPr lang="es-ES" smtClean="0"/>
              <a:t>‹Nº›</a:t>
            </a:fld>
            <a:endParaRPr lang="es-ES"/>
          </a:p>
        </p:txBody>
      </p:sp>
    </p:spTree>
    <p:extLst>
      <p:ext uri="{BB962C8B-B14F-4D97-AF65-F5344CB8AC3E}">
        <p14:creationId xmlns:p14="http://schemas.microsoft.com/office/powerpoint/2010/main" val="38548500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5F8B5D-8362-4868-9611-9EF055A3F10F}"/>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016B83B6-6386-475B-8DD6-C3C8817F976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C08E6651-85A5-4C05-8E2E-B6D39231F6D1}"/>
              </a:ext>
            </a:extLst>
          </p:cNvPr>
          <p:cNvSpPr>
            <a:spLocks noGrp="1"/>
          </p:cNvSpPr>
          <p:nvPr>
            <p:ph type="dt" sz="half" idx="10"/>
          </p:nvPr>
        </p:nvSpPr>
        <p:spPr/>
        <p:txBody>
          <a:bodyPr/>
          <a:lstStyle/>
          <a:p>
            <a:fld id="{C29185FC-92B0-4804-82F4-206CA8FD2E6C}" type="datetimeFigureOut">
              <a:rPr lang="es-ES" smtClean="0"/>
              <a:t>05/01/2022</a:t>
            </a:fld>
            <a:endParaRPr lang="es-ES"/>
          </a:p>
        </p:txBody>
      </p:sp>
      <p:sp>
        <p:nvSpPr>
          <p:cNvPr id="5" name="Marcador de pie de página 4">
            <a:extLst>
              <a:ext uri="{FF2B5EF4-FFF2-40B4-BE49-F238E27FC236}">
                <a16:creationId xmlns:a16="http://schemas.microsoft.com/office/drawing/2014/main" id="{F2D437B3-8AEF-42C6-AB01-BDAD22A41ECF}"/>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2349CEF6-F419-4080-9CB8-169BFFE7FF95}"/>
              </a:ext>
            </a:extLst>
          </p:cNvPr>
          <p:cNvSpPr>
            <a:spLocks noGrp="1"/>
          </p:cNvSpPr>
          <p:nvPr>
            <p:ph type="sldNum" sz="quarter" idx="12"/>
          </p:nvPr>
        </p:nvSpPr>
        <p:spPr/>
        <p:txBody>
          <a:bodyPr/>
          <a:lstStyle/>
          <a:p>
            <a:fld id="{F4F9253C-F679-47AB-B6F2-B6013D46898C}" type="slidenum">
              <a:rPr lang="es-ES" smtClean="0"/>
              <a:t>‹Nº›</a:t>
            </a:fld>
            <a:endParaRPr lang="es-ES"/>
          </a:p>
        </p:txBody>
      </p:sp>
    </p:spTree>
    <p:extLst>
      <p:ext uri="{BB962C8B-B14F-4D97-AF65-F5344CB8AC3E}">
        <p14:creationId xmlns:p14="http://schemas.microsoft.com/office/powerpoint/2010/main" val="18746720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7FB05EA-2656-4733-947E-10A1AC68835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67CCA26A-F8E0-4A5A-A6EB-12EB30350587}"/>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E30CF139-B6B6-474F-A2D7-F2B339195589}"/>
              </a:ext>
            </a:extLst>
          </p:cNvPr>
          <p:cNvSpPr>
            <a:spLocks noGrp="1"/>
          </p:cNvSpPr>
          <p:nvPr>
            <p:ph type="dt" sz="half" idx="10"/>
          </p:nvPr>
        </p:nvSpPr>
        <p:spPr/>
        <p:txBody>
          <a:bodyPr/>
          <a:lstStyle/>
          <a:p>
            <a:fld id="{C29185FC-92B0-4804-82F4-206CA8FD2E6C}" type="datetimeFigureOut">
              <a:rPr lang="es-ES" smtClean="0"/>
              <a:t>05/01/2022</a:t>
            </a:fld>
            <a:endParaRPr lang="es-ES"/>
          </a:p>
        </p:txBody>
      </p:sp>
      <p:sp>
        <p:nvSpPr>
          <p:cNvPr id="5" name="Marcador de pie de página 4">
            <a:extLst>
              <a:ext uri="{FF2B5EF4-FFF2-40B4-BE49-F238E27FC236}">
                <a16:creationId xmlns:a16="http://schemas.microsoft.com/office/drawing/2014/main" id="{B368BE7E-82FD-4E2F-8149-14DA0669CE11}"/>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B8032C8-6EA3-4BFD-9340-043C41457858}"/>
              </a:ext>
            </a:extLst>
          </p:cNvPr>
          <p:cNvSpPr>
            <a:spLocks noGrp="1"/>
          </p:cNvSpPr>
          <p:nvPr>
            <p:ph type="sldNum" sz="quarter" idx="12"/>
          </p:nvPr>
        </p:nvSpPr>
        <p:spPr/>
        <p:txBody>
          <a:bodyPr/>
          <a:lstStyle/>
          <a:p>
            <a:fld id="{F4F9253C-F679-47AB-B6F2-B6013D46898C}" type="slidenum">
              <a:rPr lang="es-ES" smtClean="0"/>
              <a:t>‹Nº›</a:t>
            </a:fld>
            <a:endParaRPr lang="es-ES"/>
          </a:p>
        </p:txBody>
      </p:sp>
    </p:spTree>
    <p:extLst>
      <p:ext uri="{BB962C8B-B14F-4D97-AF65-F5344CB8AC3E}">
        <p14:creationId xmlns:p14="http://schemas.microsoft.com/office/powerpoint/2010/main" val="30755054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tyle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5974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4629548E-EB30-4A76-A7B3-AF7C6D31E44F}"/>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301470" y="6310796"/>
            <a:ext cx="2489015" cy="547204"/>
          </a:xfrm>
          <a:prstGeom prst="rect">
            <a:avLst/>
          </a:prstGeom>
        </p:spPr>
      </p:pic>
      <p:sp>
        <p:nvSpPr>
          <p:cNvPr id="7" name="CuadroTexto 6">
            <a:extLst>
              <a:ext uri="{FF2B5EF4-FFF2-40B4-BE49-F238E27FC236}">
                <a16:creationId xmlns:a16="http://schemas.microsoft.com/office/drawing/2014/main" id="{10118C53-CA60-4C5B-A656-A07869EC39E3}"/>
              </a:ext>
            </a:extLst>
          </p:cNvPr>
          <p:cNvSpPr txBox="1"/>
          <p:nvPr userDrawn="1"/>
        </p:nvSpPr>
        <p:spPr>
          <a:xfrm>
            <a:off x="315655" y="6457890"/>
            <a:ext cx="9567189" cy="338554"/>
          </a:xfrm>
          <a:prstGeom prst="rect">
            <a:avLst/>
          </a:prstGeom>
          <a:noFill/>
        </p:spPr>
        <p:txBody>
          <a:bodyPr wrap="square">
            <a:spAutoFit/>
          </a:bodyPr>
          <a:lstStyle/>
          <a:p>
            <a:r>
              <a:rPr lang="en-US" sz="80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a:solidFill>
                <a:schemeClr val="bg2">
                  <a:lumMod val="50000"/>
                </a:schemeClr>
              </a:solidFill>
            </a:endParaRPr>
          </a:p>
        </p:txBody>
      </p:sp>
      <p:pic>
        <p:nvPicPr>
          <p:cNvPr id="8" name="Imagen 7">
            <a:extLst>
              <a:ext uri="{FF2B5EF4-FFF2-40B4-BE49-F238E27FC236}">
                <a16:creationId xmlns:a16="http://schemas.microsoft.com/office/drawing/2014/main" id="{0A70986F-6928-4260-9EE5-C8AE4D14C04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0"/>
            <a:ext cx="2219417" cy="883966"/>
          </a:xfrm>
          <a:prstGeom prst="rect">
            <a:avLst/>
          </a:prstGeom>
        </p:spPr>
      </p:pic>
      <p:pic>
        <p:nvPicPr>
          <p:cNvPr id="5" name="Imagen 4">
            <a:extLst>
              <a:ext uri="{FF2B5EF4-FFF2-40B4-BE49-F238E27FC236}">
                <a16:creationId xmlns:a16="http://schemas.microsoft.com/office/drawing/2014/main" id="{A7D8C269-BF00-4D78-9DBB-4BF62180F736}"/>
              </a:ext>
            </a:extLst>
          </p:cNvPr>
          <p:cNvPicPr>
            <a:picLocks noChangeAspect="1"/>
          </p:cNvPicPr>
          <p:nvPr userDrawn="1"/>
        </p:nvPicPr>
        <p:blipFill rotWithShape="1">
          <a:blip r:embed="rId4" cstate="email">
            <a:extLst>
              <a:ext uri="{28A0092B-C50C-407E-A947-70E740481C1C}">
                <a14:useLocalDpi xmlns:a14="http://schemas.microsoft.com/office/drawing/2010/main"/>
              </a:ext>
            </a:extLst>
          </a:blip>
          <a:srcRect l="-932" t="-886" b="-20"/>
          <a:stretch/>
        </p:blipFill>
        <p:spPr>
          <a:xfrm>
            <a:off x="10515599" y="-240631"/>
            <a:ext cx="1896879" cy="6711005"/>
          </a:xfrm>
          <a:prstGeom prst="rect">
            <a:avLst/>
          </a:prstGeom>
          <a:effectLst>
            <a:glow>
              <a:schemeClr val="accent1">
                <a:alpha val="32000"/>
              </a:schemeClr>
            </a:glow>
            <a:softEdge rad="876300"/>
          </a:effectLst>
        </p:spPr>
      </p:pic>
    </p:spTree>
    <p:extLst>
      <p:ext uri="{BB962C8B-B14F-4D97-AF65-F5344CB8AC3E}">
        <p14:creationId xmlns:p14="http://schemas.microsoft.com/office/powerpoint/2010/main" val="3100441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sp>
        <p:nvSpPr>
          <p:cNvPr id="6" name="Freeform 53">
            <a:extLst>
              <a:ext uri="{FF2B5EF4-FFF2-40B4-BE49-F238E27FC236}">
                <a16:creationId xmlns:a16="http://schemas.microsoft.com/office/drawing/2014/main" id="{338C9556-4B19-40A6-902C-4E88BD1C9B60}"/>
              </a:ext>
            </a:extLst>
          </p:cNvPr>
          <p:cNvSpPr/>
          <p:nvPr userDrawn="1"/>
        </p:nvSpPr>
        <p:spPr>
          <a:xfrm rot="10800000">
            <a:off x="4606" y="-4432"/>
            <a:ext cx="4988375" cy="6679552"/>
          </a:xfrm>
          <a:custGeom>
            <a:avLst/>
            <a:gdLst>
              <a:gd name="connsiteX0" fmla="*/ 1873864 w 9548739"/>
              <a:gd name="connsiteY0" fmla="*/ 0 h 6858000"/>
              <a:gd name="connsiteX1" fmla="*/ 1971920 w 9548739"/>
              <a:gd name="connsiteY1" fmla="*/ 0 h 6858000"/>
              <a:gd name="connsiteX2" fmla="*/ 2174399 w 9548739"/>
              <a:gd name="connsiteY2" fmla="*/ 0 h 6858000"/>
              <a:gd name="connsiteX3" fmla="*/ 5968479 w 9548739"/>
              <a:gd name="connsiteY3" fmla="*/ 0 h 6858000"/>
              <a:gd name="connsiteX4" fmla="*/ 9548739 w 9548739"/>
              <a:gd name="connsiteY4" fmla="*/ 0 h 6858000"/>
              <a:gd name="connsiteX5" fmla="*/ 9548739 w 9548739"/>
              <a:gd name="connsiteY5" fmla="*/ 6858000 h 6858000"/>
              <a:gd name="connsiteX6" fmla="*/ 5968479 w 9548739"/>
              <a:gd name="connsiteY6" fmla="*/ 6858000 h 6858000"/>
              <a:gd name="connsiteX7" fmla="*/ 2174399 w 9548739"/>
              <a:gd name="connsiteY7" fmla="*/ 6858000 h 6858000"/>
              <a:gd name="connsiteX8" fmla="*/ 1951844 w 9548739"/>
              <a:gd name="connsiteY8" fmla="*/ 6858000 h 6858000"/>
              <a:gd name="connsiteX9" fmla="*/ 1835258 w 9548739"/>
              <a:gd name="connsiteY9" fmla="*/ 6858000 h 6858000"/>
              <a:gd name="connsiteX10" fmla="*/ 1784827 w 9548739"/>
              <a:gd name="connsiteY10" fmla="*/ 6687406 h 6858000"/>
              <a:gd name="connsiteX11" fmla="*/ 0 w 9548739"/>
              <a:gd name="connsiteY11" fmla="*/ 3390900 h 6858000"/>
              <a:gd name="connsiteX12" fmla="*/ 1796041 w 9548739"/>
              <a:gd name="connsiteY12" fmla="*/ 25457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48739" h="6858000">
                <a:moveTo>
                  <a:pt x="1873864" y="0"/>
                </a:moveTo>
                <a:lnTo>
                  <a:pt x="1971920" y="0"/>
                </a:lnTo>
                <a:lnTo>
                  <a:pt x="2174399" y="0"/>
                </a:lnTo>
                <a:lnTo>
                  <a:pt x="5968479" y="0"/>
                </a:lnTo>
                <a:lnTo>
                  <a:pt x="9548739" y="0"/>
                </a:lnTo>
                <a:lnTo>
                  <a:pt x="9548739" y="6858000"/>
                </a:lnTo>
                <a:lnTo>
                  <a:pt x="5968479" y="6858000"/>
                </a:lnTo>
                <a:lnTo>
                  <a:pt x="2174399" y="6858000"/>
                </a:lnTo>
                <a:lnTo>
                  <a:pt x="1951844" y="6858000"/>
                </a:lnTo>
                <a:lnTo>
                  <a:pt x="1835258" y="6858000"/>
                </a:lnTo>
                <a:lnTo>
                  <a:pt x="1784827" y="6687406"/>
                </a:lnTo>
                <a:cubicBezTo>
                  <a:pt x="1375512" y="5409903"/>
                  <a:pt x="806558" y="4349353"/>
                  <a:pt x="0" y="3390900"/>
                </a:cubicBezTo>
                <a:cubicBezTo>
                  <a:pt x="774231" y="2640807"/>
                  <a:pt x="1361774" y="1569839"/>
                  <a:pt x="1796041" y="254571"/>
                </a:cubicBezTo>
                <a:close/>
              </a:path>
            </a:pathLst>
          </a:cu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uadroTexto 7">
            <a:extLst>
              <a:ext uri="{FF2B5EF4-FFF2-40B4-BE49-F238E27FC236}">
                <a16:creationId xmlns:a16="http://schemas.microsoft.com/office/drawing/2014/main" id="{E7DBBB50-51C3-49F2-81F2-6C2CE3E9CFF2}"/>
              </a:ext>
            </a:extLst>
          </p:cNvPr>
          <p:cNvSpPr txBox="1"/>
          <p:nvPr userDrawn="1"/>
        </p:nvSpPr>
        <p:spPr>
          <a:xfrm>
            <a:off x="315655" y="6457890"/>
            <a:ext cx="9567189" cy="338554"/>
          </a:xfrm>
          <a:prstGeom prst="rect">
            <a:avLst/>
          </a:prstGeom>
          <a:noFill/>
        </p:spPr>
        <p:txBody>
          <a:bodyPr wrap="square">
            <a:spAutoFit/>
          </a:bodyPr>
          <a:lstStyle/>
          <a:p>
            <a:r>
              <a:rPr lang="en-US" sz="80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a:solidFill>
                <a:schemeClr val="bg2">
                  <a:lumMod val="50000"/>
                </a:schemeClr>
              </a:solidFill>
            </a:endParaRPr>
          </a:p>
        </p:txBody>
      </p:sp>
      <p:pic>
        <p:nvPicPr>
          <p:cNvPr id="9" name="Imagen 8">
            <a:extLst>
              <a:ext uri="{FF2B5EF4-FFF2-40B4-BE49-F238E27FC236}">
                <a16:creationId xmlns:a16="http://schemas.microsoft.com/office/drawing/2014/main" id="{4ED2587E-1F79-4193-95F9-8856140FB74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957816" y="23000"/>
            <a:ext cx="2219417" cy="860965"/>
          </a:xfrm>
          <a:prstGeom prst="rect">
            <a:avLst/>
          </a:prstGeom>
        </p:spPr>
      </p:pic>
      <p:pic>
        <p:nvPicPr>
          <p:cNvPr id="10" name="Imagen 9">
            <a:extLst>
              <a:ext uri="{FF2B5EF4-FFF2-40B4-BE49-F238E27FC236}">
                <a16:creationId xmlns:a16="http://schemas.microsoft.com/office/drawing/2014/main" id="{0F7BCD34-0AC4-4AC3-B239-3C2F49D0D79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301470" y="6310796"/>
            <a:ext cx="2489015" cy="547204"/>
          </a:xfrm>
          <a:prstGeom prst="rect">
            <a:avLst/>
          </a:prstGeom>
        </p:spPr>
      </p:pic>
    </p:spTree>
    <p:extLst>
      <p:ext uri="{BB962C8B-B14F-4D97-AF65-F5344CB8AC3E}">
        <p14:creationId xmlns:p14="http://schemas.microsoft.com/office/powerpoint/2010/main" val="1356462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81AF7E-0D7A-4F9B-8B93-E73FB912E50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9790A8EC-8844-4E38-87D7-C82F0B8E5A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262BD270-FDD9-4D06-8687-0B34B1097DDE}"/>
              </a:ext>
            </a:extLst>
          </p:cNvPr>
          <p:cNvSpPr>
            <a:spLocks noGrp="1"/>
          </p:cNvSpPr>
          <p:nvPr>
            <p:ph type="dt" sz="half" idx="10"/>
          </p:nvPr>
        </p:nvSpPr>
        <p:spPr/>
        <p:txBody>
          <a:bodyPr/>
          <a:lstStyle/>
          <a:p>
            <a:fld id="{C29185FC-92B0-4804-82F4-206CA8FD2E6C}" type="datetimeFigureOut">
              <a:rPr lang="es-ES" smtClean="0"/>
              <a:t>05/01/2022</a:t>
            </a:fld>
            <a:endParaRPr lang="es-ES"/>
          </a:p>
        </p:txBody>
      </p:sp>
      <p:sp>
        <p:nvSpPr>
          <p:cNvPr id="5" name="Marcador de pie de página 4">
            <a:extLst>
              <a:ext uri="{FF2B5EF4-FFF2-40B4-BE49-F238E27FC236}">
                <a16:creationId xmlns:a16="http://schemas.microsoft.com/office/drawing/2014/main" id="{9B0432FF-E56C-4703-AEB4-85BFBACAA2F0}"/>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11D54542-A5F2-4EB6-8952-AD83870B05F4}"/>
              </a:ext>
            </a:extLst>
          </p:cNvPr>
          <p:cNvSpPr>
            <a:spLocks noGrp="1"/>
          </p:cNvSpPr>
          <p:nvPr>
            <p:ph type="sldNum" sz="quarter" idx="12"/>
          </p:nvPr>
        </p:nvSpPr>
        <p:spPr/>
        <p:txBody>
          <a:bodyPr/>
          <a:lstStyle/>
          <a:p>
            <a:fld id="{F4F9253C-F679-47AB-B6F2-B6013D46898C}" type="slidenum">
              <a:rPr lang="es-ES" smtClean="0"/>
              <a:t>‹Nº›</a:t>
            </a:fld>
            <a:endParaRPr lang="es-ES"/>
          </a:p>
        </p:txBody>
      </p:sp>
    </p:spTree>
    <p:extLst>
      <p:ext uri="{BB962C8B-B14F-4D97-AF65-F5344CB8AC3E}">
        <p14:creationId xmlns:p14="http://schemas.microsoft.com/office/powerpoint/2010/main" val="1309958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B19D37-F911-40C0-A4FF-280624BA5FF5}"/>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46E760AF-B140-4486-956F-95435CF0B7B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C11BC7A-6451-44D3-A6D0-8374FADFA4FC}"/>
              </a:ext>
            </a:extLst>
          </p:cNvPr>
          <p:cNvSpPr>
            <a:spLocks noGrp="1"/>
          </p:cNvSpPr>
          <p:nvPr>
            <p:ph type="dt" sz="half" idx="10"/>
          </p:nvPr>
        </p:nvSpPr>
        <p:spPr/>
        <p:txBody>
          <a:bodyPr/>
          <a:lstStyle/>
          <a:p>
            <a:fld id="{C29185FC-92B0-4804-82F4-206CA8FD2E6C}" type="datetimeFigureOut">
              <a:rPr lang="es-ES" smtClean="0"/>
              <a:t>05/01/2022</a:t>
            </a:fld>
            <a:endParaRPr lang="es-ES"/>
          </a:p>
        </p:txBody>
      </p:sp>
      <p:sp>
        <p:nvSpPr>
          <p:cNvPr id="5" name="Marcador de pie de página 4">
            <a:extLst>
              <a:ext uri="{FF2B5EF4-FFF2-40B4-BE49-F238E27FC236}">
                <a16:creationId xmlns:a16="http://schemas.microsoft.com/office/drawing/2014/main" id="{8F03B696-8759-4356-AB8D-1E27336113FE}"/>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E855BA8-ABE0-49E0-87D5-DB26C992E8A7}"/>
              </a:ext>
            </a:extLst>
          </p:cNvPr>
          <p:cNvSpPr>
            <a:spLocks noGrp="1"/>
          </p:cNvSpPr>
          <p:nvPr>
            <p:ph type="sldNum" sz="quarter" idx="12"/>
          </p:nvPr>
        </p:nvSpPr>
        <p:spPr/>
        <p:txBody>
          <a:bodyPr/>
          <a:lstStyle/>
          <a:p>
            <a:fld id="{F4F9253C-F679-47AB-B6F2-B6013D46898C}" type="slidenum">
              <a:rPr lang="es-ES" smtClean="0"/>
              <a:t>‹Nº›</a:t>
            </a:fld>
            <a:endParaRPr lang="es-ES"/>
          </a:p>
        </p:txBody>
      </p:sp>
    </p:spTree>
    <p:extLst>
      <p:ext uri="{BB962C8B-B14F-4D97-AF65-F5344CB8AC3E}">
        <p14:creationId xmlns:p14="http://schemas.microsoft.com/office/powerpoint/2010/main" val="3398762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635CDE-77D1-4718-B500-038A9CF39532}"/>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73FAEAD8-E497-4085-85AD-F9F76F0230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5482818A-2411-4D1E-A679-3ADBDE6E8438}"/>
              </a:ext>
            </a:extLst>
          </p:cNvPr>
          <p:cNvSpPr>
            <a:spLocks noGrp="1"/>
          </p:cNvSpPr>
          <p:nvPr>
            <p:ph type="dt" sz="half" idx="10"/>
          </p:nvPr>
        </p:nvSpPr>
        <p:spPr/>
        <p:txBody>
          <a:bodyPr/>
          <a:lstStyle/>
          <a:p>
            <a:fld id="{C29185FC-92B0-4804-82F4-206CA8FD2E6C}" type="datetimeFigureOut">
              <a:rPr lang="es-ES" smtClean="0"/>
              <a:t>05/01/2022</a:t>
            </a:fld>
            <a:endParaRPr lang="es-ES"/>
          </a:p>
        </p:txBody>
      </p:sp>
      <p:sp>
        <p:nvSpPr>
          <p:cNvPr id="5" name="Marcador de pie de página 4">
            <a:extLst>
              <a:ext uri="{FF2B5EF4-FFF2-40B4-BE49-F238E27FC236}">
                <a16:creationId xmlns:a16="http://schemas.microsoft.com/office/drawing/2014/main" id="{D20206A8-3175-4275-895B-59BF32EA74C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DE2B84E9-6D59-487D-A869-286F67E832DD}"/>
              </a:ext>
            </a:extLst>
          </p:cNvPr>
          <p:cNvSpPr>
            <a:spLocks noGrp="1"/>
          </p:cNvSpPr>
          <p:nvPr>
            <p:ph type="sldNum" sz="quarter" idx="12"/>
          </p:nvPr>
        </p:nvSpPr>
        <p:spPr/>
        <p:txBody>
          <a:bodyPr/>
          <a:lstStyle/>
          <a:p>
            <a:fld id="{F4F9253C-F679-47AB-B6F2-B6013D46898C}" type="slidenum">
              <a:rPr lang="es-ES" smtClean="0"/>
              <a:t>‹Nº›</a:t>
            </a:fld>
            <a:endParaRPr lang="es-ES"/>
          </a:p>
        </p:txBody>
      </p:sp>
    </p:spTree>
    <p:extLst>
      <p:ext uri="{BB962C8B-B14F-4D97-AF65-F5344CB8AC3E}">
        <p14:creationId xmlns:p14="http://schemas.microsoft.com/office/powerpoint/2010/main" val="1225586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EE38A4-37CF-4AC8-B795-35762D0FC39A}"/>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2A95081D-53F1-4B76-8AAE-4DCF28C90DCC}"/>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D8353D4D-1AA7-4B8B-AE24-18A1BC9A67B1}"/>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A6601587-5821-4219-AA0E-D52D390EC66A}"/>
              </a:ext>
            </a:extLst>
          </p:cNvPr>
          <p:cNvSpPr>
            <a:spLocks noGrp="1"/>
          </p:cNvSpPr>
          <p:nvPr>
            <p:ph type="dt" sz="half" idx="10"/>
          </p:nvPr>
        </p:nvSpPr>
        <p:spPr/>
        <p:txBody>
          <a:bodyPr/>
          <a:lstStyle/>
          <a:p>
            <a:fld id="{C29185FC-92B0-4804-82F4-206CA8FD2E6C}" type="datetimeFigureOut">
              <a:rPr lang="es-ES" smtClean="0"/>
              <a:t>05/01/2022</a:t>
            </a:fld>
            <a:endParaRPr lang="es-ES"/>
          </a:p>
        </p:txBody>
      </p:sp>
      <p:sp>
        <p:nvSpPr>
          <p:cNvPr id="6" name="Marcador de pie de página 5">
            <a:extLst>
              <a:ext uri="{FF2B5EF4-FFF2-40B4-BE49-F238E27FC236}">
                <a16:creationId xmlns:a16="http://schemas.microsoft.com/office/drawing/2014/main" id="{AFD705E6-49AE-490A-95BB-86A2B3D5AF45}"/>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6A6DB43A-725F-460A-BEF2-1F4763E09A24}"/>
              </a:ext>
            </a:extLst>
          </p:cNvPr>
          <p:cNvSpPr>
            <a:spLocks noGrp="1"/>
          </p:cNvSpPr>
          <p:nvPr>
            <p:ph type="sldNum" sz="quarter" idx="12"/>
          </p:nvPr>
        </p:nvSpPr>
        <p:spPr/>
        <p:txBody>
          <a:bodyPr/>
          <a:lstStyle/>
          <a:p>
            <a:fld id="{F4F9253C-F679-47AB-B6F2-B6013D46898C}" type="slidenum">
              <a:rPr lang="es-ES" smtClean="0"/>
              <a:t>‹Nº›</a:t>
            </a:fld>
            <a:endParaRPr lang="es-ES"/>
          </a:p>
        </p:txBody>
      </p:sp>
    </p:spTree>
    <p:extLst>
      <p:ext uri="{BB962C8B-B14F-4D97-AF65-F5344CB8AC3E}">
        <p14:creationId xmlns:p14="http://schemas.microsoft.com/office/powerpoint/2010/main" val="3591711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4E1F35-F584-40D1-938E-DFD7FA2D1FE3}"/>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80FC87A7-0F3B-4544-BAA1-64EAF1E7BE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BB9CC3EB-601D-4416-A85A-CE355963D069}"/>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360D18D0-C254-4635-9E6B-0EE17DBC19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9F08FCEF-D167-490A-A288-A43598692B5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EE41645A-B3F9-460D-8B3A-24E50B855BA9}"/>
              </a:ext>
            </a:extLst>
          </p:cNvPr>
          <p:cNvSpPr>
            <a:spLocks noGrp="1"/>
          </p:cNvSpPr>
          <p:nvPr>
            <p:ph type="dt" sz="half" idx="10"/>
          </p:nvPr>
        </p:nvSpPr>
        <p:spPr/>
        <p:txBody>
          <a:bodyPr/>
          <a:lstStyle/>
          <a:p>
            <a:fld id="{C29185FC-92B0-4804-82F4-206CA8FD2E6C}" type="datetimeFigureOut">
              <a:rPr lang="es-ES" smtClean="0"/>
              <a:t>05/01/2022</a:t>
            </a:fld>
            <a:endParaRPr lang="es-ES"/>
          </a:p>
        </p:txBody>
      </p:sp>
      <p:sp>
        <p:nvSpPr>
          <p:cNvPr id="8" name="Marcador de pie de página 7">
            <a:extLst>
              <a:ext uri="{FF2B5EF4-FFF2-40B4-BE49-F238E27FC236}">
                <a16:creationId xmlns:a16="http://schemas.microsoft.com/office/drawing/2014/main" id="{B0EA05CB-8FE4-4431-B06A-52606D283814}"/>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A25F9B3F-12A8-46E2-9EAB-95D32871AA0E}"/>
              </a:ext>
            </a:extLst>
          </p:cNvPr>
          <p:cNvSpPr>
            <a:spLocks noGrp="1"/>
          </p:cNvSpPr>
          <p:nvPr>
            <p:ph type="sldNum" sz="quarter" idx="12"/>
          </p:nvPr>
        </p:nvSpPr>
        <p:spPr/>
        <p:txBody>
          <a:bodyPr/>
          <a:lstStyle/>
          <a:p>
            <a:fld id="{F4F9253C-F679-47AB-B6F2-B6013D46898C}" type="slidenum">
              <a:rPr lang="es-ES" smtClean="0"/>
              <a:t>‹Nº›</a:t>
            </a:fld>
            <a:endParaRPr lang="es-ES"/>
          </a:p>
        </p:txBody>
      </p:sp>
    </p:spTree>
    <p:extLst>
      <p:ext uri="{BB962C8B-B14F-4D97-AF65-F5344CB8AC3E}">
        <p14:creationId xmlns:p14="http://schemas.microsoft.com/office/powerpoint/2010/main" val="2619587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58DD32-502E-4DEA-9796-0F7DE4A719E8}"/>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E10E88F1-D180-4685-96B8-559A3C854C29}"/>
              </a:ext>
            </a:extLst>
          </p:cNvPr>
          <p:cNvSpPr>
            <a:spLocks noGrp="1"/>
          </p:cNvSpPr>
          <p:nvPr>
            <p:ph type="dt" sz="half" idx="10"/>
          </p:nvPr>
        </p:nvSpPr>
        <p:spPr/>
        <p:txBody>
          <a:bodyPr/>
          <a:lstStyle/>
          <a:p>
            <a:fld id="{C29185FC-92B0-4804-82F4-206CA8FD2E6C}" type="datetimeFigureOut">
              <a:rPr lang="es-ES" smtClean="0"/>
              <a:t>05/01/2022</a:t>
            </a:fld>
            <a:endParaRPr lang="es-ES"/>
          </a:p>
        </p:txBody>
      </p:sp>
      <p:sp>
        <p:nvSpPr>
          <p:cNvPr id="4" name="Marcador de pie de página 3">
            <a:extLst>
              <a:ext uri="{FF2B5EF4-FFF2-40B4-BE49-F238E27FC236}">
                <a16:creationId xmlns:a16="http://schemas.microsoft.com/office/drawing/2014/main" id="{7179106E-4F7B-45BA-8905-BC93A04E1B35}"/>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5AB7626E-1BA4-45C6-B10C-314B1A32A789}"/>
              </a:ext>
            </a:extLst>
          </p:cNvPr>
          <p:cNvSpPr>
            <a:spLocks noGrp="1"/>
          </p:cNvSpPr>
          <p:nvPr>
            <p:ph type="sldNum" sz="quarter" idx="12"/>
          </p:nvPr>
        </p:nvSpPr>
        <p:spPr/>
        <p:txBody>
          <a:bodyPr/>
          <a:lstStyle/>
          <a:p>
            <a:fld id="{F4F9253C-F679-47AB-B6F2-B6013D46898C}" type="slidenum">
              <a:rPr lang="es-ES" smtClean="0"/>
              <a:t>‹Nº›</a:t>
            </a:fld>
            <a:endParaRPr lang="es-ES"/>
          </a:p>
        </p:txBody>
      </p:sp>
    </p:spTree>
    <p:extLst>
      <p:ext uri="{BB962C8B-B14F-4D97-AF65-F5344CB8AC3E}">
        <p14:creationId xmlns:p14="http://schemas.microsoft.com/office/powerpoint/2010/main" val="2492882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195E75F-2047-470B-B4CA-CE575F2557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0FE18BB7-5E95-45E7-A24D-938E2B0742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37F4B27C-3CA6-4869-9D81-6310AC06CC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9185FC-92B0-4804-82F4-206CA8FD2E6C}" type="datetimeFigureOut">
              <a:rPr lang="es-ES" smtClean="0"/>
              <a:t>05/01/2022</a:t>
            </a:fld>
            <a:endParaRPr lang="es-ES"/>
          </a:p>
        </p:txBody>
      </p:sp>
      <p:sp>
        <p:nvSpPr>
          <p:cNvPr id="5" name="Marcador de pie de página 4">
            <a:extLst>
              <a:ext uri="{FF2B5EF4-FFF2-40B4-BE49-F238E27FC236}">
                <a16:creationId xmlns:a16="http://schemas.microsoft.com/office/drawing/2014/main" id="{7BC93D5E-9CA5-4B1E-BD1F-B2DC8DFF6C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47BC6B62-2D3F-4AF6-82B0-D0D311751B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F9253C-F679-47AB-B6F2-B6013D46898C}" type="slidenum">
              <a:rPr lang="es-ES" smtClean="0"/>
              <a:t>‹Nº›</a:t>
            </a:fld>
            <a:endParaRPr lang="es-ES"/>
          </a:p>
        </p:txBody>
      </p:sp>
    </p:spTree>
    <p:extLst>
      <p:ext uri="{BB962C8B-B14F-4D97-AF65-F5344CB8AC3E}">
        <p14:creationId xmlns:p14="http://schemas.microsoft.com/office/powerpoint/2010/main" val="3108135302"/>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3" r:id="rId3"/>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2"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5.xml"/><Relationship Id="rId4" Type="http://schemas.openxmlformats.org/officeDocument/2006/relationships/image" Target="../media/image12.jpeg"/></Relationships>
</file>

<file path=ppt/slides/_rels/slide1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5.png"/><Relationship Id="rId7" Type="http://schemas.openxmlformats.org/officeDocument/2006/relationships/image" Target="../media/image25.png"/><Relationship Id="rId12" Type="http://schemas.openxmlformats.org/officeDocument/2006/relationships/image" Target="../media/image30.svg"/><Relationship Id="rId2" Type="http://schemas.openxmlformats.org/officeDocument/2006/relationships/image" Target="../media/image8.jpeg"/><Relationship Id="rId1" Type="http://schemas.openxmlformats.org/officeDocument/2006/relationships/slideLayout" Target="../slideLayouts/slideLayout5.xml"/><Relationship Id="rId6" Type="http://schemas.openxmlformats.org/officeDocument/2006/relationships/image" Target="../media/image24.svg"/><Relationship Id="rId11" Type="http://schemas.openxmlformats.org/officeDocument/2006/relationships/image" Target="../media/image29.png"/><Relationship Id="rId5" Type="http://schemas.openxmlformats.org/officeDocument/2006/relationships/image" Target="../media/image23.png"/><Relationship Id="rId10" Type="http://schemas.openxmlformats.org/officeDocument/2006/relationships/image" Target="../media/image28.svg"/><Relationship Id="rId4" Type="http://schemas.openxmlformats.org/officeDocument/2006/relationships/image" Target="../media/image22.jpeg"/><Relationship Id="rId9" Type="http://schemas.openxmlformats.org/officeDocument/2006/relationships/image" Target="../media/image27.png"/></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5.png"/><Relationship Id="rId1" Type="http://schemas.openxmlformats.org/officeDocument/2006/relationships/slideLayout" Target="../slideLayouts/slideLayout15.xml"/><Relationship Id="rId4" Type="http://schemas.openxmlformats.org/officeDocument/2006/relationships/image" Target="../media/image10.jpeg"/></Relationships>
</file>

<file path=ppt/slides/_rels/slide20.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5.png"/><Relationship Id="rId7" Type="http://schemas.openxmlformats.org/officeDocument/2006/relationships/image" Target="../media/image25.png"/><Relationship Id="rId12" Type="http://schemas.openxmlformats.org/officeDocument/2006/relationships/image" Target="../media/image30.svg"/><Relationship Id="rId2" Type="http://schemas.openxmlformats.org/officeDocument/2006/relationships/image" Target="../media/image8.jpeg"/><Relationship Id="rId1" Type="http://schemas.openxmlformats.org/officeDocument/2006/relationships/slideLayout" Target="../slideLayouts/slideLayout5.xml"/><Relationship Id="rId6" Type="http://schemas.openxmlformats.org/officeDocument/2006/relationships/image" Target="../media/image24.svg"/><Relationship Id="rId11" Type="http://schemas.openxmlformats.org/officeDocument/2006/relationships/image" Target="../media/image29.png"/><Relationship Id="rId5" Type="http://schemas.openxmlformats.org/officeDocument/2006/relationships/image" Target="../media/image23.png"/><Relationship Id="rId10" Type="http://schemas.openxmlformats.org/officeDocument/2006/relationships/image" Target="../media/image28.svg"/><Relationship Id="rId4" Type="http://schemas.openxmlformats.org/officeDocument/2006/relationships/image" Target="../media/image22.jpeg"/><Relationship Id="rId9" Type="http://schemas.openxmlformats.org/officeDocument/2006/relationships/image" Target="../media/image27.png"/></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5.xml"/><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24"/>
        <p:cNvGrpSpPr/>
        <p:nvPr/>
      </p:nvGrpSpPr>
      <p:grpSpPr>
        <a:xfrm>
          <a:off x="0" y="0"/>
          <a:ext cx="0" cy="0"/>
          <a:chOff x="0" y="0"/>
          <a:chExt cx="0" cy="0"/>
        </a:xfrm>
      </p:grpSpPr>
      <p:sp>
        <p:nvSpPr>
          <p:cNvPr id="525" name="Google Shape;525;p12"/>
          <p:cNvSpPr txBox="1">
            <a:spLocks noGrp="1"/>
          </p:cNvSpPr>
          <p:nvPr>
            <p:ph type="ctrTitle"/>
          </p:nvPr>
        </p:nvSpPr>
        <p:spPr>
          <a:xfrm>
            <a:off x="7282832" y="2057362"/>
            <a:ext cx="4909168" cy="3031244"/>
          </a:xfrm>
          <a:prstGeom prst="rect">
            <a:avLst/>
          </a:prstGeom>
        </p:spPr>
        <p:txBody>
          <a:bodyPr spcFirstLastPara="1" vert="horz" wrap="square" lIns="121900" tIns="121900" rIns="121900" bIns="121900" rtlCol="0" anchor="ctr" anchorCtr="0">
            <a:noAutofit/>
          </a:bodyPr>
          <a:lstStyle/>
          <a:p>
            <a:r>
              <a:rPr lang="en-US" altLang="es-ES" sz="5000" b="1" dirty="0">
                <a:cs typeface="Arial" pitchFamily="34" charset="0"/>
              </a:rPr>
              <a:t>IMPLEMENTATION</a:t>
            </a:r>
            <a:br>
              <a:rPr lang="en-US" altLang="es-ES" sz="5400" dirty="0">
                <a:cs typeface="Arial" pitchFamily="34" charset="0"/>
              </a:rPr>
            </a:br>
            <a:br>
              <a:rPr lang="en-US" altLang="es-ES" sz="5400" dirty="0">
                <a:cs typeface="Arial" pitchFamily="34" charset="0"/>
              </a:rPr>
            </a:br>
            <a:r>
              <a:rPr lang="en-US" altLang="es-ES" sz="5400" dirty="0">
                <a:cs typeface="Arial" pitchFamily="34" charset="0"/>
              </a:rPr>
              <a:t>PARTNER: HEA</a:t>
            </a:r>
            <a:endParaRPr lang="en-US" sz="5400" b="1" dirty="0">
              <a:solidFill>
                <a:srgbClr val="266C9F"/>
              </a:solidFill>
            </a:endParaRPr>
          </a:p>
        </p:txBody>
      </p:sp>
      <p:pic>
        <p:nvPicPr>
          <p:cNvPr id="5" name="Imagen 4">
            <a:extLst>
              <a:ext uri="{FF2B5EF4-FFF2-40B4-BE49-F238E27FC236}">
                <a16:creationId xmlns:a16="http://schemas.microsoft.com/office/drawing/2014/main" id="{989DC220-22F3-47AA-86A0-8C3115A6E96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296195" y="6221364"/>
            <a:ext cx="2895805" cy="63663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Google Shape;209;p4">
            <a:extLst>
              <a:ext uri="{FF2B5EF4-FFF2-40B4-BE49-F238E27FC236}">
                <a16:creationId xmlns:a16="http://schemas.microsoft.com/office/drawing/2014/main" id="{F787E438-35E2-42D4-BDEC-664BC0B769BE}"/>
              </a:ext>
            </a:extLst>
          </p:cNvPr>
          <p:cNvSpPr txBox="1"/>
          <p:nvPr/>
        </p:nvSpPr>
        <p:spPr>
          <a:xfrm>
            <a:off x="4677657" y="1564285"/>
            <a:ext cx="5599869" cy="4124166"/>
          </a:xfrm>
          <a:prstGeom prst="rect">
            <a:avLst/>
          </a:prstGeom>
          <a:noFill/>
          <a:ln>
            <a:noFill/>
          </a:ln>
        </p:spPr>
        <p:txBody>
          <a:bodyPr spcFirstLastPara="1" wrap="square" lIns="91425" tIns="45700" rIns="91425" bIns="45700" anchor="t" anchorCtr="0">
            <a:spAutoFit/>
          </a:bodyPr>
          <a:lstStyle/>
          <a:p>
            <a:endParaRPr lang="en-US" sz="2200" dirty="0">
              <a:solidFill>
                <a:srgbClr val="595959"/>
              </a:solidFill>
              <a:latin typeface="Calibri"/>
              <a:ea typeface="Calibri"/>
              <a:cs typeface="Calibri"/>
            </a:endParaRPr>
          </a:p>
          <a:p>
            <a:r>
              <a:rPr lang="en-US" sz="2400" dirty="0">
                <a:solidFill>
                  <a:srgbClr val="595959"/>
                </a:solidFill>
                <a:latin typeface="Calibri"/>
                <a:ea typeface="Calibri"/>
                <a:cs typeface="Calibri"/>
                <a:sym typeface="Calibri"/>
              </a:rPr>
              <a:t>Make sure that everyone in the business understands all the goals. </a:t>
            </a:r>
          </a:p>
          <a:p>
            <a:endParaRPr lang="en-US" sz="2400" dirty="0">
              <a:solidFill>
                <a:srgbClr val="595959"/>
              </a:solidFill>
              <a:latin typeface="Calibri"/>
              <a:ea typeface="Calibri"/>
              <a:cs typeface="Calibri"/>
              <a:sym typeface="Calibri"/>
            </a:endParaRPr>
          </a:p>
          <a:p>
            <a:r>
              <a:rPr lang="en-US" sz="2400" dirty="0">
                <a:solidFill>
                  <a:srgbClr val="595959"/>
                </a:solidFill>
                <a:latin typeface="Calibri"/>
                <a:ea typeface="Calibri"/>
                <a:cs typeface="Calibri"/>
                <a:sym typeface="Calibri"/>
              </a:rPr>
              <a:t>Decide who will be responsible for each task. As far as possible try to let people with the best competence and interest in the area be the one responsible. </a:t>
            </a:r>
            <a:endParaRPr lang="en-US" sz="2400" dirty="0">
              <a:solidFill>
                <a:srgbClr val="595959"/>
              </a:solidFill>
              <a:latin typeface="Calibri"/>
              <a:ea typeface="Calibri"/>
              <a:cs typeface="Calibri"/>
            </a:endParaRPr>
          </a:p>
          <a:p>
            <a:endParaRPr lang="en-US" sz="2400" dirty="0">
              <a:solidFill>
                <a:srgbClr val="595959"/>
              </a:solidFill>
              <a:latin typeface="Calibri"/>
              <a:ea typeface="Calibri"/>
              <a:cs typeface="Calibri"/>
            </a:endParaRPr>
          </a:p>
          <a:p>
            <a:endParaRPr lang="en-US" sz="2400" dirty="0">
              <a:solidFill>
                <a:srgbClr val="595959"/>
              </a:solidFill>
              <a:ea typeface="+mn-lt"/>
              <a:cs typeface="+mn-lt"/>
            </a:endParaRPr>
          </a:p>
          <a:p>
            <a:pPr marL="0" marR="0" lvl="0" indent="0">
              <a:spcBef>
                <a:spcPts val="0"/>
              </a:spcBef>
              <a:spcAft>
                <a:spcPts val="0"/>
              </a:spcAft>
              <a:buNone/>
            </a:pPr>
            <a:endParaRPr lang="en-US" sz="2400" dirty="0">
              <a:solidFill>
                <a:srgbClr val="595959"/>
              </a:solidFill>
              <a:latin typeface="Calibri"/>
              <a:ea typeface="Calibri"/>
              <a:cs typeface="Calibri"/>
            </a:endParaRPr>
          </a:p>
        </p:txBody>
      </p:sp>
      <p:sp>
        <p:nvSpPr>
          <p:cNvPr id="9" name="Google Shape;222;p4">
            <a:extLst>
              <a:ext uri="{FF2B5EF4-FFF2-40B4-BE49-F238E27FC236}">
                <a16:creationId xmlns:a16="http://schemas.microsoft.com/office/drawing/2014/main" id="{CCE37932-B4BE-4EE7-B3C4-20B112ED4AFB}"/>
              </a:ext>
            </a:extLst>
          </p:cNvPr>
          <p:cNvSpPr txBox="1"/>
          <p:nvPr/>
        </p:nvSpPr>
        <p:spPr>
          <a:xfrm>
            <a:off x="8012618" y="3170847"/>
            <a:ext cx="1591542" cy="36929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endParaRPr lang="en-US" b="1">
              <a:solidFill>
                <a:schemeClr val="lt1"/>
              </a:solidFill>
              <a:latin typeface="Calibri"/>
              <a:ea typeface="Calibri"/>
              <a:cs typeface="Calibri"/>
            </a:endParaRPr>
          </a:p>
        </p:txBody>
      </p:sp>
      <p:sp>
        <p:nvSpPr>
          <p:cNvPr id="11" name="Oval 64">
            <a:extLst>
              <a:ext uri="{FF2B5EF4-FFF2-40B4-BE49-F238E27FC236}">
                <a16:creationId xmlns:a16="http://schemas.microsoft.com/office/drawing/2014/main" id="{8D45F91C-D322-4F34-BD40-8ADC58608F58}"/>
              </a:ext>
            </a:extLst>
          </p:cNvPr>
          <p:cNvSpPr/>
          <p:nvPr/>
        </p:nvSpPr>
        <p:spPr>
          <a:xfrm rot="16200000">
            <a:off x="9522833" y="166193"/>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Oval 57">
            <a:extLst>
              <a:ext uri="{FF2B5EF4-FFF2-40B4-BE49-F238E27FC236}">
                <a16:creationId xmlns:a16="http://schemas.microsoft.com/office/drawing/2014/main" id="{AB013145-52DD-4EF9-868A-B4A22E80F498}"/>
              </a:ext>
            </a:extLst>
          </p:cNvPr>
          <p:cNvSpPr/>
          <p:nvPr/>
        </p:nvSpPr>
        <p:spPr>
          <a:xfrm rot="16200000">
            <a:off x="9025878" y="166193"/>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Oval 5">
            <a:extLst>
              <a:ext uri="{FF2B5EF4-FFF2-40B4-BE49-F238E27FC236}">
                <a16:creationId xmlns:a16="http://schemas.microsoft.com/office/drawing/2014/main" id="{39E746BA-B33D-4BC7-BAEB-35019DBB1A3D}"/>
              </a:ext>
            </a:extLst>
          </p:cNvPr>
          <p:cNvSpPr/>
          <p:nvPr/>
        </p:nvSpPr>
        <p:spPr>
          <a:xfrm rot="16200000">
            <a:off x="8514162" y="166193"/>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textruta 16">
            <a:extLst>
              <a:ext uri="{FF2B5EF4-FFF2-40B4-BE49-F238E27FC236}">
                <a16:creationId xmlns:a16="http://schemas.microsoft.com/office/drawing/2014/main" id="{4C29BD6A-4D66-4056-8B6D-9FCB2C96F0C4}"/>
              </a:ext>
            </a:extLst>
          </p:cNvPr>
          <p:cNvSpPr txBox="1"/>
          <p:nvPr/>
        </p:nvSpPr>
        <p:spPr>
          <a:xfrm>
            <a:off x="4269609" y="2204"/>
            <a:ext cx="4130919" cy="104644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a:solidFill>
                  <a:schemeClr val="accent1">
                    <a:lumMod val="75000"/>
                  </a:schemeClr>
                </a:solidFill>
              </a:rPr>
              <a:t>1.2 Framework</a:t>
            </a:r>
            <a:endParaRPr lang="en-US" sz="4400">
              <a:solidFill>
                <a:schemeClr val="accent1">
                  <a:lumMod val="75000"/>
                </a:schemeClr>
              </a:solidFill>
              <a:sym typeface="Calibri"/>
            </a:endParaRPr>
          </a:p>
          <a:p>
            <a:endParaRPr lang="en-US"/>
          </a:p>
        </p:txBody>
      </p:sp>
      <p:pic>
        <p:nvPicPr>
          <p:cNvPr id="2" name="Bildobjekt 1">
            <a:extLst>
              <a:ext uri="{FF2B5EF4-FFF2-40B4-BE49-F238E27FC236}">
                <a16:creationId xmlns:a16="http://schemas.microsoft.com/office/drawing/2014/main" id="{7E223C5C-794B-48FA-8C7F-38A19ACDB6E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61506" y="1977656"/>
            <a:ext cx="3678865" cy="2668772"/>
          </a:xfrm>
          <a:prstGeom prst="rect">
            <a:avLst/>
          </a:prstGeom>
        </p:spPr>
      </p:pic>
    </p:spTree>
    <p:extLst>
      <p:ext uri="{BB962C8B-B14F-4D97-AF65-F5344CB8AC3E}">
        <p14:creationId xmlns:p14="http://schemas.microsoft.com/office/powerpoint/2010/main" val="4137612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AD107B84-FF56-4FBC-8545-44D0F467AFF1}"/>
              </a:ext>
            </a:extLst>
          </p:cNvPr>
          <p:cNvSpPr txBox="1"/>
          <p:nvPr/>
        </p:nvSpPr>
        <p:spPr>
          <a:xfrm>
            <a:off x="4343400" y="1200150"/>
            <a:ext cx="6136481" cy="517064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595959"/>
                </a:solidFill>
                <a:cs typeface="Segoe UI"/>
              </a:rPr>
              <a:t>What competences are you in need of?</a:t>
            </a:r>
            <a:r>
              <a:rPr lang="en-US" sz="2400" dirty="0">
                <a:cs typeface="Segoe UI"/>
              </a:rPr>
              <a:t>​​</a:t>
            </a:r>
          </a:p>
          <a:p>
            <a:r>
              <a:rPr lang="en-US" sz="2400" dirty="0">
                <a:solidFill>
                  <a:srgbClr val="595959"/>
                </a:solidFill>
                <a:cs typeface="Segoe UI"/>
              </a:rPr>
              <a:t>Create a net-work with people with the competences you need. First look within your business. Are there already people within your organization that have these competences? If not, whom do either one of you have in your circle of acquaintances? </a:t>
            </a:r>
            <a:r>
              <a:rPr lang="en-US" sz="2400" dirty="0">
                <a:cs typeface="Segoe UI"/>
              </a:rPr>
              <a:t>​​</a:t>
            </a:r>
          </a:p>
          <a:p>
            <a:r>
              <a:rPr lang="en-US" sz="2400" dirty="0">
                <a:cs typeface="Segoe UI"/>
              </a:rPr>
              <a:t>​​</a:t>
            </a:r>
          </a:p>
          <a:p>
            <a:pPr>
              <a:buChar char="•"/>
            </a:pPr>
            <a:r>
              <a:rPr lang="en-US" sz="2400" dirty="0">
                <a:solidFill>
                  <a:srgbClr val="595959"/>
                </a:solidFill>
                <a:cs typeface="Arial"/>
              </a:rPr>
              <a:t>Make a list of everyone that could be possible partners in your net-work. </a:t>
            </a:r>
            <a:r>
              <a:rPr lang="en-US" sz="2400" dirty="0">
                <a:cs typeface="Arial"/>
              </a:rPr>
              <a:t>​​</a:t>
            </a:r>
          </a:p>
          <a:p>
            <a:pPr>
              <a:buChar char="•"/>
            </a:pPr>
            <a:r>
              <a:rPr lang="en-US" sz="2400" dirty="0">
                <a:solidFill>
                  <a:srgbClr val="595959"/>
                </a:solidFill>
                <a:cs typeface="Arial"/>
              </a:rPr>
              <a:t>Contact everyone</a:t>
            </a:r>
            <a:r>
              <a:rPr lang="en-US" sz="2400" dirty="0">
                <a:cs typeface="Arial"/>
              </a:rPr>
              <a:t>​​</a:t>
            </a:r>
          </a:p>
          <a:p>
            <a:pPr>
              <a:buChar char="•"/>
            </a:pPr>
            <a:r>
              <a:rPr lang="en-US" sz="2400" dirty="0">
                <a:solidFill>
                  <a:srgbClr val="595959"/>
                </a:solidFill>
                <a:cs typeface="Arial"/>
              </a:rPr>
              <a:t>Build a digital net-work</a:t>
            </a:r>
            <a:r>
              <a:rPr lang="en-US" sz="2400" dirty="0">
                <a:cs typeface="Arial"/>
              </a:rPr>
              <a:t>​​</a:t>
            </a:r>
          </a:p>
          <a:p>
            <a:r>
              <a:rPr lang="en-US" sz="2400" dirty="0">
                <a:cs typeface="Segoe UI"/>
              </a:rPr>
              <a:t>​​</a:t>
            </a:r>
          </a:p>
          <a:p>
            <a:r>
              <a:rPr lang="en-US" dirty="0">
                <a:cs typeface="Segoe UI"/>
              </a:rPr>
              <a:t>​</a:t>
            </a:r>
          </a:p>
        </p:txBody>
      </p:sp>
      <p:sp>
        <p:nvSpPr>
          <p:cNvPr id="3" name="textruta 2">
            <a:extLst>
              <a:ext uri="{FF2B5EF4-FFF2-40B4-BE49-F238E27FC236}">
                <a16:creationId xmlns:a16="http://schemas.microsoft.com/office/drawing/2014/main" id="{89A01C84-39D5-46A5-9970-893AD8A32C72}"/>
              </a:ext>
            </a:extLst>
          </p:cNvPr>
          <p:cNvSpPr txBox="1"/>
          <p:nvPr/>
        </p:nvSpPr>
        <p:spPr>
          <a:xfrm>
            <a:off x="3450431" y="152400"/>
            <a:ext cx="4350543"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a:solidFill>
                  <a:srgbClr val="2F5597"/>
                </a:solidFill>
              </a:rPr>
              <a:t>1.2 Framework</a:t>
            </a:r>
            <a:endParaRPr lang="sv-SE" sz="4400"/>
          </a:p>
        </p:txBody>
      </p:sp>
      <p:grpSp>
        <p:nvGrpSpPr>
          <p:cNvPr id="4" name="Grupo 13">
            <a:extLst>
              <a:ext uri="{FF2B5EF4-FFF2-40B4-BE49-F238E27FC236}">
                <a16:creationId xmlns:a16="http://schemas.microsoft.com/office/drawing/2014/main" id="{7ED14988-6558-4A8F-82DA-4FD45197AE30}"/>
              </a:ext>
            </a:extLst>
          </p:cNvPr>
          <p:cNvGrpSpPr/>
          <p:nvPr/>
        </p:nvGrpSpPr>
        <p:grpSpPr>
          <a:xfrm>
            <a:off x="8491040" y="362526"/>
            <a:ext cx="1361572" cy="349188"/>
            <a:chOff x="10604071" y="448487"/>
            <a:chExt cx="1361572" cy="349188"/>
          </a:xfrm>
        </p:grpSpPr>
        <p:sp>
          <p:nvSpPr>
            <p:cNvPr id="5" name="Oval 5">
              <a:extLst>
                <a:ext uri="{FF2B5EF4-FFF2-40B4-BE49-F238E27FC236}">
                  <a16:creationId xmlns:a16="http://schemas.microsoft.com/office/drawing/2014/main" id="{CA5275B8-8B7F-4EC1-81A6-B64832063E65}"/>
                </a:ext>
              </a:extLst>
            </p:cNvPr>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Oval 57">
              <a:extLst>
                <a:ext uri="{FF2B5EF4-FFF2-40B4-BE49-F238E27FC236}">
                  <a16:creationId xmlns:a16="http://schemas.microsoft.com/office/drawing/2014/main" id="{20CE3AA8-2CB1-4282-8E92-62224DC85FE0}"/>
                </a:ext>
              </a:extLst>
            </p:cNvPr>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Oval 64">
              <a:extLst>
                <a:ext uri="{FF2B5EF4-FFF2-40B4-BE49-F238E27FC236}">
                  <a16:creationId xmlns:a16="http://schemas.microsoft.com/office/drawing/2014/main" id="{7C6A3951-ED97-4CC8-9DD8-7EA5059A3689}"/>
                </a:ext>
              </a:extLst>
            </p:cNvPr>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pic>
        <p:nvPicPr>
          <p:cNvPr id="8" name="Bildobjekt 8" descr="En bild som visar utomhus, himmel, snö, natur&#10;&#10;Automatiskt genererad beskrivning">
            <a:extLst>
              <a:ext uri="{FF2B5EF4-FFF2-40B4-BE49-F238E27FC236}">
                <a16:creationId xmlns:a16="http://schemas.microsoft.com/office/drawing/2014/main" id="{CC8BE2F7-5AC1-4218-9515-8159C9DBA6C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5400000">
            <a:off x="461963" y="1802606"/>
            <a:ext cx="3895724" cy="3052762"/>
          </a:xfrm>
          <a:prstGeom prst="rect">
            <a:avLst/>
          </a:prstGeom>
        </p:spPr>
      </p:pic>
    </p:spTree>
    <p:extLst>
      <p:ext uri="{BB962C8B-B14F-4D97-AF65-F5344CB8AC3E}">
        <p14:creationId xmlns:p14="http://schemas.microsoft.com/office/powerpoint/2010/main" val="3250129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223;p4">
            <a:extLst>
              <a:ext uri="{FF2B5EF4-FFF2-40B4-BE49-F238E27FC236}">
                <a16:creationId xmlns:a16="http://schemas.microsoft.com/office/drawing/2014/main" id="{156C8DEB-6360-4761-B922-93B00F5DDA76}"/>
              </a:ext>
            </a:extLst>
          </p:cNvPr>
          <p:cNvSpPr txBox="1"/>
          <p:nvPr/>
        </p:nvSpPr>
        <p:spPr>
          <a:xfrm>
            <a:off x="1103058" y="3129658"/>
            <a:ext cx="1752454" cy="369291"/>
          </a:xfrm>
          <a:prstGeom prst="rect">
            <a:avLst/>
          </a:prstGeom>
          <a:noFill/>
          <a:ln>
            <a:noFill/>
          </a:ln>
        </p:spPr>
        <p:txBody>
          <a:bodyPr spcFirstLastPara="1" wrap="square" lIns="91425" tIns="45700" rIns="91425" bIns="45700" anchor="t" anchorCtr="0">
            <a:spAutoFit/>
          </a:bodyPr>
          <a:lstStyle/>
          <a:p>
            <a:pPr algn="ctr"/>
            <a:r>
              <a:rPr lang="en-US" b="1">
                <a:solidFill>
                  <a:schemeClr val="lt1"/>
                </a:solidFill>
                <a:latin typeface="Calibri"/>
                <a:ea typeface="Calibri"/>
                <a:cs typeface="Calibri"/>
                <a:sym typeface="Calibri"/>
              </a:rPr>
              <a:t>1.1 Be Specific</a:t>
            </a:r>
            <a:endParaRPr b="1">
              <a:solidFill>
                <a:schemeClr val="lt1"/>
              </a:solidFill>
              <a:latin typeface="Calibri"/>
              <a:ea typeface="Calibri"/>
              <a:cs typeface="Calibri"/>
              <a:sym typeface="Calibri"/>
            </a:endParaRPr>
          </a:p>
        </p:txBody>
      </p:sp>
      <p:sp>
        <p:nvSpPr>
          <p:cNvPr id="18" name="Google Shape;212;p4">
            <a:extLst>
              <a:ext uri="{FF2B5EF4-FFF2-40B4-BE49-F238E27FC236}">
                <a16:creationId xmlns:a16="http://schemas.microsoft.com/office/drawing/2014/main" id="{3F4C186F-A47A-4002-9523-579D6942B793}"/>
              </a:ext>
            </a:extLst>
          </p:cNvPr>
          <p:cNvSpPr txBox="1"/>
          <p:nvPr/>
        </p:nvSpPr>
        <p:spPr>
          <a:xfrm>
            <a:off x="6528562" y="1784409"/>
            <a:ext cx="2701627" cy="3416279"/>
          </a:xfrm>
          <a:prstGeom prst="rect">
            <a:avLst/>
          </a:prstGeom>
          <a:noFill/>
          <a:ln>
            <a:noFill/>
          </a:ln>
        </p:spPr>
        <p:txBody>
          <a:bodyPr spcFirstLastPara="1" wrap="square" lIns="91425" tIns="45700" rIns="91425" bIns="45700" anchor="t" anchorCtr="0">
            <a:spAutoFit/>
          </a:bodyPr>
          <a:lstStyle/>
          <a:p>
            <a:r>
              <a:rPr lang="en-US" sz="2400" dirty="0">
                <a:solidFill>
                  <a:srgbClr val="595959"/>
                </a:solidFill>
                <a:latin typeface="Calibri"/>
                <a:ea typeface="Calibri"/>
                <a:cs typeface="Calibri"/>
                <a:sym typeface="Calibri"/>
              </a:rPr>
              <a:t>Set goals that are achievable. </a:t>
            </a:r>
          </a:p>
          <a:p>
            <a:endParaRPr lang="en-US" sz="2400" dirty="0">
              <a:solidFill>
                <a:srgbClr val="595959"/>
              </a:solidFill>
              <a:latin typeface="Calibri"/>
              <a:ea typeface="Calibri"/>
              <a:cs typeface="Calibri"/>
              <a:sym typeface="Calibri"/>
            </a:endParaRPr>
          </a:p>
          <a:p>
            <a:r>
              <a:rPr lang="en-US" sz="2400" dirty="0">
                <a:solidFill>
                  <a:srgbClr val="595959"/>
                </a:solidFill>
                <a:latin typeface="Calibri"/>
                <a:ea typeface="Calibri"/>
                <a:cs typeface="Calibri"/>
                <a:sym typeface="Calibri"/>
              </a:rPr>
              <a:t>Try to predict any possible obstacles to prevent you from achieving your goals and how to concur them.</a:t>
            </a:r>
            <a:endParaRPr lang="en-US" sz="2400" dirty="0">
              <a:solidFill>
                <a:srgbClr val="595959"/>
              </a:solidFill>
              <a:latin typeface="Calibri"/>
              <a:ea typeface="Calibri"/>
              <a:cs typeface="Calibri"/>
            </a:endParaRPr>
          </a:p>
        </p:txBody>
      </p:sp>
      <p:sp>
        <p:nvSpPr>
          <p:cNvPr id="19" name="Google Shape;228;p4">
            <a:extLst>
              <a:ext uri="{FF2B5EF4-FFF2-40B4-BE49-F238E27FC236}">
                <a16:creationId xmlns:a16="http://schemas.microsoft.com/office/drawing/2014/main" id="{31FC3933-6392-4BE8-9358-A7698D765097}"/>
              </a:ext>
            </a:extLst>
          </p:cNvPr>
          <p:cNvSpPr txBox="1"/>
          <p:nvPr/>
        </p:nvSpPr>
        <p:spPr>
          <a:xfrm>
            <a:off x="2335145" y="-1717"/>
            <a:ext cx="7874855" cy="529959"/>
          </a:xfrm>
          <a:prstGeom prst="rect">
            <a:avLst/>
          </a:prstGeom>
          <a:noFill/>
          <a:ln>
            <a:noFill/>
          </a:ln>
        </p:spPr>
        <p:txBody>
          <a:bodyPr spcFirstLastPara="1" wrap="square" lIns="91425" tIns="45700" rIns="91425" bIns="45700" anchor="t" anchorCtr="0">
            <a:noAutofit/>
          </a:bodyPr>
          <a:lstStyle/>
          <a:p>
            <a:pPr algn="ctr">
              <a:lnSpc>
                <a:spcPct val="90000"/>
              </a:lnSpc>
              <a:buClr>
                <a:schemeClr val="dk1"/>
              </a:buClr>
              <a:buSzPts val="4400"/>
            </a:pPr>
            <a:r>
              <a:rPr lang="en-US" sz="4400" dirty="0">
                <a:solidFill>
                  <a:schemeClr val="accent1">
                    <a:lumMod val="75000"/>
                  </a:schemeClr>
                </a:solidFill>
              </a:rPr>
              <a:t>1.3 Be Realistic</a:t>
            </a:r>
          </a:p>
          <a:p>
            <a:pPr algn="ctr">
              <a:lnSpc>
                <a:spcPct val="90000"/>
              </a:lnSpc>
              <a:buClr>
                <a:schemeClr val="dk1"/>
              </a:buClr>
              <a:buSzPts val="4400"/>
            </a:pPr>
            <a:endParaRPr lang="en-US" sz="4400" dirty="0">
              <a:solidFill>
                <a:schemeClr val="accent1">
                  <a:lumMod val="75000"/>
                </a:schemeClr>
              </a:solidFill>
              <a:sym typeface="Calibri"/>
            </a:endParaRPr>
          </a:p>
          <a:p>
            <a:pPr marL="0" marR="0" lvl="0" indent="0" algn="ctr" rtl="0">
              <a:lnSpc>
                <a:spcPct val="90000"/>
              </a:lnSpc>
              <a:spcBef>
                <a:spcPts val="0"/>
              </a:spcBef>
              <a:spcAft>
                <a:spcPts val="0"/>
              </a:spcAft>
              <a:buClr>
                <a:schemeClr val="dk1"/>
              </a:buClr>
              <a:buSzPts val="4400"/>
              <a:buFont typeface="Arial"/>
              <a:buNone/>
            </a:pPr>
            <a:endParaRPr sz="3600" dirty="0">
              <a:solidFill>
                <a:schemeClr val="dk1"/>
              </a:solidFill>
              <a:latin typeface="Calibri"/>
              <a:ea typeface="Calibri"/>
              <a:cs typeface="Calibri"/>
              <a:sym typeface="Calibri"/>
            </a:endParaRPr>
          </a:p>
        </p:txBody>
      </p:sp>
      <p:grpSp>
        <p:nvGrpSpPr>
          <p:cNvPr id="20" name="Grupo 13">
            <a:extLst>
              <a:ext uri="{FF2B5EF4-FFF2-40B4-BE49-F238E27FC236}">
                <a16:creationId xmlns:a16="http://schemas.microsoft.com/office/drawing/2014/main" id="{CC36E74F-32CD-4FB5-A3F1-21E43CDEE25F}"/>
              </a:ext>
            </a:extLst>
          </p:cNvPr>
          <p:cNvGrpSpPr/>
          <p:nvPr/>
        </p:nvGrpSpPr>
        <p:grpSpPr>
          <a:xfrm>
            <a:off x="8500931" y="145304"/>
            <a:ext cx="1361572" cy="349188"/>
            <a:chOff x="10604071" y="448487"/>
            <a:chExt cx="1361572" cy="349188"/>
          </a:xfrm>
        </p:grpSpPr>
        <p:sp>
          <p:nvSpPr>
            <p:cNvPr id="21" name="Oval 5">
              <a:extLst>
                <a:ext uri="{FF2B5EF4-FFF2-40B4-BE49-F238E27FC236}">
                  <a16:creationId xmlns:a16="http://schemas.microsoft.com/office/drawing/2014/main" id="{766CFFF2-8E5B-48CA-B188-6E16EA6CF39D}"/>
                </a:ext>
              </a:extLst>
            </p:cNvPr>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Oval 57">
              <a:extLst>
                <a:ext uri="{FF2B5EF4-FFF2-40B4-BE49-F238E27FC236}">
                  <a16:creationId xmlns:a16="http://schemas.microsoft.com/office/drawing/2014/main" id="{0C37D922-6944-45A9-8897-BA964C1B4843}"/>
                </a:ext>
              </a:extLst>
            </p:cNvPr>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Oval 64">
              <a:extLst>
                <a:ext uri="{FF2B5EF4-FFF2-40B4-BE49-F238E27FC236}">
                  <a16:creationId xmlns:a16="http://schemas.microsoft.com/office/drawing/2014/main" id="{37CE16B8-6AC0-44F3-BD38-C7A4C81BE4D8}"/>
                </a:ext>
              </a:extLst>
            </p:cNvPr>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pic>
        <p:nvPicPr>
          <p:cNvPr id="25" name="Picture 24">
            <a:extLst>
              <a:ext uri="{FF2B5EF4-FFF2-40B4-BE49-F238E27FC236}">
                <a16:creationId xmlns:a16="http://schemas.microsoft.com/office/drawing/2014/main" id="{53E4268B-2D96-7D4B-A85F-161C392024DE}"/>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887148" y="1784409"/>
            <a:ext cx="3439763" cy="3244394"/>
          </a:xfrm>
          <a:prstGeom prst="rect">
            <a:avLst/>
          </a:prstGeom>
        </p:spPr>
      </p:pic>
    </p:spTree>
    <p:extLst>
      <p:ext uri="{BB962C8B-B14F-4D97-AF65-F5344CB8AC3E}">
        <p14:creationId xmlns:p14="http://schemas.microsoft.com/office/powerpoint/2010/main" val="3229103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Google Shape;222;p4">
            <a:extLst>
              <a:ext uri="{FF2B5EF4-FFF2-40B4-BE49-F238E27FC236}">
                <a16:creationId xmlns:a16="http://schemas.microsoft.com/office/drawing/2014/main" id="{540EF968-462A-41F8-BFFE-275877C179ED}"/>
              </a:ext>
            </a:extLst>
          </p:cNvPr>
          <p:cNvSpPr txBox="1"/>
          <p:nvPr/>
        </p:nvSpPr>
        <p:spPr>
          <a:xfrm>
            <a:off x="5150232" y="865309"/>
            <a:ext cx="1671807" cy="369291"/>
          </a:xfrm>
          <a:prstGeom prst="rect">
            <a:avLst/>
          </a:prstGeom>
          <a:noFill/>
          <a:ln>
            <a:noFill/>
          </a:ln>
        </p:spPr>
        <p:txBody>
          <a:bodyPr spcFirstLastPara="1" wrap="square" lIns="91425" tIns="45700" rIns="91425" bIns="45700" anchor="t" anchorCtr="0">
            <a:spAutoFit/>
          </a:bodyPr>
          <a:lstStyle/>
          <a:p>
            <a:pPr algn="ctr"/>
            <a:r>
              <a:rPr lang="en-US" b="1">
                <a:solidFill>
                  <a:schemeClr val="lt1"/>
                </a:solidFill>
                <a:latin typeface="Calibri"/>
                <a:ea typeface="Calibri"/>
                <a:cs typeface="Calibri"/>
                <a:sym typeface="Calibri"/>
              </a:rPr>
              <a:t>1.3 Be Realistic</a:t>
            </a:r>
          </a:p>
        </p:txBody>
      </p:sp>
      <p:sp>
        <p:nvSpPr>
          <p:cNvPr id="23" name="Google Shape;212;p4">
            <a:extLst>
              <a:ext uri="{FF2B5EF4-FFF2-40B4-BE49-F238E27FC236}">
                <a16:creationId xmlns:a16="http://schemas.microsoft.com/office/drawing/2014/main" id="{BAA7C9FA-5DFA-4AD3-9567-13972FAE0034}"/>
              </a:ext>
            </a:extLst>
          </p:cNvPr>
          <p:cNvSpPr txBox="1"/>
          <p:nvPr/>
        </p:nvSpPr>
        <p:spPr>
          <a:xfrm>
            <a:off x="1314776" y="1133330"/>
            <a:ext cx="8639422" cy="5632271"/>
          </a:xfrm>
          <a:prstGeom prst="rect">
            <a:avLst/>
          </a:prstGeom>
          <a:noFill/>
          <a:ln>
            <a:noFill/>
          </a:ln>
        </p:spPr>
        <p:txBody>
          <a:bodyPr spcFirstLastPara="1" wrap="square" lIns="91425" tIns="45700" rIns="91425" bIns="45700" anchor="t" anchorCtr="0">
            <a:spAutoFit/>
          </a:bodyPr>
          <a:lstStyle/>
          <a:p>
            <a:r>
              <a:rPr lang="en-US" sz="2000" dirty="0">
                <a:solidFill>
                  <a:srgbClr val="595959"/>
                </a:solidFill>
                <a:latin typeface="Calibri"/>
                <a:ea typeface="Calibri"/>
                <a:cs typeface="Calibri"/>
                <a:sym typeface="Calibri"/>
              </a:rPr>
              <a:t>S</a:t>
            </a:r>
            <a:r>
              <a:rPr lang="en-US" sz="2200" dirty="0">
                <a:solidFill>
                  <a:srgbClr val="595959"/>
                </a:solidFill>
                <a:latin typeface="Calibri"/>
                <a:ea typeface="Calibri"/>
                <a:cs typeface="Calibri"/>
                <a:sym typeface="Calibri"/>
              </a:rPr>
              <a:t>et goals that are achievable. </a:t>
            </a:r>
            <a:endParaRPr lang="en-US" sz="2200" dirty="0">
              <a:solidFill>
                <a:srgbClr val="595959"/>
              </a:solidFill>
              <a:latin typeface="Calibri"/>
              <a:ea typeface="Calibri"/>
              <a:cs typeface="Calibri"/>
            </a:endParaRPr>
          </a:p>
          <a:p>
            <a:endParaRPr lang="en-US" sz="2200" dirty="0">
              <a:solidFill>
                <a:srgbClr val="595959"/>
              </a:solidFill>
              <a:latin typeface="Calibri"/>
              <a:ea typeface="Calibri"/>
              <a:cs typeface="Calibri"/>
            </a:endParaRPr>
          </a:p>
          <a:p>
            <a:r>
              <a:rPr lang="en-US" sz="2200" dirty="0">
                <a:solidFill>
                  <a:srgbClr val="595959"/>
                </a:solidFill>
                <a:latin typeface="Calibri"/>
                <a:ea typeface="Calibri"/>
                <a:cs typeface="Calibri"/>
                <a:sym typeface="Calibri"/>
              </a:rPr>
              <a:t>Try to predict any possible obstacles to prevent you from achieving your goals and how to concur them.</a:t>
            </a:r>
            <a:endParaRPr lang="en-US" sz="2200" dirty="0">
              <a:solidFill>
                <a:srgbClr val="595959"/>
              </a:solidFill>
              <a:latin typeface="Calibri"/>
              <a:ea typeface="Calibri"/>
              <a:cs typeface="Calibri"/>
            </a:endParaRPr>
          </a:p>
          <a:p>
            <a:endParaRPr lang="en-US" sz="2200" dirty="0">
              <a:solidFill>
                <a:srgbClr val="595959"/>
              </a:solidFill>
              <a:latin typeface="Calibri"/>
              <a:ea typeface="Calibri"/>
              <a:cs typeface="Calibri"/>
            </a:endParaRPr>
          </a:p>
          <a:p>
            <a:r>
              <a:rPr lang="en-US" sz="2200" dirty="0">
                <a:solidFill>
                  <a:srgbClr val="595959"/>
                </a:solidFill>
                <a:latin typeface="Calibri"/>
                <a:ea typeface="Calibri"/>
                <a:cs typeface="Calibri"/>
              </a:rPr>
              <a:t>The goals should be challenging, inspiring and realistic.</a:t>
            </a:r>
          </a:p>
          <a:p>
            <a:endParaRPr lang="en-US" sz="2200" dirty="0">
              <a:solidFill>
                <a:srgbClr val="595959"/>
              </a:solidFill>
              <a:latin typeface="Calibri"/>
              <a:ea typeface="+mn-lt"/>
              <a:cs typeface="Calibri"/>
            </a:endParaRPr>
          </a:p>
          <a:p>
            <a:r>
              <a:rPr lang="en-US" sz="2200" dirty="0">
                <a:solidFill>
                  <a:srgbClr val="595959"/>
                </a:solidFill>
                <a:latin typeface="Calibri"/>
                <a:ea typeface="+mn-lt"/>
                <a:cs typeface="Calibri"/>
              </a:rPr>
              <a:t>Goals will make things happen, nevertheless if one experience the goals too unachievable it risks to hinder the progress. This kind of goals could create both stress and resignation.</a:t>
            </a:r>
            <a:endParaRPr lang="en-US" sz="2200" dirty="0">
              <a:solidFill>
                <a:srgbClr val="000000"/>
              </a:solidFill>
              <a:latin typeface="Calibri"/>
              <a:ea typeface="+mn-lt"/>
              <a:cs typeface="Calibri"/>
            </a:endParaRPr>
          </a:p>
          <a:p>
            <a:endParaRPr lang="en-US" sz="2200" dirty="0">
              <a:solidFill>
                <a:srgbClr val="595959"/>
              </a:solidFill>
              <a:latin typeface="Calibri"/>
              <a:ea typeface="+mn-lt"/>
              <a:cs typeface="Calibri"/>
            </a:endParaRPr>
          </a:p>
          <a:p>
            <a:r>
              <a:rPr lang="en-US" sz="2200" dirty="0">
                <a:solidFill>
                  <a:srgbClr val="595959"/>
                </a:solidFill>
                <a:latin typeface="Calibri"/>
                <a:ea typeface="+mn-lt"/>
                <a:cs typeface="Calibri"/>
              </a:rPr>
              <a:t>That is why the short- and medium-term goals are important as well because those will help to maintain inspired and focused, so that you could reach your long-term goals.</a:t>
            </a:r>
            <a:endParaRPr lang="en-US" sz="2200" dirty="0">
              <a:solidFill>
                <a:srgbClr val="000000"/>
              </a:solidFill>
              <a:latin typeface="Calibri"/>
              <a:ea typeface="+mn-lt"/>
              <a:cs typeface="Calibri"/>
            </a:endParaRPr>
          </a:p>
          <a:p>
            <a:endParaRPr lang="en-US" sz="2000" dirty="0">
              <a:solidFill>
                <a:srgbClr val="595959"/>
              </a:solidFill>
              <a:ea typeface="+mn-lt"/>
              <a:cs typeface="+mn-lt"/>
            </a:endParaRPr>
          </a:p>
          <a:p>
            <a:endParaRPr lang="en-US" sz="1600" dirty="0">
              <a:solidFill>
                <a:srgbClr val="595959"/>
              </a:solidFill>
              <a:latin typeface="Calibri"/>
              <a:ea typeface="Calibri"/>
              <a:cs typeface="Calibri"/>
            </a:endParaRPr>
          </a:p>
          <a:p>
            <a:endParaRPr lang="en-US" sz="1600" dirty="0">
              <a:solidFill>
                <a:srgbClr val="595959"/>
              </a:solidFill>
              <a:latin typeface="Calibri"/>
              <a:ea typeface="Calibri"/>
              <a:cs typeface="Calibri"/>
            </a:endParaRPr>
          </a:p>
        </p:txBody>
      </p:sp>
      <p:grpSp>
        <p:nvGrpSpPr>
          <p:cNvPr id="2" name="Grupo 13">
            <a:extLst>
              <a:ext uri="{FF2B5EF4-FFF2-40B4-BE49-F238E27FC236}">
                <a16:creationId xmlns:a16="http://schemas.microsoft.com/office/drawing/2014/main" id="{5A2B6F53-8A9A-4306-B539-E33A845EFA8C}"/>
              </a:ext>
            </a:extLst>
          </p:cNvPr>
          <p:cNvGrpSpPr/>
          <p:nvPr/>
        </p:nvGrpSpPr>
        <p:grpSpPr>
          <a:xfrm>
            <a:off x="8403239" y="301612"/>
            <a:ext cx="1361572" cy="349188"/>
            <a:chOff x="10604071" y="448487"/>
            <a:chExt cx="1361572" cy="349188"/>
          </a:xfrm>
        </p:grpSpPr>
        <p:sp>
          <p:nvSpPr>
            <p:cNvPr id="16" name="Oval 5">
              <a:extLst>
                <a:ext uri="{FF2B5EF4-FFF2-40B4-BE49-F238E27FC236}">
                  <a16:creationId xmlns:a16="http://schemas.microsoft.com/office/drawing/2014/main" id="{A14E558C-9B76-460F-B48D-219B4171CDCC}"/>
                </a:ext>
              </a:extLst>
            </p:cNvPr>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Oval 57">
              <a:extLst>
                <a:ext uri="{FF2B5EF4-FFF2-40B4-BE49-F238E27FC236}">
                  <a16:creationId xmlns:a16="http://schemas.microsoft.com/office/drawing/2014/main" id="{02831949-2845-4C9E-B859-064C77282C66}"/>
                </a:ext>
              </a:extLst>
            </p:cNvPr>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Oval 64">
              <a:extLst>
                <a:ext uri="{FF2B5EF4-FFF2-40B4-BE49-F238E27FC236}">
                  <a16:creationId xmlns:a16="http://schemas.microsoft.com/office/drawing/2014/main" id="{47595FED-E51E-4EA2-9B9B-359372A70653}"/>
                </a:ext>
              </a:extLst>
            </p:cNvPr>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4" name="TextBox 3">
            <a:extLst>
              <a:ext uri="{FF2B5EF4-FFF2-40B4-BE49-F238E27FC236}">
                <a16:creationId xmlns:a16="http://schemas.microsoft.com/office/drawing/2014/main" id="{A3A81542-C636-4578-A5A4-BCB0665CD2B7}"/>
              </a:ext>
            </a:extLst>
          </p:cNvPr>
          <p:cNvSpPr txBox="1"/>
          <p:nvPr/>
        </p:nvSpPr>
        <p:spPr>
          <a:xfrm>
            <a:off x="4440505" y="95827"/>
            <a:ext cx="4139185" cy="1138773"/>
          </a:xfrm>
          <a:prstGeom prst="rect">
            <a:avLst/>
          </a:prstGeom>
          <a:noFill/>
        </p:spPr>
        <p:txBody>
          <a:bodyPr wrap="square" lIns="91440" tIns="45720" rIns="91440" bIns="45720" rtlCol="0" anchor="t">
            <a:spAutoFit/>
          </a:bodyPr>
          <a:lstStyle/>
          <a:p>
            <a:pPr algn="ctr"/>
            <a:r>
              <a:rPr lang="en-US" sz="4400">
                <a:solidFill>
                  <a:schemeClr val="accent1">
                    <a:lumMod val="75000"/>
                  </a:schemeClr>
                </a:solidFill>
              </a:rPr>
              <a:t>1.3 Be Realistic</a:t>
            </a:r>
          </a:p>
          <a:p>
            <a:pPr algn="ctr"/>
            <a:endParaRPr lang="en-US" altLang="ko-KR" sz="2400" b="1">
              <a:solidFill>
                <a:srgbClr val="FFC000"/>
              </a:solidFill>
              <a:latin typeface="+mj-lt"/>
              <a:ea typeface="맑은 고딕"/>
              <a:cs typeface="Arial"/>
            </a:endParaRPr>
          </a:p>
        </p:txBody>
      </p:sp>
    </p:spTree>
    <p:extLst>
      <p:ext uri="{BB962C8B-B14F-4D97-AF65-F5344CB8AC3E}">
        <p14:creationId xmlns:p14="http://schemas.microsoft.com/office/powerpoint/2010/main" val="1686549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1">
            <a:extLst>
              <a:ext uri="{FF2B5EF4-FFF2-40B4-BE49-F238E27FC236}">
                <a16:creationId xmlns:a16="http://schemas.microsoft.com/office/drawing/2014/main" id="{28F1313A-26F9-C348-860A-FC5532161E8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193304" y="6290760"/>
            <a:ext cx="2580150" cy="567240"/>
          </a:xfrm>
          <a:prstGeom prst="rect">
            <a:avLst/>
          </a:prstGeom>
        </p:spPr>
      </p:pic>
      <p:sp>
        <p:nvSpPr>
          <p:cNvPr id="4" name="CuadroTexto 2">
            <a:extLst>
              <a:ext uri="{FF2B5EF4-FFF2-40B4-BE49-F238E27FC236}">
                <a16:creationId xmlns:a16="http://schemas.microsoft.com/office/drawing/2014/main" id="{AEB366CC-D401-6C44-8A64-E318AE965668}"/>
              </a:ext>
            </a:extLst>
          </p:cNvPr>
          <p:cNvSpPr txBox="1"/>
          <p:nvPr/>
        </p:nvSpPr>
        <p:spPr>
          <a:xfrm>
            <a:off x="303932" y="6457890"/>
            <a:ext cx="9567189" cy="338554"/>
          </a:xfrm>
          <a:prstGeom prst="rect">
            <a:avLst/>
          </a:prstGeom>
          <a:noFill/>
        </p:spPr>
        <p:txBody>
          <a:bodyPr wrap="square">
            <a:spAutoFit/>
          </a:bodyPr>
          <a:lstStyle/>
          <a:p>
            <a:r>
              <a:rPr lang="en-US" sz="80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a:solidFill>
                <a:schemeClr val="bg2">
                  <a:lumMod val="50000"/>
                </a:schemeClr>
              </a:solidFill>
            </a:endParaRPr>
          </a:p>
        </p:txBody>
      </p:sp>
      <p:pic>
        <p:nvPicPr>
          <p:cNvPr id="5" name="Imagen 3">
            <a:extLst>
              <a:ext uri="{FF2B5EF4-FFF2-40B4-BE49-F238E27FC236}">
                <a16:creationId xmlns:a16="http://schemas.microsoft.com/office/drawing/2014/main" id="{6767C2E0-E4D0-A247-9C55-5CB68D1D9C8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46093" y="0"/>
            <a:ext cx="2219417" cy="883966"/>
          </a:xfrm>
          <a:prstGeom prst="rect">
            <a:avLst/>
          </a:prstGeom>
        </p:spPr>
      </p:pic>
      <p:sp>
        <p:nvSpPr>
          <p:cNvPr id="7" name="Rectangle 9">
            <a:extLst>
              <a:ext uri="{FF2B5EF4-FFF2-40B4-BE49-F238E27FC236}">
                <a16:creationId xmlns:a16="http://schemas.microsoft.com/office/drawing/2014/main" id="{77CDF396-B4DB-404D-A2FE-A6CA2DF272A4}"/>
              </a:ext>
            </a:extLst>
          </p:cNvPr>
          <p:cNvSpPr/>
          <p:nvPr/>
        </p:nvSpPr>
        <p:spPr>
          <a:xfrm>
            <a:off x="5815781" y="3635270"/>
            <a:ext cx="79072" cy="317649"/>
          </a:xfrm>
          <a:prstGeom prst="rect">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8" name="TextBox 3">
            <a:extLst>
              <a:ext uri="{FF2B5EF4-FFF2-40B4-BE49-F238E27FC236}">
                <a16:creationId xmlns:a16="http://schemas.microsoft.com/office/drawing/2014/main" id="{BAE28950-7D50-4A45-A3C3-373760B53C5E}"/>
              </a:ext>
            </a:extLst>
          </p:cNvPr>
          <p:cNvSpPr txBox="1"/>
          <p:nvPr/>
        </p:nvSpPr>
        <p:spPr>
          <a:xfrm>
            <a:off x="5735702" y="783725"/>
            <a:ext cx="5662619" cy="1446550"/>
          </a:xfrm>
          <a:prstGeom prst="rect">
            <a:avLst/>
          </a:prstGeom>
          <a:noFill/>
        </p:spPr>
        <p:txBody>
          <a:bodyPr wrap="square" lIns="91440" tIns="45720" rIns="91440" bIns="45720" rtlCol="0" anchor="t">
            <a:spAutoFit/>
          </a:bodyPr>
          <a:lstStyle/>
          <a:p>
            <a:r>
              <a:rPr lang="en-US" altLang="ko-KR" sz="4400" b="1" dirty="0">
                <a:solidFill>
                  <a:srgbClr val="FFC000"/>
                </a:solidFill>
                <a:latin typeface="+mj-lt"/>
                <a:ea typeface="맑은 고딕"/>
                <a:cs typeface="Arial"/>
              </a:rPr>
              <a:t>Unit 2 Management &amp; Follow-Up</a:t>
            </a:r>
          </a:p>
        </p:txBody>
      </p:sp>
      <p:sp>
        <p:nvSpPr>
          <p:cNvPr id="9" name="CuadroTexto 12">
            <a:extLst>
              <a:ext uri="{FF2B5EF4-FFF2-40B4-BE49-F238E27FC236}">
                <a16:creationId xmlns:a16="http://schemas.microsoft.com/office/drawing/2014/main" id="{1244C20C-F5BA-D043-BD7D-0295C0410DFF}"/>
              </a:ext>
            </a:extLst>
          </p:cNvPr>
          <p:cNvSpPr txBox="1"/>
          <p:nvPr/>
        </p:nvSpPr>
        <p:spPr>
          <a:xfrm>
            <a:off x="6327505" y="2929890"/>
            <a:ext cx="6505710" cy="3754874"/>
          </a:xfrm>
          <a:prstGeom prst="rect">
            <a:avLst/>
          </a:prstGeom>
          <a:noFill/>
        </p:spPr>
        <p:txBody>
          <a:bodyPr wrap="square" lIns="91440" tIns="45720" rIns="91440" bIns="45720" anchor="t">
            <a:spAutoFit/>
          </a:bodyPr>
          <a:lstStyle/>
          <a:p>
            <a:pPr>
              <a:defRPr/>
            </a:pPr>
            <a:r>
              <a:rPr lang="en-US" sz="2000" b="1">
                <a:solidFill>
                  <a:schemeClr val="accent1">
                    <a:lumMod val="75000"/>
                  </a:schemeClr>
                </a:solidFill>
                <a:ea typeface="Calibri" panose="020F0502020204030204" pitchFamily="34" charset="0"/>
                <a:cs typeface="Calibri"/>
              </a:rPr>
              <a:t>2.1 Define priorities and action plans</a:t>
            </a:r>
          </a:p>
          <a:p>
            <a:pPr>
              <a:defRPr/>
            </a:pPr>
            <a:endParaRPr lang="en-US" sz="2000" b="1">
              <a:solidFill>
                <a:schemeClr val="accent1">
                  <a:lumMod val="75000"/>
                </a:schemeClr>
              </a:solidFill>
              <a:ea typeface="Calibri" panose="020F0502020204030204" pitchFamily="34" charset="0"/>
              <a:cs typeface="Calibri" panose="020F0502020204030204" pitchFamily="34" charset="0"/>
            </a:endParaRPr>
          </a:p>
          <a:p>
            <a:pPr>
              <a:defRPr/>
            </a:pPr>
            <a:r>
              <a:rPr lang="en-US" sz="2000" b="1">
                <a:solidFill>
                  <a:schemeClr val="accent1">
                    <a:lumMod val="75000"/>
                  </a:schemeClr>
                </a:solidFill>
              </a:rPr>
              <a:t>2.2 </a:t>
            </a:r>
            <a:r>
              <a:rPr lang="en-US" sz="2000" b="1">
                <a:solidFill>
                  <a:schemeClr val="accent1">
                    <a:lumMod val="75000"/>
                  </a:schemeClr>
                </a:solidFill>
                <a:cs typeface="Calibri"/>
              </a:rPr>
              <a:t> Adapt to unforeseen changes</a:t>
            </a:r>
          </a:p>
          <a:p>
            <a:pPr>
              <a:defRPr/>
            </a:pPr>
            <a:endParaRPr lang="en-US" sz="2000" b="1">
              <a:solidFill>
                <a:schemeClr val="accent1">
                  <a:lumMod val="75000"/>
                </a:schemeClr>
              </a:solidFill>
            </a:endParaRPr>
          </a:p>
          <a:p>
            <a:pPr>
              <a:defRPr/>
            </a:pPr>
            <a:endParaRPr lang="en-GB" sz="2000" b="1">
              <a:solidFill>
                <a:schemeClr val="accent1">
                  <a:lumMod val="75000"/>
                </a:schemeClr>
              </a:solidFill>
              <a:cs typeface="Calibri"/>
            </a:endParaRPr>
          </a:p>
          <a:p>
            <a:pPr>
              <a:defRPr/>
            </a:pPr>
            <a:endParaRPr lang="en-GB" sz="2000" b="1">
              <a:solidFill>
                <a:schemeClr val="accent1">
                  <a:lumMod val="75000"/>
                </a:schemeClr>
              </a:solidFill>
            </a:endParaRPr>
          </a:p>
          <a:p>
            <a:pPr>
              <a:defRPr/>
            </a:pPr>
            <a:endParaRPr lang="en-US" sz="2000" b="1">
              <a:solidFill>
                <a:schemeClr val="accent1">
                  <a:lumMod val="75000"/>
                </a:schemeClr>
              </a:solidFill>
              <a:ea typeface="+mn-lt"/>
              <a:cs typeface="+mn-lt"/>
            </a:endParaRPr>
          </a:p>
          <a:p>
            <a:pPr>
              <a:defRPr/>
            </a:pPr>
            <a:endParaRPr lang="en-GB" sz="2000" b="1">
              <a:solidFill>
                <a:schemeClr val="accent1">
                  <a:lumMod val="75000"/>
                </a:schemeClr>
              </a:solidFill>
            </a:endParaRPr>
          </a:p>
          <a:p>
            <a:pPr>
              <a:defRPr/>
            </a:pPr>
            <a:endParaRPr lang="en-US" sz="2000" b="1">
              <a:solidFill>
                <a:schemeClr val="accent1">
                  <a:lumMod val="75000"/>
                </a:schemeClr>
              </a:solidFill>
            </a:endParaRPr>
          </a:p>
          <a:p>
            <a:pPr>
              <a:defRPr/>
            </a:pPr>
            <a:endParaRPr lang="en-US" sz="2000" b="1">
              <a:solidFill>
                <a:schemeClr val="accent1">
                  <a:lumMod val="75000"/>
                </a:schemeClr>
              </a:solidFill>
              <a:ea typeface="Calibri" panose="020F0502020204030204" pitchFamily="34" charset="0"/>
              <a:cs typeface="Calibri" panose="020F0502020204030204" pitchFamily="34" charset="0"/>
            </a:endParaRPr>
          </a:p>
          <a:p>
            <a:pPr>
              <a:defRPr/>
            </a:pPr>
            <a:endParaRPr lang="en-US" sz="2000" b="1">
              <a:solidFill>
                <a:schemeClr val="accent1">
                  <a:lumMod val="75000"/>
                </a:schemeClr>
              </a:solidFill>
              <a:effectLst/>
              <a:ea typeface="Calibri" panose="020F0502020204030204" pitchFamily="34" charset="0"/>
              <a:cs typeface="Calibri" panose="020F0502020204030204" pitchFamily="34" charset="0"/>
            </a:endParaRPr>
          </a:p>
          <a:p>
            <a:endParaRPr lang="es-ES">
              <a:latin typeface="Calibri" panose="020F0502020204030204" pitchFamily="34" charset="0"/>
              <a:cs typeface="Calibri" panose="020F0502020204030204" pitchFamily="34" charset="0"/>
            </a:endParaRPr>
          </a:p>
        </p:txBody>
      </p:sp>
      <p:grpSp>
        <p:nvGrpSpPr>
          <p:cNvPr id="10" name="Grupo 13">
            <a:extLst>
              <a:ext uri="{FF2B5EF4-FFF2-40B4-BE49-F238E27FC236}">
                <a16:creationId xmlns:a16="http://schemas.microsoft.com/office/drawing/2014/main" id="{866D3E44-1068-CD46-974D-70DAD9CCF63D}"/>
              </a:ext>
            </a:extLst>
          </p:cNvPr>
          <p:cNvGrpSpPr/>
          <p:nvPr/>
        </p:nvGrpSpPr>
        <p:grpSpPr>
          <a:xfrm>
            <a:off x="5382800" y="249412"/>
            <a:ext cx="1361572" cy="349188"/>
            <a:chOff x="10604071" y="448487"/>
            <a:chExt cx="1361572" cy="349188"/>
          </a:xfrm>
        </p:grpSpPr>
        <p:sp>
          <p:nvSpPr>
            <p:cNvPr id="11" name="Oval 5">
              <a:extLst>
                <a:ext uri="{FF2B5EF4-FFF2-40B4-BE49-F238E27FC236}">
                  <a16:creationId xmlns:a16="http://schemas.microsoft.com/office/drawing/2014/main" id="{560A7BE4-22E0-7B4D-AB4C-3B38B819D0EE}"/>
                </a:ext>
              </a:extLst>
            </p:cNvPr>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Oval 57">
              <a:extLst>
                <a:ext uri="{FF2B5EF4-FFF2-40B4-BE49-F238E27FC236}">
                  <a16:creationId xmlns:a16="http://schemas.microsoft.com/office/drawing/2014/main" id="{A60CFB60-7825-384D-846D-402807A39353}"/>
                </a:ext>
              </a:extLst>
            </p:cNvPr>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Oval 64">
              <a:extLst>
                <a:ext uri="{FF2B5EF4-FFF2-40B4-BE49-F238E27FC236}">
                  <a16:creationId xmlns:a16="http://schemas.microsoft.com/office/drawing/2014/main" id="{9C212ED8-8BF9-DA44-B73B-29A013D64B6A}"/>
                </a:ext>
              </a:extLst>
            </p:cNvPr>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6" name="Rectangle 7">
            <a:extLst>
              <a:ext uri="{FF2B5EF4-FFF2-40B4-BE49-F238E27FC236}">
                <a16:creationId xmlns:a16="http://schemas.microsoft.com/office/drawing/2014/main" id="{CEA493E1-CE4C-5046-94E0-F6FD4844CEFC}"/>
              </a:ext>
            </a:extLst>
          </p:cNvPr>
          <p:cNvSpPr/>
          <p:nvPr/>
        </p:nvSpPr>
        <p:spPr>
          <a:xfrm>
            <a:off x="5815397" y="3030816"/>
            <a:ext cx="79072" cy="317649"/>
          </a:xfrm>
          <a:prstGeom prst="rect">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pic>
        <p:nvPicPr>
          <p:cNvPr id="18" name="Picture 17" descr="Captura de imagem da macro de blueberries">
            <a:extLst>
              <a:ext uri="{FF2B5EF4-FFF2-40B4-BE49-F238E27FC236}">
                <a16:creationId xmlns:a16="http://schemas.microsoft.com/office/drawing/2014/main" id="{68CEDBDD-469C-D243-A6B7-45393DDC1366}"/>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b="-6128"/>
          <a:stretch/>
        </p:blipFill>
        <p:spPr>
          <a:xfrm>
            <a:off x="0" y="0"/>
            <a:ext cx="4957410" cy="6136663"/>
          </a:xfrm>
          <a:prstGeom prst="rect">
            <a:avLst/>
          </a:prstGeom>
        </p:spPr>
      </p:pic>
    </p:spTree>
    <p:extLst>
      <p:ext uri="{BB962C8B-B14F-4D97-AF65-F5344CB8AC3E}">
        <p14:creationId xmlns:p14="http://schemas.microsoft.com/office/powerpoint/2010/main" val="3375136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99E22323-25CE-4A52-881B-4DF85CA3E746}"/>
              </a:ext>
            </a:extLst>
          </p:cNvPr>
          <p:cNvSpPr txBox="1"/>
          <p:nvPr/>
        </p:nvSpPr>
        <p:spPr>
          <a:xfrm>
            <a:off x="3210190" y="1717321"/>
            <a:ext cx="7182377" cy="5632311"/>
          </a:xfrm>
          <a:prstGeom prst="rect">
            <a:avLst/>
          </a:prstGeom>
          <a:noFill/>
        </p:spPr>
        <p:txBody>
          <a:bodyPr wrap="square" lIns="91440" tIns="45720" rIns="91440" bIns="45720" anchor="t">
            <a:spAutoFit/>
          </a:bodyPr>
          <a:lstStyle/>
          <a:p>
            <a:r>
              <a:rPr lang="en-US" sz="2400" dirty="0">
                <a:solidFill>
                  <a:srgbClr val="595959"/>
                </a:solidFill>
                <a:latin typeface="Calibri"/>
                <a:ea typeface="Calibri"/>
                <a:cs typeface="Calibri"/>
              </a:rPr>
              <a:t>Together make an action plan -  discuss, note, keep focus and question. If something new turns up – add it to the list immediately.</a:t>
            </a:r>
            <a:endParaRPr lang="sv-SE" dirty="0"/>
          </a:p>
          <a:p>
            <a:endParaRPr lang="en-US" sz="2400" dirty="0">
              <a:solidFill>
                <a:srgbClr val="595959"/>
              </a:solidFill>
              <a:latin typeface="Calibri"/>
              <a:ea typeface="Calibri"/>
              <a:cs typeface="Calibri"/>
            </a:endParaRPr>
          </a:p>
          <a:p>
            <a:r>
              <a:rPr lang="en-US" sz="2400" dirty="0">
                <a:solidFill>
                  <a:srgbClr val="595959"/>
                </a:solidFill>
                <a:latin typeface="Calibri"/>
                <a:ea typeface="+mn-lt"/>
                <a:cs typeface="Calibri"/>
              </a:rPr>
              <a:t>Set time-limits. Predict and decide how much time each task could make use of.</a:t>
            </a:r>
            <a:endParaRPr lang="en-US" sz="2400" dirty="0">
              <a:ea typeface="+mn-lt"/>
              <a:cs typeface="+mn-lt"/>
            </a:endParaRPr>
          </a:p>
          <a:p>
            <a:endParaRPr lang="en-US" sz="2400" dirty="0">
              <a:solidFill>
                <a:srgbClr val="595959"/>
              </a:solidFill>
              <a:latin typeface="Calibri"/>
              <a:ea typeface="Calibri"/>
              <a:cs typeface="Calibri"/>
            </a:endParaRPr>
          </a:p>
          <a:p>
            <a:r>
              <a:rPr lang="en-US" sz="2400" dirty="0">
                <a:solidFill>
                  <a:srgbClr val="595959"/>
                </a:solidFill>
                <a:latin typeface="Calibri"/>
                <a:ea typeface="Calibri"/>
                <a:cs typeface="Calibri"/>
              </a:rPr>
              <a:t>Look it through. What is most important to do? What could be saved for later? Priorities and question. There will always be much you could do. But what is most urgent?</a:t>
            </a:r>
          </a:p>
          <a:p>
            <a:endParaRPr lang="en-US" sz="2400" dirty="0">
              <a:solidFill>
                <a:srgbClr val="595959"/>
              </a:solidFill>
              <a:latin typeface="Calibri"/>
              <a:ea typeface="Calibri"/>
              <a:cs typeface="Calibri"/>
            </a:endParaRPr>
          </a:p>
          <a:p>
            <a:endParaRPr lang="en-US" sz="2400" dirty="0">
              <a:solidFill>
                <a:srgbClr val="595959"/>
              </a:solidFill>
              <a:latin typeface="Calibri"/>
              <a:ea typeface="Calibri"/>
              <a:cs typeface="Calibri"/>
            </a:endParaRPr>
          </a:p>
          <a:p>
            <a:endParaRPr lang="en-US" sz="2400" dirty="0">
              <a:solidFill>
                <a:srgbClr val="595959"/>
              </a:solidFill>
              <a:latin typeface="Calibri"/>
              <a:ea typeface="Calibri"/>
              <a:cs typeface="Calibri"/>
            </a:endParaRPr>
          </a:p>
          <a:p>
            <a:endParaRPr lang="en-US" sz="2400" dirty="0">
              <a:solidFill>
                <a:srgbClr val="595959"/>
              </a:solidFill>
              <a:latin typeface="Calibri"/>
              <a:ea typeface="Calibri"/>
              <a:cs typeface="Calibri"/>
            </a:endParaRPr>
          </a:p>
        </p:txBody>
      </p:sp>
      <p:sp>
        <p:nvSpPr>
          <p:cNvPr id="4" name="TextBox 3">
            <a:extLst>
              <a:ext uri="{FF2B5EF4-FFF2-40B4-BE49-F238E27FC236}">
                <a16:creationId xmlns:a16="http://schemas.microsoft.com/office/drawing/2014/main" id="{834E4CF5-CFC4-4273-86D3-E3C748D8D8A1}"/>
              </a:ext>
            </a:extLst>
          </p:cNvPr>
          <p:cNvSpPr txBox="1"/>
          <p:nvPr/>
        </p:nvSpPr>
        <p:spPr>
          <a:xfrm>
            <a:off x="8689679" y="631535"/>
            <a:ext cx="1930903" cy="584775"/>
          </a:xfrm>
          <a:prstGeom prst="rect">
            <a:avLst/>
          </a:prstGeom>
          <a:noFill/>
        </p:spPr>
        <p:txBody>
          <a:bodyPr wrap="square" lIns="91440" tIns="45720" rIns="91440" bIns="45720" rtlCol="0" anchor="t">
            <a:spAutoFit/>
          </a:bodyPr>
          <a:lstStyle/>
          <a:p>
            <a:endParaRPr lang="en-US" altLang="ko-KR" sz="3200" b="1">
              <a:solidFill>
                <a:srgbClr val="FFC000"/>
              </a:solidFill>
              <a:latin typeface="+mj-lt"/>
              <a:ea typeface="맑은 고딕"/>
              <a:cs typeface="Arial" pitchFamily="34" charset="0"/>
            </a:endParaRPr>
          </a:p>
        </p:txBody>
      </p:sp>
      <p:grpSp>
        <p:nvGrpSpPr>
          <p:cNvPr id="5" name="Grupo 13">
            <a:extLst>
              <a:ext uri="{FF2B5EF4-FFF2-40B4-BE49-F238E27FC236}">
                <a16:creationId xmlns:a16="http://schemas.microsoft.com/office/drawing/2014/main" id="{89BFED93-35A9-4E8D-AF6F-92F44A0F212D}"/>
              </a:ext>
            </a:extLst>
          </p:cNvPr>
          <p:cNvGrpSpPr/>
          <p:nvPr/>
        </p:nvGrpSpPr>
        <p:grpSpPr>
          <a:xfrm>
            <a:off x="8970101" y="204493"/>
            <a:ext cx="1361572" cy="349188"/>
            <a:chOff x="10604071" y="448487"/>
            <a:chExt cx="1361572" cy="349188"/>
          </a:xfrm>
        </p:grpSpPr>
        <p:sp>
          <p:nvSpPr>
            <p:cNvPr id="6" name="Oval 5">
              <a:extLst>
                <a:ext uri="{FF2B5EF4-FFF2-40B4-BE49-F238E27FC236}">
                  <a16:creationId xmlns:a16="http://schemas.microsoft.com/office/drawing/2014/main" id="{D82CBBF2-A788-4C21-8CF2-AD4AE320BECC}"/>
                </a:ext>
              </a:extLst>
            </p:cNvPr>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Oval 57">
              <a:extLst>
                <a:ext uri="{FF2B5EF4-FFF2-40B4-BE49-F238E27FC236}">
                  <a16:creationId xmlns:a16="http://schemas.microsoft.com/office/drawing/2014/main" id="{22F05787-9ABF-4A8C-ACC2-930D10FE8170}"/>
                </a:ext>
              </a:extLst>
            </p:cNvPr>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Oval 64">
              <a:extLst>
                <a:ext uri="{FF2B5EF4-FFF2-40B4-BE49-F238E27FC236}">
                  <a16:creationId xmlns:a16="http://schemas.microsoft.com/office/drawing/2014/main" id="{1E2F1FE7-10B5-494D-A6F6-FDDCC5DEEFAC}"/>
                </a:ext>
              </a:extLst>
            </p:cNvPr>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pic>
        <p:nvPicPr>
          <p:cNvPr id="2" name="Bildobjekt 9" descr="En bild som visar gräs, utomhus, mark, däggdjur&#10;&#10;Automatiskt genererad beskrivning">
            <a:extLst>
              <a:ext uri="{FF2B5EF4-FFF2-40B4-BE49-F238E27FC236}">
                <a16:creationId xmlns:a16="http://schemas.microsoft.com/office/drawing/2014/main" id="{F0182427-9107-4E8B-AC99-EF676993689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53483" y="1799799"/>
            <a:ext cx="2436284" cy="3258403"/>
          </a:xfrm>
          <a:prstGeom prst="rect">
            <a:avLst/>
          </a:prstGeom>
        </p:spPr>
      </p:pic>
      <p:sp>
        <p:nvSpPr>
          <p:cNvPr id="10" name="textruta 9">
            <a:extLst>
              <a:ext uri="{FF2B5EF4-FFF2-40B4-BE49-F238E27FC236}">
                <a16:creationId xmlns:a16="http://schemas.microsoft.com/office/drawing/2014/main" id="{EEA0E0DB-2FDF-4974-A9B6-5E1FB38D23B2}"/>
              </a:ext>
            </a:extLst>
          </p:cNvPr>
          <p:cNvSpPr txBox="1"/>
          <p:nvPr/>
        </p:nvSpPr>
        <p:spPr>
          <a:xfrm>
            <a:off x="2937810" y="61554"/>
            <a:ext cx="6121312" cy="1446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dirty="0">
                <a:solidFill>
                  <a:srgbClr val="2F5597"/>
                </a:solidFill>
              </a:rPr>
              <a:t>2.1 Define priorities and </a:t>
            </a:r>
            <a:endParaRPr lang="sv-SE" dirty="0">
              <a:solidFill>
                <a:srgbClr val="000000"/>
              </a:solidFill>
            </a:endParaRPr>
          </a:p>
          <a:p>
            <a:r>
              <a:rPr lang="en-US" sz="4400" dirty="0">
                <a:solidFill>
                  <a:srgbClr val="2F5597"/>
                </a:solidFill>
              </a:rPr>
              <a:t>       action plans </a:t>
            </a:r>
            <a:r>
              <a:rPr lang="sv-SE" dirty="0">
                <a:cs typeface="Calibri"/>
              </a:rPr>
              <a:t>​</a:t>
            </a:r>
          </a:p>
        </p:txBody>
      </p:sp>
    </p:spTree>
    <p:extLst>
      <p:ext uri="{BB962C8B-B14F-4D97-AF65-F5344CB8AC3E}">
        <p14:creationId xmlns:p14="http://schemas.microsoft.com/office/powerpoint/2010/main" val="3306820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29865D32-D099-4FCF-B05F-B73C5D7370BC}"/>
              </a:ext>
            </a:extLst>
          </p:cNvPr>
          <p:cNvSpPr txBox="1"/>
          <p:nvPr/>
        </p:nvSpPr>
        <p:spPr>
          <a:xfrm>
            <a:off x="696641" y="1083438"/>
            <a:ext cx="6417218" cy="5878532"/>
          </a:xfrm>
          <a:prstGeom prst="rect">
            <a:avLst/>
          </a:prstGeom>
          <a:noFill/>
        </p:spPr>
        <p:txBody>
          <a:bodyPr wrap="square" lIns="91440" tIns="45720" rIns="91440" bIns="45720" anchor="t">
            <a:spAutoFit/>
          </a:bodyPr>
          <a:lstStyle/>
          <a:p>
            <a:endParaRPr lang="en-US" sz="1800" dirty="0">
              <a:solidFill>
                <a:srgbClr val="595959"/>
              </a:solidFill>
              <a:latin typeface="Calibri"/>
              <a:ea typeface="Calibri"/>
              <a:cs typeface="Calibri"/>
              <a:sym typeface="Calibri"/>
            </a:endParaRPr>
          </a:p>
          <a:p>
            <a:endParaRPr lang="en-US" sz="2400" dirty="0">
              <a:solidFill>
                <a:schemeClr val="tx1">
                  <a:lumMod val="85000"/>
                  <a:lumOff val="15000"/>
                </a:schemeClr>
              </a:solidFill>
              <a:latin typeface="Calibri"/>
              <a:ea typeface="Calibri"/>
              <a:cs typeface="Calibri"/>
            </a:endParaRPr>
          </a:p>
          <a:p>
            <a:r>
              <a:rPr lang="en-US" sz="2400" dirty="0">
                <a:solidFill>
                  <a:schemeClr val="tx1">
                    <a:lumMod val="85000"/>
                    <a:lumOff val="15000"/>
                  </a:schemeClr>
                </a:solidFill>
                <a:ea typeface="Calibri"/>
                <a:cs typeface="Calibri"/>
                <a:sym typeface="Calibri"/>
              </a:rPr>
              <a:t>Now make a schedule, when to do what, i.e. in which order you will implement each task.</a:t>
            </a:r>
            <a:endParaRPr lang="en-US" sz="2400" dirty="0">
              <a:solidFill>
                <a:schemeClr val="tx1">
                  <a:lumMod val="85000"/>
                  <a:lumOff val="15000"/>
                </a:schemeClr>
              </a:solidFill>
              <a:ea typeface="Calibri"/>
              <a:cs typeface="Calibri"/>
            </a:endParaRPr>
          </a:p>
          <a:p>
            <a:r>
              <a:rPr lang="en-US" sz="2400" dirty="0">
                <a:solidFill>
                  <a:schemeClr val="tx1">
                    <a:lumMod val="85000"/>
                    <a:lumOff val="15000"/>
                  </a:schemeClr>
                </a:solidFill>
                <a:ea typeface="Calibri"/>
                <a:cs typeface="Calibri"/>
                <a:sym typeface="Calibri"/>
              </a:rPr>
              <a:t>To make schedules there are different tools on the Internet that you can use to structure in a good way, e.g. Gantt.</a:t>
            </a:r>
            <a:endParaRPr lang="en-US" sz="2400" dirty="0">
              <a:solidFill>
                <a:schemeClr val="tx1">
                  <a:lumMod val="85000"/>
                  <a:lumOff val="15000"/>
                </a:schemeClr>
              </a:solidFill>
              <a:ea typeface="Calibri"/>
              <a:cs typeface="Calibri"/>
            </a:endParaRPr>
          </a:p>
          <a:p>
            <a:endParaRPr lang="en-US" sz="2400" dirty="0">
              <a:solidFill>
                <a:schemeClr val="tx1">
                  <a:lumMod val="85000"/>
                  <a:lumOff val="15000"/>
                </a:schemeClr>
              </a:solidFill>
              <a:latin typeface="Calibri"/>
              <a:ea typeface="Calibri"/>
              <a:cs typeface="Calibri"/>
            </a:endParaRPr>
          </a:p>
          <a:p>
            <a:r>
              <a:rPr lang="sv-SE" sz="2400" dirty="0">
                <a:solidFill>
                  <a:schemeClr val="tx1">
                    <a:lumMod val="85000"/>
                    <a:lumOff val="15000"/>
                  </a:schemeClr>
                </a:solidFill>
                <a:ea typeface="+mn-lt"/>
                <a:cs typeface="+mn-lt"/>
              </a:rPr>
              <a:t>A Gantt  chart is a tool that can help you define, priorities and plan your actions. It is  a graphic illistration of how planned activities are timely structured.  </a:t>
            </a:r>
          </a:p>
          <a:p>
            <a:endParaRPr lang="sv-SE" dirty="0">
              <a:solidFill>
                <a:schemeClr val="tx1">
                  <a:lumMod val="85000"/>
                  <a:lumOff val="15000"/>
                </a:schemeClr>
              </a:solidFill>
              <a:ea typeface="+mn-lt"/>
              <a:cs typeface="+mn-lt"/>
            </a:endParaRPr>
          </a:p>
          <a:p>
            <a:r>
              <a:rPr lang="en-US" sz="2400" dirty="0">
                <a:solidFill>
                  <a:schemeClr val="tx1">
                    <a:lumMod val="85000"/>
                    <a:lumOff val="15000"/>
                  </a:schemeClr>
                </a:solidFill>
                <a:ea typeface="+mn-lt"/>
                <a:cs typeface="+mn-lt"/>
              </a:rPr>
              <a:t>It is of great importance that you stick to the plan.</a:t>
            </a:r>
            <a:endParaRPr lang="sv-SE" sz="2400" dirty="0">
              <a:solidFill>
                <a:schemeClr val="tx1">
                  <a:lumMod val="85000"/>
                  <a:lumOff val="15000"/>
                </a:schemeClr>
              </a:solidFill>
            </a:endParaRPr>
          </a:p>
          <a:p>
            <a:endParaRPr lang="en-US" dirty="0">
              <a:solidFill>
                <a:srgbClr val="595959"/>
              </a:solidFill>
              <a:ea typeface="Calibri"/>
              <a:cs typeface="Calibri"/>
            </a:endParaRPr>
          </a:p>
          <a:p>
            <a:endParaRPr lang="en-US" sz="1800" dirty="0">
              <a:solidFill>
                <a:srgbClr val="595959"/>
              </a:solidFill>
              <a:ea typeface="Calibri"/>
              <a:cs typeface="Calibri"/>
              <a:sym typeface="Calibri"/>
            </a:endParaRPr>
          </a:p>
          <a:p>
            <a:endParaRPr lang="en-US" sz="1600" dirty="0">
              <a:solidFill>
                <a:srgbClr val="595959"/>
              </a:solidFill>
              <a:ea typeface="Calibri"/>
              <a:cs typeface="Calibri"/>
            </a:endParaRPr>
          </a:p>
        </p:txBody>
      </p:sp>
      <p:grpSp>
        <p:nvGrpSpPr>
          <p:cNvPr id="2" name="Grupo 13">
            <a:extLst>
              <a:ext uri="{FF2B5EF4-FFF2-40B4-BE49-F238E27FC236}">
                <a16:creationId xmlns:a16="http://schemas.microsoft.com/office/drawing/2014/main" id="{8D2730CD-7CA0-49F7-A841-7649039A23F0}"/>
              </a:ext>
            </a:extLst>
          </p:cNvPr>
          <p:cNvGrpSpPr/>
          <p:nvPr/>
        </p:nvGrpSpPr>
        <p:grpSpPr>
          <a:xfrm>
            <a:off x="9052671" y="257355"/>
            <a:ext cx="1361572" cy="349188"/>
            <a:chOff x="10604071" y="448487"/>
            <a:chExt cx="1361572" cy="349188"/>
          </a:xfrm>
        </p:grpSpPr>
        <p:sp>
          <p:nvSpPr>
            <p:cNvPr id="6" name="Oval 5">
              <a:extLst>
                <a:ext uri="{FF2B5EF4-FFF2-40B4-BE49-F238E27FC236}">
                  <a16:creationId xmlns:a16="http://schemas.microsoft.com/office/drawing/2014/main" id="{8CFCA4FA-4B93-43E5-8CFD-37708C6B0E05}"/>
                </a:ext>
              </a:extLst>
            </p:cNvPr>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Oval 57">
              <a:extLst>
                <a:ext uri="{FF2B5EF4-FFF2-40B4-BE49-F238E27FC236}">
                  <a16:creationId xmlns:a16="http://schemas.microsoft.com/office/drawing/2014/main" id="{3436E92A-1BBF-4AD9-94D4-7E3A5FC5BC69}"/>
                </a:ext>
              </a:extLst>
            </p:cNvPr>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Oval 64">
              <a:extLst>
                <a:ext uri="{FF2B5EF4-FFF2-40B4-BE49-F238E27FC236}">
                  <a16:creationId xmlns:a16="http://schemas.microsoft.com/office/drawing/2014/main" id="{97601F8D-9A88-4226-B1B6-2D3207F922B9}"/>
                </a:ext>
              </a:extLst>
            </p:cNvPr>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pic>
        <p:nvPicPr>
          <p:cNvPr id="5" name="Bildobjekt 8" descr="En bild som visar träd, utomhus, växt, skog&#10;&#10;Automatiskt genererad beskrivning">
            <a:extLst>
              <a:ext uri="{FF2B5EF4-FFF2-40B4-BE49-F238E27FC236}">
                <a16:creationId xmlns:a16="http://schemas.microsoft.com/office/drawing/2014/main" id="{D6D6B571-F554-41DC-9997-7B003D825B9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750704" y="1808163"/>
            <a:ext cx="2463800" cy="3448050"/>
          </a:xfrm>
          <a:prstGeom prst="rect">
            <a:avLst/>
          </a:prstGeom>
        </p:spPr>
      </p:pic>
      <p:sp>
        <p:nvSpPr>
          <p:cNvPr id="9" name="TextBox 8">
            <a:extLst>
              <a:ext uri="{FF2B5EF4-FFF2-40B4-BE49-F238E27FC236}">
                <a16:creationId xmlns:a16="http://schemas.microsoft.com/office/drawing/2014/main" id="{753BE51F-BB12-49A9-954E-0AC545186CA1}"/>
              </a:ext>
            </a:extLst>
          </p:cNvPr>
          <p:cNvSpPr txBox="1"/>
          <p:nvPr/>
        </p:nvSpPr>
        <p:spPr>
          <a:xfrm>
            <a:off x="3214162" y="95827"/>
            <a:ext cx="5678678" cy="1815882"/>
          </a:xfrm>
          <a:prstGeom prst="rect">
            <a:avLst/>
          </a:prstGeom>
          <a:noFill/>
        </p:spPr>
        <p:txBody>
          <a:bodyPr wrap="square" lIns="91440" tIns="45720" rIns="91440" bIns="45720" rtlCol="0" anchor="t">
            <a:spAutoFit/>
          </a:bodyPr>
          <a:lstStyle/>
          <a:p>
            <a:pPr algn="ctr"/>
            <a:r>
              <a:rPr lang="en-US" sz="4400">
                <a:solidFill>
                  <a:schemeClr val="accent1">
                    <a:lumMod val="75000"/>
                  </a:schemeClr>
                </a:solidFill>
              </a:rPr>
              <a:t>2.1 Define priorities and action plans</a:t>
            </a:r>
            <a:endParaRPr lang="en-US" sz="4400">
              <a:solidFill>
                <a:schemeClr val="accent1">
                  <a:lumMod val="75000"/>
                </a:schemeClr>
              </a:solidFill>
              <a:cs typeface="Calibri"/>
            </a:endParaRPr>
          </a:p>
          <a:p>
            <a:pPr algn="ctr"/>
            <a:endParaRPr lang="en-US" altLang="ko-KR" sz="2400" b="1">
              <a:solidFill>
                <a:srgbClr val="FFC000"/>
              </a:solidFill>
              <a:latin typeface="+mj-lt"/>
              <a:ea typeface="맑은 고딕"/>
              <a:cs typeface="Arial"/>
            </a:endParaRPr>
          </a:p>
        </p:txBody>
      </p:sp>
    </p:spTree>
    <p:extLst>
      <p:ext uri="{BB962C8B-B14F-4D97-AF65-F5344CB8AC3E}">
        <p14:creationId xmlns:p14="http://schemas.microsoft.com/office/powerpoint/2010/main" val="2574780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o 13">
            <a:extLst>
              <a:ext uri="{FF2B5EF4-FFF2-40B4-BE49-F238E27FC236}">
                <a16:creationId xmlns:a16="http://schemas.microsoft.com/office/drawing/2014/main" id="{7F6F38D0-00AF-4E43-AEAE-B48E21FBF7C4}"/>
              </a:ext>
            </a:extLst>
          </p:cNvPr>
          <p:cNvGrpSpPr/>
          <p:nvPr/>
        </p:nvGrpSpPr>
        <p:grpSpPr>
          <a:xfrm>
            <a:off x="8722016" y="151158"/>
            <a:ext cx="1361572" cy="349188"/>
            <a:chOff x="10604071" y="448487"/>
            <a:chExt cx="1361572" cy="349188"/>
          </a:xfrm>
        </p:grpSpPr>
        <p:sp>
          <p:nvSpPr>
            <p:cNvPr id="3" name="Oval 5">
              <a:extLst>
                <a:ext uri="{FF2B5EF4-FFF2-40B4-BE49-F238E27FC236}">
                  <a16:creationId xmlns:a16="http://schemas.microsoft.com/office/drawing/2014/main" id="{462D2757-EDD1-481D-9EAC-29900271C819}"/>
                </a:ext>
              </a:extLst>
            </p:cNvPr>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Oval 57">
              <a:extLst>
                <a:ext uri="{FF2B5EF4-FFF2-40B4-BE49-F238E27FC236}">
                  <a16:creationId xmlns:a16="http://schemas.microsoft.com/office/drawing/2014/main" id="{DC74FC41-C8C3-4D9F-95CE-E7D331634B4C}"/>
                </a:ext>
              </a:extLst>
            </p:cNvPr>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Oval 64">
              <a:extLst>
                <a:ext uri="{FF2B5EF4-FFF2-40B4-BE49-F238E27FC236}">
                  <a16:creationId xmlns:a16="http://schemas.microsoft.com/office/drawing/2014/main" id="{C4C129FA-CBD5-4DC2-8128-DCF926807380}"/>
                </a:ext>
              </a:extLst>
            </p:cNvPr>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2" name="Google Shape;237;p5">
            <a:extLst>
              <a:ext uri="{FF2B5EF4-FFF2-40B4-BE49-F238E27FC236}">
                <a16:creationId xmlns:a16="http://schemas.microsoft.com/office/drawing/2014/main" id="{C50D171A-4B98-4227-B270-4550CD8E22FF}"/>
              </a:ext>
            </a:extLst>
          </p:cNvPr>
          <p:cNvSpPr txBox="1"/>
          <p:nvPr/>
        </p:nvSpPr>
        <p:spPr>
          <a:xfrm>
            <a:off x="653033" y="1160995"/>
            <a:ext cx="9342645" cy="597082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lang="sv-SE" sz="1400" dirty="0">
              <a:solidFill>
                <a:srgbClr val="3F3F3F"/>
              </a:solidFill>
              <a:latin typeface="Calibri"/>
              <a:ea typeface="Calibri"/>
              <a:cs typeface="Calibri"/>
              <a:sym typeface="Calibri"/>
            </a:endParaRPr>
          </a:p>
          <a:p>
            <a:pPr lvl="0"/>
            <a:r>
              <a:rPr lang="en-GB" sz="2200" dirty="0">
                <a:solidFill>
                  <a:srgbClr val="3F3F3F"/>
                </a:solidFill>
                <a:ea typeface="Calibri"/>
                <a:cs typeface="Calibri"/>
                <a:sym typeface="Calibri"/>
              </a:rPr>
              <a:t>EVALUATE continually</a:t>
            </a:r>
          </a:p>
          <a:p>
            <a:pPr lvl="0"/>
            <a:r>
              <a:rPr lang="en-GB" sz="2200" dirty="0">
                <a:solidFill>
                  <a:srgbClr val="3F3F3F"/>
                </a:solidFill>
                <a:ea typeface="Calibri"/>
                <a:cs typeface="Calibri"/>
                <a:sym typeface="Calibri"/>
              </a:rPr>
              <a:t>When planning time also plan when to evaluate, maybe in the middle of each task.  </a:t>
            </a:r>
            <a:endParaRPr lang="en-GB" sz="2200" dirty="0">
              <a:solidFill>
                <a:srgbClr val="3F3F3F"/>
              </a:solidFill>
              <a:latin typeface="Calibri"/>
              <a:ea typeface="Calibri"/>
              <a:cs typeface="Calibri"/>
              <a:sym typeface="Calibri"/>
            </a:endParaRPr>
          </a:p>
          <a:p>
            <a:pPr lvl="0"/>
            <a:endParaRPr lang="en-GB" sz="2200" dirty="0">
              <a:solidFill>
                <a:srgbClr val="3F3F3F"/>
              </a:solidFill>
              <a:latin typeface="Calibri"/>
              <a:ea typeface="Calibri"/>
              <a:cs typeface="Calibri"/>
              <a:sym typeface="Calibri"/>
            </a:endParaRPr>
          </a:p>
          <a:p>
            <a:pPr lvl="0"/>
            <a:r>
              <a:rPr lang="en-GB" sz="2200" dirty="0">
                <a:solidFill>
                  <a:srgbClr val="3F3F3F"/>
                </a:solidFill>
                <a:latin typeface="Calibri"/>
                <a:ea typeface="Calibri"/>
                <a:cs typeface="Calibri"/>
                <a:sym typeface="Calibri"/>
              </a:rPr>
              <a:t>To make this easy, be sure that each and everyone documents thoroughly during the process and saves all information. Make this a routine. This routine </a:t>
            </a:r>
            <a:r>
              <a:rPr lang="en-GB" sz="2200" dirty="0">
                <a:solidFill>
                  <a:srgbClr val="3F3F3F"/>
                </a:solidFill>
                <a:ea typeface="Calibri"/>
                <a:cs typeface="Calibri"/>
                <a:sym typeface="Calibri"/>
              </a:rPr>
              <a:t>is necessary: </a:t>
            </a:r>
          </a:p>
          <a:p>
            <a:pPr lvl="0"/>
            <a:endParaRPr lang="en-GB" sz="2200" dirty="0">
              <a:solidFill>
                <a:srgbClr val="3F3F3F"/>
              </a:solidFill>
              <a:ea typeface="Calibri"/>
              <a:cs typeface="Calibri"/>
              <a:sym typeface="Calibri"/>
            </a:endParaRPr>
          </a:p>
          <a:p>
            <a:pPr marL="342900" lvl="0" indent="-342900">
              <a:buFont typeface="Arial" panose="020B0604020202020204" pitchFamily="34" charset="0"/>
              <a:buChar char="•"/>
            </a:pPr>
            <a:r>
              <a:rPr lang="en-GB" sz="2200" dirty="0">
                <a:solidFill>
                  <a:srgbClr val="3F3F3F"/>
                </a:solidFill>
                <a:latin typeface="Calibri"/>
                <a:ea typeface="Calibri"/>
                <a:cs typeface="Calibri"/>
                <a:sym typeface="Calibri"/>
              </a:rPr>
              <a:t>To get current information</a:t>
            </a:r>
          </a:p>
          <a:p>
            <a:pPr marL="342900" lvl="0" indent="-342900">
              <a:buFont typeface="Arial" panose="020B0604020202020204" pitchFamily="34" charset="0"/>
              <a:buChar char="•"/>
            </a:pPr>
            <a:r>
              <a:rPr lang="en-GB" sz="2200" dirty="0">
                <a:solidFill>
                  <a:srgbClr val="3F3F3F"/>
                </a:solidFill>
                <a:latin typeface="Calibri"/>
                <a:ea typeface="Calibri"/>
                <a:cs typeface="Calibri"/>
                <a:sym typeface="Calibri"/>
              </a:rPr>
              <a:t>To see what has happened</a:t>
            </a:r>
          </a:p>
          <a:p>
            <a:endParaRPr lang="en-GB" sz="2200" dirty="0">
              <a:solidFill>
                <a:srgbClr val="3F3F3F"/>
              </a:solidFill>
              <a:latin typeface="Calibri"/>
              <a:ea typeface="Calibri"/>
              <a:cs typeface="Calibri"/>
              <a:sym typeface="Calibri"/>
            </a:endParaRPr>
          </a:p>
          <a:p>
            <a:r>
              <a:rPr lang="en-GB" sz="2200" dirty="0">
                <a:solidFill>
                  <a:srgbClr val="3F3F3F"/>
                </a:solidFill>
                <a:latin typeface="Calibri"/>
                <a:ea typeface="Calibri"/>
                <a:cs typeface="Calibri"/>
                <a:sym typeface="Calibri"/>
              </a:rPr>
              <a:t>That will give you a chance to adapt to any unforeseen changes and make necessary reconstructions.</a:t>
            </a:r>
          </a:p>
          <a:p>
            <a:pPr lvl="0"/>
            <a:endParaRPr lang="sv-SE" sz="2200" dirty="0">
              <a:solidFill>
                <a:srgbClr val="3F3F3F"/>
              </a:solidFill>
              <a:latin typeface="Calibri"/>
              <a:ea typeface="Calibri"/>
              <a:cs typeface="Calibri"/>
              <a:sym typeface="Calibri"/>
            </a:endParaRPr>
          </a:p>
          <a:p>
            <a:pPr marL="342900" lvl="0" indent="-342900">
              <a:buFont typeface="Arial" panose="020B0604020202020204" pitchFamily="34" charset="0"/>
              <a:buChar char="•"/>
            </a:pPr>
            <a:endParaRPr lang="sv-SE" sz="2200" dirty="0">
              <a:solidFill>
                <a:srgbClr val="3F3F3F"/>
              </a:solidFill>
              <a:latin typeface="Calibri"/>
              <a:ea typeface="Calibri"/>
              <a:cs typeface="Calibri"/>
              <a:sym typeface="Calibri"/>
            </a:endParaRPr>
          </a:p>
          <a:p>
            <a:pPr marL="0" marR="0" lvl="0" indent="0" algn="l" rtl="0">
              <a:spcBef>
                <a:spcPts val="0"/>
              </a:spcBef>
              <a:spcAft>
                <a:spcPts val="0"/>
              </a:spcAft>
              <a:buNone/>
            </a:pPr>
            <a:endParaRPr lang="sv-SE" sz="2200" dirty="0">
              <a:solidFill>
                <a:srgbClr val="3F3F3F"/>
              </a:solidFill>
              <a:latin typeface="Calibri"/>
              <a:ea typeface="Calibri"/>
              <a:cs typeface="Calibri"/>
              <a:sym typeface="Calibri"/>
            </a:endParaRPr>
          </a:p>
          <a:p>
            <a:pPr marL="0" marR="0" lvl="0" indent="0" algn="l" rtl="0">
              <a:spcBef>
                <a:spcPts val="0"/>
              </a:spcBef>
              <a:spcAft>
                <a:spcPts val="0"/>
              </a:spcAft>
              <a:buNone/>
            </a:pPr>
            <a:endParaRPr sz="1600" dirty="0">
              <a:solidFill>
                <a:srgbClr val="3F3F3F"/>
              </a:solidFill>
              <a:latin typeface="Calibri"/>
              <a:ea typeface="Calibri"/>
              <a:cs typeface="Calibri"/>
              <a:sym typeface="Calibri"/>
            </a:endParaRPr>
          </a:p>
        </p:txBody>
      </p:sp>
      <p:sp>
        <p:nvSpPr>
          <p:cNvPr id="2" name="TextBox 1">
            <a:extLst>
              <a:ext uri="{FF2B5EF4-FFF2-40B4-BE49-F238E27FC236}">
                <a16:creationId xmlns:a16="http://schemas.microsoft.com/office/drawing/2014/main" id="{A749FEF8-EA2C-4C8B-9C74-1ED3DA119AF4}"/>
              </a:ext>
            </a:extLst>
          </p:cNvPr>
          <p:cNvSpPr txBox="1"/>
          <p:nvPr/>
        </p:nvSpPr>
        <p:spPr>
          <a:xfrm>
            <a:off x="3991168" y="577"/>
            <a:ext cx="8005615" cy="2123658"/>
          </a:xfrm>
          <a:prstGeom prst="rect">
            <a:avLst/>
          </a:prstGeom>
          <a:noFill/>
        </p:spPr>
        <p:txBody>
          <a:bodyPr wrap="square" lIns="91440" tIns="45720" rIns="91440" bIns="45720" rtlCol="0" anchor="t">
            <a:spAutoFit/>
          </a:bodyPr>
          <a:lstStyle/>
          <a:p>
            <a:r>
              <a:rPr lang="en-US" sz="4400" dirty="0">
                <a:solidFill>
                  <a:schemeClr val="accent1">
                    <a:lumMod val="75000"/>
                  </a:schemeClr>
                </a:solidFill>
              </a:rPr>
              <a:t>2.2 Adapt to </a:t>
            </a:r>
            <a:endParaRPr lang="sv-SE" dirty="0">
              <a:solidFill>
                <a:schemeClr val="accent1">
                  <a:lumMod val="75000"/>
                </a:schemeClr>
              </a:solidFill>
              <a:cs typeface="Calibri" panose="020F0502020204030204"/>
            </a:endParaRPr>
          </a:p>
          <a:p>
            <a:r>
              <a:rPr lang="en-US" sz="4400" dirty="0">
                <a:solidFill>
                  <a:schemeClr val="accent1">
                    <a:lumMod val="75000"/>
                  </a:schemeClr>
                </a:solidFill>
              </a:rPr>
              <a:t>unforeseen changes</a:t>
            </a:r>
            <a:endParaRPr lang="en-US" dirty="0">
              <a:solidFill>
                <a:schemeClr val="accent1">
                  <a:lumMod val="75000"/>
                </a:schemeClr>
              </a:solidFill>
              <a:cs typeface="Calibri" panose="020F0502020204030204"/>
            </a:endParaRPr>
          </a:p>
          <a:p>
            <a:pPr algn="ctr"/>
            <a:endParaRPr lang="en-US" altLang="ko-KR" sz="4400" dirty="0">
              <a:solidFill>
                <a:schemeClr val="accent1">
                  <a:lumMod val="75000"/>
                </a:schemeClr>
              </a:solidFill>
            </a:endParaRPr>
          </a:p>
        </p:txBody>
      </p:sp>
    </p:spTree>
    <p:extLst>
      <p:ext uri="{BB962C8B-B14F-4D97-AF65-F5344CB8AC3E}">
        <p14:creationId xmlns:p14="http://schemas.microsoft.com/office/powerpoint/2010/main" val="2724587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65;p7">
            <a:extLst>
              <a:ext uri="{FF2B5EF4-FFF2-40B4-BE49-F238E27FC236}">
                <a16:creationId xmlns:a16="http://schemas.microsoft.com/office/drawing/2014/main" id="{573FBD1E-FF9D-40D4-A9FD-53B973A716B4}"/>
              </a:ext>
            </a:extLst>
          </p:cNvPr>
          <p:cNvSpPr/>
          <p:nvPr/>
        </p:nvSpPr>
        <p:spPr>
          <a:xfrm rot="-2700000" flipH="1">
            <a:off x="4822834" y="3339330"/>
            <a:ext cx="108000" cy="936000"/>
          </a:xfrm>
          <a:custGeom>
            <a:avLst/>
            <a:gdLst/>
            <a:ahLst/>
            <a:cxnLst/>
            <a:rect l="l" t="t" r="r" b="b"/>
            <a:pathLst>
              <a:path w="727470" h="4992439" extrusionOk="0">
                <a:moveTo>
                  <a:pt x="727470" y="3696293"/>
                </a:moveTo>
                <a:lnTo>
                  <a:pt x="727470" y="4992439"/>
                </a:lnTo>
                <a:lnTo>
                  <a:pt x="6695" y="4992439"/>
                </a:lnTo>
                <a:lnTo>
                  <a:pt x="6695" y="3696295"/>
                </a:lnTo>
                <a:lnTo>
                  <a:pt x="1" y="3696295"/>
                </a:lnTo>
                <a:lnTo>
                  <a:pt x="1" y="2400151"/>
                </a:lnTo>
                <a:lnTo>
                  <a:pt x="0" y="2400151"/>
                </a:lnTo>
                <a:lnTo>
                  <a:pt x="0" y="1104005"/>
                </a:lnTo>
                <a:lnTo>
                  <a:pt x="0" y="648720"/>
                </a:lnTo>
                <a:lnTo>
                  <a:pt x="0" y="-1"/>
                </a:lnTo>
                <a:lnTo>
                  <a:pt x="720775" y="45"/>
                </a:lnTo>
                <a:lnTo>
                  <a:pt x="720775" y="648719"/>
                </a:lnTo>
                <a:lnTo>
                  <a:pt x="720775" y="1104005"/>
                </a:lnTo>
                <a:lnTo>
                  <a:pt x="720775" y="2400149"/>
                </a:lnTo>
                <a:lnTo>
                  <a:pt x="720776" y="2400149"/>
                </a:lnTo>
                <a:lnTo>
                  <a:pt x="720776" y="3696293"/>
                </a:lnTo>
                <a:lnTo>
                  <a:pt x="727470" y="3696293"/>
                </a:lnTo>
                <a:close/>
              </a:path>
            </a:pathLst>
          </a:custGeom>
          <a:gradFill>
            <a:gsLst>
              <a:gs pos="0">
                <a:schemeClr val="accent1"/>
              </a:gs>
              <a:gs pos="48000">
                <a:schemeClr val="accent1"/>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 name="Google Shape;266;p7">
            <a:extLst>
              <a:ext uri="{FF2B5EF4-FFF2-40B4-BE49-F238E27FC236}">
                <a16:creationId xmlns:a16="http://schemas.microsoft.com/office/drawing/2014/main" id="{6FF27488-41FD-412D-8903-96B5D5965F57}"/>
              </a:ext>
            </a:extLst>
          </p:cNvPr>
          <p:cNvSpPr/>
          <p:nvPr/>
        </p:nvSpPr>
        <p:spPr>
          <a:xfrm rot="2700000">
            <a:off x="5994904" y="3307214"/>
            <a:ext cx="108000" cy="936000"/>
          </a:xfrm>
          <a:custGeom>
            <a:avLst/>
            <a:gdLst/>
            <a:ahLst/>
            <a:cxnLst/>
            <a:rect l="l" t="t" r="r" b="b"/>
            <a:pathLst>
              <a:path w="727470" h="4992439" extrusionOk="0">
                <a:moveTo>
                  <a:pt x="727470" y="3696293"/>
                </a:moveTo>
                <a:lnTo>
                  <a:pt x="727470" y="4992439"/>
                </a:lnTo>
                <a:lnTo>
                  <a:pt x="6695" y="4992439"/>
                </a:lnTo>
                <a:lnTo>
                  <a:pt x="6695" y="3696295"/>
                </a:lnTo>
                <a:lnTo>
                  <a:pt x="1" y="3696295"/>
                </a:lnTo>
                <a:lnTo>
                  <a:pt x="1" y="2400151"/>
                </a:lnTo>
                <a:lnTo>
                  <a:pt x="0" y="2400151"/>
                </a:lnTo>
                <a:lnTo>
                  <a:pt x="0" y="1104005"/>
                </a:lnTo>
                <a:lnTo>
                  <a:pt x="0" y="648720"/>
                </a:lnTo>
                <a:lnTo>
                  <a:pt x="0" y="-1"/>
                </a:lnTo>
                <a:lnTo>
                  <a:pt x="720775" y="45"/>
                </a:lnTo>
                <a:lnTo>
                  <a:pt x="720775" y="648719"/>
                </a:lnTo>
                <a:lnTo>
                  <a:pt x="720775" y="1104005"/>
                </a:lnTo>
                <a:lnTo>
                  <a:pt x="720775" y="2400149"/>
                </a:lnTo>
                <a:lnTo>
                  <a:pt x="720776" y="2400149"/>
                </a:lnTo>
                <a:lnTo>
                  <a:pt x="720776" y="3696293"/>
                </a:lnTo>
                <a:lnTo>
                  <a:pt x="727470" y="3696293"/>
                </a:lnTo>
                <a:close/>
              </a:path>
            </a:pathLst>
          </a:custGeom>
          <a:gradFill>
            <a:gsLst>
              <a:gs pos="0">
                <a:srgbClr val="4EAE3A"/>
              </a:gs>
              <a:gs pos="48000">
                <a:srgbClr val="4EAE3A"/>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 name="Google Shape;267;p7">
            <a:extLst>
              <a:ext uri="{FF2B5EF4-FFF2-40B4-BE49-F238E27FC236}">
                <a16:creationId xmlns:a16="http://schemas.microsoft.com/office/drawing/2014/main" id="{F845A20D-07E5-43CF-9C90-F54A1009CAEE}"/>
              </a:ext>
            </a:extLst>
          </p:cNvPr>
          <p:cNvSpPr/>
          <p:nvPr/>
        </p:nvSpPr>
        <p:spPr>
          <a:xfrm flipH="1">
            <a:off x="5377422" y="3041384"/>
            <a:ext cx="108000" cy="936000"/>
          </a:xfrm>
          <a:custGeom>
            <a:avLst/>
            <a:gdLst/>
            <a:ahLst/>
            <a:cxnLst/>
            <a:rect l="l" t="t" r="r" b="b"/>
            <a:pathLst>
              <a:path w="727470" h="4992439" extrusionOk="0">
                <a:moveTo>
                  <a:pt x="727470" y="3696293"/>
                </a:moveTo>
                <a:lnTo>
                  <a:pt x="727470" y="4992439"/>
                </a:lnTo>
                <a:lnTo>
                  <a:pt x="6695" y="4992439"/>
                </a:lnTo>
                <a:lnTo>
                  <a:pt x="6695" y="3696295"/>
                </a:lnTo>
                <a:lnTo>
                  <a:pt x="1" y="3696295"/>
                </a:lnTo>
                <a:lnTo>
                  <a:pt x="1" y="2400151"/>
                </a:lnTo>
                <a:lnTo>
                  <a:pt x="0" y="2400151"/>
                </a:lnTo>
                <a:lnTo>
                  <a:pt x="0" y="1104005"/>
                </a:lnTo>
                <a:lnTo>
                  <a:pt x="0" y="648720"/>
                </a:lnTo>
                <a:lnTo>
                  <a:pt x="0" y="-1"/>
                </a:lnTo>
                <a:lnTo>
                  <a:pt x="720775" y="45"/>
                </a:lnTo>
                <a:lnTo>
                  <a:pt x="720775" y="648719"/>
                </a:lnTo>
                <a:lnTo>
                  <a:pt x="720775" y="1104005"/>
                </a:lnTo>
                <a:lnTo>
                  <a:pt x="720775" y="2400149"/>
                </a:lnTo>
                <a:lnTo>
                  <a:pt x="720776" y="2400149"/>
                </a:lnTo>
                <a:lnTo>
                  <a:pt x="720776" y="3696293"/>
                </a:lnTo>
                <a:lnTo>
                  <a:pt x="727470" y="3696293"/>
                </a:lnTo>
                <a:close/>
              </a:path>
            </a:pathLst>
          </a:custGeom>
          <a:gradFill>
            <a:gsLst>
              <a:gs pos="0">
                <a:srgbClr val="FFB500"/>
              </a:gs>
              <a:gs pos="48000">
                <a:srgbClr val="FFB500"/>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 name="Google Shape;268;p7">
            <a:extLst>
              <a:ext uri="{FF2B5EF4-FFF2-40B4-BE49-F238E27FC236}">
                <a16:creationId xmlns:a16="http://schemas.microsoft.com/office/drawing/2014/main" id="{1EC9E167-6DEA-42A8-ADB7-AAA7B38D5AA5}"/>
              </a:ext>
            </a:extLst>
          </p:cNvPr>
          <p:cNvSpPr/>
          <p:nvPr/>
        </p:nvSpPr>
        <p:spPr>
          <a:xfrm rot="-5400000" flipH="1">
            <a:off x="4656072" y="3933494"/>
            <a:ext cx="108000" cy="936000"/>
          </a:xfrm>
          <a:custGeom>
            <a:avLst/>
            <a:gdLst/>
            <a:ahLst/>
            <a:cxnLst/>
            <a:rect l="l" t="t" r="r" b="b"/>
            <a:pathLst>
              <a:path w="727470" h="4992439" extrusionOk="0">
                <a:moveTo>
                  <a:pt x="727470" y="3696293"/>
                </a:moveTo>
                <a:lnTo>
                  <a:pt x="727470" y="4992439"/>
                </a:lnTo>
                <a:lnTo>
                  <a:pt x="6695" y="4992439"/>
                </a:lnTo>
                <a:lnTo>
                  <a:pt x="6695" y="3696295"/>
                </a:lnTo>
                <a:lnTo>
                  <a:pt x="1" y="3696295"/>
                </a:lnTo>
                <a:lnTo>
                  <a:pt x="1" y="2400151"/>
                </a:lnTo>
                <a:lnTo>
                  <a:pt x="0" y="2400151"/>
                </a:lnTo>
                <a:lnTo>
                  <a:pt x="0" y="1104005"/>
                </a:lnTo>
                <a:lnTo>
                  <a:pt x="0" y="648720"/>
                </a:lnTo>
                <a:lnTo>
                  <a:pt x="0" y="-1"/>
                </a:lnTo>
                <a:lnTo>
                  <a:pt x="720775" y="45"/>
                </a:lnTo>
                <a:lnTo>
                  <a:pt x="720775" y="648719"/>
                </a:lnTo>
                <a:lnTo>
                  <a:pt x="720775" y="1104005"/>
                </a:lnTo>
                <a:lnTo>
                  <a:pt x="720775" y="2400149"/>
                </a:lnTo>
                <a:lnTo>
                  <a:pt x="720776" y="2400149"/>
                </a:lnTo>
                <a:lnTo>
                  <a:pt x="720776" y="3696293"/>
                </a:lnTo>
                <a:lnTo>
                  <a:pt x="727470" y="3696293"/>
                </a:lnTo>
                <a:close/>
              </a:path>
            </a:pathLst>
          </a:custGeom>
          <a:gradFill>
            <a:gsLst>
              <a:gs pos="0">
                <a:schemeClr val="accent6"/>
              </a:gs>
              <a:gs pos="48000">
                <a:schemeClr val="accent6"/>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 name="Google Shape;269;p7">
            <a:extLst>
              <a:ext uri="{FF2B5EF4-FFF2-40B4-BE49-F238E27FC236}">
                <a16:creationId xmlns:a16="http://schemas.microsoft.com/office/drawing/2014/main" id="{5CB3126C-2B06-45C7-B0B1-3BF4ED1E1060}"/>
              </a:ext>
            </a:extLst>
          </p:cNvPr>
          <p:cNvSpPr/>
          <p:nvPr/>
        </p:nvSpPr>
        <p:spPr>
          <a:xfrm rot="-5400000" flipH="1">
            <a:off x="6229895" y="3936215"/>
            <a:ext cx="108000" cy="936000"/>
          </a:xfrm>
          <a:custGeom>
            <a:avLst/>
            <a:gdLst/>
            <a:ahLst/>
            <a:cxnLst/>
            <a:rect l="l" t="t" r="r" b="b"/>
            <a:pathLst>
              <a:path w="727470" h="4992439" extrusionOk="0">
                <a:moveTo>
                  <a:pt x="727470" y="3696293"/>
                </a:moveTo>
                <a:lnTo>
                  <a:pt x="727470" y="4992439"/>
                </a:lnTo>
                <a:lnTo>
                  <a:pt x="6695" y="4992439"/>
                </a:lnTo>
                <a:lnTo>
                  <a:pt x="6695" y="3696295"/>
                </a:lnTo>
                <a:lnTo>
                  <a:pt x="1" y="3696295"/>
                </a:lnTo>
                <a:lnTo>
                  <a:pt x="1" y="2400151"/>
                </a:lnTo>
                <a:lnTo>
                  <a:pt x="0" y="2400151"/>
                </a:lnTo>
                <a:lnTo>
                  <a:pt x="0" y="1104005"/>
                </a:lnTo>
                <a:lnTo>
                  <a:pt x="0" y="648720"/>
                </a:lnTo>
                <a:lnTo>
                  <a:pt x="0" y="-1"/>
                </a:lnTo>
                <a:lnTo>
                  <a:pt x="720775" y="45"/>
                </a:lnTo>
                <a:lnTo>
                  <a:pt x="720775" y="648719"/>
                </a:lnTo>
                <a:lnTo>
                  <a:pt x="720775" y="1104005"/>
                </a:lnTo>
                <a:lnTo>
                  <a:pt x="720775" y="2400149"/>
                </a:lnTo>
                <a:lnTo>
                  <a:pt x="720776" y="2400149"/>
                </a:lnTo>
                <a:lnTo>
                  <a:pt x="720776" y="3696293"/>
                </a:lnTo>
                <a:lnTo>
                  <a:pt x="727470" y="3696293"/>
                </a:lnTo>
                <a:close/>
              </a:path>
            </a:pathLst>
          </a:custGeom>
          <a:gradFill>
            <a:gsLst>
              <a:gs pos="0">
                <a:srgbClr val="266C9F"/>
              </a:gs>
              <a:gs pos="48000">
                <a:srgbClr val="266C9F"/>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 name="Google Shape;270;p7">
            <a:extLst>
              <a:ext uri="{FF2B5EF4-FFF2-40B4-BE49-F238E27FC236}">
                <a16:creationId xmlns:a16="http://schemas.microsoft.com/office/drawing/2014/main" id="{CFC477B2-F04E-4449-886B-C4342F4C71EC}"/>
              </a:ext>
            </a:extLst>
          </p:cNvPr>
          <p:cNvSpPr/>
          <p:nvPr/>
        </p:nvSpPr>
        <p:spPr>
          <a:xfrm>
            <a:off x="3338155" y="3906045"/>
            <a:ext cx="914400" cy="914400"/>
          </a:xfrm>
          <a:prstGeom prst="ellipse">
            <a:avLst/>
          </a:prstGeom>
          <a:solidFill>
            <a:srgbClr val="F2F2F2"/>
          </a:solidFill>
          <a:ln w="38100" cap="flat" cmpd="sng">
            <a:solidFill>
              <a:schemeClr val="accent6"/>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 name="Google Shape;271;p7">
            <a:extLst>
              <a:ext uri="{FF2B5EF4-FFF2-40B4-BE49-F238E27FC236}">
                <a16:creationId xmlns:a16="http://schemas.microsoft.com/office/drawing/2014/main" id="{343B0C07-560A-4904-9522-1A362A4EA741}"/>
              </a:ext>
            </a:extLst>
          </p:cNvPr>
          <p:cNvSpPr/>
          <p:nvPr/>
        </p:nvSpPr>
        <p:spPr>
          <a:xfrm>
            <a:off x="3789923" y="2741265"/>
            <a:ext cx="914400" cy="914400"/>
          </a:xfrm>
          <a:prstGeom prst="ellipse">
            <a:avLst/>
          </a:prstGeom>
          <a:solidFill>
            <a:srgbClr val="F2F2F2"/>
          </a:solidFill>
          <a:ln w="38100" cap="flat" cmpd="sng">
            <a:solidFill>
              <a:srgbClr val="266C9F"/>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 name="Google Shape;272;p7">
            <a:extLst>
              <a:ext uri="{FF2B5EF4-FFF2-40B4-BE49-F238E27FC236}">
                <a16:creationId xmlns:a16="http://schemas.microsoft.com/office/drawing/2014/main" id="{9AE5AABA-06B0-4F11-9477-99F398278050}"/>
              </a:ext>
            </a:extLst>
          </p:cNvPr>
          <p:cNvSpPr/>
          <p:nvPr/>
        </p:nvSpPr>
        <p:spPr>
          <a:xfrm>
            <a:off x="4962428" y="2135530"/>
            <a:ext cx="914400" cy="914400"/>
          </a:xfrm>
          <a:prstGeom prst="ellipse">
            <a:avLst/>
          </a:prstGeom>
          <a:solidFill>
            <a:srgbClr val="F2F2F2"/>
          </a:solidFill>
          <a:ln w="38100" cap="flat" cmpd="sng">
            <a:solidFill>
              <a:srgbClr val="FFB500"/>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 name="Google Shape;273;p7">
            <a:extLst>
              <a:ext uri="{FF2B5EF4-FFF2-40B4-BE49-F238E27FC236}">
                <a16:creationId xmlns:a16="http://schemas.microsoft.com/office/drawing/2014/main" id="{A3BDB5F0-65E8-4885-963D-62F38D0CFA69}"/>
              </a:ext>
            </a:extLst>
          </p:cNvPr>
          <p:cNvSpPr/>
          <p:nvPr/>
        </p:nvSpPr>
        <p:spPr>
          <a:xfrm>
            <a:off x="6166187" y="2741265"/>
            <a:ext cx="914400" cy="914400"/>
          </a:xfrm>
          <a:prstGeom prst="ellipse">
            <a:avLst/>
          </a:prstGeom>
          <a:solidFill>
            <a:srgbClr val="F2F2F2"/>
          </a:solidFill>
          <a:ln w="38100" cap="flat" cmpd="sng">
            <a:solidFill>
              <a:srgbClr val="4EAE3A"/>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 name="Google Shape;274;p7">
            <a:extLst>
              <a:ext uri="{FF2B5EF4-FFF2-40B4-BE49-F238E27FC236}">
                <a16:creationId xmlns:a16="http://schemas.microsoft.com/office/drawing/2014/main" id="{AB9DFD04-5725-4CCF-B47E-AFECE4E2398F}"/>
              </a:ext>
            </a:extLst>
          </p:cNvPr>
          <p:cNvSpPr/>
          <p:nvPr/>
        </p:nvSpPr>
        <p:spPr>
          <a:xfrm>
            <a:off x="6707631" y="3924305"/>
            <a:ext cx="914400" cy="914400"/>
          </a:xfrm>
          <a:prstGeom prst="ellipse">
            <a:avLst/>
          </a:prstGeom>
          <a:solidFill>
            <a:srgbClr val="F2F2F2"/>
          </a:solidFill>
          <a:ln w="38100" cap="flat" cmpd="sng">
            <a:solidFill>
              <a:srgbClr val="266C9F"/>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12" name="Google Shape;275;p7">
            <a:extLst>
              <a:ext uri="{FF2B5EF4-FFF2-40B4-BE49-F238E27FC236}">
                <a16:creationId xmlns:a16="http://schemas.microsoft.com/office/drawing/2014/main" id="{9F0BF10F-0440-421D-AF3A-B6E78808CDF9}"/>
              </a:ext>
            </a:extLst>
          </p:cNvPr>
          <p:cNvGrpSpPr/>
          <p:nvPr/>
        </p:nvGrpSpPr>
        <p:grpSpPr>
          <a:xfrm>
            <a:off x="6096000" y="1405178"/>
            <a:ext cx="3492000" cy="882831"/>
            <a:chOff x="4503706" y="1629334"/>
            <a:chExt cx="3492000" cy="882831"/>
          </a:xfrm>
        </p:grpSpPr>
        <p:sp>
          <p:nvSpPr>
            <p:cNvPr id="13" name="Google Shape;276;p7">
              <a:extLst>
                <a:ext uri="{FF2B5EF4-FFF2-40B4-BE49-F238E27FC236}">
                  <a16:creationId xmlns:a16="http://schemas.microsoft.com/office/drawing/2014/main" id="{9F101B74-D4BA-4F6E-8E9A-8CD44233B085}"/>
                </a:ext>
              </a:extLst>
            </p:cNvPr>
            <p:cNvSpPr txBox="1"/>
            <p:nvPr/>
          </p:nvSpPr>
          <p:spPr>
            <a:xfrm>
              <a:off x="4503706" y="1927430"/>
              <a:ext cx="3492000" cy="58473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600" dirty="0">
                  <a:solidFill>
                    <a:srgbClr val="3F3F3F"/>
                  </a:solidFill>
                  <a:latin typeface="Calibri"/>
                  <a:ea typeface="Calibri"/>
                  <a:cs typeface="Calibri"/>
                  <a:sym typeface="Calibri"/>
                </a:rPr>
                <a:t>Gantt is a chart where you can structure your activities in time</a:t>
              </a:r>
              <a:endParaRPr dirty="0"/>
            </a:p>
          </p:txBody>
        </p:sp>
        <p:sp>
          <p:nvSpPr>
            <p:cNvPr id="14" name="Google Shape;277;p7">
              <a:extLst>
                <a:ext uri="{FF2B5EF4-FFF2-40B4-BE49-F238E27FC236}">
                  <a16:creationId xmlns:a16="http://schemas.microsoft.com/office/drawing/2014/main" id="{951AC909-B5EA-44F3-857B-160420FF4D33}"/>
                </a:ext>
              </a:extLst>
            </p:cNvPr>
            <p:cNvSpPr txBox="1"/>
            <p:nvPr/>
          </p:nvSpPr>
          <p:spPr>
            <a:xfrm>
              <a:off x="4503706" y="1629334"/>
              <a:ext cx="3492000" cy="33855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600" b="1" dirty="0">
                  <a:solidFill>
                    <a:srgbClr val="3F3F3F"/>
                  </a:solidFill>
                  <a:latin typeface="Calibri"/>
                  <a:ea typeface="Calibri"/>
                  <a:cs typeface="Calibri"/>
                  <a:sym typeface="Calibri"/>
                </a:rPr>
                <a:t>GANTT</a:t>
              </a:r>
              <a:endParaRPr sz="1600" b="1" dirty="0">
                <a:solidFill>
                  <a:srgbClr val="3F3F3F"/>
                </a:solidFill>
                <a:latin typeface="Calibri"/>
                <a:ea typeface="Calibri"/>
                <a:cs typeface="Calibri"/>
                <a:sym typeface="Calibri"/>
              </a:endParaRPr>
            </a:p>
          </p:txBody>
        </p:sp>
      </p:grpSp>
      <p:grpSp>
        <p:nvGrpSpPr>
          <p:cNvPr id="15" name="Google Shape;281;p7">
            <a:extLst>
              <a:ext uri="{FF2B5EF4-FFF2-40B4-BE49-F238E27FC236}">
                <a16:creationId xmlns:a16="http://schemas.microsoft.com/office/drawing/2014/main" id="{FEB71F97-1CC6-4249-AE7C-723669E29C86}"/>
              </a:ext>
            </a:extLst>
          </p:cNvPr>
          <p:cNvGrpSpPr/>
          <p:nvPr/>
        </p:nvGrpSpPr>
        <p:grpSpPr>
          <a:xfrm>
            <a:off x="395772" y="3104045"/>
            <a:ext cx="2910739" cy="1334802"/>
            <a:chOff x="1819914" y="4950222"/>
            <a:chExt cx="2280471" cy="1334802"/>
          </a:xfrm>
        </p:grpSpPr>
        <p:sp>
          <p:nvSpPr>
            <p:cNvPr id="16" name="Google Shape;282;p7">
              <a:extLst>
                <a:ext uri="{FF2B5EF4-FFF2-40B4-BE49-F238E27FC236}">
                  <a16:creationId xmlns:a16="http://schemas.microsoft.com/office/drawing/2014/main" id="{38305594-54D6-46FA-86D9-A1B74CF8CCAA}"/>
                </a:ext>
              </a:extLst>
            </p:cNvPr>
            <p:cNvSpPr txBox="1"/>
            <p:nvPr/>
          </p:nvSpPr>
          <p:spPr>
            <a:xfrm>
              <a:off x="1940385" y="5207846"/>
              <a:ext cx="2160000" cy="1077178"/>
            </a:xfrm>
            <a:prstGeom prst="rect">
              <a:avLst/>
            </a:prstGeom>
            <a:noFill/>
            <a:ln>
              <a:noFill/>
            </a:ln>
          </p:spPr>
          <p:txBody>
            <a:bodyPr spcFirstLastPara="1" wrap="square" lIns="91425" tIns="45700" rIns="91425" bIns="45700" anchor="t" anchorCtr="0">
              <a:spAutoFit/>
            </a:bodyPr>
            <a:lstStyle/>
            <a:p>
              <a:pPr lvl="0"/>
              <a:r>
                <a:rPr lang="sv-SE" sz="1600" b="1" dirty="0">
                  <a:solidFill>
                    <a:srgbClr val="3F3F3F"/>
                  </a:solidFill>
                  <a:latin typeface="Calibri" panose="020F0502020204030204" pitchFamily="34" charset="0"/>
                  <a:ea typeface="Calibri"/>
                  <a:cs typeface="Calibri" panose="020F0502020204030204" pitchFamily="34" charset="0"/>
                  <a:sym typeface="Calibri"/>
                </a:rPr>
                <a:t>S</a:t>
              </a:r>
              <a:r>
                <a:rPr lang="sv-SE" sz="1600" dirty="0">
                  <a:solidFill>
                    <a:srgbClr val="3F3F3F"/>
                  </a:solidFill>
                  <a:latin typeface="Calibri" panose="020F0502020204030204" pitchFamily="34" charset="0"/>
                  <a:ea typeface="Calibri"/>
                  <a:cs typeface="Calibri" panose="020F0502020204030204" pitchFamily="34" charset="0"/>
                  <a:sym typeface="Calibri"/>
                </a:rPr>
                <a:t>pecific </a:t>
              </a:r>
              <a:r>
                <a:rPr lang="sv-SE" sz="1600" b="1" dirty="0">
                  <a:solidFill>
                    <a:srgbClr val="3F3F3F"/>
                  </a:solidFill>
                  <a:latin typeface="Calibri" panose="020F0502020204030204" pitchFamily="34" charset="0"/>
                  <a:ea typeface="Calibri"/>
                  <a:cs typeface="Calibri" panose="020F0502020204030204" pitchFamily="34" charset="0"/>
                  <a:sym typeface="Calibri"/>
                </a:rPr>
                <a:t>M</a:t>
              </a:r>
              <a:r>
                <a:rPr lang="sv-SE" sz="1600" dirty="0">
                  <a:solidFill>
                    <a:srgbClr val="3F3F3F"/>
                  </a:solidFill>
                  <a:latin typeface="Calibri" panose="020F0502020204030204" pitchFamily="34" charset="0"/>
                  <a:ea typeface="Calibri"/>
                  <a:cs typeface="Calibri" panose="020F0502020204030204" pitchFamily="34" charset="0"/>
                  <a:sym typeface="Calibri"/>
                </a:rPr>
                <a:t>easurable </a:t>
              </a:r>
              <a:r>
                <a:rPr lang="sv-SE" sz="1600" b="1" dirty="0">
                  <a:solidFill>
                    <a:srgbClr val="3F3F3F"/>
                  </a:solidFill>
                  <a:latin typeface="Calibri" panose="020F0502020204030204" pitchFamily="34" charset="0"/>
                  <a:ea typeface="Calibri"/>
                  <a:cs typeface="Calibri" panose="020F0502020204030204" pitchFamily="34" charset="0"/>
                  <a:sym typeface="Calibri"/>
                </a:rPr>
                <a:t>A</a:t>
              </a:r>
              <a:r>
                <a:rPr lang="sv-SE" sz="1600" dirty="0">
                  <a:solidFill>
                    <a:srgbClr val="3F3F3F"/>
                  </a:solidFill>
                  <a:latin typeface="Calibri" panose="020F0502020204030204" pitchFamily="34" charset="0"/>
                  <a:ea typeface="Calibri"/>
                  <a:cs typeface="Calibri" panose="020F0502020204030204" pitchFamily="34" charset="0"/>
                  <a:sym typeface="Calibri"/>
                </a:rPr>
                <a:t>chivable </a:t>
              </a:r>
              <a:r>
                <a:rPr lang="sv-SE" sz="1600" b="1" dirty="0">
                  <a:solidFill>
                    <a:srgbClr val="3F3F3F"/>
                  </a:solidFill>
                  <a:latin typeface="Calibri" panose="020F0502020204030204" pitchFamily="34" charset="0"/>
                  <a:ea typeface="Calibri"/>
                  <a:cs typeface="Calibri" panose="020F0502020204030204" pitchFamily="34" charset="0"/>
                  <a:sym typeface="Calibri"/>
                </a:rPr>
                <a:t>R</a:t>
              </a:r>
              <a:r>
                <a:rPr lang="sv-SE" sz="1600" dirty="0">
                  <a:solidFill>
                    <a:srgbClr val="3F3F3F"/>
                  </a:solidFill>
                  <a:latin typeface="Calibri" panose="020F0502020204030204" pitchFamily="34" charset="0"/>
                  <a:ea typeface="Calibri"/>
                  <a:cs typeface="Calibri" panose="020F0502020204030204" pitchFamily="34" charset="0"/>
                  <a:sym typeface="Calibri"/>
                </a:rPr>
                <a:t>elevant and </a:t>
              </a:r>
              <a:r>
                <a:rPr lang="sv-SE" sz="1600" b="1" dirty="0">
                  <a:solidFill>
                    <a:srgbClr val="3F3F3F"/>
                  </a:solidFill>
                  <a:latin typeface="Calibri" panose="020F0502020204030204" pitchFamily="34" charset="0"/>
                  <a:ea typeface="Calibri"/>
                  <a:cs typeface="Calibri" panose="020F0502020204030204" pitchFamily="34" charset="0"/>
                  <a:sym typeface="Calibri"/>
                </a:rPr>
                <a:t>T</a:t>
              </a:r>
              <a:r>
                <a:rPr lang="sv-SE" sz="1600" dirty="0">
                  <a:solidFill>
                    <a:srgbClr val="3F3F3F"/>
                  </a:solidFill>
                  <a:latin typeface="Calibri" panose="020F0502020204030204" pitchFamily="34" charset="0"/>
                  <a:ea typeface="Calibri"/>
                  <a:cs typeface="Calibri" panose="020F0502020204030204" pitchFamily="34" charset="0"/>
                  <a:sym typeface="Calibri"/>
                </a:rPr>
                <a:t>ime bound = </a:t>
              </a:r>
              <a:r>
                <a:rPr lang="sv-SE" sz="1600" b="1" dirty="0">
                  <a:solidFill>
                    <a:srgbClr val="3F3F3F"/>
                  </a:solidFill>
                  <a:latin typeface="Calibri" panose="020F0502020204030204" pitchFamily="34" charset="0"/>
                  <a:ea typeface="Calibri"/>
                  <a:cs typeface="Calibri" panose="020F0502020204030204" pitchFamily="34" charset="0"/>
                  <a:sym typeface="Calibri"/>
                </a:rPr>
                <a:t>SMART</a:t>
              </a:r>
              <a:r>
                <a:rPr lang="sv-SE" sz="1600" dirty="0">
                  <a:solidFill>
                    <a:srgbClr val="3F3F3F"/>
                  </a:solidFill>
                  <a:latin typeface="Calibri" panose="020F0502020204030204" pitchFamily="34" charset="0"/>
                  <a:ea typeface="Calibri"/>
                  <a:cs typeface="Calibri" panose="020F0502020204030204" pitchFamily="34" charset="0"/>
                  <a:sym typeface="Calibri"/>
                </a:rPr>
                <a:t> is a tool for setting goals. </a:t>
              </a:r>
              <a:endParaRPr sz="1600" dirty="0">
                <a:latin typeface="Calibri" panose="020F0502020204030204" pitchFamily="34" charset="0"/>
                <a:cs typeface="Calibri" panose="020F0502020204030204" pitchFamily="34" charset="0"/>
              </a:endParaRPr>
            </a:p>
            <a:p>
              <a:pPr marL="0" marR="0" lvl="0" indent="0" algn="r" rtl="0">
                <a:spcBef>
                  <a:spcPts val="0"/>
                </a:spcBef>
                <a:spcAft>
                  <a:spcPts val="0"/>
                </a:spcAft>
                <a:buNone/>
              </a:pPr>
              <a:r>
                <a:rPr lang="en-US" sz="1600" dirty="0">
                  <a:solidFill>
                    <a:srgbClr val="3F3F3F"/>
                  </a:solidFill>
                  <a:latin typeface="Calibri"/>
                  <a:ea typeface="Calibri"/>
                  <a:cs typeface="Calibri"/>
                  <a:sym typeface="Calibri"/>
                </a:rPr>
                <a:t>  </a:t>
              </a:r>
              <a:endParaRPr sz="1600" dirty="0">
                <a:solidFill>
                  <a:srgbClr val="3F3F3F"/>
                </a:solidFill>
                <a:latin typeface="Calibri"/>
                <a:ea typeface="Calibri"/>
                <a:cs typeface="Calibri"/>
                <a:sym typeface="Calibri"/>
              </a:endParaRPr>
            </a:p>
          </p:txBody>
        </p:sp>
        <p:sp>
          <p:nvSpPr>
            <p:cNvPr id="17" name="Google Shape;283;p7">
              <a:extLst>
                <a:ext uri="{FF2B5EF4-FFF2-40B4-BE49-F238E27FC236}">
                  <a16:creationId xmlns:a16="http://schemas.microsoft.com/office/drawing/2014/main" id="{E9527133-8323-4AAB-B00F-EE0F028D937D}"/>
                </a:ext>
              </a:extLst>
            </p:cNvPr>
            <p:cNvSpPr txBox="1"/>
            <p:nvPr/>
          </p:nvSpPr>
          <p:spPr>
            <a:xfrm>
              <a:off x="1819914" y="4950222"/>
              <a:ext cx="2160000" cy="33855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600" b="1">
                  <a:solidFill>
                    <a:srgbClr val="3F3F3F"/>
                  </a:solidFill>
                  <a:latin typeface="Calibri"/>
                  <a:ea typeface="Calibri"/>
                  <a:cs typeface="Calibri"/>
                  <a:sym typeface="Calibri"/>
                </a:rPr>
                <a:t>SMART</a:t>
              </a:r>
              <a:endParaRPr sz="1600" b="1">
                <a:solidFill>
                  <a:srgbClr val="3F3F3F"/>
                </a:solidFill>
                <a:latin typeface="Calibri"/>
                <a:ea typeface="Calibri"/>
                <a:cs typeface="Calibri"/>
                <a:sym typeface="Calibri"/>
              </a:endParaRPr>
            </a:p>
          </p:txBody>
        </p:sp>
      </p:grpSp>
      <p:grpSp>
        <p:nvGrpSpPr>
          <p:cNvPr id="18" name="Google Shape;287;p7">
            <a:extLst>
              <a:ext uri="{FF2B5EF4-FFF2-40B4-BE49-F238E27FC236}">
                <a16:creationId xmlns:a16="http://schemas.microsoft.com/office/drawing/2014/main" id="{28ABEB82-10EB-4043-8A23-11CD6CB72594}"/>
              </a:ext>
            </a:extLst>
          </p:cNvPr>
          <p:cNvGrpSpPr/>
          <p:nvPr/>
        </p:nvGrpSpPr>
        <p:grpSpPr>
          <a:xfrm>
            <a:off x="7911648" y="3509383"/>
            <a:ext cx="2160287" cy="2189927"/>
            <a:chOff x="8054990" y="2871424"/>
            <a:chExt cx="2355672" cy="1474578"/>
          </a:xfrm>
        </p:grpSpPr>
        <p:sp>
          <p:nvSpPr>
            <p:cNvPr id="19" name="Google Shape;288;p7">
              <a:extLst>
                <a:ext uri="{FF2B5EF4-FFF2-40B4-BE49-F238E27FC236}">
                  <a16:creationId xmlns:a16="http://schemas.microsoft.com/office/drawing/2014/main" id="{CB057C89-15F8-4F8E-97FD-61E0EAA7379A}"/>
                </a:ext>
              </a:extLst>
            </p:cNvPr>
            <p:cNvSpPr txBox="1"/>
            <p:nvPr/>
          </p:nvSpPr>
          <p:spPr>
            <a:xfrm>
              <a:off x="8054990" y="3123313"/>
              <a:ext cx="2355672" cy="1222689"/>
            </a:xfrm>
            <a:prstGeom prst="rect">
              <a:avLst/>
            </a:prstGeom>
            <a:noFill/>
            <a:ln>
              <a:noFill/>
            </a:ln>
          </p:spPr>
          <p:txBody>
            <a:bodyPr spcFirstLastPara="1" wrap="square" lIns="91425" tIns="45700" rIns="91425" bIns="45700" anchor="t" anchorCtr="0">
              <a:spAutoFit/>
            </a:bodyPr>
            <a:lstStyle/>
            <a:p>
              <a:pPr marL="0" marR="0" lvl="0" indent="0" rtl="0">
                <a:spcBef>
                  <a:spcPts val="0"/>
                </a:spcBef>
                <a:spcAft>
                  <a:spcPts val="0"/>
                </a:spcAft>
                <a:buNone/>
              </a:pPr>
              <a:r>
                <a:rPr lang="en-US" sz="1600" b="1" i="0" dirty="0">
                  <a:solidFill>
                    <a:srgbClr val="202122"/>
                  </a:solidFill>
                  <a:effectLst/>
                  <a:latin typeface="Calibri" panose="020F0502020204030204" pitchFamily="34" charset="0"/>
                  <a:cs typeface="Calibri" panose="020F0502020204030204" pitchFamily="34" charset="0"/>
                </a:rPr>
                <a:t>S</a:t>
              </a:r>
              <a:r>
                <a:rPr lang="en-US" sz="1600" b="0" i="0" dirty="0">
                  <a:solidFill>
                    <a:srgbClr val="202122"/>
                  </a:solidFill>
                  <a:effectLst/>
                  <a:latin typeface="Calibri" panose="020F0502020204030204" pitchFamily="34" charset="0"/>
                  <a:cs typeface="Calibri" panose="020F0502020204030204" pitchFamily="34" charset="0"/>
                </a:rPr>
                <a:t>trengths </a:t>
              </a:r>
              <a:r>
                <a:rPr lang="en-US" sz="1600" b="1" i="0" dirty="0">
                  <a:solidFill>
                    <a:srgbClr val="202122"/>
                  </a:solidFill>
                  <a:effectLst/>
                  <a:latin typeface="Calibri" panose="020F0502020204030204" pitchFamily="34" charset="0"/>
                  <a:cs typeface="Calibri" panose="020F0502020204030204" pitchFamily="34" charset="0"/>
                </a:rPr>
                <a:t>W</a:t>
              </a:r>
              <a:r>
                <a:rPr lang="en-US" sz="1600" b="0" i="0" dirty="0">
                  <a:solidFill>
                    <a:srgbClr val="202122"/>
                  </a:solidFill>
                  <a:effectLst/>
                  <a:latin typeface="Calibri" panose="020F0502020204030204" pitchFamily="34" charset="0"/>
                  <a:cs typeface="Calibri" panose="020F0502020204030204" pitchFamily="34" charset="0"/>
                </a:rPr>
                <a:t>eaknesses  </a:t>
              </a:r>
              <a:r>
                <a:rPr lang="en-US" sz="1600" b="1" i="0" dirty="0">
                  <a:solidFill>
                    <a:srgbClr val="202122"/>
                  </a:solidFill>
                  <a:effectLst/>
                  <a:latin typeface="Calibri" panose="020F0502020204030204" pitchFamily="34" charset="0"/>
                  <a:cs typeface="Calibri" panose="020F0502020204030204" pitchFamily="34" charset="0"/>
                </a:rPr>
                <a:t>O</a:t>
              </a:r>
              <a:r>
                <a:rPr lang="en-US" sz="1600" b="0" i="0" dirty="0">
                  <a:solidFill>
                    <a:srgbClr val="202122"/>
                  </a:solidFill>
                  <a:effectLst/>
                  <a:latin typeface="Calibri" panose="020F0502020204030204" pitchFamily="34" charset="0"/>
                  <a:cs typeface="Calibri" panose="020F0502020204030204" pitchFamily="34" charset="0"/>
                </a:rPr>
                <a:t>pportunities and </a:t>
              </a:r>
              <a:r>
                <a:rPr lang="en-US" sz="1600" b="1" i="0" dirty="0">
                  <a:solidFill>
                    <a:srgbClr val="202122"/>
                  </a:solidFill>
                  <a:effectLst/>
                  <a:latin typeface="Calibri" panose="020F0502020204030204" pitchFamily="34" charset="0"/>
                  <a:cs typeface="Calibri" panose="020F0502020204030204" pitchFamily="34" charset="0"/>
                </a:rPr>
                <a:t>T</a:t>
              </a:r>
              <a:r>
                <a:rPr lang="en-US" sz="1600" b="0" i="0" dirty="0">
                  <a:solidFill>
                    <a:srgbClr val="202122"/>
                  </a:solidFill>
                  <a:effectLst/>
                  <a:latin typeface="Calibri" panose="020F0502020204030204" pitchFamily="34" charset="0"/>
                  <a:cs typeface="Calibri" panose="020F0502020204030204" pitchFamily="34" charset="0"/>
                </a:rPr>
                <a:t>hreats</a:t>
              </a:r>
              <a:r>
                <a:rPr lang="en-US" sz="1600" dirty="0">
                  <a:solidFill>
                    <a:srgbClr val="202122"/>
                  </a:solidFill>
                  <a:latin typeface="Calibri" panose="020F0502020204030204" pitchFamily="34" charset="0"/>
                  <a:cs typeface="Calibri" panose="020F0502020204030204" pitchFamily="34" charset="0"/>
                </a:rPr>
                <a:t> =</a:t>
              </a:r>
              <a:r>
                <a:rPr lang="en-US" sz="1600" dirty="0">
                  <a:solidFill>
                    <a:srgbClr val="3F3F3F"/>
                  </a:solidFill>
                  <a:latin typeface="Calibri"/>
                  <a:cs typeface="Calibri"/>
                  <a:sym typeface="Calibri"/>
                </a:rPr>
                <a:t> </a:t>
              </a:r>
              <a:r>
                <a:rPr lang="en-US" sz="1600" b="1" dirty="0">
                  <a:solidFill>
                    <a:srgbClr val="3F3F3F"/>
                  </a:solidFill>
                  <a:latin typeface="Calibri"/>
                  <a:cs typeface="Calibri"/>
                  <a:sym typeface="Calibri"/>
                </a:rPr>
                <a:t>SWOT</a:t>
              </a:r>
              <a:r>
                <a:rPr lang="en-US" sz="1600" dirty="0">
                  <a:solidFill>
                    <a:srgbClr val="3F3F3F"/>
                  </a:solidFill>
                  <a:latin typeface="Calibri"/>
                  <a:cs typeface="Calibri"/>
                  <a:sym typeface="Calibri"/>
                </a:rPr>
                <a:t> is a tool you could use to find the above on different levels in your organization.</a:t>
              </a:r>
              <a:endParaRPr dirty="0"/>
            </a:p>
          </p:txBody>
        </p:sp>
        <p:sp>
          <p:nvSpPr>
            <p:cNvPr id="20" name="Google Shape;289;p7">
              <a:extLst>
                <a:ext uri="{FF2B5EF4-FFF2-40B4-BE49-F238E27FC236}">
                  <a16:creationId xmlns:a16="http://schemas.microsoft.com/office/drawing/2014/main" id="{1A87EA36-790C-437E-B124-7516D91C2042}"/>
                </a:ext>
              </a:extLst>
            </p:cNvPr>
            <p:cNvSpPr txBox="1"/>
            <p:nvPr/>
          </p:nvSpPr>
          <p:spPr>
            <a:xfrm>
              <a:off x="8054990" y="2871424"/>
              <a:ext cx="2160000" cy="33855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600" b="1">
                  <a:solidFill>
                    <a:srgbClr val="3F3F3F"/>
                  </a:solidFill>
                  <a:latin typeface="Calibri"/>
                  <a:ea typeface="Calibri"/>
                  <a:cs typeface="Calibri"/>
                  <a:sym typeface="Calibri"/>
                </a:rPr>
                <a:t>SWOT</a:t>
              </a:r>
              <a:endParaRPr sz="1600" b="1">
                <a:solidFill>
                  <a:srgbClr val="3F3F3F"/>
                </a:solidFill>
                <a:latin typeface="Calibri"/>
                <a:ea typeface="Calibri"/>
                <a:cs typeface="Calibri"/>
                <a:sym typeface="Calibri"/>
              </a:endParaRPr>
            </a:p>
          </p:txBody>
        </p:sp>
      </p:grpSp>
      <p:sp>
        <p:nvSpPr>
          <p:cNvPr id="21" name="Google Shape;290;p7">
            <a:extLst>
              <a:ext uri="{FF2B5EF4-FFF2-40B4-BE49-F238E27FC236}">
                <a16:creationId xmlns:a16="http://schemas.microsoft.com/office/drawing/2014/main" id="{26620B94-0583-4760-BCAE-8537A4ACD279}"/>
              </a:ext>
            </a:extLst>
          </p:cNvPr>
          <p:cNvSpPr/>
          <p:nvPr/>
        </p:nvSpPr>
        <p:spPr>
          <a:xfrm>
            <a:off x="6390820" y="2966170"/>
            <a:ext cx="465133" cy="464589"/>
          </a:xfrm>
          <a:custGeom>
            <a:avLst/>
            <a:gdLst/>
            <a:ahLst/>
            <a:cxnLst/>
            <a:rect l="l" t="t" r="r" b="b"/>
            <a:pathLst>
              <a:path w="3910377" h="3905794" extrusionOk="0">
                <a:moveTo>
                  <a:pt x="1" y="3797782"/>
                </a:moveTo>
                <a:lnTo>
                  <a:pt x="3910377" y="3797782"/>
                </a:lnTo>
                <a:lnTo>
                  <a:pt x="3910377" y="3905794"/>
                </a:lnTo>
                <a:lnTo>
                  <a:pt x="1" y="3905794"/>
                </a:lnTo>
                <a:close/>
                <a:moveTo>
                  <a:pt x="1757257" y="3353296"/>
                </a:moveTo>
                <a:cubicBezTo>
                  <a:pt x="1690135" y="3353296"/>
                  <a:pt x="1635721" y="3407710"/>
                  <a:pt x="1635721" y="3474832"/>
                </a:cubicBezTo>
                <a:cubicBezTo>
                  <a:pt x="1635721" y="3541954"/>
                  <a:pt x="1690135" y="3596368"/>
                  <a:pt x="1757257" y="3596368"/>
                </a:cubicBezTo>
                <a:lnTo>
                  <a:pt x="2187409" y="3596368"/>
                </a:lnTo>
                <a:cubicBezTo>
                  <a:pt x="2254531" y="3596368"/>
                  <a:pt x="2308945" y="3541954"/>
                  <a:pt x="2308945" y="3474832"/>
                </a:cubicBezTo>
                <a:cubicBezTo>
                  <a:pt x="2308945" y="3407710"/>
                  <a:pt x="2254531" y="3353296"/>
                  <a:pt x="2187409" y="3353296"/>
                </a:cubicBezTo>
                <a:close/>
                <a:moveTo>
                  <a:pt x="492288" y="2449553"/>
                </a:moveTo>
                <a:lnTo>
                  <a:pt x="472244" y="2517369"/>
                </a:lnTo>
                <a:lnTo>
                  <a:pt x="3438134" y="2517369"/>
                </a:lnTo>
                <a:lnTo>
                  <a:pt x="3418090" y="2449553"/>
                </a:lnTo>
                <a:close/>
                <a:moveTo>
                  <a:pt x="432162" y="2249610"/>
                </a:moveTo>
                <a:lnTo>
                  <a:pt x="3478215" y="2249610"/>
                </a:lnTo>
                <a:lnTo>
                  <a:pt x="3910377" y="3711740"/>
                </a:lnTo>
                <a:lnTo>
                  <a:pt x="0" y="3711740"/>
                </a:lnTo>
                <a:close/>
                <a:moveTo>
                  <a:pt x="1637280" y="544956"/>
                </a:moveTo>
                <a:cubicBezTo>
                  <a:pt x="1626413" y="544956"/>
                  <a:pt x="1615547" y="549102"/>
                  <a:pt x="1607256" y="557393"/>
                </a:cubicBezTo>
                <a:lnTo>
                  <a:pt x="796281" y="1368368"/>
                </a:lnTo>
                <a:cubicBezTo>
                  <a:pt x="779699" y="1384950"/>
                  <a:pt x="779699" y="1411834"/>
                  <a:pt x="796281" y="1428415"/>
                </a:cubicBezTo>
                <a:lnTo>
                  <a:pt x="825565" y="1457699"/>
                </a:lnTo>
                <a:cubicBezTo>
                  <a:pt x="842147" y="1474281"/>
                  <a:pt x="869031" y="1474281"/>
                  <a:pt x="885612" y="1457699"/>
                </a:cubicBezTo>
                <a:lnTo>
                  <a:pt x="1696588" y="646724"/>
                </a:lnTo>
                <a:cubicBezTo>
                  <a:pt x="1713169" y="630143"/>
                  <a:pt x="1713169" y="603258"/>
                  <a:pt x="1696588" y="586677"/>
                </a:cubicBezTo>
                <a:lnTo>
                  <a:pt x="1667304" y="557393"/>
                </a:lnTo>
                <a:cubicBezTo>
                  <a:pt x="1659013" y="549102"/>
                  <a:pt x="1648146" y="544956"/>
                  <a:pt x="1637280" y="544956"/>
                </a:cubicBezTo>
                <a:close/>
                <a:moveTo>
                  <a:pt x="1372791" y="439020"/>
                </a:moveTo>
                <a:cubicBezTo>
                  <a:pt x="1361925" y="439020"/>
                  <a:pt x="1351058" y="443165"/>
                  <a:pt x="1342767" y="451456"/>
                </a:cubicBezTo>
                <a:lnTo>
                  <a:pt x="851745" y="942478"/>
                </a:lnTo>
                <a:cubicBezTo>
                  <a:pt x="835164" y="959060"/>
                  <a:pt x="835164" y="985944"/>
                  <a:pt x="851745" y="1002526"/>
                </a:cubicBezTo>
                <a:lnTo>
                  <a:pt x="881029" y="1031810"/>
                </a:lnTo>
                <a:cubicBezTo>
                  <a:pt x="897611" y="1048392"/>
                  <a:pt x="924495" y="1048392"/>
                  <a:pt x="941077" y="1031810"/>
                </a:cubicBezTo>
                <a:lnTo>
                  <a:pt x="1432099" y="540788"/>
                </a:lnTo>
                <a:cubicBezTo>
                  <a:pt x="1448681" y="524206"/>
                  <a:pt x="1448681" y="497322"/>
                  <a:pt x="1432099" y="480740"/>
                </a:cubicBezTo>
                <a:lnTo>
                  <a:pt x="1402815" y="451456"/>
                </a:lnTo>
                <a:cubicBezTo>
                  <a:pt x="1394524" y="443165"/>
                  <a:pt x="1383658" y="439020"/>
                  <a:pt x="1372791" y="439020"/>
                </a:cubicBezTo>
                <a:close/>
                <a:moveTo>
                  <a:pt x="864042" y="270000"/>
                </a:moveTo>
                <a:lnTo>
                  <a:pt x="2945402" y="270000"/>
                </a:lnTo>
                <a:cubicBezTo>
                  <a:pt x="3094522" y="270000"/>
                  <a:pt x="3215407" y="390885"/>
                  <a:pt x="3215407" y="540005"/>
                </a:cubicBezTo>
                <a:lnTo>
                  <a:pt x="3215407" y="1619995"/>
                </a:lnTo>
                <a:cubicBezTo>
                  <a:pt x="3215407" y="1769115"/>
                  <a:pt x="3094522" y="1890000"/>
                  <a:pt x="2945402" y="1890000"/>
                </a:cubicBezTo>
                <a:lnTo>
                  <a:pt x="864042" y="1890000"/>
                </a:lnTo>
                <a:cubicBezTo>
                  <a:pt x="714922" y="1890000"/>
                  <a:pt x="594037" y="1769115"/>
                  <a:pt x="594037" y="1619995"/>
                </a:cubicBezTo>
                <a:lnTo>
                  <a:pt x="594037" y="540005"/>
                </a:lnTo>
                <a:cubicBezTo>
                  <a:pt x="594037" y="390885"/>
                  <a:pt x="714922" y="270000"/>
                  <a:pt x="864042" y="270000"/>
                </a:cubicBezTo>
                <a:close/>
                <a:moveTo>
                  <a:pt x="804042" y="180000"/>
                </a:moveTo>
                <a:cubicBezTo>
                  <a:pt x="638353" y="180000"/>
                  <a:pt x="504036" y="314317"/>
                  <a:pt x="504036" y="480006"/>
                </a:cubicBezTo>
                <a:lnTo>
                  <a:pt x="504036" y="1679994"/>
                </a:lnTo>
                <a:cubicBezTo>
                  <a:pt x="504036" y="1845683"/>
                  <a:pt x="638353" y="1980000"/>
                  <a:pt x="804042" y="1980000"/>
                </a:cubicBezTo>
                <a:lnTo>
                  <a:pt x="3027043" y="1980000"/>
                </a:lnTo>
                <a:cubicBezTo>
                  <a:pt x="3192732" y="1980000"/>
                  <a:pt x="3327049" y="1845683"/>
                  <a:pt x="3327049" y="1679994"/>
                </a:cubicBezTo>
                <a:lnTo>
                  <a:pt x="3327049" y="480006"/>
                </a:lnTo>
                <a:cubicBezTo>
                  <a:pt x="3327049" y="314317"/>
                  <a:pt x="3192732" y="180000"/>
                  <a:pt x="3027043" y="180000"/>
                </a:cubicBezTo>
                <a:close/>
                <a:moveTo>
                  <a:pt x="684043" y="0"/>
                </a:moveTo>
                <a:lnTo>
                  <a:pt x="3190330" y="0"/>
                </a:lnTo>
                <a:cubicBezTo>
                  <a:pt x="3389156" y="0"/>
                  <a:pt x="3550337" y="161181"/>
                  <a:pt x="3550337" y="360007"/>
                </a:cubicBezTo>
                <a:lnTo>
                  <a:pt x="3550337" y="1799993"/>
                </a:lnTo>
                <a:cubicBezTo>
                  <a:pt x="3550337" y="1998819"/>
                  <a:pt x="3389156" y="2160000"/>
                  <a:pt x="3190330" y="2160000"/>
                </a:cubicBezTo>
                <a:lnTo>
                  <a:pt x="684043" y="2160000"/>
                </a:lnTo>
                <a:cubicBezTo>
                  <a:pt x="485217" y="2160000"/>
                  <a:pt x="324036" y="1998819"/>
                  <a:pt x="324036" y="1799993"/>
                </a:cubicBezTo>
                <a:lnTo>
                  <a:pt x="324036" y="360007"/>
                </a:lnTo>
                <a:cubicBezTo>
                  <a:pt x="324036" y="161181"/>
                  <a:pt x="485217" y="0"/>
                  <a:pt x="684043" y="0"/>
                </a:cubicBezTo>
                <a:close/>
              </a:path>
            </a:pathLst>
          </a:custGeom>
          <a:solidFill>
            <a:srgbClr val="4EAE3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22" name="Google Shape;291;p7">
            <a:extLst>
              <a:ext uri="{FF2B5EF4-FFF2-40B4-BE49-F238E27FC236}">
                <a16:creationId xmlns:a16="http://schemas.microsoft.com/office/drawing/2014/main" id="{0344200B-0C05-4760-93D6-52CBE241B325}"/>
              </a:ext>
            </a:extLst>
          </p:cNvPr>
          <p:cNvGrpSpPr/>
          <p:nvPr/>
        </p:nvGrpSpPr>
        <p:grpSpPr>
          <a:xfrm>
            <a:off x="4872877" y="3771446"/>
            <a:ext cx="1093501" cy="1741553"/>
            <a:chOff x="6867874" y="3721883"/>
            <a:chExt cx="1093501" cy="1741553"/>
          </a:xfrm>
        </p:grpSpPr>
        <p:sp>
          <p:nvSpPr>
            <p:cNvPr id="23" name="Google Shape;292;p7">
              <a:extLst>
                <a:ext uri="{FF2B5EF4-FFF2-40B4-BE49-F238E27FC236}">
                  <a16:creationId xmlns:a16="http://schemas.microsoft.com/office/drawing/2014/main" id="{7A31B378-F672-4154-B08D-77522C65A0F5}"/>
                </a:ext>
              </a:extLst>
            </p:cNvPr>
            <p:cNvSpPr/>
            <p:nvPr/>
          </p:nvSpPr>
          <p:spPr>
            <a:xfrm>
              <a:off x="6867874" y="3721883"/>
              <a:ext cx="1093501" cy="1741553"/>
            </a:xfrm>
            <a:custGeom>
              <a:avLst/>
              <a:gdLst/>
              <a:ahLst/>
              <a:cxnLst/>
              <a:rect l="l" t="t" r="r" b="b"/>
              <a:pathLst>
                <a:path w="1093501" h="1741553" extrusionOk="0">
                  <a:moveTo>
                    <a:pt x="422037" y="0"/>
                  </a:moveTo>
                  <a:lnTo>
                    <a:pt x="422037" y="630979"/>
                  </a:lnTo>
                  <a:cubicBezTo>
                    <a:pt x="422037" y="680563"/>
                    <a:pt x="455258" y="722388"/>
                    <a:pt x="500795" y="734926"/>
                  </a:cubicBezTo>
                  <a:lnTo>
                    <a:pt x="500795" y="955639"/>
                  </a:lnTo>
                  <a:cubicBezTo>
                    <a:pt x="500795" y="982077"/>
                    <a:pt x="522227" y="1003509"/>
                    <a:pt x="548664" y="1003509"/>
                  </a:cubicBezTo>
                  <a:cubicBezTo>
                    <a:pt x="575102" y="1003509"/>
                    <a:pt x="596533" y="982077"/>
                    <a:pt x="596533" y="955639"/>
                  </a:cubicBezTo>
                  <a:lnTo>
                    <a:pt x="596533" y="735077"/>
                  </a:lnTo>
                  <a:cubicBezTo>
                    <a:pt x="642317" y="722690"/>
                    <a:pt x="675778" y="680742"/>
                    <a:pt x="675778" y="630979"/>
                  </a:cubicBezTo>
                  <a:lnTo>
                    <a:pt x="675778" y="658"/>
                  </a:lnTo>
                  <a:cubicBezTo>
                    <a:pt x="911634" y="31647"/>
                    <a:pt x="1093500" y="233580"/>
                    <a:pt x="1093500" y="477990"/>
                  </a:cubicBezTo>
                  <a:lnTo>
                    <a:pt x="1093500" y="780133"/>
                  </a:lnTo>
                  <a:lnTo>
                    <a:pt x="1093501" y="780133"/>
                  </a:lnTo>
                  <a:lnTo>
                    <a:pt x="1093501" y="1260843"/>
                  </a:lnTo>
                  <a:cubicBezTo>
                    <a:pt x="1093501" y="1526332"/>
                    <a:pt x="878279" y="1741553"/>
                    <a:pt x="612791" y="1741553"/>
                  </a:cubicBezTo>
                  <a:lnTo>
                    <a:pt x="480710" y="1741553"/>
                  </a:lnTo>
                  <a:cubicBezTo>
                    <a:pt x="215222" y="1741553"/>
                    <a:pt x="1" y="1526332"/>
                    <a:pt x="1" y="1260843"/>
                  </a:cubicBezTo>
                  <a:lnTo>
                    <a:pt x="1" y="787709"/>
                  </a:lnTo>
                  <a:lnTo>
                    <a:pt x="0" y="787709"/>
                  </a:lnTo>
                  <a:lnTo>
                    <a:pt x="0" y="477990"/>
                  </a:lnTo>
                  <a:cubicBezTo>
                    <a:pt x="0" y="232085"/>
                    <a:pt x="184097" y="29180"/>
                    <a:pt x="422037" y="0"/>
                  </a:cubicBezTo>
                  <a:close/>
                </a:path>
              </a:pathLst>
            </a:custGeom>
            <a:solidFill>
              <a:srgbClr val="4EAE3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4" name="Google Shape;293;p7">
              <a:extLst>
                <a:ext uri="{FF2B5EF4-FFF2-40B4-BE49-F238E27FC236}">
                  <a16:creationId xmlns:a16="http://schemas.microsoft.com/office/drawing/2014/main" id="{B3D72545-0508-4CBF-A4A9-CD633EF2827A}"/>
                </a:ext>
              </a:extLst>
            </p:cNvPr>
            <p:cNvSpPr/>
            <p:nvPr/>
          </p:nvSpPr>
          <p:spPr>
            <a:xfrm>
              <a:off x="7309131" y="3809649"/>
              <a:ext cx="210986" cy="457200"/>
            </a:xfrm>
            <a:prstGeom prst="roundRect">
              <a:avLst>
                <a:gd name="adj" fmla="val 50000"/>
              </a:avLst>
            </a:prstGeom>
            <a:solidFill>
              <a:srgbClr val="4EAE3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
        <p:nvSpPr>
          <p:cNvPr id="25" name="Google Shape;295;p7">
            <a:extLst>
              <a:ext uri="{FF2B5EF4-FFF2-40B4-BE49-F238E27FC236}">
                <a16:creationId xmlns:a16="http://schemas.microsoft.com/office/drawing/2014/main" id="{4917B88E-49D4-4B68-8048-13032678C478}"/>
              </a:ext>
            </a:extLst>
          </p:cNvPr>
          <p:cNvSpPr/>
          <p:nvPr/>
        </p:nvSpPr>
        <p:spPr>
          <a:xfrm>
            <a:off x="3592832" y="4191060"/>
            <a:ext cx="353173" cy="420869"/>
          </a:xfrm>
          <a:custGeom>
            <a:avLst/>
            <a:gdLst/>
            <a:ahLst/>
            <a:cxnLst/>
            <a:rect l="l" t="t" r="r" b="b"/>
            <a:pathLst>
              <a:path w="3312367" h="3947283" extrusionOk="0">
                <a:moveTo>
                  <a:pt x="2537615" y="3705909"/>
                </a:moveTo>
                <a:cubicBezTo>
                  <a:pt x="2512344" y="3705909"/>
                  <a:pt x="2491857" y="3726396"/>
                  <a:pt x="2491857" y="3751667"/>
                </a:cubicBezTo>
                <a:cubicBezTo>
                  <a:pt x="2491857" y="3776938"/>
                  <a:pt x="2512344" y="3797425"/>
                  <a:pt x="2537615" y="3797425"/>
                </a:cubicBezTo>
                <a:lnTo>
                  <a:pt x="2762175" y="3797425"/>
                </a:lnTo>
                <a:cubicBezTo>
                  <a:pt x="2787446" y="3797425"/>
                  <a:pt x="2807933" y="3776938"/>
                  <a:pt x="2807933" y="3751667"/>
                </a:cubicBezTo>
                <a:cubicBezTo>
                  <a:pt x="2807933" y="3726396"/>
                  <a:pt x="2787446" y="3705909"/>
                  <a:pt x="2762175" y="3705909"/>
                </a:cubicBezTo>
                <a:close/>
                <a:moveTo>
                  <a:pt x="1141114" y="3408594"/>
                </a:moveTo>
                <a:cubicBezTo>
                  <a:pt x="1097903" y="3408594"/>
                  <a:pt x="1062874" y="3443623"/>
                  <a:pt x="1062874" y="3486834"/>
                </a:cubicBezTo>
                <a:cubicBezTo>
                  <a:pt x="1062874" y="3530045"/>
                  <a:pt x="1097903" y="3565073"/>
                  <a:pt x="1141114" y="3565073"/>
                </a:cubicBezTo>
                <a:lnTo>
                  <a:pt x="1525078" y="3565074"/>
                </a:lnTo>
                <a:cubicBezTo>
                  <a:pt x="1568289" y="3565074"/>
                  <a:pt x="1603318" y="3530045"/>
                  <a:pt x="1603318" y="3486834"/>
                </a:cubicBezTo>
                <a:lnTo>
                  <a:pt x="1603319" y="3486834"/>
                </a:lnTo>
                <a:cubicBezTo>
                  <a:pt x="1603319" y="3443623"/>
                  <a:pt x="1568290" y="3408594"/>
                  <a:pt x="1525079" y="3408594"/>
                </a:cubicBezTo>
                <a:close/>
                <a:moveTo>
                  <a:pt x="2129393" y="1705414"/>
                </a:moveTo>
                <a:lnTo>
                  <a:pt x="2129393" y="3580170"/>
                </a:lnTo>
                <a:lnTo>
                  <a:pt x="3126216" y="3580170"/>
                </a:lnTo>
                <a:lnTo>
                  <a:pt x="3126216" y="1705414"/>
                </a:lnTo>
                <a:close/>
                <a:moveTo>
                  <a:pt x="2481193" y="1533789"/>
                </a:moveTo>
                <a:cubicBezTo>
                  <a:pt x="2462682" y="1533789"/>
                  <a:pt x="2447676" y="1548795"/>
                  <a:pt x="2447676" y="1567306"/>
                </a:cubicBezTo>
                <a:lnTo>
                  <a:pt x="2447676" y="1572258"/>
                </a:lnTo>
                <a:cubicBezTo>
                  <a:pt x="2447676" y="1590769"/>
                  <a:pt x="2462682" y="1605775"/>
                  <a:pt x="2481193" y="1605775"/>
                </a:cubicBezTo>
                <a:lnTo>
                  <a:pt x="2774415" y="1605775"/>
                </a:lnTo>
                <a:cubicBezTo>
                  <a:pt x="2792926" y="1605775"/>
                  <a:pt x="2807932" y="1590769"/>
                  <a:pt x="2807932" y="1572258"/>
                </a:cubicBezTo>
                <a:lnTo>
                  <a:pt x="2807932" y="1567306"/>
                </a:lnTo>
                <a:cubicBezTo>
                  <a:pt x="2807932" y="1548795"/>
                  <a:pt x="2792926" y="1533789"/>
                  <a:pt x="2774415" y="1533789"/>
                </a:cubicBezTo>
                <a:close/>
                <a:moveTo>
                  <a:pt x="2113478" y="1418392"/>
                </a:moveTo>
                <a:lnTo>
                  <a:pt x="3142130" y="1418392"/>
                </a:lnTo>
                <a:cubicBezTo>
                  <a:pt x="3236149" y="1418392"/>
                  <a:pt x="3312367" y="1494610"/>
                  <a:pt x="3312367" y="1588629"/>
                </a:cubicBezTo>
                <a:lnTo>
                  <a:pt x="3312367" y="3777046"/>
                </a:lnTo>
                <a:cubicBezTo>
                  <a:pt x="3312367" y="3871065"/>
                  <a:pt x="3236149" y="3947283"/>
                  <a:pt x="3142130" y="3947283"/>
                </a:cubicBezTo>
                <a:lnTo>
                  <a:pt x="2113478" y="3947283"/>
                </a:lnTo>
                <a:cubicBezTo>
                  <a:pt x="2019459" y="3947283"/>
                  <a:pt x="1943241" y="3871065"/>
                  <a:pt x="1943241" y="3777046"/>
                </a:cubicBezTo>
                <a:lnTo>
                  <a:pt x="1943241" y="1588629"/>
                </a:lnTo>
                <a:cubicBezTo>
                  <a:pt x="1943241" y="1494610"/>
                  <a:pt x="2019459" y="1418392"/>
                  <a:pt x="2113478" y="1418392"/>
                </a:cubicBezTo>
                <a:close/>
                <a:moveTo>
                  <a:pt x="1006317" y="157391"/>
                </a:moveTo>
                <a:cubicBezTo>
                  <a:pt x="987806" y="157391"/>
                  <a:pt x="972800" y="172397"/>
                  <a:pt x="972800" y="190908"/>
                </a:cubicBezTo>
                <a:lnTo>
                  <a:pt x="972800" y="195860"/>
                </a:lnTo>
                <a:cubicBezTo>
                  <a:pt x="972800" y="214371"/>
                  <a:pt x="987806" y="229377"/>
                  <a:pt x="1006317" y="229377"/>
                </a:cubicBezTo>
                <a:lnTo>
                  <a:pt x="1659876" y="229377"/>
                </a:lnTo>
                <a:cubicBezTo>
                  <a:pt x="1678387" y="229377"/>
                  <a:pt x="1693393" y="214371"/>
                  <a:pt x="1693393" y="195860"/>
                </a:cubicBezTo>
                <a:lnTo>
                  <a:pt x="1693393" y="190908"/>
                </a:lnTo>
                <a:cubicBezTo>
                  <a:pt x="1693393" y="172397"/>
                  <a:pt x="1678387" y="157391"/>
                  <a:pt x="1659876" y="157391"/>
                </a:cubicBezTo>
                <a:close/>
                <a:moveTo>
                  <a:pt x="264780" y="0"/>
                </a:moveTo>
                <a:lnTo>
                  <a:pt x="2401413" y="0"/>
                </a:lnTo>
                <a:cubicBezTo>
                  <a:pt x="2547647" y="0"/>
                  <a:pt x="2666193" y="118546"/>
                  <a:pt x="2666193" y="264780"/>
                </a:cubicBezTo>
                <a:lnTo>
                  <a:pt x="2666193" y="1345374"/>
                </a:lnTo>
                <a:lnTo>
                  <a:pt x="2369517" y="1345374"/>
                </a:lnTo>
                <a:lnTo>
                  <a:pt x="2369517" y="366783"/>
                </a:lnTo>
                <a:lnTo>
                  <a:pt x="296676" y="366783"/>
                </a:lnTo>
                <a:lnTo>
                  <a:pt x="296676" y="3219873"/>
                </a:lnTo>
                <a:lnTo>
                  <a:pt x="1867527" y="3219873"/>
                </a:lnTo>
                <a:lnTo>
                  <a:pt x="1867527" y="3778374"/>
                </a:lnTo>
                <a:lnTo>
                  <a:pt x="264780" y="3778374"/>
                </a:lnTo>
                <a:cubicBezTo>
                  <a:pt x="118546" y="3778374"/>
                  <a:pt x="0" y="3659828"/>
                  <a:pt x="0" y="3513594"/>
                </a:cubicBezTo>
                <a:lnTo>
                  <a:pt x="0" y="264780"/>
                </a:lnTo>
                <a:cubicBezTo>
                  <a:pt x="0" y="118546"/>
                  <a:pt x="118546" y="0"/>
                  <a:pt x="264780" y="0"/>
                </a:cubicBezTo>
                <a:close/>
              </a:path>
            </a:pathLst>
          </a:custGeom>
          <a:solidFill>
            <a:srgbClr val="4EAE3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6" name="Google Shape;296;p7">
            <a:extLst>
              <a:ext uri="{FF2B5EF4-FFF2-40B4-BE49-F238E27FC236}">
                <a16:creationId xmlns:a16="http://schemas.microsoft.com/office/drawing/2014/main" id="{41CD7486-55D3-44A8-B99D-706256085768}"/>
              </a:ext>
            </a:extLst>
          </p:cNvPr>
          <p:cNvSpPr/>
          <p:nvPr/>
        </p:nvSpPr>
        <p:spPr>
          <a:xfrm>
            <a:off x="5199878" y="2424736"/>
            <a:ext cx="520369" cy="335988"/>
          </a:xfrm>
          <a:custGeom>
            <a:avLst/>
            <a:gdLst/>
            <a:ahLst/>
            <a:cxnLst/>
            <a:rect l="l" t="t" r="r" b="b"/>
            <a:pathLst>
              <a:path w="3903331" h="2520264" extrusionOk="0">
                <a:moveTo>
                  <a:pt x="979557" y="2088232"/>
                </a:moveTo>
                <a:lnTo>
                  <a:pt x="1699637" y="2088232"/>
                </a:lnTo>
                <a:lnTo>
                  <a:pt x="1699637" y="2376264"/>
                </a:lnTo>
                <a:lnTo>
                  <a:pt x="2183836" y="2376264"/>
                </a:lnTo>
                <a:cubicBezTo>
                  <a:pt x="2223601" y="2376264"/>
                  <a:pt x="2255836" y="2408499"/>
                  <a:pt x="2255836" y="2448264"/>
                </a:cubicBezTo>
                <a:lnTo>
                  <a:pt x="2255836" y="2520264"/>
                </a:lnTo>
                <a:lnTo>
                  <a:pt x="423358" y="2520264"/>
                </a:lnTo>
                <a:lnTo>
                  <a:pt x="423358" y="2448264"/>
                </a:lnTo>
                <a:cubicBezTo>
                  <a:pt x="423358" y="2408499"/>
                  <a:pt x="455593" y="2376264"/>
                  <a:pt x="495358" y="2376264"/>
                </a:cubicBezTo>
                <a:lnTo>
                  <a:pt x="979557" y="2376264"/>
                </a:lnTo>
                <a:close/>
                <a:moveTo>
                  <a:pt x="3399275" y="1789990"/>
                </a:moveTo>
                <a:cubicBezTo>
                  <a:pt x="3458928" y="1789990"/>
                  <a:pt x="3507287" y="1838349"/>
                  <a:pt x="3507287" y="1898002"/>
                </a:cubicBezTo>
                <a:cubicBezTo>
                  <a:pt x="3507287" y="1957655"/>
                  <a:pt x="3458928" y="2006014"/>
                  <a:pt x="3399275" y="2006014"/>
                </a:cubicBezTo>
                <a:cubicBezTo>
                  <a:pt x="3339622" y="2006014"/>
                  <a:pt x="3291263" y="1957655"/>
                  <a:pt x="3291263" y="1898002"/>
                </a:cubicBezTo>
                <a:cubicBezTo>
                  <a:pt x="3291263" y="1838349"/>
                  <a:pt x="3339622" y="1789990"/>
                  <a:pt x="3399275" y="1789990"/>
                </a:cubicBezTo>
                <a:close/>
                <a:moveTo>
                  <a:pt x="1339597" y="1746047"/>
                </a:moveTo>
                <a:cubicBezTo>
                  <a:pt x="1279944" y="1746047"/>
                  <a:pt x="1231585" y="1794406"/>
                  <a:pt x="1231585" y="1854059"/>
                </a:cubicBezTo>
                <a:cubicBezTo>
                  <a:pt x="1231585" y="1913712"/>
                  <a:pt x="1279944" y="1962071"/>
                  <a:pt x="1339597" y="1962071"/>
                </a:cubicBezTo>
                <a:cubicBezTo>
                  <a:pt x="1399250" y="1962071"/>
                  <a:pt x="1447609" y="1913712"/>
                  <a:pt x="1447609" y="1854059"/>
                </a:cubicBezTo>
                <a:cubicBezTo>
                  <a:pt x="1447609" y="1794406"/>
                  <a:pt x="1399250" y="1746047"/>
                  <a:pt x="1339597" y="1746047"/>
                </a:cubicBezTo>
                <a:close/>
                <a:moveTo>
                  <a:pt x="3399275" y="1692573"/>
                </a:moveTo>
                <a:cubicBezTo>
                  <a:pt x="3285820" y="1692573"/>
                  <a:pt x="3193846" y="1784547"/>
                  <a:pt x="3193846" y="1898002"/>
                </a:cubicBezTo>
                <a:cubicBezTo>
                  <a:pt x="3193846" y="2011457"/>
                  <a:pt x="3285820" y="2103431"/>
                  <a:pt x="3399275" y="2103431"/>
                </a:cubicBezTo>
                <a:cubicBezTo>
                  <a:pt x="3512730" y="2103431"/>
                  <a:pt x="3604704" y="2011457"/>
                  <a:pt x="3604704" y="1898002"/>
                </a:cubicBezTo>
                <a:cubicBezTo>
                  <a:pt x="3604704" y="1784547"/>
                  <a:pt x="3512730" y="1692573"/>
                  <a:pt x="3399275" y="1692573"/>
                </a:cubicBezTo>
                <a:close/>
                <a:moveTo>
                  <a:pt x="3118980" y="1080112"/>
                </a:moveTo>
                <a:cubicBezTo>
                  <a:pt x="3074938" y="1080112"/>
                  <a:pt x="3039235" y="1115815"/>
                  <a:pt x="3039235" y="1159857"/>
                </a:cubicBezTo>
                <a:lnTo>
                  <a:pt x="3039235" y="1180387"/>
                </a:lnTo>
                <a:cubicBezTo>
                  <a:pt x="3039235" y="1224429"/>
                  <a:pt x="3074938" y="1260132"/>
                  <a:pt x="3118980" y="1260132"/>
                </a:cubicBezTo>
                <a:lnTo>
                  <a:pt x="3679570" y="1260132"/>
                </a:lnTo>
                <a:cubicBezTo>
                  <a:pt x="3723612" y="1260132"/>
                  <a:pt x="3759315" y="1224429"/>
                  <a:pt x="3759315" y="1180387"/>
                </a:cubicBezTo>
                <a:lnTo>
                  <a:pt x="3759315" y="1159857"/>
                </a:lnTo>
                <a:cubicBezTo>
                  <a:pt x="3759315" y="1115815"/>
                  <a:pt x="3723612" y="1080112"/>
                  <a:pt x="3679570" y="1080112"/>
                </a:cubicBezTo>
                <a:close/>
                <a:moveTo>
                  <a:pt x="3118980" y="782689"/>
                </a:moveTo>
                <a:cubicBezTo>
                  <a:pt x="3074938" y="782689"/>
                  <a:pt x="3039235" y="818392"/>
                  <a:pt x="3039235" y="862434"/>
                </a:cubicBezTo>
                <a:lnTo>
                  <a:pt x="3039235" y="882964"/>
                </a:lnTo>
                <a:cubicBezTo>
                  <a:pt x="3039235" y="927006"/>
                  <a:pt x="3074938" y="962709"/>
                  <a:pt x="3118980" y="962709"/>
                </a:cubicBezTo>
                <a:lnTo>
                  <a:pt x="3679570" y="962709"/>
                </a:lnTo>
                <a:cubicBezTo>
                  <a:pt x="3723612" y="962709"/>
                  <a:pt x="3759315" y="927006"/>
                  <a:pt x="3759315" y="882964"/>
                </a:cubicBezTo>
                <a:lnTo>
                  <a:pt x="3759315" y="862434"/>
                </a:lnTo>
                <a:cubicBezTo>
                  <a:pt x="3759315" y="818392"/>
                  <a:pt x="3723612" y="782689"/>
                  <a:pt x="3679570" y="782689"/>
                </a:cubicBezTo>
                <a:close/>
                <a:moveTo>
                  <a:pt x="3118980" y="485267"/>
                </a:moveTo>
                <a:cubicBezTo>
                  <a:pt x="3074938" y="485267"/>
                  <a:pt x="3039235" y="520970"/>
                  <a:pt x="3039235" y="565012"/>
                </a:cubicBezTo>
                <a:lnTo>
                  <a:pt x="3039235" y="585542"/>
                </a:lnTo>
                <a:cubicBezTo>
                  <a:pt x="3039235" y="629584"/>
                  <a:pt x="3074938" y="665287"/>
                  <a:pt x="3118980" y="665287"/>
                </a:cubicBezTo>
                <a:lnTo>
                  <a:pt x="3679570" y="665287"/>
                </a:lnTo>
                <a:cubicBezTo>
                  <a:pt x="3723612" y="665287"/>
                  <a:pt x="3759315" y="629584"/>
                  <a:pt x="3759315" y="585542"/>
                </a:cubicBezTo>
                <a:lnTo>
                  <a:pt x="3759315" y="565012"/>
                </a:lnTo>
                <a:cubicBezTo>
                  <a:pt x="3759315" y="520970"/>
                  <a:pt x="3723612" y="485267"/>
                  <a:pt x="3679570" y="485267"/>
                </a:cubicBezTo>
                <a:close/>
                <a:moveTo>
                  <a:pt x="3118980" y="187845"/>
                </a:moveTo>
                <a:cubicBezTo>
                  <a:pt x="3074938" y="187845"/>
                  <a:pt x="3039235" y="223548"/>
                  <a:pt x="3039235" y="267590"/>
                </a:cubicBezTo>
                <a:lnTo>
                  <a:pt x="3039235" y="288120"/>
                </a:lnTo>
                <a:cubicBezTo>
                  <a:pt x="3039235" y="332162"/>
                  <a:pt x="3074938" y="367865"/>
                  <a:pt x="3118980" y="367865"/>
                </a:cubicBezTo>
                <a:lnTo>
                  <a:pt x="3679570" y="367865"/>
                </a:lnTo>
                <a:cubicBezTo>
                  <a:pt x="3723612" y="367865"/>
                  <a:pt x="3759315" y="332162"/>
                  <a:pt x="3759315" y="288120"/>
                </a:cubicBezTo>
                <a:lnTo>
                  <a:pt x="3759315" y="267590"/>
                </a:lnTo>
                <a:cubicBezTo>
                  <a:pt x="3759315" y="223548"/>
                  <a:pt x="3723612" y="187845"/>
                  <a:pt x="3679570" y="187845"/>
                </a:cubicBezTo>
                <a:close/>
                <a:moveTo>
                  <a:pt x="331244" y="170684"/>
                </a:moveTo>
                <a:cubicBezTo>
                  <a:pt x="243611" y="170684"/>
                  <a:pt x="172570" y="241725"/>
                  <a:pt x="172570" y="329358"/>
                </a:cubicBezTo>
                <a:lnTo>
                  <a:pt x="172570" y="1516738"/>
                </a:lnTo>
                <a:cubicBezTo>
                  <a:pt x="172570" y="1604371"/>
                  <a:pt x="243611" y="1675412"/>
                  <a:pt x="331244" y="1675412"/>
                </a:cubicBezTo>
                <a:lnTo>
                  <a:pt x="2347950" y="1675412"/>
                </a:lnTo>
                <a:cubicBezTo>
                  <a:pt x="2435583" y="1675412"/>
                  <a:pt x="2506624" y="1604371"/>
                  <a:pt x="2506624" y="1516738"/>
                </a:cubicBezTo>
                <a:lnTo>
                  <a:pt x="2506624" y="329358"/>
                </a:lnTo>
                <a:cubicBezTo>
                  <a:pt x="2506624" y="241725"/>
                  <a:pt x="2435583" y="170684"/>
                  <a:pt x="2347950" y="170684"/>
                </a:cubicBezTo>
                <a:close/>
                <a:moveTo>
                  <a:pt x="3020709" y="0"/>
                </a:moveTo>
                <a:lnTo>
                  <a:pt x="3777841" y="0"/>
                </a:lnTo>
                <a:cubicBezTo>
                  <a:pt x="3847147" y="0"/>
                  <a:pt x="3903331" y="56184"/>
                  <a:pt x="3903331" y="125490"/>
                </a:cubicBezTo>
                <a:lnTo>
                  <a:pt x="3903331" y="2394774"/>
                </a:lnTo>
                <a:cubicBezTo>
                  <a:pt x="3903331" y="2464080"/>
                  <a:pt x="3847147" y="2520264"/>
                  <a:pt x="3777841" y="2520264"/>
                </a:cubicBezTo>
                <a:lnTo>
                  <a:pt x="3020709" y="2520264"/>
                </a:lnTo>
                <a:cubicBezTo>
                  <a:pt x="2951403" y="2520264"/>
                  <a:pt x="2895219" y="2464080"/>
                  <a:pt x="2895219" y="2394774"/>
                </a:cubicBezTo>
                <a:lnTo>
                  <a:pt x="2895219" y="125490"/>
                </a:lnTo>
                <a:cubicBezTo>
                  <a:pt x="2895219" y="56184"/>
                  <a:pt x="2951403" y="0"/>
                  <a:pt x="3020709" y="0"/>
                </a:cubicBezTo>
                <a:close/>
                <a:moveTo>
                  <a:pt x="243661" y="0"/>
                </a:moveTo>
                <a:lnTo>
                  <a:pt x="2435534" y="0"/>
                </a:lnTo>
                <a:cubicBezTo>
                  <a:pt x="2570104" y="0"/>
                  <a:pt x="2679195" y="109091"/>
                  <a:pt x="2679195" y="243661"/>
                </a:cubicBezTo>
                <a:lnTo>
                  <a:pt x="2679195" y="1772563"/>
                </a:lnTo>
                <a:cubicBezTo>
                  <a:pt x="2679195" y="1907133"/>
                  <a:pt x="2570104" y="2016224"/>
                  <a:pt x="2435534" y="2016224"/>
                </a:cubicBezTo>
                <a:lnTo>
                  <a:pt x="243661" y="2016224"/>
                </a:lnTo>
                <a:cubicBezTo>
                  <a:pt x="109091" y="2016224"/>
                  <a:pt x="0" y="1907133"/>
                  <a:pt x="0" y="1772563"/>
                </a:cubicBezTo>
                <a:lnTo>
                  <a:pt x="0" y="243661"/>
                </a:lnTo>
                <a:cubicBezTo>
                  <a:pt x="0" y="109091"/>
                  <a:pt x="109091" y="0"/>
                  <a:pt x="243661" y="0"/>
                </a:cubicBezTo>
                <a:close/>
              </a:path>
            </a:pathLst>
          </a:custGeom>
          <a:solidFill>
            <a:srgbClr val="FFB5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27" name="Google Shape;297;p7">
            <a:extLst>
              <a:ext uri="{FF2B5EF4-FFF2-40B4-BE49-F238E27FC236}">
                <a16:creationId xmlns:a16="http://schemas.microsoft.com/office/drawing/2014/main" id="{D91F44ED-FA39-41A2-95E2-39A3EECDF8BD}"/>
              </a:ext>
            </a:extLst>
          </p:cNvPr>
          <p:cNvSpPr/>
          <p:nvPr/>
        </p:nvSpPr>
        <p:spPr>
          <a:xfrm>
            <a:off x="4063910" y="3026884"/>
            <a:ext cx="379220" cy="379220"/>
          </a:xfrm>
          <a:custGeom>
            <a:avLst/>
            <a:gdLst/>
            <a:ahLst/>
            <a:cxnLst/>
            <a:rect l="l" t="t" r="r" b="b"/>
            <a:pathLst>
              <a:path w="3888432" h="3902714" extrusionOk="0">
                <a:moveTo>
                  <a:pt x="1113894" y="3227140"/>
                </a:moveTo>
                <a:lnTo>
                  <a:pt x="2774538" y="3227140"/>
                </a:lnTo>
                <a:cubicBezTo>
                  <a:pt x="2813020" y="3227140"/>
                  <a:pt x="2844216" y="3258336"/>
                  <a:pt x="2844216" y="3296818"/>
                </a:cubicBezTo>
                <a:lnTo>
                  <a:pt x="2844216" y="3337462"/>
                </a:lnTo>
                <a:cubicBezTo>
                  <a:pt x="2844216" y="3375944"/>
                  <a:pt x="2813020" y="3407140"/>
                  <a:pt x="2774538" y="3407140"/>
                </a:cubicBezTo>
                <a:lnTo>
                  <a:pt x="1113894" y="3407140"/>
                </a:lnTo>
                <a:cubicBezTo>
                  <a:pt x="1075412" y="3407140"/>
                  <a:pt x="1044216" y="3375944"/>
                  <a:pt x="1044216" y="3337462"/>
                </a:cubicBezTo>
                <a:lnTo>
                  <a:pt x="1044216" y="3296818"/>
                </a:lnTo>
                <a:cubicBezTo>
                  <a:pt x="1044216" y="3258336"/>
                  <a:pt x="1075412" y="3227140"/>
                  <a:pt x="1113894" y="3227140"/>
                </a:cubicBezTo>
                <a:close/>
                <a:moveTo>
                  <a:pt x="1111898" y="2923315"/>
                </a:moveTo>
                <a:lnTo>
                  <a:pt x="2772542" y="2923315"/>
                </a:lnTo>
                <a:cubicBezTo>
                  <a:pt x="2811024" y="2923315"/>
                  <a:pt x="2842220" y="2954511"/>
                  <a:pt x="2842220" y="2992993"/>
                </a:cubicBezTo>
                <a:lnTo>
                  <a:pt x="2842220" y="3033637"/>
                </a:lnTo>
                <a:cubicBezTo>
                  <a:pt x="2842220" y="3072119"/>
                  <a:pt x="2811024" y="3103315"/>
                  <a:pt x="2772542" y="3103315"/>
                </a:cubicBezTo>
                <a:lnTo>
                  <a:pt x="1111898" y="3103315"/>
                </a:lnTo>
                <a:cubicBezTo>
                  <a:pt x="1073416" y="3103315"/>
                  <a:pt x="1042220" y="3072119"/>
                  <a:pt x="1042220" y="3033637"/>
                </a:cubicBezTo>
                <a:lnTo>
                  <a:pt x="1042220" y="2992993"/>
                </a:lnTo>
                <a:cubicBezTo>
                  <a:pt x="1042220" y="2954511"/>
                  <a:pt x="1073416" y="2923315"/>
                  <a:pt x="1111898" y="2923315"/>
                </a:cubicBezTo>
                <a:close/>
                <a:moveTo>
                  <a:pt x="495275" y="2664296"/>
                </a:moveTo>
                <a:lnTo>
                  <a:pt x="853982" y="2664296"/>
                </a:lnTo>
                <a:lnTo>
                  <a:pt x="853982" y="3560524"/>
                </a:lnTo>
                <a:lnTo>
                  <a:pt x="3006222" y="3560524"/>
                </a:lnTo>
                <a:lnTo>
                  <a:pt x="3006222" y="2664296"/>
                </a:lnTo>
                <a:lnTo>
                  <a:pt x="3364929" y="2664296"/>
                </a:lnTo>
                <a:lnTo>
                  <a:pt x="3364929" y="3902714"/>
                </a:lnTo>
                <a:lnTo>
                  <a:pt x="495275" y="3902714"/>
                </a:lnTo>
                <a:close/>
                <a:moveTo>
                  <a:pt x="1113894" y="2619490"/>
                </a:moveTo>
                <a:lnTo>
                  <a:pt x="2774538" y="2619490"/>
                </a:lnTo>
                <a:cubicBezTo>
                  <a:pt x="2813020" y="2619490"/>
                  <a:pt x="2844216" y="2650686"/>
                  <a:pt x="2844216" y="2689168"/>
                </a:cubicBezTo>
                <a:lnTo>
                  <a:pt x="2844216" y="2729812"/>
                </a:lnTo>
                <a:cubicBezTo>
                  <a:pt x="2844216" y="2768294"/>
                  <a:pt x="2813020" y="2799490"/>
                  <a:pt x="2774538" y="2799490"/>
                </a:cubicBezTo>
                <a:lnTo>
                  <a:pt x="1113894" y="2799490"/>
                </a:lnTo>
                <a:cubicBezTo>
                  <a:pt x="1075412" y="2799490"/>
                  <a:pt x="1044216" y="2768294"/>
                  <a:pt x="1044216" y="2729812"/>
                </a:cubicBezTo>
                <a:lnTo>
                  <a:pt x="1044216" y="2689168"/>
                </a:lnTo>
                <a:cubicBezTo>
                  <a:pt x="1044216" y="2650686"/>
                  <a:pt x="1075412" y="2619490"/>
                  <a:pt x="1113894" y="2619490"/>
                </a:cubicBezTo>
                <a:close/>
                <a:moveTo>
                  <a:pt x="3183220" y="1512740"/>
                </a:moveTo>
                <a:cubicBezTo>
                  <a:pt x="3130821" y="1512740"/>
                  <a:pt x="3088344" y="1555217"/>
                  <a:pt x="3088344" y="1607616"/>
                </a:cubicBezTo>
                <a:lnTo>
                  <a:pt x="3088344" y="1777903"/>
                </a:lnTo>
                <a:cubicBezTo>
                  <a:pt x="3088344" y="1830302"/>
                  <a:pt x="3130821" y="1872779"/>
                  <a:pt x="3183220" y="1872779"/>
                </a:cubicBezTo>
                <a:lnTo>
                  <a:pt x="3334111" y="1872779"/>
                </a:lnTo>
                <a:cubicBezTo>
                  <a:pt x="3386510" y="1872779"/>
                  <a:pt x="3428987" y="1830302"/>
                  <a:pt x="3428987" y="1777903"/>
                </a:cubicBezTo>
                <a:lnTo>
                  <a:pt x="3428987" y="1607616"/>
                </a:lnTo>
                <a:cubicBezTo>
                  <a:pt x="3428987" y="1555217"/>
                  <a:pt x="3386510" y="1512740"/>
                  <a:pt x="3334111" y="1512740"/>
                </a:cubicBezTo>
                <a:close/>
                <a:moveTo>
                  <a:pt x="317370" y="1192161"/>
                </a:moveTo>
                <a:lnTo>
                  <a:pt x="3571062" y="1192161"/>
                </a:lnTo>
                <a:cubicBezTo>
                  <a:pt x="3746341" y="1192161"/>
                  <a:pt x="3888432" y="1369515"/>
                  <a:pt x="3888432" y="1588294"/>
                </a:cubicBezTo>
                <a:lnTo>
                  <a:pt x="3888432" y="3172779"/>
                </a:lnTo>
                <a:cubicBezTo>
                  <a:pt x="3888432" y="3391558"/>
                  <a:pt x="3746341" y="3568912"/>
                  <a:pt x="3571062" y="3568912"/>
                </a:cubicBezTo>
                <a:lnTo>
                  <a:pt x="3484959" y="3568912"/>
                </a:lnTo>
                <a:lnTo>
                  <a:pt x="3484959" y="2490370"/>
                </a:lnTo>
                <a:lnTo>
                  <a:pt x="388615" y="2490370"/>
                </a:lnTo>
                <a:lnTo>
                  <a:pt x="388615" y="3568912"/>
                </a:lnTo>
                <a:lnTo>
                  <a:pt x="317370" y="3568912"/>
                </a:lnTo>
                <a:cubicBezTo>
                  <a:pt x="142091" y="3568912"/>
                  <a:pt x="0" y="3391558"/>
                  <a:pt x="0" y="3172779"/>
                </a:cubicBezTo>
                <a:lnTo>
                  <a:pt x="0" y="1588294"/>
                </a:lnTo>
                <a:cubicBezTo>
                  <a:pt x="0" y="1369515"/>
                  <a:pt x="142091" y="1192161"/>
                  <a:pt x="317370" y="1192161"/>
                </a:cubicBezTo>
                <a:close/>
                <a:moveTo>
                  <a:pt x="3010811" y="792088"/>
                </a:moveTo>
                <a:lnTo>
                  <a:pt x="3369518" y="792088"/>
                </a:lnTo>
                <a:lnTo>
                  <a:pt x="3369518" y="1080119"/>
                </a:lnTo>
                <a:lnTo>
                  <a:pt x="3010811" y="1080119"/>
                </a:lnTo>
                <a:close/>
                <a:moveTo>
                  <a:pt x="2700857" y="0"/>
                </a:moveTo>
                <a:lnTo>
                  <a:pt x="3329483" y="698376"/>
                </a:lnTo>
                <a:lnTo>
                  <a:pt x="2700857" y="698376"/>
                </a:lnTo>
                <a:close/>
                <a:moveTo>
                  <a:pt x="499864" y="0"/>
                </a:moveTo>
                <a:lnTo>
                  <a:pt x="2592288" y="0"/>
                </a:lnTo>
                <a:lnTo>
                  <a:pt x="2592288" y="298450"/>
                </a:lnTo>
                <a:lnTo>
                  <a:pt x="858571" y="298450"/>
                </a:lnTo>
                <a:lnTo>
                  <a:pt x="858571" y="1080119"/>
                </a:lnTo>
                <a:lnTo>
                  <a:pt x="499864" y="1080119"/>
                </a:lnTo>
                <a:close/>
              </a:path>
            </a:pathLst>
          </a:custGeom>
          <a:solidFill>
            <a:srgbClr val="266C9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8" name="Google Shape;298;p7">
            <a:extLst>
              <a:ext uri="{FF2B5EF4-FFF2-40B4-BE49-F238E27FC236}">
                <a16:creationId xmlns:a16="http://schemas.microsoft.com/office/drawing/2014/main" id="{62D9DE5B-2135-4B6B-8B1F-E0378E80927A}"/>
              </a:ext>
            </a:extLst>
          </p:cNvPr>
          <p:cNvSpPr/>
          <p:nvPr/>
        </p:nvSpPr>
        <p:spPr>
          <a:xfrm>
            <a:off x="6912520" y="4103120"/>
            <a:ext cx="504622" cy="494190"/>
          </a:xfrm>
          <a:custGeom>
            <a:avLst/>
            <a:gdLst/>
            <a:ahLst/>
            <a:cxnLst/>
            <a:rect l="l" t="t" r="r" b="b"/>
            <a:pathLst>
              <a:path w="4018294" h="3935229" extrusionOk="0">
                <a:moveTo>
                  <a:pt x="1686498" y="3459340"/>
                </a:moveTo>
                <a:cubicBezTo>
                  <a:pt x="1659539" y="3459340"/>
                  <a:pt x="1637685" y="3481194"/>
                  <a:pt x="1637685" y="3508153"/>
                </a:cubicBezTo>
                <a:lnTo>
                  <a:pt x="1637685" y="3703399"/>
                </a:lnTo>
                <a:cubicBezTo>
                  <a:pt x="1637685" y="3730358"/>
                  <a:pt x="1659539" y="3752212"/>
                  <a:pt x="1686498" y="3752212"/>
                </a:cubicBezTo>
                <a:lnTo>
                  <a:pt x="2782130" y="3752212"/>
                </a:lnTo>
                <a:cubicBezTo>
                  <a:pt x="2809089" y="3752212"/>
                  <a:pt x="2830943" y="3730358"/>
                  <a:pt x="2830943" y="3703399"/>
                </a:cubicBezTo>
                <a:lnTo>
                  <a:pt x="2830943" y="3508153"/>
                </a:lnTo>
                <a:cubicBezTo>
                  <a:pt x="2830943" y="3481194"/>
                  <a:pt x="2809089" y="3459340"/>
                  <a:pt x="2782130" y="3459340"/>
                </a:cubicBezTo>
                <a:close/>
                <a:moveTo>
                  <a:pt x="1249864" y="3459340"/>
                </a:moveTo>
                <a:cubicBezTo>
                  <a:pt x="1222905" y="3459340"/>
                  <a:pt x="1201051" y="3481194"/>
                  <a:pt x="1201051" y="3508153"/>
                </a:cubicBezTo>
                <a:lnTo>
                  <a:pt x="1201051" y="3703399"/>
                </a:lnTo>
                <a:cubicBezTo>
                  <a:pt x="1201051" y="3730358"/>
                  <a:pt x="1222905" y="3752212"/>
                  <a:pt x="1249864" y="3752212"/>
                </a:cubicBezTo>
                <a:lnTo>
                  <a:pt x="1445110" y="3752212"/>
                </a:lnTo>
                <a:cubicBezTo>
                  <a:pt x="1472069" y="3752212"/>
                  <a:pt x="1493923" y="3730358"/>
                  <a:pt x="1493923" y="3703399"/>
                </a:cubicBezTo>
                <a:lnTo>
                  <a:pt x="1493923" y="3508153"/>
                </a:lnTo>
                <a:cubicBezTo>
                  <a:pt x="1493923" y="3481194"/>
                  <a:pt x="1472069" y="3459340"/>
                  <a:pt x="1445110" y="3459340"/>
                </a:cubicBezTo>
                <a:close/>
                <a:moveTo>
                  <a:pt x="818798" y="3459340"/>
                </a:moveTo>
                <a:cubicBezTo>
                  <a:pt x="791839" y="3459340"/>
                  <a:pt x="769985" y="3481194"/>
                  <a:pt x="769985" y="3508153"/>
                </a:cubicBezTo>
                <a:lnTo>
                  <a:pt x="769985" y="3703399"/>
                </a:lnTo>
                <a:cubicBezTo>
                  <a:pt x="769985" y="3730358"/>
                  <a:pt x="791839" y="3752212"/>
                  <a:pt x="818798" y="3752212"/>
                </a:cubicBezTo>
                <a:lnTo>
                  <a:pt x="1014044" y="3752212"/>
                </a:lnTo>
                <a:cubicBezTo>
                  <a:pt x="1041003" y="3752212"/>
                  <a:pt x="1062857" y="3730358"/>
                  <a:pt x="1062857" y="3703399"/>
                </a:cubicBezTo>
                <a:lnTo>
                  <a:pt x="1062857" y="3508153"/>
                </a:lnTo>
                <a:cubicBezTo>
                  <a:pt x="1062857" y="3481194"/>
                  <a:pt x="1041003" y="3459340"/>
                  <a:pt x="1014044" y="3459340"/>
                </a:cubicBezTo>
                <a:close/>
                <a:moveTo>
                  <a:pt x="370964" y="3459340"/>
                </a:moveTo>
                <a:cubicBezTo>
                  <a:pt x="344005" y="3459340"/>
                  <a:pt x="322151" y="3481194"/>
                  <a:pt x="322151" y="3508153"/>
                </a:cubicBezTo>
                <a:lnTo>
                  <a:pt x="322151" y="3703399"/>
                </a:lnTo>
                <a:cubicBezTo>
                  <a:pt x="322151" y="3730358"/>
                  <a:pt x="344005" y="3752212"/>
                  <a:pt x="370964" y="3752212"/>
                </a:cubicBezTo>
                <a:lnTo>
                  <a:pt x="566210" y="3752212"/>
                </a:lnTo>
                <a:cubicBezTo>
                  <a:pt x="593169" y="3752212"/>
                  <a:pt x="615023" y="3730358"/>
                  <a:pt x="615023" y="3703399"/>
                </a:cubicBezTo>
                <a:lnTo>
                  <a:pt x="615023" y="3508153"/>
                </a:lnTo>
                <a:cubicBezTo>
                  <a:pt x="615023" y="3481194"/>
                  <a:pt x="593169" y="3459340"/>
                  <a:pt x="566210" y="3459340"/>
                </a:cubicBezTo>
                <a:close/>
                <a:moveTo>
                  <a:pt x="3457259" y="3005009"/>
                </a:moveTo>
                <a:cubicBezTo>
                  <a:pt x="3430300" y="3005009"/>
                  <a:pt x="3408446" y="3026863"/>
                  <a:pt x="3408446" y="3053822"/>
                </a:cubicBezTo>
                <a:lnTo>
                  <a:pt x="3408446" y="3459340"/>
                </a:lnTo>
                <a:lnTo>
                  <a:pt x="3034791" y="3459340"/>
                </a:lnTo>
                <a:cubicBezTo>
                  <a:pt x="3007832" y="3459340"/>
                  <a:pt x="2985978" y="3481194"/>
                  <a:pt x="2985978" y="3508153"/>
                </a:cubicBezTo>
                <a:lnTo>
                  <a:pt x="2985978" y="3703399"/>
                </a:lnTo>
                <a:cubicBezTo>
                  <a:pt x="2985978" y="3730358"/>
                  <a:pt x="3007832" y="3752212"/>
                  <a:pt x="3034791" y="3752212"/>
                </a:cubicBezTo>
                <a:lnTo>
                  <a:pt x="3457259" y="3752212"/>
                </a:lnTo>
                <a:lnTo>
                  <a:pt x="3514594" y="3752212"/>
                </a:lnTo>
                <a:lnTo>
                  <a:pt x="3652505" y="3752212"/>
                </a:lnTo>
                <a:cubicBezTo>
                  <a:pt x="3679464" y="3752212"/>
                  <a:pt x="3701318" y="3730358"/>
                  <a:pt x="3701318" y="3703399"/>
                </a:cubicBezTo>
                <a:lnTo>
                  <a:pt x="3701318" y="3556963"/>
                </a:lnTo>
                <a:lnTo>
                  <a:pt x="3701318" y="3508153"/>
                </a:lnTo>
                <a:lnTo>
                  <a:pt x="3701318" y="3053822"/>
                </a:lnTo>
                <a:cubicBezTo>
                  <a:pt x="3701318" y="3026863"/>
                  <a:pt x="3679464" y="3005009"/>
                  <a:pt x="3652505" y="3005009"/>
                </a:cubicBezTo>
                <a:close/>
                <a:moveTo>
                  <a:pt x="3009426" y="3005009"/>
                </a:moveTo>
                <a:cubicBezTo>
                  <a:pt x="2982467" y="3005009"/>
                  <a:pt x="2960613" y="3026863"/>
                  <a:pt x="2960613" y="3053822"/>
                </a:cubicBezTo>
                <a:lnTo>
                  <a:pt x="2960613" y="3249068"/>
                </a:lnTo>
                <a:cubicBezTo>
                  <a:pt x="2960613" y="3276027"/>
                  <a:pt x="2982467" y="3297881"/>
                  <a:pt x="3009426" y="3297881"/>
                </a:cubicBezTo>
                <a:lnTo>
                  <a:pt x="3204672" y="3297881"/>
                </a:lnTo>
                <a:cubicBezTo>
                  <a:pt x="3231631" y="3297881"/>
                  <a:pt x="3253485" y="3276027"/>
                  <a:pt x="3253485" y="3249068"/>
                </a:cubicBezTo>
                <a:lnTo>
                  <a:pt x="3253485" y="3053822"/>
                </a:lnTo>
                <a:cubicBezTo>
                  <a:pt x="3253485" y="3026863"/>
                  <a:pt x="3231631" y="3005009"/>
                  <a:pt x="3204672" y="3005009"/>
                </a:cubicBezTo>
                <a:close/>
                <a:moveTo>
                  <a:pt x="2578359" y="3005009"/>
                </a:moveTo>
                <a:cubicBezTo>
                  <a:pt x="2551400" y="3005009"/>
                  <a:pt x="2529546" y="3026863"/>
                  <a:pt x="2529546" y="3053822"/>
                </a:cubicBezTo>
                <a:lnTo>
                  <a:pt x="2529546" y="3249068"/>
                </a:lnTo>
                <a:cubicBezTo>
                  <a:pt x="2529546" y="3276027"/>
                  <a:pt x="2551400" y="3297881"/>
                  <a:pt x="2578359" y="3297881"/>
                </a:cubicBezTo>
                <a:lnTo>
                  <a:pt x="2773605" y="3297881"/>
                </a:lnTo>
                <a:cubicBezTo>
                  <a:pt x="2800564" y="3297881"/>
                  <a:pt x="2822418" y="3276027"/>
                  <a:pt x="2822418" y="3249068"/>
                </a:cubicBezTo>
                <a:lnTo>
                  <a:pt x="2822418" y="3053822"/>
                </a:lnTo>
                <a:cubicBezTo>
                  <a:pt x="2822418" y="3026863"/>
                  <a:pt x="2800564" y="3005009"/>
                  <a:pt x="2773605" y="3005009"/>
                </a:cubicBezTo>
                <a:close/>
                <a:moveTo>
                  <a:pt x="2130526" y="3005009"/>
                </a:moveTo>
                <a:cubicBezTo>
                  <a:pt x="2103567" y="3005009"/>
                  <a:pt x="2081713" y="3026863"/>
                  <a:pt x="2081713" y="3053822"/>
                </a:cubicBezTo>
                <a:lnTo>
                  <a:pt x="2081713" y="3249068"/>
                </a:lnTo>
                <a:cubicBezTo>
                  <a:pt x="2081713" y="3276027"/>
                  <a:pt x="2103567" y="3297881"/>
                  <a:pt x="2130526" y="3297881"/>
                </a:cubicBezTo>
                <a:lnTo>
                  <a:pt x="2325772" y="3297881"/>
                </a:lnTo>
                <a:cubicBezTo>
                  <a:pt x="2352731" y="3297881"/>
                  <a:pt x="2374585" y="3276027"/>
                  <a:pt x="2374585" y="3249068"/>
                </a:cubicBezTo>
                <a:lnTo>
                  <a:pt x="2374585" y="3053822"/>
                </a:lnTo>
                <a:cubicBezTo>
                  <a:pt x="2374585" y="3026863"/>
                  <a:pt x="2352731" y="3005009"/>
                  <a:pt x="2325772" y="3005009"/>
                </a:cubicBezTo>
                <a:close/>
                <a:moveTo>
                  <a:pt x="1697697" y="3005009"/>
                </a:moveTo>
                <a:cubicBezTo>
                  <a:pt x="1670738" y="3005009"/>
                  <a:pt x="1648884" y="3026863"/>
                  <a:pt x="1648884" y="3053822"/>
                </a:cubicBezTo>
                <a:lnTo>
                  <a:pt x="1648884" y="3249068"/>
                </a:lnTo>
                <a:cubicBezTo>
                  <a:pt x="1648884" y="3276027"/>
                  <a:pt x="1670738" y="3297881"/>
                  <a:pt x="1697697" y="3297881"/>
                </a:cubicBezTo>
                <a:lnTo>
                  <a:pt x="1892943" y="3297881"/>
                </a:lnTo>
                <a:cubicBezTo>
                  <a:pt x="1919902" y="3297881"/>
                  <a:pt x="1941756" y="3276027"/>
                  <a:pt x="1941756" y="3249068"/>
                </a:cubicBezTo>
                <a:lnTo>
                  <a:pt x="1941756" y="3053822"/>
                </a:lnTo>
                <a:cubicBezTo>
                  <a:pt x="1941756" y="3026863"/>
                  <a:pt x="1919902" y="3005009"/>
                  <a:pt x="1892943" y="3005009"/>
                </a:cubicBezTo>
                <a:close/>
                <a:moveTo>
                  <a:pt x="1249864" y="3005009"/>
                </a:moveTo>
                <a:cubicBezTo>
                  <a:pt x="1222905" y="3005009"/>
                  <a:pt x="1201051" y="3026863"/>
                  <a:pt x="1201051" y="3053822"/>
                </a:cubicBezTo>
                <a:lnTo>
                  <a:pt x="1201051" y="3249068"/>
                </a:lnTo>
                <a:cubicBezTo>
                  <a:pt x="1201051" y="3276027"/>
                  <a:pt x="1222905" y="3297881"/>
                  <a:pt x="1249864" y="3297881"/>
                </a:cubicBezTo>
                <a:lnTo>
                  <a:pt x="1445110" y="3297881"/>
                </a:lnTo>
                <a:cubicBezTo>
                  <a:pt x="1472069" y="3297881"/>
                  <a:pt x="1493923" y="3276027"/>
                  <a:pt x="1493923" y="3249068"/>
                </a:cubicBezTo>
                <a:lnTo>
                  <a:pt x="1493923" y="3053822"/>
                </a:lnTo>
                <a:cubicBezTo>
                  <a:pt x="1493923" y="3026863"/>
                  <a:pt x="1472069" y="3005009"/>
                  <a:pt x="1445110" y="3005009"/>
                </a:cubicBezTo>
                <a:close/>
                <a:moveTo>
                  <a:pt x="818798" y="3005009"/>
                </a:moveTo>
                <a:cubicBezTo>
                  <a:pt x="791839" y="3005009"/>
                  <a:pt x="769985" y="3026863"/>
                  <a:pt x="769985" y="3053822"/>
                </a:cubicBezTo>
                <a:lnTo>
                  <a:pt x="769985" y="3249068"/>
                </a:lnTo>
                <a:cubicBezTo>
                  <a:pt x="769985" y="3276027"/>
                  <a:pt x="791839" y="3297881"/>
                  <a:pt x="818798" y="3297881"/>
                </a:cubicBezTo>
                <a:lnTo>
                  <a:pt x="1014044" y="3297881"/>
                </a:lnTo>
                <a:cubicBezTo>
                  <a:pt x="1041003" y="3297881"/>
                  <a:pt x="1062857" y="3276027"/>
                  <a:pt x="1062857" y="3249068"/>
                </a:cubicBezTo>
                <a:lnTo>
                  <a:pt x="1062857" y="3053822"/>
                </a:lnTo>
                <a:cubicBezTo>
                  <a:pt x="1062857" y="3026863"/>
                  <a:pt x="1041003" y="3005009"/>
                  <a:pt x="1014044" y="3005009"/>
                </a:cubicBezTo>
                <a:close/>
                <a:moveTo>
                  <a:pt x="370964" y="3005009"/>
                </a:moveTo>
                <a:cubicBezTo>
                  <a:pt x="344005" y="3005009"/>
                  <a:pt x="322151" y="3026863"/>
                  <a:pt x="322151" y="3053822"/>
                </a:cubicBezTo>
                <a:lnTo>
                  <a:pt x="322151" y="3249068"/>
                </a:lnTo>
                <a:cubicBezTo>
                  <a:pt x="322151" y="3276027"/>
                  <a:pt x="344005" y="3297881"/>
                  <a:pt x="370964" y="3297881"/>
                </a:cubicBezTo>
                <a:lnTo>
                  <a:pt x="566210" y="3297881"/>
                </a:lnTo>
                <a:cubicBezTo>
                  <a:pt x="593169" y="3297881"/>
                  <a:pt x="615023" y="3276027"/>
                  <a:pt x="615023" y="3249068"/>
                </a:cubicBezTo>
                <a:lnTo>
                  <a:pt x="615023" y="3053822"/>
                </a:lnTo>
                <a:cubicBezTo>
                  <a:pt x="615023" y="3026863"/>
                  <a:pt x="593169" y="3005009"/>
                  <a:pt x="566210" y="3005009"/>
                </a:cubicBezTo>
                <a:close/>
                <a:moveTo>
                  <a:pt x="3465784" y="2504205"/>
                </a:moveTo>
                <a:cubicBezTo>
                  <a:pt x="3438825" y="2504205"/>
                  <a:pt x="3416971" y="2526059"/>
                  <a:pt x="3416971" y="2553018"/>
                </a:cubicBezTo>
                <a:lnTo>
                  <a:pt x="3416971" y="2748264"/>
                </a:lnTo>
                <a:cubicBezTo>
                  <a:pt x="3416971" y="2775223"/>
                  <a:pt x="3438825" y="2797077"/>
                  <a:pt x="3465784" y="2797077"/>
                </a:cubicBezTo>
                <a:lnTo>
                  <a:pt x="3661030" y="2797077"/>
                </a:lnTo>
                <a:cubicBezTo>
                  <a:pt x="3687989" y="2797077"/>
                  <a:pt x="3709843" y="2775223"/>
                  <a:pt x="3709843" y="2748264"/>
                </a:cubicBezTo>
                <a:lnTo>
                  <a:pt x="3709843" y="2553018"/>
                </a:lnTo>
                <a:cubicBezTo>
                  <a:pt x="3709843" y="2526059"/>
                  <a:pt x="3687989" y="2504205"/>
                  <a:pt x="3661030" y="2504205"/>
                </a:cubicBezTo>
                <a:close/>
                <a:moveTo>
                  <a:pt x="3017950" y="2504205"/>
                </a:moveTo>
                <a:cubicBezTo>
                  <a:pt x="2990991" y="2504205"/>
                  <a:pt x="2969137" y="2526059"/>
                  <a:pt x="2969137" y="2553018"/>
                </a:cubicBezTo>
                <a:lnTo>
                  <a:pt x="2969137" y="2748264"/>
                </a:lnTo>
                <a:cubicBezTo>
                  <a:pt x="2969137" y="2775223"/>
                  <a:pt x="2990991" y="2797077"/>
                  <a:pt x="3017950" y="2797077"/>
                </a:cubicBezTo>
                <a:lnTo>
                  <a:pt x="3213196" y="2797077"/>
                </a:lnTo>
                <a:cubicBezTo>
                  <a:pt x="3240155" y="2797077"/>
                  <a:pt x="3262009" y="2775223"/>
                  <a:pt x="3262009" y="2748264"/>
                </a:cubicBezTo>
                <a:lnTo>
                  <a:pt x="3262009" y="2553018"/>
                </a:lnTo>
                <a:cubicBezTo>
                  <a:pt x="3262009" y="2526059"/>
                  <a:pt x="3240155" y="2504205"/>
                  <a:pt x="3213196" y="2504205"/>
                </a:cubicBezTo>
                <a:close/>
                <a:moveTo>
                  <a:pt x="2586884" y="2504205"/>
                </a:moveTo>
                <a:cubicBezTo>
                  <a:pt x="2559925" y="2504205"/>
                  <a:pt x="2538071" y="2526059"/>
                  <a:pt x="2538071" y="2553018"/>
                </a:cubicBezTo>
                <a:lnTo>
                  <a:pt x="2538071" y="2748264"/>
                </a:lnTo>
                <a:cubicBezTo>
                  <a:pt x="2538071" y="2775223"/>
                  <a:pt x="2559925" y="2797077"/>
                  <a:pt x="2586884" y="2797077"/>
                </a:cubicBezTo>
                <a:lnTo>
                  <a:pt x="2782130" y="2797077"/>
                </a:lnTo>
                <a:cubicBezTo>
                  <a:pt x="2809089" y="2797077"/>
                  <a:pt x="2830943" y="2775223"/>
                  <a:pt x="2830943" y="2748264"/>
                </a:cubicBezTo>
                <a:lnTo>
                  <a:pt x="2830943" y="2553018"/>
                </a:lnTo>
                <a:cubicBezTo>
                  <a:pt x="2830943" y="2526059"/>
                  <a:pt x="2809089" y="2504205"/>
                  <a:pt x="2782130" y="2504205"/>
                </a:cubicBezTo>
                <a:close/>
                <a:moveTo>
                  <a:pt x="2139051" y="2504205"/>
                </a:moveTo>
                <a:cubicBezTo>
                  <a:pt x="2112092" y="2504205"/>
                  <a:pt x="2090238" y="2526059"/>
                  <a:pt x="2090238" y="2553018"/>
                </a:cubicBezTo>
                <a:lnTo>
                  <a:pt x="2090238" y="2748264"/>
                </a:lnTo>
                <a:cubicBezTo>
                  <a:pt x="2090238" y="2775223"/>
                  <a:pt x="2112092" y="2797077"/>
                  <a:pt x="2139051" y="2797077"/>
                </a:cubicBezTo>
                <a:lnTo>
                  <a:pt x="2334297" y="2797077"/>
                </a:lnTo>
                <a:cubicBezTo>
                  <a:pt x="2361256" y="2797077"/>
                  <a:pt x="2383110" y="2775223"/>
                  <a:pt x="2383110" y="2748264"/>
                </a:cubicBezTo>
                <a:lnTo>
                  <a:pt x="2383110" y="2553018"/>
                </a:lnTo>
                <a:cubicBezTo>
                  <a:pt x="2383110" y="2526059"/>
                  <a:pt x="2361256" y="2504205"/>
                  <a:pt x="2334297" y="2504205"/>
                </a:cubicBezTo>
                <a:close/>
                <a:moveTo>
                  <a:pt x="1706222" y="2504205"/>
                </a:moveTo>
                <a:cubicBezTo>
                  <a:pt x="1679263" y="2504205"/>
                  <a:pt x="1657409" y="2526059"/>
                  <a:pt x="1657409" y="2553018"/>
                </a:cubicBezTo>
                <a:lnTo>
                  <a:pt x="1657409" y="2748264"/>
                </a:lnTo>
                <a:cubicBezTo>
                  <a:pt x="1657409" y="2775223"/>
                  <a:pt x="1679263" y="2797077"/>
                  <a:pt x="1706222" y="2797077"/>
                </a:cubicBezTo>
                <a:lnTo>
                  <a:pt x="1901468" y="2797077"/>
                </a:lnTo>
                <a:cubicBezTo>
                  <a:pt x="1928427" y="2797077"/>
                  <a:pt x="1950281" y="2775223"/>
                  <a:pt x="1950281" y="2748264"/>
                </a:cubicBezTo>
                <a:lnTo>
                  <a:pt x="1950281" y="2553018"/>
                </a:lnTo>
                <a:cubicBezTo>
                  <a:pt x="1950281" y="2526059"/>
                  <a:pt x="1928427" y="2504205"/>
                  <a:pt x="1901468" y="2504205"/>
                </a:cubicBezTo>
                <a:close/>
                <a:moveTo>
                  <a:pt x="1258389" y="2504205"/>
                </a:moveTo>
                <a:cubicBezTo>
                  <a:pt x="1231430" y="2504205"/>
                  <a:pt x="1209576" y="2526059"/>
                  <a:pt x="1209576" y="2553018"/>
                </a:cubicBezTo>
                <a:lnTo>
                  <a:pt x="1209576" y="2748264"/>
                </a:lnTo>
                <a:cubicBezTo>
                  <a:pt x="1209576" y="2775223"/>
                  <a:pt x="1231430" y="2797077"/>
                  <a:pt x="1258389" y="2797077"/>
                </a:cubicBezTo>
                <a:lnTo>
                  <a:pt x="1453635" y="2797077"/>
                </a:lnTo>
                <a:cubicBezTo>
                  <a:pt x="1480594" y="2797077"/>
                  <a:pt x="1502448" y="2775223"/>
                  <a:pt x="1502448" y="2748264"/>
                </a:cubicBezTo>
                <a:lnTo>
                  <a:pt x="1502448" y="2553018"/>
                </a:lnTo>
                <a:cubicBezTo>
                  <a:pt x="1502448" y="2526059"/>
                  <a:pt x="1480594" y="2504205"/>
                  <a:pt x="1453635" y="2504205"/>
                </a:cubicBezTo>
                <a:close/>
                <a:moveTo>
                  <a:pt x="827323" y="2504205"/>
                </a:moveTo>
                <a:cubicBezTo>
                  <a:pt x="800364" y="2504205"/>
                  <a:pt x="778510" y="2526059"/>
                  <a:pt x="778510" y="2553018"/>
                </a:cubicBezTo>
                <a:lnTo>
                  <a:pt x="778510" y="2748264"/>
                </a:lnTo>
                <a:cubicBezTo>
                  <a:pt x="778510" y="2775223"/>
                  <a:pt x="800364" y="2797077"/>
                  <a:pt x="827323" y="2797077"/>
                </a:cubicBezTo>
                <a:lnTo>
                  <a:pt x="1022569" y="2797077"/>
                </a:lnTo>
                <a:cubicBezTo>
                  <a:pt x="1049528" y="2797077"/>
                  <a:pt x="1071382" y="2775223"/>
                  <a:pt x="1071382" y="2748264"/>
                </a:cubicBezTo>
                <a:lnTo>
                  <a:pt x="1071382" y="2553018"/>
                </a:lnTo>
                <a:cubicBezTo>
                  <a:pt x="1071382" y="2526059"/>
                  <a:pt x="1049528" y="2504205"/>
                  <a:pt x="1022569" y="2504205"/>
                </a:cubicBezTo>
                <a:close/>
                <a:moveTo>
                  <a:pt x="379489" y="2504205"/>
                </a:moveTo>
                <a:cubicBezTo>
                  <a:pt x="352530" y="2504205"/>
                  <a:pt x="330676" y="2526059"/>
                  <a:pt x="330676" y="2553018"/>
                </a:cubicBezTo>
                <a:lnTo>
                  <a:pt x="330676" y="2748264"/>
                </a:lnTo>
                <a:cubicBezTo>
                  <a:pt x="330676" y="2775223"/>
                  <a:pt x="352530" y="2797077"/>
                  <a:pt x="379489" y="2797077"/>
                </a:cubicBezTo>
                <a:lnTo>
                  <a:pt x="574735" y="2797077"/>
                </a:lnTo>
                <a:cubicBezTo>
                  <a:pt x="601694" y="2797077"/>
                  <a:pt x="623548" y="2775223"/>
                  <a:pt x="623548" y="2748264"/>
                </a:cubicBezTo>
                <a:lnTo>
                  <a:pt x="623548" y="2553018"/>
                </a:lnTo>
                <a:cubicBezTo>
                  <a:pt x="623548" y="2526059"/>
                  <a:pt x="601694" y="2504205"/>
                  <a:pt x="574735" y="2504205"/>
                </a:cubicBezTo>
                <a:close/>
                <a:moveTo>
                  <a:pt x="3457259" y="2006115"/>
                </a:moveTo>
                <a:cubicBezTo>
                  <a:pt x="3430300" y="2006115"/>
                  <a:pt x="3408446" y="2027969"/>
                  <a:pt x="3408446" y="2054928"/>
                </a:cubicBezTo>
                <a:lnTo>
                  <a:pt x="3408446" y="2250174"/>
                </a:lnTo>
                <a:cubicBezTo>
                  <a:pt x="3408446" y="2277133"/>
                  <a:pt x="3430300" y="2298987"/>
                  <a:pt x="3457259" y="2298987"/>
                </a:cubicBezTo>
                <a:lnTo>
                  <a:pt x="3652505" y="2298987"/>
                </a:lnTo>
                <a:cubicBezTo>
                  <a:pt x="3679464" y="2298987"/>
                  <a:pt x="3701318" y="2277133"/>
                  <a:pt x="3701318" y="2250174"/>
                </a:cubicBezTo>
                <a:lnTo>
                  <a:pt x="3701318" y="2054928"/>
                </a:lnTo>
                <a:cubicBezTo>
                  <a:pt x="3701318" y="2027969"/>
                  <a:pt x="3679464" y="2006115"/>
                  <a:pt x="3652505" y="2006115"/>
                </a:cubicBezTo>
                <a:close/>
                <a:moveTo>
                  <a:pt x="3009426" y="2006115"/>
                </a:moveTo>
                <a:cubicBezTo>
                  <a:pt x="2982467" y="2006115"/>
                  <a:pt x="2960613" y="2027969"/>
                  <a:pt x="2960613" y="2054928"/>
                </a:cubicBezTo>
                <a:lnTo>
                  <a:pt x="2960613" y="2250174"/>
                </a:lnTo>
                <a:cubicBezTo>
                  <a:pt x="2960613" y="2277133"/>
                  <a:pt x="2982467" y="2298987"/>
                  <a:pt x="3009426" y="2298987"/>
                </a:cubicBezTo>
                <a:lnTo>
                  <a:pt x="3204672" y="2298987"/>
                </a:lnTo>
                <a:cubicBezTo>
                  <a:pt x="3231631" y="2298987"/>
                  <a:pt x="3253485" y="2277133"/>
                  <a:pt x="3253485" y="2250174"/>
                </a:cubicBezTo>
                <a:lnTo>
                  <a:pt x="3253485" y="2054928"/>
                </a:lnTo>
                <a:cubicBezTo>
                  <a:pt x="3253485" y="2027969"/>
                  <a:pt x="3231631" y="2006115"/>
                  <a:pt x="3204672" y="2006115"/>
                </a:cubicBezTo>
                <a:close/>
                <a:moveTo>
                  <a:pt x="2578359" y="2006115"/>
                </a:moveTo>
                <a:cubicBezTo>
                  <a:pt x="2551400" y="2006115"/>
                  <a:pt x="2529546" y="2027969"/>
                  <a:pt x="2529546" y="2054928"/>
                </a:cubicBezTo>
                <a:lnTo>
                  <a:pt x="2529546" y="2250174"/>
                </a:lnTo>
                <a:cubicBezTo>
                  <a:pt x="2529546" y="2277133"/>
                  <a:pt x="2551400" y="2298987"/>
                  <a:pt x="2578359" y="2298987"/>
                </a:cubicBezTo>
                <a:lnTo>
                  <a:pt x="2773605" y="2298987"/>
                </a:lnTo>
                <a:cubicBezTo>
                  <a:pt x="2800564" y="2298987"/>
                  <a:pt x="2822418" y="2277133"/>
                  <a:pt x="2822418" y="2250174"/>
                </a:cubicBezTo>
                <a:lnTo>
                  <a:pt x="2822418" y="2054928"/>
                </a:lnTo>
                <a:cubicBezTo>
                  <a:pt x="2822418" y="2027969"/>
                  <a:pt x="2800564" y="2006115"/>
                  <a:pt x="2773605" y="2006115"/>
                </a:cubicBezTo>
                <a:close/>
                <a:moveTo>
                  <a:pt x="2130526" y="2006115"/>
                </a:moveTo>
                <a:cubicBezTo>
                  <a:pt x="2103567" y="2006115"/>
                  <a:pt x="2081713" y="2027969"/>
                  <a:pt x="2081713" y="2054928"/>
                </a:cubicBezTo>
                <a:lnTo>
                  <a:pt x="2081713" y="2250174"/>
                </a:lnTo>
                <a:cubicBezTo>
                  <a:pt x="2081713" y="2277133"/>
                  <a:pt x="2103567" y="2298987"/>
                  <a:pt x="2130526" y="2298987"/>
                </a:cubicBezTo>
                <a:lnTo>
                  <a:pt x="2325772" y="2298987"/>
                </a:lnTo>
                <a:cubicBezTo>
                  <a:pt x="2352731" y="2298987"/>
                  <a:pt x="2374585" y="2277133"/>
                  <a:pt x="2374585" y="2250174"/>
                </a:cubicBezTo>
                <a:lnTo>
                  <a:pt x="2374585" y="2054928"/>
                </a:lnTo>
                <a:cubicBezTo>
                  <a:pt x="2374585" y="2027969"/>
                  <a:pt x="2352731" y="2006115"/>
                  <a:pt x="2325772" y="2006115"/>
                </a:cubicBezTo>
                <a:close/>
                <a:moveTo>
                  <a:pt x="1697697" y="2006115"/>
                </a:moveTo>
                <a:cubicBezTo>
                  <a:pt x="1670738" y="2006115"/>
                  <a:pt x="1648884" y="2027969"/>
                  <a:pt x="1648884" y="2054928"/>
                </a:cubicBezTo>
                <a:lnTo>
                  <a:pt x="1648884" y="2250174"/>
                </a:lnTo>
                <a:cubicBezTo>
                  <a:pt x="1648884" y="2277133"/>
                  <a:pt x="1670738" y="2298987"/>
                  <a:pt x="1697697" y="2298987"/>
                </a:cubicBezTo>
                <a:lnTo>
                  <a:pt x="1892943" y="2298987"/>
                </a:lnTo>
                <a:cubicBezTo>
                  <a:pt x="1919902" y="2298987"/>
                  <a:pt x="1941756" y="2277133"/>
                  <a:pt x="1941756" y="2250174"/>
                </a:cubicBezTo>
                <a:lnTo>
                  <a:pt x="1941756" y="2054928"/>
                </a:lnTo>
                <a:cubicBezTo>
                  <a:pt x="1941756" y="2027969"/>
                  <a:pt x="1919902" y="2006115"/>
                  <a:pt x="1892943" y="2006115"/>
                </a:cubicBezTo>
                <a:close/>
                <a:moveTo>
                  <a:pt x="1249864" y="2006115"/>
                </a:moveTo>
                <a:cubicBezTo>
                  <a:pt x="1222905" y="2006115"/>
                  <a:pt x="1201051" y="2027969"/>
                  <a:pt x="1201051" y="2054928"/>
                </a:cubicBezTo>
                <a:lnTo>
                  <a:pt x="1201051" y="2250174"/>
                </a:lnTo>
                <a:cubicBezTo>
                  <a:pt x="1201051" y="2277133"/>
                  <a:pt x="1222905" y="2298987"/>
                  <a:pt x="1249864" y="2298987"/>
                </a:cubicBezTo>
                <a:lnTo>
                  <a:pt x="1445110" y="2298987"/>
                </a:lnTo>
                <a:cubicBezTo>
                  <a:pt x="1472069" y="2298987"/>
                  <a:pt x="1493923" y="2277133"/>
                  <a:pt x="1493923" y="2250174"/>
                </a:cubicBezTo>
                <a:lnTo>
                  <a:pt x="1493923" y="2054928"/>
                </a:lnTo>
                <a:cubicBezTo>
                  <a:pt x="1493923" y="2027969"/>
                  <a:pt x="1472069" y="2006115"/>
                  <a:pt x="1445110" y="2006115"/>
                </a:cubicBezTo>
                <a:close/>
                <a:moveTo>
                  <a:pt x="818798" y="2006115"/>
                </a:moveTo>
                <a:cubicBezTo>
                  <a:pt x="791839" y="2006115"/>
                  <a:pt x="769985" y="2027969"/>
                  <a:pt x="769985" y="2054928"/>
                </a:cubicBezTo>
                <a:lnTo>
                  <a:pt x="769985" y="2250174"/>
                </a:lnTo>
                <a:cubicBezTo>
                  <a:pt x="769985" y="2277133"/>
                  <a:pt x="791839" y="2298987"/>
                  <a:pt x="818798" y="2298987"/>
                </a:cubicBezTo>
                <a:lnTo>
                  <a:pt x="1014044" y="2298987"/>
                </a:lnTo>
                <a:cubicBezTo>
                  <a:pt x="1041003" y="2298987"/>
                  <a:pt x="1062857" y="2277133"/>
                  <a:pt x="1062857" y="2250174"/>
                </a:cubicBezTo>
                <a:lnTo>
                  <a:pt x="1062857" y="2054928"/>
                </a:lnTo>
                <a:cubicBezTo>
                  <a:pt x="1062857" y="2027969"/>
                  <a:pt x="1041003" y="2006115"/>
                  <a:pt x="1014044" y="2006115"/>
                </a:cubicBezTo>
                <a:close/>
                <a:moveTo>
                  <a:pt x="370964" y="2006115"/>
                </a:moveTo>
                <a:cubicBezTo>
                  <a:pt x="344005" y="2006115"/>
                  <a:pt x="322151" y="2027969"/>
                  <a:pt x="322151" y="2054928"/>
                </a:cubicBezTo>
                <a:lnTo>
                  <a:pt x="322151" y="2250174"/>
                </a:lnTo>
                <a:cubicBezTo>
                  <a:pt x="322151" y="2277133"/>
                  <a:pt x="344005" y="2298987"/>
                  <a:pt x="370964" y="2298987"/>
                </a:cubicBezTo>
                <a:lnTo>
                  <a:pt x="566210" y="2298987"/>
                </a:lnTo>
                <a:cubicBezTo>
                  <a:pt x="593169" y="2298987"/>
                  <a:pt x="615023" y="2277133"/>
                  <a:pt x="615023" y="2250174"/>
                </a:cubicBezTo>
                <a:lnTo>
                  <a:pt x="615023" y="2054928"/>
                </a:lnTo>
                <a:cubicBezTo>
                  <a:pt x="615023" y="2027969"/>
                  <a:pt x="593169" y="2006115"/>
                  <a:pt x="566210" y="2006115"/>
                </a:cubicBezTo>
                <a:close/>
                <a:moveTo>
                  <a:pt x="661014" y="956103"/>
                </a:moveTo>
                <a:lnTo>
                  <a:pt x="1309087" y="956103"/>
                </a:lnTo>
                <a:lnTo>
                  <a:pt x="1309087" y="1251488"/>
                </a:lnTo>
                <a:lnTo>
                  <a:pt x="1308807" y="1251488"/>
                </a:lnTo>
                <a:cubicBezTo>
                  <a:pt x="1309091" y="1366682"/>
                  <a:pt x="1247916" y="1473290"/>
                  <a:pt x="1148320" y="1531386"/>
                </a:cubicBezTo>
                <a:cubicBezTo>
                  <a:pt x="1048099" y="1589847"/>
                  <a:pt x="924270" y="1590261"/>
                  <a:pt x="823660" y="1532473"/>
                </a:cubicBezTo>
                <a:cubicBezTo>
                  <a:pt x="723050" y="1474685"/>
                  <a:pt x="661015" y="1367514"/>
                  <a:pt x="661015" y="1251489"/>
                </a:cubicBezTo>
                <a:lnTo>
                  <a:pt x="661315" y="1251488"/>
                </a:lnTo>
                <a:lnTo>
                  <a:pt x="661014" y="1251488"/>
                </a:lnTo>
                <a:close/>
                <a:moveTo>
                  <a:pt x="2203871" y="14577"/>
                </a:moveTo>
                <a:lnTo>
                  <a:pt x="2361705" y="14577"/>
                </a:lnTo>
                <a:lnTo>
                  <a:pt x="2361705" y="227644"/>
                </a:lnTo>
                <a:lnTo>
                  <a:pt x="2362254" y="227644"/>
                </a:lnTo>
                <a:lnTo>
                  <a:pt x="2362254" y="759406"/>
                </a:lnTo>
                <a:cubicBezTo>
                  <a:pt x="2362254" y="858375"/>
                  <a:pt x="2442485" y="938606"/>
                  <a:pt x="2541454" y="938606"/>
                </a:cubicBezTo>
                <a:lnTo>
                  <a:pt x="3187508" y="938606"/>
                </a:lnTo>
                <a:lnTo>
                  <a:pt x="3187508" y="939163"/>
                </a:lnTo>
                <a:lnTo>
                  <a:pt x="3342076" y="939163"/>
                </a:lnTo>
                <a:cubicBezTo>
                  <a:pt x="3528151" y="939163"/>
                  <a:pt x="3678994" y="1090006"/>
                  <a:pt x="3678994" y="1276081"/>
                </a:cubicBezTo>
                <a:lnTo>
                  <a:pt x="3678994" y="1774989"/>
                </a:lnTo>
                <a:lnTo>
                  <a:pt x="4018294" y="1774989"/>
                </a:lnTo>
                <a:lnTo>
                  <a:pt x="4018294" y="3935229"/>
                </a:lnTo>
                <a:lnTo>
                  <a:pt x="0" y="3935229"/>
                </a:lnTo>
                <a:lnTo>
                  <a:pt x="0" y="1774989"/>
                </a:lnTo>
                <a:lnTo>
                  <a:pt x="3521276" y="1774989"/>
                </a:lnTo>
                <a:lnTo>
                  <a:pt x="3521276" y="1276081"/>
                </a:lnTo>
                <a:cubicBezTo>
                  <a:pt x="3521276" y="1177112"/>
                  <a:pt x="3441045" y="1096881"/>
                  <a:pt x="3342076" y="1096881"/>
                </a:cubicBezTo>
                <a:lnTo>
                  <a:pt x="2696022" y="1096881"/>
                </a:lnTo>
                <a:lnTo>
                  <a:pt x="2696022" y="1096324"/>
                </a:lnTo>
                <a:lnTo>
                  <a:pt x="2541454" y="1096324"/>
                </a:lnTo>
                <a:cubicBezTo>
                  <a:pt x="2355379" y="1096324"/>
                  <a:pt x="2204536" y="945481"/>
                  <a:pt x="2204536" y="759406"/>
                </a:cubicBezTo>
                <a:lnTo>
                  <a:pt x="2204536" y="227645"/>
                </a:lnTo>
                <a:lnTo>
                  <a:pt x="2203871" y="227645"/>
                </a:lnTo>
                <a:close/>
                <a:moveTo>
                  <a:pt x="913050" y="0"/>
                </a:moveTo>
                <a:lnTo>
                  <a:pt x="1057050" y="0"/>
                </a:lnTo>
                <a:lnTo>
                  <a:pt x="1057050" y="569505"/>
                </a:lnTo>
                <a:cubicBezTo>
                  <a:pt x="1088315" y="573585"/>
                  <a:pt x="1118287" y="585198"/>
                  <a:pt x="1146441" y="601369"/>
                </a:cubicBezTo>
                <a:cubicBezTo>
                  <a:pt x="1247051" y="659157"/>
                  <a:pt x="1309086" y="766328"/>
                  <a:pt x="1309086" y="882353"/>
                </a:cubicBezTo>
                <a:lnTo>
                  <a:pt x="1021050" y="883318"/>
                </a:lnTo>
                <a:lnTo>
                  <a:pt x="1021050" y="612000"/>
                </a:lnTo>
                <a:lnTo>
                  <a:pt x="949050" y="612000"/>
                </a:lnTo>
                <a:lnTo>
                  <a:pt x="949050" y="883559"/>
                </a:lnTo>
                <a:cubicBezTo>
                  <a:pt x="853040" y="883880"/>
                  <a:pt x="757031" y="884202"/>
                  <a:pt x="661021" y="884523"/>
                </a:cubicBezTo>
                <a:cubicBezTo>
                  <a:pt x="660244" y="768500"/>
                  <a:pt x="721560" y="660917"/>
                  <a:pt x="821781" y="602456"/>
                </a:cubicBezTo>
                <a:cubicBezTo>
                  <a:pt x="850465" y="585724"/>
                  <a:pt x="881083" y="573747"/>
                  <a:pt x="913050" y="569568"/>
                </a:cubicBezTo>
                <a:close/>
              </a:path>
            </a:pathLst>
          </a:custGeom>
          <a:solidFill>
            <a:srgbClr val="266C9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9" name="textruta 28">
            <a:extLst>
              <a:ext uri="{FF2B5EF4-FFF2-40B4-BE49-F238E27FC236}">
                <a16:creationId xmlns:a16="http://schemas.microsoft.com/office/drawing/2014/main" id="{5511841D-18AB-4639-929E-FD69DA24A744}"/>
              </a:ext>
            </a:extLst>
          </p:cNvPr>
          <p:cNvSpPr txBox="1"/>
          <p:nvPr/>
        </p:nvSpPr>
        <p:spPr>
          <a:xfrm>
            <a:off x="951130" y="1133687"/>
            <a:ext cx="3492000" cy="1446550"/>
          </a:xfrm>
          <a:prstGeom prst="rect">
            <a:avLst/>
          </a:prstGeom>
          <a:noFill/>
        </p:spPr>
        <p:txBody>
          <a:bodyPr wrap="square" rtlCol="0">
            <a:spAutoFit/>
          </a:bodyPr>
          <a:lstStyle/>
          <a:p>
            <a:r>
              <a:rPr lang="en-US" sz="1800" b="1" dirty="0">
                <a:solidFill>
                  <a:srgbClr val="3F3F3F"/>
                </a:solidFill>
                <a:latin typeface="Calibri"/>
                <a:ea typeface="Calibri"/>
                <a:cs typeface="Calibri"/>
                <a:sym typeface="Calibri"/>
              </a:rPr>
              <a:t>There are many different tools on the Internet which could help you structure the implementation of your business</a:t>
            </a:r>
          </a:p>
          <a:p>
            <a:endParaRPr lang="sv-SE" sz="1600" b="1" dirty="0">
              <a:latin typeface="Calibri" panose="020F0502020204030204" pitchFamily="34" charset="0"/>
              <a:cs typeface="Calibri" panose="020F0502020204030204" pitchFamily="34" charset="0"/>
            </a:endParaRPr>
          </a:p>
        </p:txBody>
      </p:sp>
      <p:sp>
        <p:nvSpPr>
          <p:cNvPr id="30" name="Google Shape;294;p7">
            <a:extLst>
              <a:ext uri="{FF2B5EF4-FFF2-40B4-BE49-F238E27FC236}">
                <a16:creationId xmlns:a16="http://schemas.microsoft.com/office/drawing/2014/main" id="{76335EA5-5FCD-4FD6-87FA-78248ED827F5}"/>
              </a:ext>
            </a:extLst>
          </p:cNvPr>
          <p:cNvSpPr/>
          <p:nvPr/>
        </p:nvSpPr>
        <p:spPr>
          <a:xfrm>
            <a:off x="4663806" y="4176440"/>
            <a:ext cx="1701248" cy="2339494"/>
          </a:xfrm>
          <a:custGeom>
            <a:avLst/>
            <a:gdLst/>
            <a:ahLst/>
            <a:cxnLst/>
            <a:rect l="l" t="t" r="r" b="b"/>
            <a:pathLst>
              <a:path w="1518129" h="2087673" extrusionOk="0">
                <a:moveTo>
                  <a:pt x="0" y="891306"/>
                </a:moveTo>
                <a:cubicBezTo>
                  <a:pt x="124742" y="1042097"/>
                  <a:pt x="180313" y="1188925"/>
                  <a:pt x="227051" y="1320850"/>
                </a:cubicBezTo>
                <a:cubicBezTo>
                  <a:pt x="283134" y="1440332"/>
                  <a:pt x="360533" y="1506746"/>
                  <a:pt x="462841" y="1655174"/>
                </a:cubicBezTo>
                <a:cubicBezTo>
                  <a:pt x="565096" y="1757587"/>
                  <a:pt x="645749" y="2041189"/>
                  <a:pt x="685760" y="2083377"/>
                </a:cubicBezTo>
                <a:cubicBezTo>
                  <a:pt x="889200" y="2089319"/>
                  <a:pt x="1008846" y="2083505"/>
                  <a:pt x="1304616" y="2087673"/>
                </a:cubicBezTo>
                <a:cubicBezTo>
                  <a:pt x="1468370" y="1792044"/>
                  <a:pt x="1516858" y="1179685"/>
                  <a:pt x="1516859" y="1069958"/>
                </a:cubicBezTo>
                <a:cubicBezTo>
                  <a:pt x="1522576" y="857179"/>
                  <a:pt x="1509640" y="720406"/>
                  <a:pt x="1464891" y="644162"/>
                </a:cubicBezTo>
                <a:cubicBezTo>
                  <a:pt x="1396021" y="572742"/>
                  <a:pt x="1370976" y="579197"/>
                  <a:pt x="1272486" y="612493"/>
                </a:cubicBezTo>
                <a:cubicBezTo>
                  <a:pt x="1306205" y="707004"/>
                  <a:pt x="1275123" y="829781"/>
                  <a:pt x="1264720" y="911472"/>
                </a:cubicBezTo>
                <a:cubicBezTo>
                  <a:pt x="1250153" y="907906"/>
                  <a:pt x="1292939" y="659594"/>
                  <a:pt x="1252622" y="600743"/>
                </a:cubicBezTo>
                <a:cubicBezTo>
                  <a:pt x="1202656" y="541892"/>
                  <a:pt x="1107533" y="508148"/>
                  <a:pt x="1022817" y="558366"/>
                </a:cubicBezTo>
                <a:cubicBezTo>
                  <a:pt x="1086811" y="668103"/>
                  <a:pt x="1058849" y="793697"/>
                  <a:pt x="1053082" y="887580"/>
                </a:cubicBezTo>
                <a:cubicBezTo>
                  <a:pt x="1041532" y="883386"/>
                  <a:pt x="1071753" y="653519"/>
                  <a:pt x="1001757" y="557324"/>
                </a:cubicBezTo>
                <a:cubicBezTo>
                  <a:pt x="946234" y="504548"/>
                  <a:pt x="915026" y="504758"/>
                  <a:pt x="806783" y="513030"/>
                </a:cubicBezTo>
                <a:cubicBezTo>
                  <a:pt x="816055" y="653003"/>
                  <a:pt x="822837" y="732256"/>
                  <a:pt x="810613" y="901237"/>
                </a:cubicBezTo>
                <a:cubicBezTo>
                  <a:pt x="782414" y="451352"/>
                  <a:pt x="784675" y="276900"/>
                  <a:pt x="778941" y="121917"/>
                </a:cubicBezTo>
                <a:cubicBezTo>
                  <a:pt x="774616" y="-32693"/>
                  <a:pt x="569584" y="-61779"/>
                  <a:pt x="582042" y="161731"/>
                </a:cubicBezTo>
                <a:cubicBezTo>
                  <a:pt x="570378" y="380417"/>
                  <a:pt x="623442" y="1132875"/>
                  <a:pt x="554580" y="1197645"/>
                </a:cubicBezTo>
                <a:cubicBezTo>
                  <a:pt x="495024" y="1230412"/>
                  <a:pt x="496393" y="1222363"/>
                  <a:pt x="419736" y="1153389"/>
                </a:cubicBezTo>
                <a:cubicBezTo>
                  <a:pt x="331744" y="1046414"/>
                  <a:pt x="197603" y="767201"/>
                  <a:pt x="0" y="891306"/>
                </a:cubicBezTo>
                <a:close/>
              </a:path>
            </a:pathLst>
          </a:custGeom>
          <a:solidFill>
            <a:srgbClr val="D8D8D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31" name="Google Shape;299;p7">
            <a:extLst>
              <a:ext uri="{FF2B5EF4-FFF2-40B4-BE49-F238E27FC236}">
                <a16:creationId xmlns:a16="http://schemas.microsoft.com/office/drawing/2014/main" id="{2398B394-B97C-4B87-A94E-6AF06A199A12}"/>
              </a:ext>
            </a:extLst>
          </p:cNvPr>
          <p:cNvSpPr txBox="1"/>
          <p:nvPr/>
        </p:nvSpPr>
        <p:spPr>
          <a:xfrm>
            <a:off x="2588205" y="214658"/>
            <a:ext cx="5743713" cy="769401"/>
          </a:xfrm>
          <a:prstGeom prst="rect">
            <a:avLst/>
          </a:prstGeom>
          <a:noFill/>
          <a:ln>
            <a:noFill/>
          </a:ln>
        </p:spPr>
        <p:txBody>
          <a:bodyPr spcFirstLastPara="1" wrap="square" lIns="91425" tIns="45700" rIns="91425" bIns="45700" anchor="t" anchorCtr="0">
            <a:spAutoFit/>
          </a:bodyPr>
          <a:lstStyle/>
          <a:p>
            <a:pPr algn="ctr"/>
            <a:r>
              <a:rPr lang="en-US" sz="4400">
                <a:solidFill>
                  <a:srgbClr val="2F5597"/>
                </a:solidFill>
                <a:ea typeface="+mn-lt"/>
                <a:cs typeface="+mn-lt"/>
                <a:sym typeface="Calibri"/>
              </a:rPr>
              <a:t>2.3 Tools</a:t>
            </a:r>
            <a:r>
              <a:rPr lang="en-US" sz="3600">
                <a:solidFill>
                  <a:schemeClr val="dk1"/>
                </a:solidFill>
                <a:latin typeface="Calibri"/>
                <a:cs typeface="Calibri"/>
                <a:sym typeface="Calibri"/>
              </a:rPr>
              <a:t> </a:t>
            </a:r>
            <a:endParaRPr lang="en-US" sz="3600">
              <a:solidFill>
                <a:schemeClr val="dk1"/>
              </a:solidFill>
              <a:latin typeface="Calibri"/>
              <a:cs typeface="Calibri"/>
            </a:endParaRPr>
          </a:p>
        </p:txBody>
      </p:sp>
      <p:sp>
        <p:nvSpPr>
          <p:cNvPr id="32" name="Oval 5">
            <a:extLst>
              <a:ext uri="{FF2B5EF4-FFF2-40B4-BE49-F238E27FC236}">
                <a16:creationId xmlns:a16="http://schemas.microsoft.com/office/drawing/2014/main" id="{6F3CF0CF-C54B-4180-9AF7-458CADC0BB1E}"/>
              </a:ext>
            </a:extLst>
          </p:cNvPr>
          <p:cNvSpPr/>
          <p:nvPr/>
        </p:nvSpPr>
        <p:spPr>
          <a:xfrm rot="16200000">
            <a:off x="8754904" y="419628"/>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Oval 57">
            <a:extLst>
              <a:ext uri="{FF2B5EF4-FFF2-40B4-BE49-F238E27FC236}">
                <a16:creationId xmlns:a16="http://schemas.microsoft.com/office/drawing/2014/main" id="{9DE9135D-02FE-4AAB-AA79-FDABCA1E04E4}"/>
              </a:ext>
            </a:extLst>
          </p:cNvPr>
          <p:cNvSpPr/>
          <p:nvPr/>
        </p:nvSpPr>
        <p:spPr>
          <a:xfrm rot="16200000">
            <a:off x="9242866" y="417187"/>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Oval 64">
            <a:extLst>
              <a:ext uri="{FF2B5EF4-FFF2-40B4-BE49-F238E27FC236}">
                <a16:creationId xmlns:a16="http://schemas.microsoft.com/office/drawing/2014/main" id="{BE3AB3B6-FB1B-4F24-BDEA-23B045683DC3}"/>
              </a:ext>
            </a:extLst>
          </p:cNvPr>
          <p:cNvSpPr/>
          <p:nvPr/>
        </p:nvSpPr>
        <p:spPr>
          <a:xfrm rot="16200000">
            <a:off x="9718075" y="417187"/>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05441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50A43915-1C4E-42D4-A675-8BD14E4C252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86035" y="6211204"/>
            <a:ext cx="2895805" cy="636636"/>
          </a:xfrm>
          <a:prstGeom prst="rect">
            <a:avLst/>
          </a:prstGeom>
        </p:spPr>
      </p:pic>
      <p:sp>
        <p:nvSpPr>
          <p:cNvPr id="5" name="CuadroTexto 4">
            <a:extLst>
              <a:ext uri="{FF2B5EF4-FFF2-40B4-BE49-F238E27FC236}">
                <a16:creationId xmlns:a16="http://schemas.microsoft.com/office/drawing/2014/main" id="{EC22A439-7530-41C2-B5C4-1407BFF382D6}"/>
              </a:ext>
            </a:extLst>
          </p:cNvPr>
          <p:cNvSpPr txBox="1"/>
          <p:nvPr/>
        </p:nvSpPr>
        <p:spPr>
          <a:xfrm>
            <a:off x="315655" y="6457890"/>
            <a:ext cx="9567189" cy="400110"/>
          </a:xfrm>
          <a:prstGeom prst="rect">
            <a:avLst/>
          </a:prstGeom>
          <a:noFill/>
        </p:spPr>
        <p:txBody>
          <a:bodyPr wrap="square">
            <a:spAutoFit/>
          </a:bodyPr>
          <a:lstStyle/>
          <a:p>
            <a:r>
              <a:rPr lang="en-US" sz="100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a:p>
        </p:txBody>
      </p:sp>
      <p:pic>
        <p:nvPicPr>
          <p:cNvPr id="6" name="Imagen 5">
            <a:extLst>
              <a:ext uri="{FF2B5EF4-FFF2-40B4-BE49-F238E27FC236}">
                <a16:creationId xmlns:a16="http://schemas.microsoft.com/office/drawing/2014/main" id="{5EB1B196-642A-47C9-9856-D58D1856CD1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2219417" cy="883966"/>
          </a:xfrm>
          <a:prstGeom prst="rect">
            <a:avLst/>
          </a:prstGeom>
        </p:spPr>
      </p:pic>
      <p:sp>
        <p:nvSpPr>
          <p:cNvPr id="10" name="Text Placeholder 4">
            <a:extLst>
              <a:ext uri="{FF2B5EF4-FFF2-40B4-BE49-F238E27FC236}">
                <a16:creationId xmlns:a16="http://schemas.microsoft.com/office/drawing/2014/main" id="{7344A23B-2389-4CFC-8920-E29843BE20B3}"/>
              </a:ext>
            </a:extLst>
          </p:cNvPr>
          <p:cNvSpPr txBox="1">
            <a:spLocks/>
          </p:cNvSpPr>
          <p:nvPr/>
        </p:nvSpPr>
        <p:spPr>
          <a:xfrm>
            <a:off x="339613" y="2243135"/>
            <a:ext cx="2196000" cy="277200"/>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600">
                <a:solidFill>
                  <a:schemeClr val="tx1">
                    <a:lumMod val="65000"/>
                    <a:lumOff val="35000"/>
                  </a:schemeClr>
                </a:solidFill>
                <a:cs typeface="Arial" pitchFamily="34" charset="0"/>
              </a:rPr>
              <a:t>Your goals should be…</a:t>
            </a:r>
            <a:endParaRPr lang="ko-KR" altLang="en-US" sz="1600">
              <a:solidFill>
                <a:schemeClr val="tx1">
                  <a:lumMod val="65000"/>
                  <a:lumOff val="35000"/>
                </a:schemeClr>
              </a:solidFill>
              <a:cs typeface="Arial" pitchFamily="34" charset="0"/>
            </a:endParaRPr>
          </a:p>
        </p:txBody>
      </p:sp>
      <p:sp>
        <p:nvSpPr>
          <p:cNvPr id="11" name="Text Placeholder 5">
            <a:extLst>
              <a:ext uri="{FF2B5EF4-FFF2-40B4-BE49-F238E27FC236}">
                <a16:creationId xmlns:a16="http://schemas.microsoft.com/office/drawing/2014/main" id="{87162A43-C45E-432C-B41C-37390FC74FF9}"/>
              </a:ext>
            </a:extLst>
          </p:cNvPr>
          <p:cNvSpPr txBox="1">
            <a:spLocks/>
          </p:cNvSpPr>
          <p:nvPr/>
        </p:nvSpPr>
        <p:spPr>
          <a:xfrm>
            <a:off x="324188" y="2584980"/>
            <a:ext cx="2196000" cy="2020293"/>
          </a:xfrm>
          <a:prstGeom prst="rect">
            <a:avLst/>
          </a:prstGeo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Tx/>
              <a:buChar char="-"/>
            </a:pPr>
            <a:r>
              <a:rPr lang="en-US" altLang="ko-KR" sz="1600" dirty="0">
                <a:solidFill>
                  <a:schemeClr val="tx1">
                    <a:lumMod val="75000"/>
                    <a:lumOff val="25000"/>
                  </a:schemeClr>
                </a:solidFill>
                <a:ea typeface="맑은 고딕"/>
                <a:cs typeface="Arial"/>
              </a:rPr>
              <a:t>Specific</a:t>
            </a:r>
          </a:p>
          <a:p>
            <a:pPr marL="285750" indent="-285750">
              <a:buFontTx/>
              <a:buChar char="-"/>
            </a:pPr>
            <a:r>
              <a:rPr lang="en-US" altLang="ko-KR" sz="1600" dirty="0">
                <a:solidFill>
                  <a:schemeClr val="tx1">
                    <a:lumMod val="75000"/>
                    <a:lumOff val="25000"/>
                  </a:schemeClr>
                </a:solidFill>
                <a:ea typeface="맑은 고딕"/>
                <a:cs typeface="Arial"/>
              </a:rPr>
              <a:t>Measurable</a:t>
            </a:r>
          </a:p>
          <a:p>
            <a:pPr marL="285750" indent="-285750">
              <a:buFontTx/>
              <a:buChar char="-"/>
            </a:pPr>
            <a:r>
              <a:rPr lang="en-US" altLang="ko-KR" sz="1600" dirty="0">
                <a:solidFill>
                  <a:schemeClr val="tx1">
                    <a:lumMod val="75000"/>
                    <a:lumOff val="25000"/>
                  </a:schemeClr>
                </a:solidFill>
                <a:ea typeface="맑은 고딕"/>
                <a:cs typeface="Arial"/>
              </a:rPr>
              <a:t>Achievable</a:t>
            </a:r>
          </a:p>
          <a:p>
            <a:pPr marL="285750" indent="-285750">
              <a:buFontTx/>
              <a:buChar char="-"/>
            </a:pPr>
            <a:r>
              <a:rPr lang="en-US" altLang="ko-KR" sz="1600" dirty="0">
                <a:solidFill>
                  <a:schemeClr val="tx1">
                    <a:lumMod val="75000"/>
                    <a:lumOff val="25000"/>
                  </a:schemeClr>
                </a:solidFill>
                <a:ea typeface="맑은 고딕"/>
                <a:cs typeface="Arial"/>
              </a:rPr>
              <a:t>All of the above</a:t>
            </a:r>
          </a:p>
        </p:txBody>
      </p:sp>
      <p:sp>
        <p:nvSpPr>
          <p:cNvPr id="12" name="Text Placeholder 6">
            <a:extLst>
              <a:ext uri="{FF2B5EF4-FFF2-40B4-BE49-F238E27FC236}">
                <a16:creationId xmlns:a16="http://schemas.microsoft.com/office/drawing/2014/main" id="{B95429B3-42B3-4768-AA05-C38AFAC473FB}"/>
              </a:ext>
            </a:extLst>
          </p:cNvPr>
          <p:cNvSpPr txBox="1">
            <a:spLocks/>
          </p:cNvSpPr>
          <p:nvPr/>
        </p:nvSpPr>
        <p:spPr>
          <a:xfrm>
            <a:off x="3024076" y="2285391"/>
            <a:ext cx="2196000" cy="583649"/>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600">
                <a:solidFill>
                  <a:schemeClr val="tx1">
                    <a:lumMod val="65000"/>
                    <a:lumOff val="35000"/>
                  </a:schemeClr>
                </a:solidFill>
                <a:cs typeface="Arial" pitchFamily="34" charset="0"/>
              </a:rPr>
              <a:t>Is it important to set time-limits?</a:t>
            </a:r>
            <a:endParaRPr lang="ko-KR" altLang="en-US" sz="1600">
              <a:solidFill>
                <a:schemeClr val="tx1">
                  <a:lumMod val="65000"/>
                  <a:lumOff val="35000"/>
                </a:schemeClr>
              </a:solidFill>
              <a:cs typeface="Arial" pitchFamily="34" charset="0"/>
            </a:endParaRPr>
          </a:p>
        </p:txBody>
      </p:sp>
      <p:sp>
        <p:nvSpPr>
          <p:cNvPr id="13" name="Text Placeholder 7">
            <a:extLst>
              <a:ext uri="{FF2B5EF4-FFF2-40B4-BE49-F238E27FC236}">
                <a16:creationId xmlns:a16="http://schemas.microsoft.com/office/drawing/2014/main" id="{1DC63CAC-38F3-4B3B-A725-8121D50B22B1}"/>
              </a:ext>
            </a:extLst>
          </p:cNvPr>
          <p:cNvSpPr txBox="1">
            <a:spLocks/>
          </p:cNvSpPr>
          <p:nvPr/>
        </p:nvSpPr>
        <p:spPr>
          <a:xfrm>
            <a:off x="3160565" y="3023963"/>
            <a:ext cx="2196000" cy="828000"/>
          </a:xfrm>
          <a:prstGeom prst="rect">
            <a:avLst/>
          </a:prstGeo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Tx/>
              <a:buChar char="-"/>
            </a:pPr>
            <a:r>
              <a:rPr lang="en-US" altLang="ko-KR" sz="1600" dirty="0">
                <a:solidFill>
                  <a:schemeClr val="tx1">
                    <a:lumMod val="75000"/>
                    <a:lumOff val="25000"/>
                  </a:schemeClr>
                </a:solidFill>
                <a:ea typeface="맑은 고딕"/>
                <a:cs typeface="Arial"/>
              </a:rPr>
              <a:t>Yes</a:t>
            </a:r>
          </a:p>
          <a:p>
            <a:pPr marL="285750" indent="-285750">
              <a:buFontTx/>
              <a:buChar char="-"/>
            </a:pPr>
            <a:r>
              <a:rPr lang="en-US" altLang="ko-KR" sz="1600" dirty="0">
                <a:solidFill>
                  <a:schemeClr val="tx1">
                    <a:lumMod val="75000"/>
                    <a:lumOff val="25000"/>
                  </a:schemeClr>
                </a:solidFill>
                <a:ea typeface="맑은 고딕"/>
                <a:cs typeface="Arial"/>
              </a:rPr>
              <a:t>No</a:t>
            </a:r>
          </a:p>
        </p:txBody>
      </p:sp>
      <p:sp>
        <p:nvSpPr>
          <p:cNvPr id="18" name="Oval 4">
            <a:extLst>
              <a:ext uri="{FF2B5EF4-FFF2-40B4-BE49-F238E27FC236}">
                <a16:creationId xmlns:a16="http://schemas.microsoft.com/office/drawing/2014/main" id="{034D3887-F2CC-4ABF-B2CC-4C973D984D86}"/>
              </a:ext>
            </a:extLst>
          </p:cNvPr>
          <p:cNvSpPr/>
          <p:nvPr/>
        </p:nvSpPr>
        <p:spPr>
          <a:xfrm>
            <a:off x="688080" y="1380764"/>
            <a:ext cx="754393" cy="754393"/>
          </a:xfrm>
          <a:prstGeom prst="ellipse">
            <a:avLst/>
          </a:prstGeom>
          <a:solidFill>
            <a:srgbClr val="4EAE3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sz="1400" b="1">
              <a:solidFill>
                <a:schemeClr val="accent2"/>
              </a:solidFill>
            </a:endParaRPr>
          </a:p>
        </p:txBody>
      </p:sp>
      <p:sp>
        <p:nvSpPr>
          <p:cNvPr id="19" name="Oval 18">
            <a:extLst>
              <a:ext uri="{FF2B5EF4-FFF2-40B4-BE49-F238E27FC236}">
                <a16:creationId xmlns:a16="http://schemas.microsoft.com/office/drawing/2014/main" id="{C5316071-172F-42AE-A310-69D62C5D0BAA}"/>
              </a:ext>
            </a:extLst>
          </p:cNvPr>
          <p:cNvSpPr/>
          <p:nvPr/>
        </p:nvSpPr>
        <p:spPr>
          <a:xfrm>
            <a:off x="3314112" y="1355738"/>
            <a:ext cx="754393" cy="754393"/>
          </a:xfrm>
          <a:prstGeom prst="ellipse">
            <a:avLst/>
          </a:prstGeom>
          <a:solidFill>
            <a:srgbClr val="FFB5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sz="1400" b="1"/>
          </a:p>
        </p:txBody>
      </p:sp>
      <p:sp>
        <p:nvSpPr>
          <p:cNvPr id="22" name="Text Placeholder 6">
            <a:extLst>
              <a:ext uri="{FF2B5EF4-FFF2-40B4-BE49-F238E27FC236}">
                <a16:creationId xmlns:a16="http://schemas.microsoft.com/office/drawing/2014/main" id="{FD4DEAD9-FFD6-48C0-B515-3D5EF888DCC5}"/>
              </a:ext>
            </a:extLst>
          </p:cNvPr>
          <p:cNvSpPr txBox="1">
            <a:spLocks/>
          </p:cNvSpPr>
          <p:nvPr/>
        </p:nvSpPr>
        <p:spPr>
          <a:xfrm>
            <a:off x="5374361" y="2224760"/>
            <a:ext cx="2160408" cy="620773"/>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600">
                <a:solidFill>
                  <a:schemeClr val="tx1">
                    <a:lumMod val="65000"/>
                    <a:lumOff val="35000"/>
                  </a:schemeClr>
                </a:solidFill>
                <a:cs typeface="Arial" pitchFamily="34" charset="0"/>
              </a:rPr>
              <a:t>How often do you need to evaluate?</a:t>
            </a:r>
            <a:endParaRPr lang="ko-KR" altLang="en-US" sz="1600">
              <a:solidFill>
                <a:schemeClr val="tx1">
                  <a:lumMod val="65000"/>
                  <a:lumOff val="35000"/>
                </a:schemeClr>
              </a:solidFill>
              <a:cs typeface="Arial" pitchFamily="34" charset="0"/>
            </a:endParaRPr>
          </a:p>
        </p:txBody>
      </p:sp>
      <p:sp>
        <p:nvSpPr>
          <p:cNvPr id="23" name="Text Placeholder 7">
            <a:extLst>
              <a:ext uri="{FF2B5EF4-FFF2-40B4-BE49-F238E27FC236}">
                <a16:creationId xmlns:a16="http://schemas.microsoft.com/office/drawing/2014/main" id="{8B829E9F-3F52-42FD-B2C9-14992DCE9C65}"/>
              </a:ext>
            </a:extLst>
          </p:cNvPr>
          <p:cNvSpPr txBox="1">
            <a:spLocks/>
          </p:cNvSpPr>
          <p:nvPr/>
        </p:nvSpPr>
        <p:spPr>
          <a:xfrm>
            <a:off x="5180160" y="2913689"/>
            <a:ext cx="2196000" cy="828000"/>
          </a:xfrm>
          <a:prstGeom prst="rect">
            <a:avLst/>
          </a:prstGeo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Tx/>
              <a:buChar char="-"/>
            </a:pPr>
            <a:r>
              <a:rPr lang="en-US" altLang="ko-KR" sz="1600" dirty="0">
                <a:solidFill>
                  <a:schemeClr val="tx1">
                    <a:lumMod val="75000"/>
                    <a:lumOff val="25000"/>
                  </a:schemeClr>
                </a:solidFill>
                <a:ea typeface="맑은 고딕"/>
                <a:cs typeface="Arial"/>
              </a:rPr>
              <a:t>In the end</a:t>
            </a:r>
          </a:p>
          <a:p>
            <a:pPr marL="285750" indent="-285750">
              <a:buFontTx/>
              <a:buChar char="-"/>
            </a:pPr>
            <a:r>
              <a:rPr lang="en-US" altLang="ko-KR" sz="1600" dirty="0">
                <a:solidFill>
                  <a:schemeClr val="tx1">
                    <a:lumMod val="75000"/>
                    <a:lumOff val="25000"/>
                  </a:schemeClr>
                </a:solidFill>
                <a:ea typeface="맑은 고딕"/>
                <a:cs typeface="Arial"/>
              </a:rPr>
              <a:t>Continually</a:t>
            </a:r>
          </a:p>
          <a:p>
            <a:pPr marL="285750" indent="-285750">
              <a:buFontTx/>
              <a:buChar char="-"/>
            </a:pPr>
            <a:r>
              <a:rPr lang="en-US" altLang="ko-KR" sz="1600" dirty="0">
                <a:solidFill>
                  <a:schemeClr val="tx1">
                    <a:lumMod val="75000"/>
                    <a:lumOff val="25000"/>
                  </a:schemeClr>
                </a:solidFill>
                <a:ea typeface="맑은 고딕"/>
                <a:cs typeface="Arial"/>
              </a:rPr>
              <a:t>In the beginning</a:t>
            </a:r>
          </a:p>
        </p:txBody>
      </p:sp>
      <p:sp>
        <p:nvSpPr>
          <p:cNvPr id="26" name="Oval 18">
            <a:extLst>
              <a:ext uri="{FF2B5EF4-FFF2-40B4-BE49-F238E27FC236}">
                <a16:creationId xmlns:a16="http://schemas.microsoft.com/office/drawing/2014/main" id="{43561C9B-6E88-4218-8661-CB86831A9A59}"/>
              </a:ext>
            </a:extLst>
          </p:cNvPr>
          <p:cNvSpPr/>
          <p:nvPr/>
        </p:nvSpPr>
        <p:spPr>
          <a:xfrm>
            <a:off x="5650801" y="1367168"/>
            <a:ext cx="754393" cy="754393"/>
          </a:xfrm>
          <a:prstGeom prst="ellipse">
            <a:avLst/>
          </a:prstGeom>
          <a:solidFill>
            <a:srgbClr val="266C9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sz="1400" b="1"/>
          </a:p>
        </p:txBody>
      </p:sp>
      <p:sp>
        <p:nvSpPr>
          <p:cNvPr id="28" name="Donut 8">
            <a:extLst>
              <a:ext uri="{FF2B5EF4-FFF2-40B4-BE49-F238E27FC236}">
                <a16:creationId xmlns:a16="http://schemas.microsoft.com/office/drawing/2014/main" id="{49222F3C-3564-4ADC-BEEB-3CC1694D832E}"/>
              </a:ext>
            </a:extLst>
          </p:cNvPr>
          <p:cNvSpPr/>
          <p:nvPr/>
        </p:nvSpPr>
        <p:spPr>
          <a:xfrm>
            <a:off x="4068505" y="4552023"/>
            <a:ext cx="341413" cy="408098"/>
          </a:xfrm>
          <a:custGeom>
            <a:avLst/>
            <a:gdLst/>
            <a:ahLst/>
            <a:cxnLst/>
            <a:rect l="l" t="t" r="r" b="b"/>
            <a:pathLst>
              <a:path w="2688046" h="3213079">
                <a:moveTo>
                  <a:pt x="1056023" y="556744"/>
                </a:moveTo>
                <a:lnTo>
                  <a:pt x="1056023" y="906412"/>
                </a:lnTo>
                <a:cubicBezTo>
                  <a:pt x="641240" y="1029807"/>
                  <a:pt x="338989" y="1414134"/>
                  <a:pt x="338989" y="1869056"/>
                </a:cubicBezTo>
                <a:cubicBezTo>
                  <a:pt x="338989" y="2424121"/>
                  <a:pt x="788958" y="2874090"/>
                  <a:pt x="1344023" y="2874090"/>
                </a:cubicBezTo>
                <a:cubicBezTo>
                  <a:pt x="1899088" y="2874090"/>
                  <a:pt x="2349057" y="2424121"/>
                  <a:pt x="2349057" y="1869056"/>
                </a:cubicBezTo>
                <a:cubicBezTo>
                  <a:pt x="2349057" y="1414134"/>
                  <a:pt x="2046806" y="1029807"/>
                  <a:pt x="1632023" y="906412"/>
                </a:cubicBezTo>
                <a:lnTo>
                  <a:pt x="1632023" y="556744"/>
                </a:lnTo>
                <a:cubicBezTo>
                  <a:pt x="2235992" y="687900"/>
                  <a:pt x="2688046" y="1225687"/>
                  <a:pt x="2688046" y="1869056"/>
                </a:cubicBezTo>
                <a:cubicBezTo>
                  <a:pt x="2688046" y="2611339"/>
                  <a:pt x="2086306" y="3213079"/>
                  <a:pt x="1344023" y="3213079"/>
                </a:cubicBezTo>
                <a:cubicBezTo>
                  <a:pt x="601740" y="3213079"/>
                  <a:pt x="0" y="2611339"/>
                  <a:pt x="0" y="1869056"/>
                </a:cubicBezTo>
                <a:cubicBezTo>
                  <a:pt x="0" y="1225687"/>
                  <a:pt x="452054" y="687900"/>
                  <a:pt x="1056023" y="556744"/>
                </a:cubicBezTo>
                <a:close/>
                <a:moveTo>
                  <a:pt x="1344023" y="0"/>
                </a:moveTo>
                <a:cubicBezTo>
                  <a:pt x="1443445" y="0"/>
                  <a:pt x="1524043" y="80598"/>
                  <a:pt x="1524043" y="180020"/>
                </a:cubicBezTo>
                <a:lnTo>
                  <a:pt x="1524043" y="1413058"/>
                </a:lnTo>
                <a:cubicBezTo>
                  <a:pt x="1524043" y="1512480"/>
                  <a:pt x="1443445" y="1593078"/>
                  <a:pt x="1344023" y="1593078"/>
                </a:cubicBezTo>
                <a:cubicBezTo>
                  <a:pt x="1244601" y="1593078"/>
                  <a:pt x="1164003" y="1512480"/>
                  <a:pt x="1164003" y="1413058"/>
                </a:cubicBezTo>
                <a:lnTo>
                  <a:pt x="1164003" y="180020"/>
                </a:lnTo>
                <a:cubicBezTo>
                  <a:pt x="1164003" y="80598"/>
                  <a:pt x="1244601" y="0"/>
                  <a:pt x="134402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sz="2700">
              <a:solidFill>
                <a:schemeClr val="tx1"/>
              </a:solidFill>
            </a:endParaRPr>
          </a:p>
        </p:txBody>
      </p:sp>
      <p:sp>
        <p:nvSpPr>
          <p:cNvPr id="33" name="Oval 21">
            <a:extLst>
              <a:ext uri="{FF2B5EF4-FFF2-40B4-BE49-F238E27FC236}">
                <a16:creationId xmlns:a16="http://schemas.microsoft.com/office/drawing/2014/main" id="{E7EDC180-435C-4A10-8F25-AA666E478D7F}"/>
              </a:ext>
            </a:extLst>
          </p:cNvPr>
          <p:cNvSpPr>
            <a:spLocks noChangeAspect="1"/>
          </p:cNvSpPr>
          <p:nvPr/>
        </p:nvSpPr>
        <p:spPr>
          <a:xfrm>
            <a:off x="1275027" y="4607197"/>
            <a:ext cx="334893" cy="337690"/>
          </a:xfrm>
          <a:custGeom>
            <a:avLst/>
            <a:gdLst/>
            <a:ahLst/>
            <a:cxnLst/>
            <a:rect l="l" t="t" r="r" b="b"/>
            <a:pathLst>
              <a:path w="1652142" h="1665940">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sz="2700"/>
          </a:p>
        </p:txBody>
      </p:sp>
      <p:sp>
        <p:nvSpPr>
          <p:cNvPr id="63" name="Título 1">
            <a:extLst>
              <a:ext uri="{FF2B5EF4-FFF2-40B4-BE49-F238E27FC236}">
                <a16:creationId xmlns:a16="http://schemas.microsoft.com/office/drawing/2014/main" id="{F4478866-DC00-4A15-AA8F-ABE6BFB2FBC3}"/>
              </a:ext>
            </a:extLst>
          </p:cNvPr>
          <p:cNvSpPr txBox="1">
            <a:spLocks/>
          </p:cNvSpPr>
          <p:nvPr/>
        </p:nvSpPr>
        <p:spPr>
          <a:xfrm>
            <a:off x="3048000" y="279083"/>
            <a:ext cx="8656320" cy="72516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3600" err="1">
                <a:latin typeface="+mn-lt"/>
              </a:rPr>
              <a:t>Self-Assessment</a:t>
            </a:r>
            <a:r>
              <a:rPr lang="es-ES" sz="3600">
                <a:latin typeface="+mn-lt"/>
              </a:rPr>
              <a:t> Test</a:t>
            </a:r>
          </a:p>
        </p:txBody>
      </p:sp>
      <p:pic>
        <p:nvPicPr>
          <p:cNvPr id="3" name="Imagen 2">
            <a:extLst>
              <a:ext uri="{FF2B5EF4-FFF2-40B4-BE49-F238E27FC236}">
                <a16:creationId xmlns:a16="http://schemas.microsoft.com/office/drawing/2014/main" id="{E3AC4BB2-5475-409C-A9B3-F42145693C2C}"/>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689054" y="1137304"/>
            <a:ext cx="4493655" cy="4279525"/>
          </a:xfrm>
          <a:prstGeom prst="rect">
            <a:avLst/>
          </a:prstGeom>
          <a:ln>
            <a:noFill/>
          </a:ln>
          <a:effectLst>
            <a:glow rad="381000">
              <a:schemeClr val="accent1">
                <a:alpha val="40000"/>
              </a:schemeClr>
            </a:glow>
          </a:effectLst>
        </p:spPr>
      </p:pic>
      <p:sp>
        <p:nvSpPr>
          <p:cNvPr id="24" name="Rectángulo 23">
            <a:extLst>
              <a:ext uri="{FF2B5EF4-FFF2-40B4-BE49-F238E27FC236}">
                <a16:creationId xmlns:a16="http://schemas.microsoft.com/office/drawing/2014/main" id="{B0322E88-0DBE-4658-88D6-9A2B42EBFBED}"/>
              </a:ext>
            </a:extLst>
          </p:cNvPr>
          <p:cNvSpPr/>
          <p:nvPr/>
        </p:nvSpPr>
        <p:spPr>
          <a:xfrm>
            <a:off x="7689054" y="1137305"/>
            <a:ext cx="4502947" cy="4279524"/>
          </a:xfrm>
          <a:prstGeom prst="rect">
            <a:avLst/>
          </a:prstGeom>
          <a:solidFill>
            <a:schemeClr val="bg1">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5" name="Text Placeholder 4"/>
          <p:cNvSpPr txBox="1">
            <a:spLocks/>
          </p:cNvSpPr>
          <p:nvPr/>
        </p:nvSpPr>
        <p:spPr>
          <a:xfrm>
            <a:off x="1415560" y="4597713"/>
            <a:ext cx="2196000" cy="599146"/>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600">
                <a:solidFill>
                  <a:schemeClr val="tx1">
                    <a:lumMod val="65000"/>
                    <a:lumOff val="35000"/>
                  </a:schemeClr>
                </a:solidFill>
                <a:cs typeface="Arial" pitchFamily="34" charset="0"/>
              </a:rPr>
              <a:t>What is the next step after evaluating?</a:t>
            </a:r>
          </a:p>
        </p:txBody>
      </p:sp>
      <p:sp>
        <p:nvSpPr>
          <p:cNvPr id="27" name="Text Placeholder 5"/>
          <p:cNvSpPr txBox="1">
            <a:spLocks/>
          </p:cNvSpPr>
          <p:nvPr/>
        </p:nvSpPr>
        <p:spPr>
          <a:xfrm>
            <a:off x="1203490" y="5241904"/>
            <a:ext cx="2664246" cy="828000"/>
          </a:xfrm>
          <a:prstGeom prst="rect">
            <a:avLst/>
          </a:prstGeo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Tx/>
              <a:buChar char="-"/>
            </a:pPr>
            <a:r>
              <a:rPr lang="en-US" altLang="ko-KR" sz="1600" dirty="0">
                <a:solidFill>
                  <a:schemeClr val="tx1">
                    <a:lumMod val="75000"/>
                    <a:lumOff val="25000"/>
                  </a:schemeClr>
                </a:solidFill>
                <a:ea typeface="맑은 고딕"/>
                <a:cs typeface="Arial"/>
              </a:rPr>
              <a:t>Give up</a:t>
            </a:r>
          </a:p>
          <a:p>
            <a:pPr marL="285750" indent="-285750">
              <a:buFontTx/>
              <a:buChar char="-"/>
            </a:pPr>
            <a:r>
              <a:rPr lang="en-US" altLang="ko-KR" sz="1600" dirty="0">
                <a:solidFill>
                  <a:schemeClr val="tx1">
                    <a:lumMod val="75000"/>
                    <a:lumOff val="25000"/>
                  </a:schemeClr>
                </a:solidFill>
                <a:ea typeface="맑은 고딕"/>
                <a:cs typeface="Arial"/>
              </a:rPr>
              <a:t>Continue as before</a:t>
            </a:r>
          </a:p>
          <a:p>
            <a:pPr marL="285750" indent="-285750">
              <a:buFontTx/>
              <a:buChar char="-"/>
            </a:pPr>
            <a:r>
              <a:rPr lang="en-US" altLang="ko-KR" sz="1600" dirty="0">
                <a:solidFill>
                  <a:schemeClr val="tx1">
                    <a:lumMod val="75000"/>
                    <a:lumOff val="25000"/>
                  </a:schemeClr>
                </a:solidFill>
                <a:ea typeface="맑은 고딕"/>
                <a:cs typeface="Arial"/>
              </a:rPr>
              <a:t>Make necessary changes</a:t>
            </a:r>
          </a:p>
        </p:txBody>
      </p:sp>
      <p:sp>
        <p:nvSpPr>
          <p:cNvPr id="32" name="Text Placeholder 6"/>
          <p:cNvSpPr txBox="1">
            <a:spLocks/>
          </p:cNvSpPr>
          <p:nvPr/>
        </p:nvSpPr>
        <p:spPr>
          <a:xfrm>
            <a:off x="4747149" y="4607798"/>
            <a:ext cx="2196000" cy="277200"/>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600">
                <a:solidFill>
                  <a:schemeClr val="tx1">
                    <a:lumMod val="65000"/>
                    <a:lumOff val="35000"/>
                  </a:schemeClr>
                </a:solidFill>
                <a:cs typeface="Arial" pitchFamily="34" charset="0"/>
              </a:rPr>
              <a:t>What is SMART?</a:t>
            </a:r>
            <a:endParaRPr lang="ko-KR" altLang="en-US" sz="1600">
              <a:solidFill>
                <a:schemeClr val="tx1">
                  <a:lumMod val="65000"/>
                  <a:lumOff val="35000"/>
                </a:schemeClr>
              </a:solidFill>
              <a:cs typeface="Arial" pitchFamily="34" charset="0"/>
            </a:endParaRPr>
          </a:p>
        </p:txBody>
      </p:sp>
      <p:sp>
        <p:nvSpPr>
          <p:cNvPr id="34" name="Text Placeholder 7"/>
          <p:cNvSpPr txBox="1">
            <a:spLocks/>
          </p:cNvSpPr>
          <p:nvPr/>
        </p:nvSpPr>
        <p:spPr>
          <a:xfrm>
            <a:off x="4418125" y="4989752"/>
            <a:ext cx="2525024" cy="1221452"/>
          </a:xfrm>
          <a:prstGeom prst="rect">
            <a:avLst/>
          </a:prstGeo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Tx/>
              <a:buChar char="-"/>
            </a:pPr>
            <a:r>
              <a:rPr lang="en-US" altLang="ko-KR" sz="1600" dirty="0">
                <a:solidFill>
                  <a:schemeClr val="tx1">
                    <a:lumMod val="75000"/>
                    <a:lumOff val="25000"/>
                  </a:schemeClr>
                </a:solidFill>
                <a:ea typeface="맑은 고딕"/>
                <a:cs typeface="Arial"/>
              </a:rPr>
              <a:t>A tool for setting goals</a:t>
            </a:r>
          </a:p>
          <a:p>
            <a:pPr marL="285750" indent="-285750">
              <a:buFontTx/>
              <a:buChar char="-"/>
            </a:pPr>
            <a:r>
              <a:rPr lang="en-US" altLang="ko-KR" sz="1600" dirty="0">
                <a:solidFill>
                  <a:schemeClr val="tx1">
                    <a:lumMod val="75000"/>
                    <a:lumOff val="25000"/>
                  </a:schemeClr>
                </a:solidFill>
                <a:ea typeface="맑은 고딕"/>
                <a:cs typeface="Arial"/>
              </a:rPr>
              <a:t>A tool to structure your activities in time</a:t>
            </a:r>
          </a:p>
          <a:p>
            <a:pPr marL="285750" indent="-285750">
              <a:buFontTx/>
              <a:buChar char="-"/>
            </a:pPr>
            <a:r>
              <a:rPr lang="en-US" altLang="ko-KR" sz="1600" dirty="0">
                <a:solidFill>
                  <a:schemeClr val="tx1">
                    <a:lumMod val="75000"/>
                    <a:lumOff val="25000"/>
                  </a:schemeClr>
                </a:solidFill>
                <a:ea typeface="맑은 고딕"/>
                <a:cs typeface="Arial"/>
              </a:rPr>
              <a:t>A financial tool </a:t>
            </a:r>
            <a:endParaRPr lang="en-US" altLang="ko-KR" sz="1600" dirty="0">
              <a:solidFill>
                <a:schemeClr val="tx1">
                  <a:lumMod val="75000"/>
                  <a:lumOff val="25000"/>
                </a:schemeClr>
              </a:solidFill>
              <a:ea typeface="맑은 고딕"/>
              <a:cs typeface="Arial" pitchFamily="34" charset="0"/>
            </a:endParaRPr>
          </a:p>
        </p:txBody>
      </p:sp>
      <p:sp>
        <p:nvSpPr>
          <p:cNvPr id="35" name="Oval 4"/>
          <p:cNvSpPr/>
          <p:nvPr/>
        </p:nvSpPr>
        <p:spPr>
          <a:xfrm>
            <a:off x="2095928" y="3851964"/>
            <a:ext cx="725915" cy="700704"/>
          </a:xfrm>
          <a:prstGeom prst="ellipse">
            <a:avLst/>
          </a:prstGeom>
          <a:solidFill>
            <a:srgbClr val="4EAE3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sz="1400" b="1">
              <a:solidFill>
                <a:schemeClr val="accent2"/>
              </a:solidFill>
            </a:endParaRPr>
          </a:p>
        </p:txBody>
      </p:sp>
      <p:sp>
        <p:nvSpPr>
          <p:cNvPr id="36" name="Oval 18"/>
          <p:cNvSpPr/>
          <p:nvPr/>
        </p:nvSpPr>
        <p:spPr>
          <a:xfrm>
            <a:off x="5071376" y="3813069"/>
            <a:ext cx="754393" cy="754393"/>
          </a:xfrm>
          <a:prstGeom prst="ellipse">
            <a:avLst/>
          </a:prstGeom>
          <a:solidFill>
            <a:srgbClr val="FFB5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sz="1400" b="1"/>
          </a:p>
        </p:txBody>
      </p:sp>
      <p:pic>
        <p:nvPicPr>
          <p:cNvPr id="45" name="Bild 4" descr="Maskros med hel fyllning">
            <a:extLst>
              <a:ext uri="{FF2B5EF4-FFF2-40B4-BE49-F238E27FC236}">
                <a16:creationId xmlns:a16="http://schemas.microsoft.com/office/drawing/2014/main" id="{28E49838-26F6-4DB0-9E2C-E5E1323C278E}"/>
              </a:ext>
            </a:extLst>
          </p:cNvPr>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5141134" y="3898713"/>
            <a:ext cx="593977" cy="611462"/>
          </a:xfrm>
          <a:prstGeom prst="rect">
            <a:avLst/>
          </a:prstGeom>
        </p:spPr>
      </p:pic>
      <p:pic>
        <p:nvPicPr>
          <p:cNvPr id="38" name="Bild 37" descr="Cirklar med pilar med hel fyllning">
            <a:extLst>
              <a:ext uri="{FF2B5EF4-FFF2-40B4-BE49-F238E27FC236}">
                <a16:creationId xmlns:a16="http://schemas.microsoft.com/office/drawing/2014/main" id="{D0AB1231-1305-4BAF-8201-C1A3A43C9CF8}"/>
              </a:ext>
            </a:extLst>
          </p:cNvPr>
          <p:cNvPicPr>
            <a:picLocks noChangeAspect="1"/>
          </p:cNvPicPr>
          <p:nvPr/>
        </p:nvPicPr>
        <p:blipFill>
          <a:blip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2012096" y="3741689"/>
            <a:ext cx="914400" cy="914400"/>
          </a:xfrm>
          <a:prstGeom prst="rect">
            <a:avLst/>
          </a:prstGeom>
        </p:spPr>
      </p:pic>
      <p:sp>
        <p:nvSpPr>
          <p:cNvPr id="39" name="Google Shape;406;p12">
            <a:extLst>
              <a:ext uri="{FF2B5EF4-FFF2-40B4-BE49-F238E27FC236}">
                <a16:creationId xmlns:a16="http://schemas.microsoft.com/office/drawing/2014/main" id="{B6044E89-34A9-43E6-BF49-4F764CFA6983}"/>
              </a:ext>
            </a:extLst>
          </p:cNvPr>
          <p:cNvSpPr/>
          <p:nvPr/>
        </p:nvSpPr>
        <p:spPr>
          <a:xfrm>
            <a:off x="771956" y="1435599"/>
            <a:ext cx="665657" cy="594673"/>
          </a:xfrm>
          <a:custGeom>
            <a:avLst/>
            <a:gdLst/>
            <a:ahLst/>
            <a:cxnLst/>
            <a:rect l="l" t="t" r="r" b="b"/>
            <a:pathLst>
              <a:path w="10919" h="10884" extrusionOk="0">
                <a:moveTo>
                  <a:pt x="9561" y="561"/>
                </a:moveTo>
                <a:lnTo>
                  <a:pt x="9561" y="1203"/>
                </a:lnTo>
                <a:cubicBezTo>
                  <a:pt x="9561" y="1299"/>
                  <a:pt x="9633" y="1370"/>
                  <a:pt x="9728" y="1370"/>
                </a:cubicBezTo>
                <a:lnTo>
                  <a:pt x="10359" y="1370"/>
                </a:lnTo>
                <a:lnTo>
                  <a:pt x="8966" y="2739"/>
                </a:lnTo>
                <a:lnTo>
                  <a:pt x="8394" y="2739"/>
                </a:lnTo>
                <a:lnTo>
                  <a:pt x="9323" y="1811"/>
                </a:lnTo>
                <a:cubicBezTo>
                  <a:pt x="9383" y="1751"/>
                  <a:pt x="9383" y="1644"/>
                  <a:pt x="9323" y="1584"/>
                </a:cubicBezTo>
                <a:cubicBezTo>
                  <a:pt x="9293" y="1555"/>
                  <a:pt x="9252" y="1540"/>
                  <a:pt x="9210" y="1540"/>
                </a:cubicBezTo>
                <a:cubicBezTo>
                  <a:pt x="9168" y="1540"/>
                  <a:pt x="9127" y="1555"/>
                  <a:pt x="9097" y="1584"/>
                </a:cubicBezTo>
                <a:lnTo>
                  <a:pt x="8180" y="2513"/>
                </a:lnTo>
                <a:lnTo>
                  <a:pt x="8180" y="1954"/>
                </a:lnTo>
                <a:lnTo>
                  <a:pt x="9561" y="561"/>
                </a:lnTo>
                <a:close/>
                <a:moveTo>
                  <a:pt x="4441" y="2382"/>
                </a:moveTo>
                <a:cubicBezTo>
                  <a:pt x="5513" y="2382"/>
                  <a:pt x="6489" y="2799"/>
                  <a:pt x="7228" y="3466"/>
                </a:cubicBezTo>
                <a:lnTo>
                  <a:pt x="4334" y="6347"/>
                </a:lnTo>
                <a:cubicBezTo>
                  <a:pt x="4275" y="6406"/>
                  <a:pt x="4275" y="6514"/>
                  <a:pt x="4334" y="6573"/>
                </a:cubicBezTo>
                <a:cubicBezTo>
                  <a:pt x="4370" y="6609"/>
                  <a:pt x="4406" y="6621"/>
                  <a:pt x="4453" y="6621"/>
                </a:cubicBezTo>
                <a:cubicBezTo>
                  <a:pt x="4501" y="6621"/>
                  <a:pt x="4525" y="6609"/>
                  <a:pt x="4572" y="6573"/>
                </a:cubicBezTo>
                <a:lnTo>
                  <a:pt x="5287" y="5859"/>
                </a:lnTo>
                <a:cubicBezTo>
                  <a:pt x="5418" y="6037"/>
                  <a:pt x="5477" y="6252"/>
                  <a:pt x="5477" y="6478"/>
                </a:cubicBezTo>
                <a:cubicBezTo>
                  <a:pt x="5477" y="7038"/>
                  <a:pt x="5013" y="7502"/>
                  <a:pt x="4453" y="7502"/>
                </a:cubicBezTo>
                <a:cubicBezTo>
                  <a:pt x="3894" y="7502"/>
                  <a:pt x="3429" y="7038"/>
                  <a:pt x="3429" y="6478"/>
                </a:cubicBezTo>
                <a:cubicBezTo>
                  <a:pt x="3429" y="5906"/>
                  <a:pt x="3894" y="5442"/>
                  <a:pt x="4453" y="5442"/>
                </a:cubicBezTo>
                <a:cubicBezTo>
                  <a:pt x="4513" y="5442"/>
                  <a:pt x="4584" y="5442"/>
                  <a:pt x="4644" y="5466"/>
                </a:cubicBezTo>
                <a:cubicBezTo>
                  <a:pt x="4652" y="5467"/>
                  <a:pt x="4660" y="5467"/>
                  <a:pt x="4668" y="5467"/>
                </a:cubicBezTo>
                <a:cubicBezTo>
                  <a:pt x="4751" y="5467"/>
                  <a:pt x="4813" y="5410"/>
                  <a:pt x="4834" y="5323"/>
                </a:cubicBezTo>
                <a:cubicBezTo>
                  <a:pt x="4858" y="5240"/>
                  <a:pt x="4799" y="5168"/>
                  <a:pt x="4703" y="5133"/>
                </a:cubicBezTo>
                <a:cubicBezTo>
                  <a:pt x="4620" y="5121"/>
                  <a:pt x="4537" y="5109"/>
                  <a:pt x="4453" y="5109"/>
                </a:cubicBezTo>
                <a:cubicBezTo>
                  <a:pt x="3703" y="5109"/>
                  <a:pt x="3096" y="5716"/>
                  <a:pt x="3096" y="6454"/>
                </a:cubicBezTo>
                <a:cubicBezTo>
                  <a:pt x="3096" y="7204"/>
                  <a:pt x="3703" y="7811"/>
                  <a:pt x="4453" y="7811"/>
                </a:cubicBezTo>
                <a:cubicBezTo>
                  <a:pt x="5192" y="7811"/>
                  <a:pt x="5811" y="7204"/>
                  <a:pt x="5811" y="6454"/>
                </a:cubicBezTo>
                <a:cubicBezTo>
                  <a:pt x="5811" y="6145"/>
                  <a:pt x="5704" y="5859"/>
                  <a:pt x="5525" y="5621"/>
                </a:cubicBezTo>
                <a:lnTo>
                  <a:pt x="6025" y="5121"/>
                </a:lnTo>
                <a:cubicBezTo>
                  <a:pt x="6346" y="5490"/>
                  <a:pt x="6525" y="5966"/>
                  <a:pt x="6525" y="6454"/>
                </a:cubicBezTo>
                <a:cubicBezTo>
                  <a:pt x="6525" y="7585"/>
                  <a:pt x="5596" y="8514"/>
                  <a:pt x="4465" y="8514"/>
                </a:cubicBezTo>
                <a:cubicBezTo>
                  <a:pt x="3334" y="8514"/>
                  <a:pt x="2417" y="7585"/>
                  <a:pt x="2417" y="6454"/>
                </a:cubicBezTo>
                <a:cubicBezTo>
                  <a:pt x="2417" y="5323"/>
                  <a:pt x="3334" y="4406"/>
                  <a:pt x="4465" y="4406"/>
                </a:cubicBezTo>
                <a:cubicBezTo>
                  <a:pt x="4811" y="4406"/>
                  <a:pt x="5156" y="4490"/>
                  <a:pt x="5453" y="4656"/>
                </a:cubicBezTo>
                <a:cubicBezTo>
                  <a:pt x="5476" y="4671"/>
                  <a:pt x="5502" y="4678"/>
                  <a:pt x="5528" y="4678"/>
                </a:cubicBezTo>
                <a:cubicBezTo>
                  <a:pt x="5585" y="4678"/>
                  <a:pt x="5643" y="4646"/>
                  <a:pt x="5668" y="4597"/>
                </a:cubicBezTo>
                <a:cubicBezTo>
                  <a:pt x="5715" y="4525"/>
                  <a:pt x="5692" y="4418"/>
                  <a:pt x="5608" y="4371"/>
                </a:cubicBezTo>
                <a:cubicBezTo>
                  <a:pt x="5275" y="4180"/>
                  <a:pt x="4882" y="4097"/>
                  <a:pt x="4477" y="4097"/>
                </a:cubicBezTo>
                <a:cubicBezTo>
                  <a:pt x="3167" y="4097"/>
                  <a:pt x="2120" y="5168"/>
                  <a:pt x="2120" y="6454"/>
                </a:cubicBezTo>
                <a:cubicBezTo>
                  <a:pt x="2120" y="7764"/>
                  <a:pt x="3191" y="8823"/>
                  <a:pt x="4477" y="8823"/>
                </a:cubicBezTo>
                <a:cubicBezTo>
                  <a:pt x="5787" y="8823"/>
                  <a:pt x="6847" y="7752"/>
                  <a:pt x="6847" y="6454"/>
                </a:cubicBezTo>
                <a:cubicBezTo>
                  <a:pt x="6847" y="5883"/>
                  <a:pt x="6644" y="5323"/>
                  <a:pt x="6263" y="4894"/>
                </a:cubicBezTo>
                <a:lnTo>
                  <a:pt x="6763" y="4406"/>
                </a:lnTo>
                <a:cubicBezTo>
                  <a:pt x="7263" y="4966"/>
                  <a:pt x="7549" y="5704"/>
                  <a:pt x="7549" y="6454"/>
                </a:cubicBezTo>
                <a:cubicBezTo>
                  <a:pt x="7549" y="8157"/>
                  <a:pt x="6168" y="9538"/>
                  <a:pt x="4465" y="9538"/>
                </a:cubicBezTo>
                <a:cubicBezTo>
                  <a:pt x="2775" y="9538"/>
                  <a:pt x="1382" y="8157"/>
                  <a:pt x="1382" y="6454"/>
                </a:cubicBezTo>
                <a:cubicBezTo>
                  <a:pt x="1382" y="4763"/>
                  <a:pt x="2775" y="3382"/>
                  <a:pt x="4465" y="3382"/>
                </a:cubicBezTo>
                <a:cubicBezTo>
                  <a:pt x="5061" y="3382"/>
                  <a:pt x="5632" y="3537"/>
                  <a:pt x="6132" y="3870"/>
                </a:cubicBezTo>
                <a:cubicBezTo>
                  <a:pt x="6157" y="3887"/>
                  <a:pt x="6187" y="3895"/>
                  <a:pt x="6217" y="3895"/>
                </a:cubicBezTo>
                <a:cubicBezTo>
                  <a:pt x="6272" y="3895"/>
                  <a:pt x="6328" y="3869"/>
                  <a:pt x="6358" y="3823"/>
                </a:cubicBezTo>
                <a:cubicBezTo>
                  <a:pt x="6406" y="3751"/>
                  <a:pt x="6382" y="3644"/>
                  <a:pt x="6311" y="3597"/>
                </a:cubicBezTo>
                <a:cubicBezTo>
                  <a:pt x="5763" y="3239"/>
                  <a:pt x="5132" y="3061"/>
                  <a:pt x="4477" y="3061"/>
                </a:cubicBezTo>
                <a:cubicBezTo>
                  <a:pt x="2608" y="3061"/>
                  <a:pt x="1084" y="4585"/>
                  <a:pt x="1084" y="6454"/>
                </a:cubicBezTo>
                <a:cubicBezTo>
                  <a:pt x="1084" y="8335"/>
                  <a:pt x="2608" y="9847"/>
                  <a:pt x="4477" y="9847"/>
                </a:cubicBezTo>
                <a:cubicBezTo>
                  <a:pt x="6358" y="9847"/>
                  <a:pt x="7870" y="8335"/>
                  <a:pt x="7870" y="6454"/>
                </a:cubicBezTo>
                <a:cubicBezTo>
                  <a:pt x="7870" y="5609"/>
                  <a:pt x="7561" y="4811"/>
                  <a:pt x="7001" y="4168"/>
                </a:cubicBezTo>
                <a:lnTo>
                  <a:pt x="7489" y="3680"/>
                </a:lnTo>
                <a:cubicBezTo>
                  <a:pt x="8120" y="4418"/>
                  <a:pt x="8537" y="5394"/>
                  <a:pt x="8537" y="6478"/>
                </a:cubicBezTo>
                <a:cubicBezTo>
                  <a:pt x="8537" y="8740"/>
                  <a:pt x="6692" y="10562"/>
                  <a:pt x="4441" y="10562"/>
                </a:cubicBezTo>
                <a:cubicBezTo>
                  <a:pt x="2191" y="10562"/>
                  <a:pt x="346" y="8716"/>
                  <a:pt x="346" y="6478"/>
                </a:cubicBezTo>
                <a:cubicBezTo>
                  <a:pt x="346" y="4228"/>
                  <a:pt x="2191" y="2382"/>
                  <a:pt x="4441" y="2382"/>
                </a:cubicBezTo>
                <a:close/>
                <a:moveTo>
                  <a:pt x="9701" y="1"/>
                </a:moveTo>
                <a:cubicBezTo>
                  <a:pt x="9659" y="1"/>
                  <a:pt x="9617" y="17"/>
                  <a:pt x="9585" y="49"/>
                </a:cubicBezTo>
                <a:lnTo>
                  <a:pt x="7894" y="1739"/>
                </a:lnTo>
                <a:cubicBezTo>
                  <a:pt x="7859" y="1775"/>
                  <a:pt x="7847" y="1811"/>
                  <a:pt x="7847" y="1858"/>
                </a:cubicBezTo>
                <a:lnTo>
                  <a:pt x="7847" y="2811"/>
                </a:lnTo>
                <a:lnTo>
                  <a:pt x="7430" y="3228"/>
                </a:lnTo>
                <a:cubicBezTo>
                  <a:pt x="6644" y="2501"/>
                  <a:pt x="5584" y="2037"/>
                  <a:pt x="4430" y="2037"/>
                </a:cubicBezTo>
                <a:cubicBezTo>
                  <a:pt x="1989" y="2037"/>
                  <a:pt x="0" y="4013"/>
                  <a:pt x="0" y="6454"/>
                </a:cubicBezTo>
                <a:cubicBezTo>
                  <a:pt x="0" y="8895"/>
                  <a:pt x="1989" y="10883"/>
                  <a:pt x="4430" y="10883"/>
                </a:cubicBezTo>
                <a:cubicBezTo>
                  <a:pt x="6870" y="10883"/>
                  <a:pt x="8847" y="8895"/>
                  <a:pt x="8847" y="6454"/>
                </a:cubicBezTo>
                <a:cubicBezTo>
                  <a:pt x="8847" y="5299"/>
                  <a:pt x="8394" y="4240"/>
                  <a:pt x="7656" y="3454"/>
                </a:cubicBezTo>
                <a:lnTo>
                  <a:pt x="8073" y="3037"/>
                </a:lnTo>
                <a:lnTo>
                  <a:pt x="9025" y="3037"/>
                </a:lnTo>
                <a:cubicBezTo>
                  <a:pt x="9073" y="3037"/>
                  <a:pt x="9109" y="3013"/>
                  <a:pt x="9144" y="2989"/>
                </a:cubicBezTo>
                <a:lnTo>
                  <a:pt x="10835" y="1299"/>
                </a:lnTo>
                <a:cubicBezTo>
                  <a:pt x="10895" y="1251"/>
                  <a:pt x="10918" y="1192"/>
                  <a:pt x="10883" y="1132"/>
                </a:cubicBezTo>
                <a:cubicBezTo>
                  <a:pt x="10859" y="1072"/>
                  <a:pt x="10799" y="1025"/>
                  <a:pt x="10740" y="1025"/>
                </a:cubicBezTo>
                <a:lnTo>
                  <a:pt x="9871" y="1025"/>
                </a:lnTo>
                <a:lnTo>
                  <a:pt x="9871" y="168"/>
                </a:lnTo>
                <a:cubicBezTo>
                  <a:pt x="9871" y="108"/>
                  <a:pt x="9823" y="49"/>
                  <a:pt x="9764" y="13"/>
                </a:cubicBezTo>
                <a:cubicBezTo>
                  <a:pt x="9744" y="5"/>
                  <a:pt x="9723" y="1"/>
                  <a:pt x="9701" y="1"/>
                </a:cubicBezTo>
                <a:close/>
              </a:path>
            </a:pathLst>
          </a:custGeom>
          <a:solidFill>
            <a:schemeClr val="bg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pic>
        <p:nvPicPr>
          <p:cNvPr id="46" name="Bild 6" descr="Будильник med hel fyllning">
            <a:extLst>
              <a:ext uri="{FF2B5EF4-FFF2-40B4-BE49-F238E27FC236}">
                <a16:creationId xmlns:a16="http://schemas.microsoft.com/office/drawing/2014/main" id="{26B8F8DD-B14C-47A6-93D5-299548134155}"/>
              </a:ext>
            </a:extLst>
          </p:cNvPr>
          <p:cNvPicPr>
            <a:picLocks noChangeAspect="1"/>
          </p:cNvPicPr>
          <p:nvPr/>
        </p:nvPicPr>
        <p:blipFill>
          <a:blip r:embed="rId9" cstate="email">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3241819" y="1303645"/>
            <a:ext cx="898978" cy="898978"/>
          </a:xfrm>
          <a:prstGeom prst="rect">
            <a:avLst/>
          </a:prstGeom>
        </p:spPr>
      </p:pic>
      <p:pic>
        <p:nvPicPr>
          <p:cNvPr id="8" name="Bild 7" descr="Urklipp med hel fyllning">
            <a:extLst>
              <a:ext uri="{FF2B5EF4-FFF2-40B4-BE49-F238E27FC236}">
                <a16:creationId xmlns:a16="http://schemas.microsoft.com/office/drawing/2014/main" id="{FC2BD2CC-1C39-4648-84D4-07DE22580A26}"/>
              </a:ext>
            </a:extLst>
          </p:cNvPr>
          <p:cNvPicPr>
            <a:picLocks noChangeAspect="1"/>
          </p:cNvPicPr>
          <p:nvPr/>
        </p:nvPicPr>
        <p:blipFill>
          <a:blip r:embed="rId11" cstate="email">
            <a:extLst>
              <a:ext uri="{28A0092B-C50C-407E-A947-70E740481C1C}">
                <a14:useLocalDpi xmlns:a14="http://schemas.microsoft.com/office/drawing/2010/main"/>
              </a:ext>
              <a:ext uri="{96DAC541-7B7A-43D3-8B79-37D633B846F1}">
                <asvg:svgBlip xmlns:asvg="http://schemas.microsoft.com/office/drawing/2016/SVG/main" r:embed="rId12"/>
              </a:ext>
            </a:extLst>
          </a:blip>
          <a:stretch>
            <a:fillRect/>
          </a:stretch>
        </p:blipFill>
        <p:spPr>
          <a:xfrm>
            <a:off x="5686812" y="1388460"/>
            <a:ext cx="682370" cy="682370"/>
          </a:xfrm>
          <a:prstGeom prst="rect">
            <a:avLst/>
          </a:prstGeom>
        </p:spPr>
      </p:pic>
    </p:spTree>
    <p:extLst>
      <p:ext uri="{BB962C8B-B14F-4D97-AF65-F5344CB8AC3E}">
        <p14:creationId xmlns:p14="http://schemas.microsoft.com/office/powerpoint/2010/main" val="1946341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Freeform 53"/>
          <p:cNvSpPr/>
          <p:nvPr/>
        </p:nvSpPr>
        <p:spPr>
          <a:xfrm>
            <a:off x="4670377" y="8322"/>
            <a:ext cx="7508055" cy="6858000"/>
          </a:xfrm>
          <a:custGeom>
            <a:avLst/>
            <a:gdLst>
              <a:gd name="connsiteX0" fmla="*/ 1873864 w 9548739"/>
              <a:gd name="connsiteY0" fmla="*/ 0 h 6858000"/>
              <a:gd name="connsiteX1" fmla="*/ 1971920 w 9548739"/>
              <a:gd name="connsiteY1" fmla="*/ 0 h 6858000"/>
              <a:gd name="connsiteX2" fmla="*/ 2174399 w 9548739"/>
              <a:gd name="connsiteY2" fmla="*/ 0 h 6858000"/>
              <a:gd name="connsiteX3" fmla="*/ 5968479 w 9548739"/>
              <a:gd name="connsiteY3" fmla="*/ 0 h 6858000"/>
              <a:gd name="connsiteX4" fmla="*/ 9548739 w 9548739"/>
              <a:gd name="connsiteY4" fmla="*/ 0 h 6858000"/>
              <a:gd name="connsiteX5" fmla="*/ 9548739 w 9548739"/>
              <a:gd name="connsiteY5" fmla="*/ 6858000 h 6858000"/>
              <a:gd name="connsiteX6" fmla="*/ 5968479 w 9548739"/>
              <a:gd name="connsiteY6" fmla="*/ 6858000 h 6858000"/>
              <a:gd name="connsiteX7" fmla="*/ 2174399 w 9548739"/>
              <a:gd name="connsiteY7" fmla="*/ 6858000 h 6858000"/>
              <a:gd name="connsiteX8" fmla="*/ 1951844 w 9548739"/>
              <a:gd name="connsiteY8" fmla="*/ 6858000 h 6858000"/>
              <a:gd name="connsiteX9" fmla="*/ 1835258 w 9548739"/>
              <a:gd name="connsiteY9" fmla="*/ 6858000 h 6858000"/>
              <a:gd name="connsiteX10" fmla="*/ 1784827 w 9548739"/>
              <a:gd name="connsiteY10" fmla="*/ 6687406 h 6858000"/>
              <a:gd name="connsiteX11" fmla="*/ 0 w 9548739"/>
              <a:gd name="connsiteY11" fmla="*/ 3390900 h 6858000"/>
              <a:gd name="connsiteX12" fmla="*/ 1796041 w 9548739"/>
              <a:gd name="connsiteY12" fmla="*/ 25457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48739" h="6858000">
                <a:moveTo>
                  <a:pt x="1873864" y="0"/>
                </a:moveTo>
                <a:lnTo>
                  <a:pt x="1971920" y="0"/>
                </a:lnTo>
                <a:lnTo>
                  <a:pt x="2174399" y="0"/>
                </a:lnTo>
                <a:lnTo>
                  <a:pt x="5968479" y="0"/>
                </a:lnTo>
                <a:lnTo>
                  <a:pt x="9548739" y="0"/>
                </a:lnTo>
                <a:lnTo>
                  <a:pt x="9548739" y="6858000"/>
                </a:lnTo>
                <a:lnTo>
                  <a:pt x="5968479" y="6858000"/>
                </a:lnTo>
                <a:lnTo>
                  <a:pt x="2174399" y="6858000"/>
                </a:lnTo>
                <a:lnTo>
                  <a:pt x="1951844" y="6858000"/>
                </a:lnTo>
                <a:lnTo>
                  <a:pt x="1835258" y="6858000"/>
                </a:lnTo>
                <a:lnTo>
                  <a:pt x="1784827" y="6687406"/>
                </a:lnTo>
                <a:cubicBezTo>
                  <a:pt x="1375512" y="5409903"/>
                  <a:pt x="806558" y="4349353"/>
                  <a:pt x="0" y="3390900"/>
                </a:cubicBezTo>
                <a:cubicBezTo>
                  <a:pt x="774231" y="2640807"/>
                  <a:pt x="1361774" y="1569839"/>
                  <a:pt x="1796041" y="254571"/>
                </a:cubicBezTo>
                <a:close/>
              </a:path>
            </a:pathLst>
          </a:cu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Imagen 40">
            <a:extLst>
              <a:ext uri="{FF2B5EF4-FFF2-40B4-BE49-F238E27FC236}">
                <a16:creationId xmlns:a16="http://schemas.microsoft.com/office/drawing/2014/main" id="{8A82E25E-2A68-4923-8637-1CFF78502D2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160" y="0"/>
            <a:ext cx="2219417" cy="883966"/>
          </a:xfrm>
          <a:prstGeom prst="rect">
            <a:avLst/>
          </a:prstGeom>
        </p:spPr>
      </p:pic>
      <p:sp>
        <p:nvSpPr>
          <p:cNvPr id="42" name="CuadroTexto 41">
            <a:extLst>
              <a:ext uri="{FF2B5EF4-FFF2-40B4-BE49-F238E27FC236}">
                <a16:creationId xmlns:a16="http://schemas.microsoft.com/office/drawing/2014/main" id="{7EEFE9A4-FE3B-4971-95FB-FEB5F3C98D73}"/>
              </a:ext>
            </a:extLst>
          </p:cNvPr>
          <p:cNvSpPr txBox="1"/>
          <p:nvPr/>
        </p:nvSpPr>
        <p:spPr>
          <a:xfrm>
            <a:off x="2546428" y="6511124"/>
            <a:ext cx="9567189" cy="338554"/>
          </a:xfrm>
          <a:prstGeom prst="rect">
            <a:avLst/>
          </a:prstGeom>
          <a:noFill/>
        </p:spPr>
        <p:txBody>
          <a:bodyPr wrap="square">
            <a:spAutoFit/>
          </a:bodyPr>
          <a:lstStyle/>
          <a:p>
            <a:r>
              <a:rPr lang="en-US" sz="80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a:solidFill>
                <a:schemeClr val="bg2">
                  <a:lumMod val="50000"/>
                </a:schemeClr>
              </a:solidFill>
            </a:endParaRPr>
          </a:p>
        </p:txBody>
      </p:sp>
      <p:pic>
        <p:nvPicPr>
          <p:cNvPr id="43" name="Imagen 42">
            <a:extLst>
              <a:ext uri="{FF2B5EF4-FFF2-40B4-BE49-F238E27FC236}">
                <a16:creationId xmlns:a16="http://schemas.microsoft.com/office/drawing/2014/main" id="{BCC5C754-A813-4EF9-8055-58A226B8438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60" y="6331227"/>
            <a:ext cx="2396086" cy="526774"/>
          </a:xfrm>
          <a:prstGeom prst="rect">
            <a:avLst/>
          </a:prstGeom>
        </p:spPr>
      </p:pic>
      <p:sp>
        <p:nvSpPr>
          <p:cNvPr id="11" name="CuadroTexto 10">
            <a:extLst>
              <a:ext uri="{FF2B5EF4-FFF2-40B4-BE49-F238E27FC236}">
                <a16:creationId xmlns:a16="http://schemas.microsoft.com/office/drawing/2014/main" id="{5A484102-5B5D-4630-92C0-63F22D2C49BA}"/>
              </a:ext>
            </a:extLst>
          </p:cNvPr>
          <p:cNvSpPr txBox="1"/>
          <p:nvPr/>
        </p:nvSpPr>
        <p:spPr>
          <a:xfrm>
            <a:off x="6504816" y="645908"/>
            <a:ext cx="3030576" cy="830997"/>
          </a:xfrm>
          <a:prstGeom prst="rect">
            <a:avLst/>
          </a:prstGeom>
          <a:noFill/>
        </p:spPr>
        <p:txBody>
          <a:bodyPr wrap="square" rtlCol="0">
            <a:spAutoFit/>
          </a:bodyPr>
          <a:lstStyle/>
          <a:p>
            <a:pPr marL="0" marR="0" lvl="0" indent="0" algn="l" rtl="0">
              <a:spcBef>
                <a:spcPts val="0"/>
              </a:spcBef>
              <a:spcAft>
                <a:spcPts val="0"/>
              </a:spcAft>
              <a:buNone/>
            </a:pPr>
            <a:r>
              <a:rPr lang="en-US" sz="4800">
                <a:solidFill>
                  <a:srgbClr val="266C9F"/>
                </a:solidFill>
                <a:latin typeface="Calibri"/>
                <a:ea typeface="Calibri"/>
                <a:cs typeface="Calibri"/>
                <a:sym typeface="Calibri"/>
              </a:rPr>
              <a:t>Goals</a:t>
            </a:r>
            <a:endParaRPr lang="en-US" sz="4800"/>
          </a:p>
        </p:txBody>
      </p:sp>
      <p:grpSp>
        <p:nvGrpSpPr>
          <p:cNvPr id="108" name="Google Shape;385;p36">
            <a:extLst>
              <a:ext uri="{FF2B5EF4-FFF2-40B4-BE49-F238E27FC236}">
                <a16:creationId xmlns:a16="http://schemas.microsoft.com/office/drawing/2014/main" id="{EB21C19B-C8BF-4367-9DB7-21EC347C6BAF}"/>
              </a:ext>
            </a:extLst>
          </p:cNvPr>
          <p:cNvGrpSpPr/>
          <p:nvPr/>
        </p:nvGrpSpPr>
        <p:grpSpPr>
          <a:xfrm>
            <a:off x="8975036" y="574708"/>
            <a:ext cx="894080" cy="833150"/>
            <a:chOff x="5961125" y="1623900"/>
            <a:chExt cx="427450" cy="448175"/>
          </a:xfrm>
          <a:solidFill>
            <a:srgbClr val="266C9F"/>
          </a:solidFill>
        </p:grpSpPr>
        <p:sp>
          <p:nvSpPr>
            <p:cNvPr id="109" name="Google Shape;386;p36">
              <a:extLst>
                <a:ext uri="{FF2B5EF4-FFF2-40B4-BE49-F238E27FC236}">
                  <a16:creationId xmlns:a16="http://schemas.microsoft.com/office/drawing/2014/main" id="{D6848BE8-9132-4823-B2FF-0CD59E1D9A38}"/>
                </a:ext>
              </a:extLst>
            </p:cNvPr>
            <p:cNvSpPr/>
            <p:nvPr/>
          </p:nvSpPr>
          <p:spPr>
            <a:xfrm>
              <a:off x="5961125" y="1678700"/>
              <a:ext cx="376925" cy="376925"/>
            </a:xfrm>
            <a:custGeom>
              <a:avLst/>
              <a:gdLst/>
              <a:ahLst/>
              <a:cxnLst/>
              <a:rect l="l" t="t" r="r" b="b"/>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22225" cap="rnd" cmpd="sng">
              <a:solidFill>
                <a:srgbClr val="266C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387;p36">
              <a:extLst>
                <a:ext uri="{FF2B5EF4-FFF2-40B4-BE49-F238E27FC236}">
                  <a16:creationId xmlns:a16="http://schemas.microsoft.com/office/drawing/2014/main" id="{165050E4-158C-4FB1-815F-E2E80580B45F}"/>
                </a:ext>
              </a:extLst>
            </p:cNvPr>
            <p:cNvSpPr/>
            <p:nvPr/>
          </p:nvSpPr>
          <p:spPr>
            <a:xfrm>
              <a:off x="6009825" y="1727425"/>
              <a:ext cx="279500" cy="279500"/>
            </a:xfrm>
            <a:custGeom>
              <a:avLst/>
              <a:gdLst/>
              <a:ahLst/>
              <a:cxnLst/>
              <a:rect l="l" t="t" r="r" b="b"/>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22225" cap="rnd" cmpd="sng">
              <a:solidFill>
                <a:srgbClr val="266C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388;p36">
              <a:extLst>
                <a:ext uri="{FF2B5EF4-FFF2-40B4-BE49-F238E27FC236}">
                  <a16:creationId xmlns:a16="http://schemas.microsoft.com/office/drawing/2014/main" id="{33375E77-82E8-4FD8-A551-8AEDE38F7BB2}"/>
                </a:ext>
              </a:extLst>
            </p:cNvPr>
            <p:cNvSpPr/>
            <p:nvPr/>
          </p:nvSpPr>
          <p:spPr>
            <a:xfrm>
              <a:off x="6107250" y="1824849"/>
              <a:ext cx="79315" cy="77960"/>
            </a:xfrm>
            <a:custGeom>
              <a:avLst/>
              <a:gdLst/>
              <a:ahLst/>
              <a:cxnLst/>
              <a:rect l="l" t="t" r="r" b="b"/>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76200" cap="rnd" cmpd="sng">
              <a:solidFill>
                <a:srgbClr val="266C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389;p36">
              <a:extLst>
                <a:ext uri="{FF2B5EF4-FFF2-40B4-BE49-F238E27FC236}">
                  <a16:creationId xmlns:a16="http://schemas.microsoft.com/office/drawing/2014/main" id="{C496FA3F-C000-49A3-A2CA-5E7E1CDAFF3E}"/>
                </a:ext>
              </a:extLst>
            </p:cNvPr>
            <p:cNvSpPr/>
            <p:nvPr/>
          </p:nvSpPr>
          <p:spPr>
            <a:xfrm>
              <a:off x="6058550" y="1776125"/>
              <a:ext cx="182075" cy="182075"/>
            </a:xfrm>
            <a:custGeom>
              <a:avLst/>
              <a:gdLst/>
              <a:ahLst/>
              <a:cxnLst/>
              <a:rect l="l" t="t" r="r" b="b"/>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solidFill>
              <a:srgbClr val="266C9F"/>
            </a:solidFill>
            <a:ln w="28575" cap="rnd" cmpd="sng">
              <a:solidFill>
                <a:srgbClr val="266C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390;p36">
              <a:extLst>
                <a:ext uri="{FF2B5EF4-FFF2-40B4-BE49-F238E27FC236}">
                  <a16:creationId xmlns:a16="http://schemas.microsoft.com/office/drawing/2014/main" id="{35C9E8E0-7B9B-4546-A3A3-1AD1C4B74C00}"/>
                </a:ext>
              </a:extLst>
            </p:cNvPr>
            <p:cNvSpPr/>
            <p:nvPr/>
          </p:nvSpPr>
          <p:spPr>
            <a:xfrm>
              <a:off x="5971475" y="2001400"/>
              <a:ext cx="74925" cy="70675"/>
            </a:xfrm>
            <a:custGeom>
              <a:avLst/>
              <a:gdLst/>
              <a:ahLst/>
              <a:cxnLst/>
              <a:rect l="l" t="t" r="r" b="b"/>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22225" cap="rnd" cmpd="sng">
              <a:solidFill>
                <a:srgbClr val="266C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391;p36">
              <a:extLst>
                <a:ext uri="{FF2B5EF4-FFF2-40B4-BE49-F238E27FC236}">
                  <a16:creationId xmlns:a16="http://schemas.microsoft.com/office/drawing/2014/main" id="{72A5C671-6E97-4B7D-9646-7E1A605860B9}"/>
                </a:ext>
              </a:extLst>
            </p:cNvPr>
            <p:cNvSpPr/>
            <p:nvPr/>
          </p:nvSpPr>
          <p:spPr>
            <a:xfrm>
              <a:off x="6253375" y="2001400"/>
              <a:ext cx="74325" cy="70675"/>
            </a:xfrm>
            <a:custGeom>
              <a:avLst/>
              <a:gdLst/>
              <a:ahLst/>
              <a:cxnLst/>
              <a:rect l="l" t="t" r="r" b="b"/>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solidFill>
              <a:srgbClr val="266C9F"/>
            </a:solidFill>
            <a:ln w="22225" cap="rnd" cmpd="sng">
              <a:solidFill>
                <a:srgbClr val="266C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392;p36">
              <a:extLst>
                <a:ext uri="{FF2B5EF4-FFF2-40B4-BE49-F238E27FC236}">
                  <a16:creationId xmlns:a16="http://schemas.microsoft.com/office/drawing/2014/main" id="{908303C3-4837-4BFF-97B0-35D0DB3FD2D9}"/>
                </a:ext>
              </a:extLst>
            </p:cNvPr>
            <p:cNvSpPr/>
            <p:nvPr/>
          </p:nvSpPr>
          <p:spPr>
            <a:xfrm>
              <a:off x="6137700" y="1623900"/>
              <a:ext cx="250875" cy="255150"/>
            </a:xfrm>
            <a:custGeom>
              <a:avLst/>
              <a:gdLst/>
              <a:ahLst/>
              <a:cxnLst/>
              <a:rect l="l" t="t" r="r" b="b"/>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solidFill>
              <a:srgbClr val="266C9F"/>
            </a:solidFill>
            <a:ln w="22225" cap="rnd" cmpd="sng">
              <a:solidFill>
                <a:srgbClr val="266C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5" name="Imagen 4" descr="En bild som visar gräs, utomhus, himmel, träd&#10;&#10;Automatiskt genererad beskrivning">
            <a:extLst>
              <a:ext uri="{FF2B5EF4-FFF2-40B4-BE49-F238E27FC236}">
                <a16:creationId xmlns:a16="http://schemas.microsoft.com/office/drawing/2014/main" id="{24C3EC37-3719-430A-90BF-00A6105B07D5}"/>
              </a:ext>
            </a:extLst>
          </p:cNvPr>
          <p:cNvPicPr>
            <a:picLocks noChangeAspect="1"/>
          </p:cNvPicPr>
          <p:nvPr/>
        </p:nvPicPr>
        <p:blipFill>
          <a:blip r:embed="rId4"/>
          <a:stretch>
            <a:fillRect/>
          </a:stretch>
        </p:blipFill>
        <p:spPr>
          <a:xfrm>
            <a:off x="791558" y="1166668"/>
            <a:ext cx="3345790" cy="448484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glow rad="254000">
              <a:schemeClr val="accent1">
                <a:alpha val="58000"/>
              </a:schemeClr>
            </a:glow>
            <a:outerShdw blurRad="50800" dist="50800" dir="5400000" algn="ctr" rotWithShape="0">
              <a:srgbClr val="000000"/>
            </a:outerShdw>
          </a:effectLst>
        </p:spPr>
      </p:pic>
      <p:sp>
        <p:nvSpPr>
          <p:cNvPr id="7" name="Rectángulo 6"/>
          <p:cNvSpPr/>
          <p:nvPr/>
        </p:nvSpPr>
        <p:spPr>
          <a:xfrm>
            <a:off x="6178758" y="1967591"/>
            <a:ext cx="4491294" cy="369332"/>
          </a:xfrm>
          <a:prstGeom prst="rect">
            <a:avLst/>
          </a:prstGeom>
        </p:spPr>
        <p:txBody>
          <a:bodyPr wrap="none">
            <a:spAutoFit/>
          </a:bodyPr>
          <a:lstStyle/>
          <a:p>
            <a:pPr algn="just"/>
            <a:r>
              <a:rPr lang="en-GB" b="1">
                <a:solidFill>
                  <a:srgbClr val="266C9F"/>
                </a:solidFill>
                <a:latin typeface="Calibri" panose="020F0502020204030204" pitchFamily="34" charset="0"/>
                <a:ea typeface="Calibri" panose="020F0502020204030204" pitchFamily="34" charset="0"/>
                <a:cs typeface="Times New Roman" panose="02020603050405020304" pitchFamily="18" charset="0"/>
              </a:rPr>
              <a:t>At the end of this module you will be able to:</a:t>
            </a:r>
          </a:p>
        </p:txBody>
      </p:sp>
      <p:grpSp>
        <p:nvGrpSpPr>
          <p:cNvPr id="33" name="Group 2">
            <a:extLst>
              <a:ext uri="{FF2B5EF4-FFF2-40B4-BE49-F238E27FC236}">
                <a16:creationId xmlns:a16="http://schemas.microsoft.com/office/drawing/2014/main" id="{D90FAE4F-71AD-4411-B4CD-72CCA7F1600A}"/>
              </a:ext>
            </a:extLst>
          </p:cNvPr>
          <p:cNvGrpSpPr/>
          <p:nvPr/>
        </p:nvGrpSpPr>
        <p:grpSpPr>
          <a:xfrm>
            <a:off x="6032435" y="2583699"/>
            <a:ext cx="6186103" cy="790507"/>
            <a:chOff x="4834470" y="1482096"/>
            <a:chExt cx="6186103" cy="790507"/>
          </a:xfrm>
        </p:grpSpPr>
        <p:grpSp>
          <p:nvGrpSpPr>
            <p:cNvPr id="34" name="Group 3">
              <a:extLst>
                <a:ext uri="{FF2B5EF4-FFF2-40B4-BE49-F238E27FC236}">
                  <a16:creationId xmlns:a16="http://schemas.microsoft.com/office/drawing/2014/main" id="{F0FA6343-4E42-4CCE-94BC-E0AED1BB806E}"/>
                </a:ext>
              </a:extLst>
            </p:cNvPr>
            <p:cNvGrpSpPr/>
            <p:nvPr/>
          </p:nvGrpSpPr>
          <p:grpSpPr>
            <a:xfrm>
              <a:off x="5895648" y="1482096"/>
              <a:ext cx="5124925" cy="615553"/>
              <a:chOff x="6420994" y="1411926"/>
              <a:chExt cx="5124925" cy="615553"/>
            </a:xfrm>
          </p:grpSpPr>
          <p:sp>
            <p:nvSpPr>
              <p:cNvPr id="36" name="TextBox 7">
                <a:extLst>
                  <a:ext uri="{FF2B5EF4-FFF2-40B4-BE49-F238E27FC236}">
                    <a16:creationId xmlns:a16="http://schemas.microsoft.com/office/drawing/2014/main" id="{342251C7-10FA-435A-B02C-920F467A509D}"/>
                  </a:ext>
                </a:extLst>
              </p:cNvPr>
              <p:cNvSpPr txBox="1"/>
              <p:nvPr/>
            </p:nvSpPr>
            <p:spPr>
              <a:xfrm>
                <a:off x="6420994" y="1750480"/>
                <a:ext cx="5124925" cy="276999"/>
              </a:xfrm>
              <a:prstGeom prst="rect">
                <a:avLst/>
              </a:prstGeom>
              <a:noFill/>
            </p:spPr>
            <p:txBody>
              <a:bodyPr wrap="square" rtlCol="0">
                <a:spAutoFit/>
              </a:bodyPr>
              <a:lstStyle/>
              <a:p>
                <a:r>
                  <a:rPr lang="en-US" altLang="ko-KR" sz="1200">
                    <a:cs typeface="Arial" pitchFamily="34" charset="0"/>
                  </a:rPr>
                  <a:t>Set long-, medium- and short term goals</a:t>
                </a:r>
              </a:p>
            </p:txBody>
          </p:sp>
          <p:sp>
            <p:nvSpPr>
              <p:cNvPr id="37" name="TextBox 8">
                <a:extLst>
                  <a:ext uri="{FF2B5EF4-FFF2-40B4-BE49-F238E27FC236}">
                    <a16:creationId xmlns:a16="http://schemas.microsoft.com/office/drawing/2014/main" id="{DCCC8AA3-98CB-42CA-8627-011BFDDEEC19}"/>
                  </a:ext>
                </a:extLst>
              </p:cNvPr>
              <p:cNvSpPr txBox="1"/>
              <p:nvPr/>
            </p:nvSpPr>
            <p:spPr>
              <a:xfrm>
                <a:off x="6420994" y="1411926"/>
                <a:ext cx="5124925" cy="369332"/>
              </a:xfrm>
              <a:prstGeom prst="rect">
                <a:avLst/>
              </a:prstGeom>
              <a:noFill/>
            </p:spPr>
            <p:txBody>
              <a:bodyPr wrap="square" lIns="108000" rIns="108000" rtlCol="0">
                <a:spAutoFit/>
              </a:bodyPr>
              <a:lstStyle/>
              <a:p>
                <a:r>
                  <a:rPr lang="en-US" altLang="ko-KR" b="1" dirty="0">
                    <a:cs typeface="Arial" pitchFamily="34" charset="0"/>
                  </a:rPr>
                  <a:t>Set goals</a:t>
                </a:r>
                <a:endParaRPr lang="ko-KR" altLang="en-US" b="1" dirty="0">
                  <a:cs typeface="Arial" pitchFamily="34" charset="0"/>
                </a:endParaRPr>
              </a:p>
            </p:txBody>
          </p:sp>
        </p:grpSp>
        <p:sp>
          <p:nvSpPr>
            <p:cNvPr id="35" name="Oval 5">
              <a:extLst>
                <a:ext uri="{FF2B5EF4-FFF2-40B4-BE49-F238E27FC236}">
                  <a16:creationId xmlns:a16="http://schemas.microsoft.com/office/drawing/2014/main" id="{92078F3F-8656-4297-8425-FD611B107F14}"/>
                </a:ext>
              </a:extLst>
            </p:cNvPr>
            <p:cNvSpPr/>
            <p:nvPr/>
          </p:nvSpPr>
          <p:spPr>
            <a:xfrm>
              <a:off x="4834470" y="1491808"/>
              <a:ext cx="780795" cy="780795"/>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38" name="Group 54">
            <a:extLst>
              <a:ext uri="{FF2B5EF4-FFF2-40B4-BE49-F238E27FC236}">
                <a16:creationId xmlns:a16="http://schemas.microsoft.com/office/drawing/2014/main" id="{C53FA5A1-2B52-474E-9229-BF972F1B596B}"/>
              </a:ext>
            </a:extLst>
          </p:cNvPr>
          <p:cNvGrpSpPr/>
          <p:nvPr/>
        </p:nvGrpSpPr>
        <p:grpSpPr>
          <a:xfrm>
            <a:off x="6032435" y="3710995"/>
            <a:ext cx="6186103" cy="790507"/>
            <a:chOff x="4834470" y="1482096"/>
            <a:chExt cx="6186103" cy="790507"/>
          </a:xfrm>
        </p:grpSpPr>
        <p:grpSp>
          <p:nvGrpSpPr>
            <p:cNvPr id="39" name="Group 55">
              <a:extLst>
                <a:ext uri="{FF2B5EF4-FFF2-40B4-BE49-F238E27FC236}">
                  <a16:creationId xmlns:a16="http://schemas.microsoft.com/office/drawing/2014/main" id="{CFF24628-2618-47E8-B1E2-7569E34A914B}"/>
                </a:ext>
              </a:extLst>
            </p:cNvPr>
            <p:cNvGrpSpPr/>
            <p:nvPr/>
          </p:nvGrpSpPr>
          <p:grpSpPr>
            <a:xfrm>
              <a:off x="5895648" y="1482096"/>
              <a:ext cx="5124925" cy="615553"/>
              <a:chOff x="6420994" y="1411926"/>
              <a:chExt cx="5124925" cy="615553"/>
            </a:xfrm>
          </p:grpSpPr>
          <p:sp>
            <p:nvSpPr>
              <p:cNvPr id="44" name="TextBox 59">
                <a:extLst>
                  <a:ext uri="{FF2B5EF4-FFF2-40B4-BE49-F238E27FC236}">
                    <a16:creationId xmlns:a16="http://schemas.microsoft.com/office/drawing/2014/main" id="{A5DF0AD3-FF00-408B-8509-434996709792}"/>
                  </a:ext>
                </a:extLst>
              </p:cNvPr>
              <p:cNvSpPr txBox="1"/>
              <p:nvPr/>
            </p:nvSpPr>
            <p:spPr>
              <a:xfrm>
                <a:off x="6420994" y="1750480"/>
                <a:ext cx="5124925" cy="276999"/>
              </a:xfrm>
              <a:prstGeom prst="rect">
                <a:avLst/>
              </a:prstGeom>
              <a:noFill/>
            </p:spPr>
            <p:txBody>
              <a:bodyPr wrap="square" rtlCol="0">
                <a:spAutoFit/>
              </a:bodyPr>
              <a:lstStyle/>
              <a:p>
                <a:r>
                  <a:rPr lang="en-US" altLang="ko-KR" sz="1200">
                    <a:cs typeface="Arial" pitchFamily="34" charset="0"/>
                  </a:rPr>
                  <a:t>Define priorities and form action plans</a:t>
                </a:r>
              </a:p>
            </p:txBody>
          </p:sp>
          <p:sp>
            <p:nvSpPr>
              <p:cNvPr id="45" name="TextBox 60">
                <a:extLst>
                  <a:ext uri="{FF2B5EF4-FFF2-40B4-BE49-F238E27FC236}">
                    <a16:creationId xmlns:a16="http://schemas.microsoft.com/office/drawing/2014/main" id="{D1BCD8D2-C656-4421-80AB-70004280058F}"/>
                  </a:ext>
                </a:extLst>
              </p:cNvPr>
              <p:cNvSpPr txBox="1"/>
              <p:nvPr/>
            </p:nvSpPr>
            <p:spPr>
              <a:xfrm>
                <a:off x="6420994" y="1411926"/>
                <a:ext cx="5124925" cy="369332"/>
              </a:xfrm>
              <a:prstGeom prst="rect">
                <a:avLst/>
              </a:prstGeom>
              <a:noFill/>
            </p:spPr>
            <p:txBody>
              <a:bodyPr wrap="square" lIns="108000" rIns="108000" rtlCol="0">
                <a:spAutoFit/>
              </a:bodyPr>
              <a:lstStyle/>
              <a:p>
                <a:r>
                  <a:rPr lang="en-US" altLang="ko-KR" b="1">
                    <a:cs typeface="Arial" pitchFamily="34" charset="0"/>
                  </a:rPr>
                  <a:t>Management</a:t>
                </a:r>
                <a:endParaRPr lang="ko-KR" altLang="en-US" b="1">
                  <a:cs typeface="Arial" pitchFamily="34" charset="0"/>
                </a:endParaRPr>
              </a:p>
            </p:txBody>
          </p:sp>
        </p:grpSp>
        <p:sp>
          <p:nvSpPr>
            <p:cNvPr id="40" name="Oval 57">
              <a:extLst>
                <a:ext uri="{FF2B5EF4-FFF2-40B4-BE49-F238E27FC236}">
                  <a16:creationId xmlns:a16="http://schemas.microsoft.com/office/drawing/2014/main" id="{0F73D9C0-B389-44A5-BF85-4ED4A5DE53F8}"/>
                </a:ext>
              </a:extLst>
            </p:cNvPr>
            <p:cNvSpPr/>
            <p:nvPr/>
          </p:nvSpPr>
          <p:spPr>
            <a:xfrm>
              <a:off x="4834470" y="1491808"/>
              <a:ext cx="780795" cy="780795"/>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46" name="Group 61">
            <a:extLst>
              <a:ext uri="{FF2B5EF4-FFF2-40B4-BE49-F238E27FC236}">
                <a16:creationId xmlns:a16="http://schemas.microsoft.com/office/drawing/2014/main" id="{78C518AC-41FD-4898-B9E7-3A68185F105D}"/>
              </a:ext>
            </a:extLst>
          </p:cNvPr>
          <p:cNvGrpSpPr/>
          <p:nvPr/>
        </p:nvGrpSpPr>
        <p:grpSpPr>
          <a:xfrm>
            <a:off x="6032435" y="4885034"/>
            <a:ext cx="6195040" cy="780795"/>
            <a:chOff x="4834470" y="1491808"/>
            <a:chExt cx="6195040" cy="780795"/>
          </a:xfrm>
        </p:grpSpPr>
        <p:grpSp>
          <p:nvGrpSpPr>
            <p:cNvPr id="47" name="Group 62">
              <a:extLst>
                <a:ext uri="{FF2B5EF4-FFF2-40B4-BE49-F238E27FC236}">
                  <a16:creationId xmlns:a16="http://schemas.microsoft.com/office/drawing/2014/main" id="{870C03DC-DD55-4D4A-885B-3CF49354EE4A}"/>
                </a:ext>
              </a:extLst>
            </p:cNvPr>
            <p:cNvGrpSpPr/>
            <p:nvPr/>
          </p:nvGrpSpPr>
          <p:grpSpPr>
            <a:xfrm>
              <a:off x="5895648" y="1512873"/>
              <a:ext cx="5133862" cy="584776"/>
              <a:chOff x="6420994" y="1442703"/>
              <a:chExt cx="5133862" cy="584776"/>
            </a:xfrm>
          </p:grpSpPr>
          <p:sp>
            <p:nvSpPr>
              <p:cNvPr id="49" name="TextBox 66">
                <a:extLst>
                  <a:ext uri="{FF2B5EF4-FFF2-40B4-BE49-F238E27FC236}">
                    <a16:creationId xmlns:a16="http://schemas.microsoft.com/office/drawing/2014/main" id="{B138DA94-E548-49DF-80F7-FA5F4D8C6F76}"/>
                  </a:ext>
                </a:extLst>
              </p:cNvPr>
              <p:cNvSpPr txBox="1"/>
              <p:nvPr/>
            </p:nvSpPr>
            <p:spPr>
              <a:xfrm>
                <a:off x="6420994" y="1750480"/>
                <a:ext cx="5124925" cy="276999"/>
              </a:xfrm>
              <a:prstGeom prst="rect">
                <a:avLst/>
              </a:prstGeom>
              <a:noFill/>
            </p:spPr>
            <p:txBody>
              <a:bodyPr wrap="square" rtlCol="0">
                <a:spAutoFit/>
              </a:bodyPr>
              <a:lstStyle/>
              <a:p>
                <a:r>
                  <a:rPr lang="en-US" altLang="ko-KR" sz="1200">
                    <a:cs typeface="Arial" pitchFamily="34" charset="0"/>
                  </a:rPr>
                  <a:t>Follow-up and adapt to unforeseen changes</a:t>
                </a:r>
              </a:p>
            </p:txBody>
          </p:sp>
          <p:sp>
            <p:nvSpPr>
              <p:cNvPr id="50" name="TextBox 67">
                <a:extLst>
                  <a:ext uri="{FF2B5EF4-FFF2-40B4-BE49-F238E27FC236}">
                    <a16:creationId xmlns:a16="http://schemas.microsoft.com/office/drawing/2014/main" id="{D1B4FF95-E36A-4896-BF8A-DBF15044EAA5}"/>
                  </a:ext>
                </a:extLst>
              </p:cNvPr>
              <p:cNvSpPr txBox="1"/>
              <p:nvPr/>
            </p:nvSpPr>
            <p:spPr>
              <a:xfrm>
                <a:off x="6429931" y="1442703"/>
                <a:ext cx="5124925" cy="369332"/>
              </a:xfrm>
              <a:prstGeom prst="rect">
                <a:avLst/>
              </a:prstGeom>
              <a:noFill/>
            </p:spPr>
            <p:txBody>
              <a:bodyPr wrap="square" lIns="108000" rIns="108000" rtlCol="0">
                <a:spAutoFit/>
              </a:bodyPr>
              <a:lstStyle/>
              <a:p>
                <a:r>
                  <a:rPr lang="en-US" altLang="ko-KR" b="1">
                    <a:cs typeface="Arial" pitchFamily="34" charset="0"/>
                  </a:rPr>
                  <a:t>Follow-up</a:t>
                </a:r>
                <a:endParaRPr lang="ko-KR" altLang="en-US" b="1">
                  <a:cs typeface="Arial" pitchFamily="34" charset="0"/>
                </a:endParaRPr>
              </a:p>
            </p:txBody>
          </p:sp>
        </p:grpSp>
        <p:sp>
          <p:nvSpPr>
            <p:cNvPr id="48" name="Oval 64">
              <a:extLst>
                <a:ext uri="{FF2B5EF4-FFF2-40B4-BE49-F238E27FC236}">
                  <a16:creationId xmlns:a16="http://schemas.microsoft.com/office/drawing/2014/main" id="{A6C9D150-503A-4F80-A06C-8746D289F0A8}"/>
                </a:ext>
              </a:extLst>
            </p:cNvPr>
            <p:cNvSpPr/>
            <p:nvPr/>
          </p:nvSpPr>
          <p:spPr>
            <a:xfrm>
              <a:off x="4834470" y="1491808"/>
              <a:ext cx="780795" cy="780795"/>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40333848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50A43915-1C4E-42D4-A675-8BD14E4C252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86035" y="6211204"/>
            <a:ext cx="2895805" cy="636636"/>
          </a:xfrm>
          <a:prstGeom prst="rect">
            <a:avLst/>
          </a:prstGeom>
        </p:spPr>
      </p:pic>
      <p:sp>
        <p:nvSpPr>
          <p:cNvPr id="5" name="CuadroTexto 4">
            <a:extLst>
              <a:ext uri="{FF2B5EF4-FFF2-40B4-BE49-F238E27FC236}">
                <a16:creationId xmlns:a16="http://schemas.microsoft.com/office/drawing/2014/main" id="{EC22A439-7530-41C2-B5C4-1407BFF382D6}"/>
              </a:ext>
            </a:extLst>
          </p:cNvPr>
          <p:cNvSpPr txBox="1"/>
          <p:nvPr/>
        </p:nvSpPr>
        <p:spPr>
          <a:xfrm>
            <a:off x="315655" y="6457890"/>
            <a:ext cx="9567189" cy="400110"/>
          </a:xfrm>
          <a:prstGeom prst="rect">
            <a:avLst/>
          </a:prstGeom>
          <a:noFill/>
        </p:spPr>
        <p:txBody>
          <a:bodyPr wrap="square">
            <a:spAutoFit/>
          </a:bodyPr>
          <a:lstStyle/>
          <a:p>
            <a:r>
              <a:rPr lang="en-US" sz="100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a:p>
        </p:txBody>
      </p:sp>
      <p:pic>
        <p:nvPicPr>
          <p:cNvPr id="6" name="Imagen 5">
            <a:extLst>
              <a:ext uri="{FF2B5EF4-FFF2-40B4-BE49-F238E27FC236}">
                <a16:creationId xmlns:a16="http://schemas.microsoft.com/office/drawing/2014/main" id="{5EB1B196-642A-47C9-9856-D58D1856CD1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2219417" cy="883966"/>
          </a:xfrm>
          <a:prstGeom prst="rect">
            <a:avLst/>
          </a:prstGeom>
        </p:spPr>
      </p:pic>
      <p:sp>
        <p:nvSpPr>
          <p:cNvPr id="10" name="Text Placeholder 4">
            <a:extLst>
              <a:ext uri="{FF2B5EF4-FFF2-40B4-BE49-F238E27FC236}">
                <a16:creationId xmlns:a16="http://schemas.microsoft.com/office/drawing/2014/main" id="{7344A23B-2389-4CFC-8920-E29843BE20B3}"/>
              </a:ext>
            </a:extLst>
          </p:cNvPr>
          <p:cNvSpPr txBox="1">
            <a:spLocks/>
          </p:cNvSpPr>
          <p:nvPr/>
        </p:nvSpPr>
        <p:spPr>
          <a:xfrm>
            <a:off x="339613" y="2243135"/>
            <a:ext cx="2196000" cy="277200"/>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600">
                <a:solidFill>
                  <a:schemeClr val="tx1">
                    <a:lumMod val="65000"/>
                    <a:lumOff val="35000"/>
                  </a:schemeClr>
                </a:solidFill>
                <a:cs typeface="Arial" pitchFamily="34" charset="0"/>
              </a:rPr>
              <a:t>Your goals should be…</a:t>
            </a:r>
            <a:endParaRPr lang="ko-KR" altLang="en-US" sz="1600">
              <a:solidFill>
                <a:schemeClr val="tx1">
                  <a:lumMod val="65000"/>
                  <a:lumOff val="35000"/>
                </a:schemeClr>
              </a:solidFill>
              <a:cs typeface="Arial" pitchFamily="34" charset="0"/>
            </a:endParaRPr>
          </a:p>
        </p:txBody>
      </p:sp>
      <p:sp>
        <p:nvSpPr>
          <p:cNvPr id="11" name="Text Placeholder 5">
            <a:extLst>
              <a:ext uri="{FF2B5EF4-FFF2-40B4-BE49-F238E27FC236}">
                <a16:creationId xmlns:a16="http://schemas.microsoft.com/office/drawing/2014/main" id="{87162A43-C45E-432C-B41C-37390FC74FF9}"/>
              </a:ext>
            </a:extLst>
          </p:cNvPr>
          <p:cNvSpPr txBox="1">
            <a:spLocks/>
          </p:cNvSpPr>
          <p:nvPr/>
        </p:nvSpPr>
        <p:spPr>
          <a:xfrm>
            <a:off x="324188" y="2584980"/>
            <a:ext cx="2196000" cy="2020293"/>
          </a:xfrm>
          <a:prstGeom prst="rect">
            <a:avLst/>
          </a:prstGeo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Tx/>
              <a:buChar char="-"/>
            </a:pPr>
            <a:r>
              <a:rPr lang="en-US" altLang="ko-KR" sz="1600" dirty="0">
                <a:solidFill>
                  <a:schemeClr val="tx1">
                    <a:lumMod val="75000"/>
                    <a:lumOff val="25000"/>
                  </a:schemeClr>
                </a:solidFill>
                <a:ea typeface="맑은 고딕"/>
                <a:cs typeface="Arial"/>
              </a:rPr>
              <a:t>Specific</a:t>
            </a:r>
          </a:p>
          <a:p>
            <a:pPr marL="285750" indent="-285750">
              <a:buFontTx/>
              <a:buChar char="-"/>
            </a:pPr>
            <a:r>
              <a:rPr lang="en-US" altLang="ko-KR" sz="1600" dirty="0">
                <a:solidFill>
                  <a:schemeClr val="tx1">
                    <a:lumMod val="75000"/>
                    <a:lumOff val="25000"/>
                  </a:schemeClr>
                </a:solidFill>
                <a:ea typeface="맑은 고딕"/>
                <a:cs typeface="Arial"/>
              </a:rPr>
              <a:t>Measurable</a:t>
            </a:r>
          </a:p>
          <a:p>
            <a:pPr marL="285750" indent="-285750">
              <a:buFontTx/>
              <a:buChar char="-"/>
            </a:pPr>
            <a:r>
              <a:rPr lang="en-US" altLang="ko-KR" sz="1600" dirty="0">
                <a:solidFill>
                  <a:schemeClr val="tx1">
                    <a:lumMod val="75000"/>
                    <a:lumOff val="25000"/>
                  </a:schemeClr>
                </a:solidFill>
                <a:ea typeface="맑은 고딕"/>
                <a:cs typeface="Arial"/>
              </a:rPr>
              <a:t>Achievable</a:t>
            </a:r>
          </a:p>
          <a:p>
            <a:pPr marL="285750" indent="-285750">
              <a:buFontTx/>
              <a:buChar char="-"/>
            </a:pPr>
            <a:r>
              <a:rPr lang="en-US" altLang="ko-KR" sz="1600" b="1" dirty="0">
                <a:solidFill>
                  <a:schemeClr val="tx1">
                    <a:lumMod val="75000"/>
                    <a:lumOff val="25000"/>
                  </a:schemeClr>
                </a:solidFill>
                <a:ea typeface="맑은 고딕"/>
                <a:cs typeface="Arial"/>
              </a:rPr>
              <a:t>All of the above</a:t>
            </a:r>
          </a:p>
        </p:txBody>
      </p:sp>
      <p:sp>
        <p:nvSpPr>
          <p:cNvPr id="12" name="Text Placeholder 6">
            <a:extLst>
              <a:ext uri="{FF2B5EF4-FFF2-40B4-BE49-F238E27FC236}">
                <a16:creationId xmlns:a16="http://schemas.microsoft.com/office/drawing/2014/main" id="{B95429B3-42B3-4768-AA05-C38AFAC473FB}"/>
              </a:ext>
            </a:extLst>
          </p:cNvPr>
          <p:cNvSpPr txBox="1">
            <a:spLocks/>
          </p:cNvSpPr>
          <p:nvPr/>
        </p:nvSpPr>
        <p:spPr>
          <a:xfrm>
            <a:off x="3024076" y="2285391"/>
            <a:ext cx="2196000" cy="583649"/>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600">
                <a:solidFill>
                  <a:schemeClr val="tx1">
                    <a:lumMod val="65000"/>
                    <a:lumOff val="35000"/>
                  </a:schemeClr>
                </a:solidFill>
                <a:cs typeface="Arial" pitchFamily="34" charset="0"/>
              </a:rPr>
              <a:t>Is it important to set time-limits?</a:t>
            </a:r>
            <a:endParaRPr lang="ko-KR" altLang="en-US" sz="1600">
              <a:solidFill>
                <a:schemeClr val="tx1">
                  <a:lumMod val="65000"/>
                  <a:lumOff val="35000"/>
                </a:schemeClr>
              </a:solidFill>
              <a:cs typeface="Arial" pitchFamily="34" charset="0"/>
            </a:endParaRPr>
          </a:p>
        </p:txBody>
      </p:sp>
      <p:sp>
        <p:nvSpPr>
          <p:cNvPr id="13" name="Text Placeholder 7">
            <a:extLst>
              <a:ext uri="{FF2B5EF4-FFF2-40B4-BE49-F238E27FC236}">
                <a16:creationId xmlns:a16="http://schemas.microsoft.com/office/drawing/2014/main" id="{1DC63CAC-38F3-4B3B-A725-8121D50B22B1}"/>
              </a:ext>
            </a:extLst>
          </p:cNvPr>
          <p:cNvSpPr txBox="1">
            <a:spLocks/>
          </p:cNvSpPr>
          <p:nvPr/>
        </p:nvSpPr>
        <p:spPr>
          <a:xfrm>
            <a:off x="3160565" y="3023963"/>
            <a:ext cx="2196000" cy="828000"/>
          </a:xfrm>
          <a:prstGeom prst="rect">
            <a:avLst/>
          </a:prstGeo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Tx/>
              <a:buChar char="-"/>
            </a:pPr>
            <a:r>
              <a:rPr lang="en-US" altLang="ko-KR" sz="1600" b="1">
                <a:solidFill>
                  <a:schemeClr val="tx1">
                    <a:lumMod val="75000"/>
                    <a:lumOff val="25000"/>
                  </a:schemeClr>
                </a:solidFill>
                <a:ea typeface="맑은 고딕"/>
                <a:cs typeface="Arial"/>
              </a:rPr>
              <a:t>Yes</a:t>
            </a:r>
          </a:p>
          <a:p>
            <a:pPr marL="285750" indent="-285750">
              <a:buFontTx/>
              <a:buChar char="-"/>
            </a:pPr>
            <a:r>
              <a:rPr lang="en-US" altLang="ko-KR" sz="1600">
                <a:solidFill>
                  <a:schemeClr val="tx1">
                    <a:lumMod val="75000"/>
                    <a:lumOff val="25000"/>
                  </a:schemeClr>
                </a:solidFill>
                <a:ea typeface="맑은 고딕"/>
                <a:cs typeface="Arial"/>
              </a:rPr>
              <a:t>No</a:t>
            </a:r>
          </a:p>
        </p:txBody>
      </p:sp>
      <p:sp>
        <p:nvSpPr>
          <p:cNvPr id="18" name="Oval 4">
            <a:extLst>
              <a:ext uri="{FF2B5EF4-FFF2-40B4-BE49-F238E27FC236}">
                <a16:creationId xmlns:a16="http://schemas.microsoft.com/office/drawing/2014/main" id="{034D3887-F2CC-4ABF-B2CC-4C973D984D86}"/>
              </a:ext>
            </a:extLst>
          </p:cNvPr>
          <p:cNvSpPr/>
          <p:nvPr/>
        </p:nvSpPr>
        <p:spPr>
          <a:xfrm>
            <a:off x="688080" y="1380764"/>
            <a:ext cx="754393" cy="754393"/>
          </a:xfrm>
          <a:prstGeom prst="ellipse">
            <a:avLst/>
          </a:prstGeom>
          <a:solidFill>
            <a:srgbClr val="4EAE3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sz="1400" b="1">
              <a:solidFill>
                <a:schemeClr val="accent2"/>
              </a:solidFill>
            </a:endParaRPr>
          </a:p>
        </p:txBody>
      </p:sp>
      <p:sp>
        <p:nvSpPr>
          <p:cNvPr id="19" name="Oval 18">
            <a:extLst>
              <a:ext uri="{FF2B5EF4-FFF2-40B4-BE49-F238E27FC236}">
                <a16:creationId xmlns:a16="http://schemas.microsoft.com/office/drawing/2014/main" id="{C5316071-172F-42AE-A310-69D62C5D0BAA}"/>
              </a:ext>
            </a:extLst>
          </p:cNvPr>
          <p:cNvSpPr/>
          <p:nvPr/>
        </p:nvSpPr>
        <p:spPr>
          <a:xfrm>
            <a:off x="3314112" y="1355738"/>
            <a:ext cx="754393" cy="754393"/>
          </a:xfrm>
          <a:prstGeom prst="ellipse">
            <a:avLst/>
          </a:prstGeom>
          <a:solidFill>
            <a:srgbClr val="FFB5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sz="1400" b="1"/>
          </a:p>
        </p:txBody>
      </p:sp>
      <p:sp>
        <p:nvSpPr>
          <p:cNvPr id="22" name="Text Placeholder 6">
            <a:extLst>
              <a:ext uri="{FF2B5EF4-FFF2-40B4-BE49-F238E27FC236}">
                <a16:creationId xmlns:a16="http://schemas.microsoft.com/office/drawing/2014/main" id="{FD4DEAD9-FFD6-48C0-B515-3D5EF888DCC5}"/>
              </a:ext>
            </a:extLst>
          </p:cNvPr>
          <p:cNvSpPr txBox="1">
            <a:spLocks/>
          </p:cNvSpPr>
          <p:nvPr/>
        </p:nvSpPr>
        <p:spPr>
          <a:xfrm>
            <a:off x="5374361" y="2224760"/>
            <a:ext cx="2160408" cy="620773"/>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600">
                <a:solidFill>
                  <a:schemeClr val="tx1">
                    <a:lumMod val="65000"/>
                    <a:lumOff val="35000"/>
                  </a:schemeClr>
                </a:solidFill>
                <a:cs typeface="Arial" pitchFamily="34" charset="0"/>
              </a:rPr>
              <a:t>How often do you need to evaluate?</a:t>
            </a:r>
            <a:endParaRPr lang="ko-KR" altLang="en-US" sz="1600">
              <a:solidFill>
                <a:schemeClr val="tx1">
                  <a:lumMod val="65000"/>
                  <a:lumOff val="35000"/>
                </a:schemeClr>
              </a:solidFill>
              <a:cs typeface="Arial" pitchFamily="34" charset="0"/>
            </a:endParaRPr>
          </a:p>
        </p:txBody>
      </p:sp>
      <p:sp>
        <p:nvSpPr>
          <p:cNvPr id="23" name="Text Placeholder 7">
            <a:extLst>
              <a:ext uri="{FF2B5EF4-FFF2-40B4-BE49-F238E27FC236}">
                <a16:creationId xmlns:a16="http://schemas.microsoft.com/office/drawing/2014/main" id="{8B829E9F-3F52-42FD-B2C9-14992DCE9C65}"/>
              </a:ext>
            </a:extLst>
          </p:cNvPr>
          <p:cNvSpPr txBox="1">
            <a:spLocks/>
          </p:cNvSpPr>
          <p:nvPr/>
        </p:nvSpPr>
        <p:spPr>
          <a:xfrm>
            <a:off x="5180160" y="2913689"/>
            <a:ext cx="2196000" cy="828000"/>
          </a:xfrm>
          <a:prstGeom prst="rect">
            <a:avLst/>
          </a:prstGeo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Tx/>
              <a:buChar char="-"/>
            </a:pPr>
            <a:r>
              <a:rPr lang="en-US" altLang="ko-KR" sz="1600">
                <a:solidFill>
                  <a:schemeClr val="tx1">
                    <a:lumMod val="75000"/>
                    <a:lumOff val="25000"/>
                  </a:schemeClr>
                </a:solidFill>
                <a:ea typeface="맑은 고딕"/>
                <a:cs typeface="Arial"/>
              </a:rPr>
              <a:t>In the end</a:t>
            </a:r>
          </a:p>
          <a:p>
            <a:pPr marL="285750" indent="-285750">
              <a:buFontTx/>
              <a:buChar char="-"/>
            </a:pPr>
            <a:r>
              <a:rPr lang="en-US" altLang="ko-KR" sz="1600" b="1">
                <a:solidFill>
                  <a:schemeClr val="tx1">
                    <a:lumMod val="75000"/>
                    <a:lumOff val="25000"/>
                  </a:schemeClr>
                </a:solidFill>
                <a:ea typeface="맑은 고딕"/>
                <a:cs typeface="Arial"/>
              </a:rPr>
              <a:t>Continually</a:t>
            </a:r>
          </a:p>
          <a:p>
            <a:pPr marL="285750" indent="-285750">
              <a:buFontTx/>
              <a:buChar char="-"/>
            </a:pPr>
            <a:r>
              <a:rPr lang="en-US" altLang="ko-KR" sz="1600">
                <a:solidFill>
                  <a:schemeClr val="tx1">
                    <a:lumMod val="75000"/>
                    <a:lumOff val="25000"/>
                  </a:schemeClr>
                </a:solidFill>
                <a:ea typeface="맑은 고딕"/>
                <a:cs typeface="Arial"/>
              </a:rPr>
              <a:t>In the beginning</a:t>
            </a:r>
          </a:p>
        </p:txBody>
      </p:sp>
      <p:sp>
        <p:nvSpPr>
          <p:cNvPr id="26" name="Oval 18">
            <a:extLst>
              <a:ext uri="{FF2B5EF4-FFF2-40B4-BE49-F238E27FC236}">
                <a16:creationId xmlns:a16="http://schemas.microsoft.com/office/drawing/2014/main" id="{43561C9B-6E88-4218-8661-CB86831A9A59}"/>
              </a:ext>
            </a:extLst>
          </p:cNvPr>
          <p:cNvSpPr/>
          <p:nvPr/>
        </p:nvSpPr>
        <p:spPr>
          <a:xfrm>
            <a:off x="5650801" y="1367168"/>
            <a:ext cx="754393" cy="754393"/>
          </a:xfrm>
          <a:prstGeom prst="ellipse">
            <a:avLst/>
          </a:prstGeom>
          <a:solidFill>
            <a:srgbClr val="266C9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sz="1400" b="1"/>
          </a:p>
        </p:txBody>
      </p:sp>
      <p:sp>
        <p:nvSpPr>
          <p:cNvPr id="28" name="Donut 8">
            <a:extLst>
              <a:ext uri="{FF2B5EF4-FFF2-40B4-BE49-F238E27FC236}">
                <a16:creationId xmlns:a16="http://schemas.microsoft.com/office/drawing/2014/main" id="{49222F3C-3564-4ADC-BEEB-3CC1694D832E}"/>
              </a:ext>
            </a:extLst>
          </p:cNvPr>
          <p:cNvSpPr/>
          <p:nvPr/>
        </p:nvSpPr>
        <p:spPr>
          <a:xfrm>
            <a:off x="4068505" y="4552023"/>
            <a:ext cx="341413" cy="408098"/>
          </a:xfrm>
          <a:custGeom>
            <a:avLst/>
            <a:gdLst/>
            <a:ahLst/>
            <a:cxnLst/>
            <a:rect l="l" t="t" r="r" b="b"/>
            <a:pathLst>
              <a:path w="2688046" h="3213079">
                <a:moveTo>
                  <a:pt x="1056023" y="556744"/>
                </a:moveTo>
                <a:lnTo>
                  <a:pt x="1056023" y="906412"/>
                </a:lnTo>
                <a:cubicBezTo>
                  <a:pt x="641240" y="1029807"/>
                  <a:pt x="338989" y="1414134"/>
                  <a:pt x="338989" y="1869056"/>
                </a:cubicBezTo>
                <a:cubicBezTo>
                  <a:pt x="338989" y="2424121"/>
                  <a:pt x="788958" y="2874090"/>
                  <a:pt x="1344023" y="2874090"/>
                </a:cubicBezTo>
                <a:cubicBezTo>
                  <a:pt x="1899088" y="2874090"/>
                  <a:pt x="2349057" y="2424121"/>
                  <a:pt x="2349057" y="1869056"/>
                </a:cubicBezTo>
                <a:cubicBezTo>
                  <a:pt x="2349057" y="1414134"/>
                  <a:pt x="2046806" y="1029807"/>
                  <a:pt x="1632023" y="906412"/>
                </a:cubicBezTo>
                <a:lnTo>
                  <a:pt x="1632023" y="556744"/>
                </a:lnTo>
                <a:cubicBezTo>
                  <a:pt x="2235992" y="687900"/>
                  <a:pt x="2688046" y="1225687"/>
                  <a:pt x="2688046" y="1869056"/>
                </a:cubicBezTo>
                <a:cubicBezTo>
                  <a:pt x="2688046" y="2611339"/>
                  <a:pt x="2086306" y="3213079"/>
                  <a:pt x="1344023" y="3213079"/>
                </a:cubicBezTo>
                <a:cubicBezTo>
                  <a:pt x="601740" y="3213079"/>
                  <a:pt x="0" y="2611339"/>
                  <a:pt x="0" y="1869056"/>
                </a:cubicBezTo>
                <a:cubicBezTo>
                  <a:pt x="0" y="1225687"/>
                  <a:pt x="452054" y="687900"/>
                  <a:pt x="1056023" y="556744"/>
                </a:cubicBezTo>
                <a:close/>
                <a:moveTo>
                  <a:pt x="1344023" y="0"/>
                </a:moveTo>
                <a:cubicBezTo>
                  <a:pt x="1443445" y="0"/>
                  <a:pt x="1524043" y="80598"/>
                  <a:pt x="1524043" y="180020"/>
                </a:cubicBezTo>
                <a:lnTo>
                  <a:pt x="1524043" y="1413058"/>
                </a:lnTo>
                <a:cubicBezTo>
                  <a:pt x="1524043" y="1512480"/>
                  <a:pt x="1443445" y="1593078"/>
                  <a:pt x="1344023" y="1593078"/>
                </a:cubicBezTo>
                <a:cubicBezTo>
                  <a:pt x="1244601" y="1593078"/>
                  <a:pt x="1164003" y="1512480"/>
                  <a:pt x="1164003" y="1413058"/>
                </a:cubicBezTo>
                <a:lnTo>
                  <a:pt x="1164003" y="180020"/>
                </a:lnTo>
                <a:cubicBezTo>
                  <a:pt x="1164003" y="80598"/>
                  <a:pt x="1244601" y="0"/>
                  <a:pt x="134402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sz="2700">
              <a:solidFill>
                <a:schemeClr val="tx1"/>
              </a:solidFill>
            </a:endParaRPr>
          </a:p>
        </p:txBody>
      </p:sp>
      <p:sp>
        <p:nvSpPr>
          <p:cNvPr id="33" name="Oval 21">
            <a:extLst>
              <a:ext uri="{FF2B5EF4-FFF2-40B4-BE49-F238E27FC236}">
                <a16:creationId xmlns:a16="http://schemas.microsoft.com/office/drawing/2014/main" id="{E7EDC180-435C-4A10-8F25-AA666E478D7F}"/>
              </a:ext>
            </a:extLst>
          </p:cNvPr>
          <p:cNvSpPr>
            <a:spLocks noChangeAspect="1"/>
          </p:cNvSpPr>
          <p:nvPr/>
        </p:nvSpPr>
        <p:spPr>
          <a:xfrm>
            <a:off x="1275027" y="4607197"/>
            <a:ext cx="334893" cy="337690"/>
          </a:xfrm>
          <a:custGeom>
            <a:avLst/>
            <a:gdLst/>
            <a:ahLst/>
            <a:cxnLst/>
            <a:rect l="l" t="t" r="r" b="b"/>
            <a:pathLst>
              <a:path w="1652142" h="1665940">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sz="2700"/>
          </a:p>
        </p:txBody>
      </p:sp>
      <p:sp>
        <p:nvSpPr>
          <p:cNvPr id="63" name="Título 1">
            <a:extLst>
              <a:ext uri="{FF2B5EF4-FFF2-40B4-BE49-F238E27FC236}">
                <a16:creationId xmlns:a16="http://schemas.microsoft.com/office/drawing/2014/main" id="{F4478866-DC00-4A15-AA8F-ABE6BFB2FBC3}"/>
              </a:ext>
            </a:extLst>
          </p:cNvPr>
          <p:cNvSpPr txBox="1">
            <a:spLocks/>
          </p:cNvSpPr>
          <p:nvPr/>
        </p:nvSpPr>
        <p:spPr>
          <a:xfrm>
            <a:off x="3048000" y="279083"/>
            <a:ext cx="8656320" cy="72516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3600" err="1">
                <a:latin typeface="+mn-lt"/>
              </a:rPr>
              <a:t>Self-Assessment</a:t>
            </a:r>
            <a:r>
              <a:rPr lang="es-ES" sz="3600">
                <a:latin typeface="+mn-lt"/>
              </a:rPr>
              <a:t> Test</a:t>
            </a:r>
          </a:p>
        </p:txBody>
      </p:sp>
      <p:pic>
        <p:nvPicPr>
          <p:cNvPr id="3" name="Imagen 2">
            <a:extLst>
              <a:ext uri="{FF2B5EF4-FFF2-40B4-BE49-F238E27FC236}">
                <a16:creationId xmlns:a16="http://schemas.microsoft.com/office/drawing/2014/main" id="{E3AC4BB2-5475-409C-A9B3-F42145693C2C}"/>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689054" y="1137304"/>
            <a:ext cx="4493655" cy="4279525"/>
          </a:xfrm>
          <a:prstGeom prst="rect">
            <a:avLst/>
          </a:prstGeom>
          <a:ln>
            <a:noFill/>
          </a:ln>
          <a:effectLst>
            <a:glow rad="381000">
              <a:schemeClr val="accent1">
                <a:alpha val="40000"/>
              </a:schemeClr>
            </a:glow>
          </a:effectLst>
        </p:spPr>
      </p:pic>
      <p:sp>
        <p:nvSpPr>
          <p:cNvPr id="24" name="Rectángulo 23">
            <a:extLst>
              <a:ext uri="{FF2B5EF4-FFF2-40B4-BE49-F238E27FC236}">
                <a16:creationId xmlns:a16="http://schemas.microsoft.com/office/drawing/2014/main" id="{B0322E88-0DBE-4658-88D6-9A2B42EBFBED}"/>
              </a:ext>
            </a:extLst>
          </p:cNvPr>
          <p:cNvSpPr/>
          <p:nvPr/>
        </p:nvSpPr>
        <p:spPr>
          <a:xfrm>
            <a:off x="7689054" y="1137305"/>
            <a:ext cx="4502947" cy="4279524"/>
          </a:xfrm>
          <a:prstGeom prst="rect">
            <a:avLst/>
          </a:prstGeom>
          <a:solidFill>
            <a:schemeClr val="bg1">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5" name="Text Placeholder 4"/>
          <p:cNvSpPr txBox="1">
            <a:spLocks/>
          </p:cNvSpPr>
          <p:nvPr/>
        </p:nvSpPr>
        <p:spPr>
          <a:xfrm>
            <a:off x="1415560" y="4597713"/>
            <a:ext cx="2196000" cy="599146"/>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600">
                <a:solidFill>
                  <a:schemeClr val="tx1">
                    <a:lumMod val="65000"/>
                    <a:lumOff val="35000"/>
                  </a:schemeClr>
                </a:solidFill>
                <a:cs typeface="Arial" pitchFamily="34" charset="0"/>
              </a:rPr>
              <a:t>What is the next step after evaluating?</a:t>
            </a:r>
          </a:p>
        </p:txBody>
      </p:sp>
      <p:sp>
        <p:nvSpPr>
          <p:cNvPr id="27" name="Text Placeholder 5"/>
          <p:cNvSpPr txBox="1">
            <a:spLocks/>
          </p:cNvSpPr>
          <p:nvPr/>
        </p:nvSpPr>
        <p:spPr>
          <a:xfrm>
            <a:off x="1203490" y="5241904"/>
            <a:ext cx="2664246" cy="828000"/>
          </a:xfrm>
          <a:prstGeom prst="rect">
            <a:avLst/>
          </a:prstGeo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Tx/>
              <a:buChar char="-"/>
            </a:pPr>
            <a:r>
              <a:rPr lang="en-US" altLang="ko-KR" sz="1600">
                <a:solidFill>
                  <a:schemeClr val="tx1">
                    <a:lumMod val="75000"/>
                    <a:lumOff val="25000"/>
                  </a:schemeClr>
                </a:solidFill>
                <a:ea typeface="맑은 고딕"/>
                <a:cs typeface="Arial"/>
              </a:rPr>
              <a:t>Give up</a:t>
            </a:r>
          </a:p>
          <a:p>
            <a:pPr marL="285750" indent="-285750">
              <a:buFontTx/>
              <a:buChar char="-"/>
            </a:pPr>
            <a:r>
              <a:rPr lang="en-US" altLang="ko-KR" sz="1600">
                <a:solidFill>
                  <a:schemeClr val="tx1">
                    <a:lumMod val="75000"/>
                    <a:lumOff val="25000"/>
                  </a:schemeClr>
                </a:solidFill>
                <a:ea typeface="맑은 고딕"/>
                <a:cs typeface="Arial"/>
              </a:rPr>
              <a:t>Continue as before</a:t>
            </a:r>
          </a:p>
          <a:p>
            <a:pPr marL="285750" indent="-285750">
              <a:buFontTx/>
              <a:buChar char="-"/>
            </a:pPr>
            <a:r>
              <a:rPr lang="en-US" altLang="ko-KR" sz="1600" b="1">
                <a:solidFill>
                  <a:schemeClr val="tx1">
                    <a:lumMod val="75000"/>
                    <a:lumOff val="25000"/>
                  </a:schemeClr>
                </a:solidFill>
                <a:ea typeface="맑은 고딕"/>
                <a:cs typeface="Arial"/>
              </a:rPr>
              <a:t>Make necessary changes</a:t>
            </a:r>
          </a:p>
        </p:txBody>
      </p:sp>
      <p:sp>
        <p:nvSpPr>
          <p:cNvPr id="32" name="Text Placeholder 6"/>
          <p:cNvSpPr txBox="1">
            <a:spLocks/>
          </p:cNvSpPr>
          <p:nvPr/>
        </p:nvSpPr>
        <p:spPr>
          <a:xfrm>
            <a:off x="4747149" y="4607798"/>
            <a:ext cx="2196000" cy="277200"/>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600">
                <a:solidFill>
                  <a:schemeClr val="tx1">
                    <a:lumMod val="65000"/>
                    <a:lumOff val="35000"/>
                  </a:schemeClr>
                </a:solidFill>
                <a:cs typeface="Arial" pitchFamily="34" charset="0"/>
              </a:rPr>
              <a:t>What is SMART?</a:t>
            </a:r>
            <a:endParaRPr lang="ko-KR" altLang="en-US" sz="1600">
              <a:solidFill>
                <a:schemeClr val="tx1">
                  <a:lumMod val="65000"/>
                  <a:lumOff val="35000"/>
                </a:schemeClr>
              </a:solidFill>
              <a:cs typeface="Arial" pitchFamily="34" charset="0"/>
            </a:endParaRPr>
          </a:p>
        </p:txBody>
      </p:sp>
      <p:sp>
        <p:nvSpPr>
          <p:cNvPr id="34" name="Text Placeholder 7"/>
          <p:cNvSpPr txBox="1">
            <a:spLocks/>
          </p:cNvSpPr>
          <p:nvPr/>
        </p:nvSpPr>
        <p:spPr>
          <a:xfrm>
            <a:off x="4418125" y="4989752"/>
            <a:ext cx="2525024" cy="1221452"/>
          </a:xfrm>
          <a:prstGeom prst="rect">
            <a:avLst/>
          </a:prstGeo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Tx/>
              <a:buChar char="-"/>
            </a:pPr>
            <a:r>
              <a:rPr lang="en-US" altLang="ko-KR" sz="1600" b="1">
                <a:solidFill>
                  <a:schemeClr val="tx1">
                    <a:lumMod val="75000"/>
                    <a:lumOff val="25000"/>
                  </a:schemeClr>
                </a:solidFill>
                <a:ea typeface="맑은 고딕"/>
                <a:cs typeface="Arial"/>
              </a:rPr>
              <a:t>A tool for setting goals</a:t>
            </a:r>
          </a:p>
          <a:p>
            <a:pPr marL="285750" indent="-285750">
              <a:buFontTx/>
              <a:buChar char="-"/>
            </a:pPr>
            <a:r>
              <a:rPr lang="en-US" altLang="ko-KR" sz="1600">
                <a:solidFill>
                  <a:schemeClr val="tx1">
                    <a:lumMod val="75000"/>
                    <a:lumOff val="25000"/>
                  </a:schemeClr>
                </a:solidFill>
                <a:ea typeface="맑은 고딕"/>
                <a:cs typeface="Arial"/>
              </a:rPr>
              <a:t>A tool to structure your activities in time</a:t>
            </a:r>
          </a:p>
          <a:p>
            <a:pPr marL="285750" indent="-285750">
              <a:buFontTx/>
              <a:buChar char="-"/>
            </a:pPr>
            <a:r>
              <a:rPr lang="en-US" altLang="ko-KR" sz="1600">
                <a:solidFill>
                  <a:schemeClr val="tx1">
                    <a:lumMod val="75000"/>
                    <a:lumOff val="25000"/>
                  </a:schemeClr>
                </a:solidFill>
                <a:ea typeface="맑은 고딕"/>
                <a:cs typeface="Arial"/>
              </a:rPr>
              <a:t>A financial tool </a:t>
            </a:r>
            <a:endParaRPr lang="en-US" altLang="ko-KR" sz="1600">
              <a:solidFill>
                <a:schemeClr val="tx1">
                  <a:lumMod val="75000"/>
                  <a:lumOff val="25000"/>
                </a:schemeClr>
              </a:solidFill>
              <a:ea typeface="맑은 고딕"/>
              <a:cs typeface="Arial" pitchFamily="34" charset="0"/>
            </a:endParaRPr>
          </a:p>
        </p:txBody>
      </p:sp>
      <p:sp>
        <p:nvSpPr>
          <p:cNvPr id="35" name="Oval 4"/>
          <p:cNvSpPr/>
          <p:nvPr/>
        </p:nvSpPr>
        <p:spPr>
          <a:xfrm>
            <a:off x="2095928" y="3851964"/>
            <a:ext cx="725915" cy="700704"/>
          </a:xfrm>
          <a:prstGeom prst="ellipse">
            <a:avLst/>
          </a:prstGeom>
          <a:solidFill>
            <a:srgbClr val="4EAE3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sz="1400" b="1">
              <a:solidFill>
                <a:schemeClr val="accent2"/>
              </a:solidFill>
            </a:endParaRPr>
          </a:p>
        </p:txBody>
      </p:sp>
      <p:sp>
        <p:nvSpPr>
          <p:cNvPr id="36" name="Oval 18"/>
          <p:cNvSpPr/>
          <p:nvPr/>
        </p:nvSpPr>
        <p:spPr>
          <a:xfrm>
            <a:off x="5071376" y="3813069"/>
            <a:ext cx="754393" cy="754393"/>
          </a:xfrm>
          <a:prstGeom prst="ellipse">
            <a:avLst/>
          </a:prstGeom>
          <a:solidFill>
            <a:srgbClr val="FFB5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sz="1400" b="1"/>
          </a:p>
        </p:txBody>
      </p:sp>
      <p:pic>
        <p:nvPicPr>
          <p:cNvPr id="45" name="Bild 4" descr="Maskros med hel fyllning">
            <a:extLst>
              <a:ext uri="{FF2B5EF4-FFF2-40B4-BE49-F238E27FC236}">
                <a16:creationId xmlns:a16="http://schemas.microsoft.com/office/drawing/2014/main" id="{28E49838-26F6-4DB0-9E2C-E5E1323C278E}"/>
              </a:ext>
            </a:extLst>
          </p:cNvPr>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5141134" y="3898713"/>
            <a:ext cx="593977" cy="611462"/>
          </a:xfrm>
          <a:prstGeom prst="rect">
            <a:avLst/>
          </a:prstGeom>
        </p:spPr>
      </p:pic>
      <p:pic>
        <p:nvPicPr>
          <p:cNvPr id="38" name="Bild 37" descr="Cirklar med pilar med hel fyllning">
            <a:extLst>
              <a:ext uri="{FF2B5EF4-FFF2-40B4-BE49-F238E27FC236}">
                <a16:creationId xmlns:a16="http://schemas.microsoft.com/office/drawing/2014/main" id="{D0AB1231-1305-4BAF-8201-C1A3A43C9CF8}"/>
              </a:ext>
            </a:extLst>
          </p:cNvPr>
          <p:cNvPicPr>
            <a:picLocks noChangeAspect="1"/>
          </p:cNvPicPr>
          <p:nvPr/>
        </p:nvPicPr>
        <p:blipFill>
          <a:blip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2012096" y="3741689"/>
            <a:ext cx="914400" cy="914400"/>
          </a:xfrm>
          <a:prstGeom prst="rect">
            <a:avLst/>
          </a:prstGeom>
        </p:spPr>
      </p:pic>
      <p:sp>
        <p:nvSpPr>
          <p:cNvPr id="39" name="Google Shape;406;p12">
            <a:extLst>
              <a:ext uri="{FF2B5EF4-FFF2-40B4-BE49-F238E27FC236}">
                <a16:creationId xmlns:a16="http://schemas.microsoft.com/office/drawing/2014/main" id="{B6044E89-34A9-43E6-BF49-4F764CFA6983}"/>
              </a:ext>
            </a:extLst>
          </p:cNvPr>
          <p:cNvSpPr/>
          <p:nvPr/>
        </p:nvSpPr>
        <p:spPr>
          <a:xfrm>
            <a:off x="771956" y="1435599"/>
            <a:ext cx="665657" cy="594673"/>
          </a:xfrm>
          <a:custGeom>
            <a:avLst/>
            <a:gdLst/>
            <a:ahLst/>
            <a:cxnLst/>
            <a:rect l="l" t="t" r="r" b="b"/>
            <a:pathLst>
              <a:path w="10919" h="10884" extrusionOk="0">
                <a:moveTo>
                  <a:pt x="9561" y="561"/>
                </a:moveTo>
                <a:lnTo>
                  <a:pt x="9561" y="1203"/>
                </a:lnTo>
                <a:cubicBezTo>
                  <a:pt x="9561" y="1299"/>
                  <a:pt x="9633" y="1370"/>
                  <a:pt x="9728" y="1370"/>
                </a:cubicBezTo>
                <a:lnTo>
                  <a:pt x="10359" y="1370"/>
                </a:lnTo>
                <a:lnTo>
                  <a:pt x="8966" y="2739"/>
                </a:lnTo>
                <a:lnTo>
                  <a:pt x="8394" y="2739"/>
                </a:lnTo>
                <a:lnTo>
                  <a:pt x="9323" y="1811"/>
                </a:lnTo>
                <a:cubicBezTo>
                  <a:pt x="9383" y="1751"/>
                  <a:pt x="9383" y="1644"/>
                  <a:pt x="9323" y="1584"/>
                </a:cubicBezTo>
                <a:cubicBezTo>
                  <a:pt x="9293" y="1555"/>
                  <a:pt x="9252" y="1540"/>
                  <a:pt x="9210" y="1540"/>
                </a:cubicBezTo>
                <a:cubicBezTo>
                  <a:pt x="9168" y="1540"/>
                  <a:pt x="9127" y="1555"/>
                  <a:pt x="9097" y="1584"/>
                </a:cubicBezTo>
                <a:lnTo>
                  <a:pt x="8180" y="2513"/>
                </a:lnTo>
                <a:lnTo>
                  <a:pt x="8180" y="1954"/>
                </a:lnTo>
                <a:lnTo>
                  <a:pt x="9561" y="561"/>
                </a:lnTo>
                <a:close/>
                <a:moveTo>
                  <a:pt x="4441" y="2382"/>
                </a:moveTo>
                <a:cubicBezTo>
                  <a:pt x="5513" y="2382"/>
                  <a:pt x="6489" y="2799"/>
                  <a:pt x="7228" y="3466"/>
                </a:cubicBezTo>
                <a:lnTo>
                  <a:pt x="4334" y="6347"/>
                </a:lnTo>
                <a:cubicBezTo>
                  <a:pt x="4275" y="6406"/>
                  <a:pt x="4275" y="6514"/>
                  <a:pt x="4334" y="6573"/>
                </a:cubicBezTo>
                <a:cubicBezTo>
                  <a:pt x="4370" y="6609"/>
                  <a:pt x="4406" y="6621"/>
                  <a:pt x="4453" y="6621"/>
                </a:cubicBezTo>
                <a:cubicBezTo>
                  <a:pt x="4501" y="6621"/>
                  <a:pt x="4525" y="6609"/>
                  <a:pt x="4572" y="6573"/>
                </a:cubicBezTo>
                <a:lnTo>
                  <a:pt x="5287" y="5859"/>
                </a:lnTo>
                <a:cubicBezTo>
                  <a:pt x="5418" y="6037"/>
                  <a:pt x="5477" y="6252"/>
                  <a:pt x="5477" y="6478"/>
                </a:cubicBezTo>
                <a:cubicBezTo>
                  <a:pt x="5477" y="7038"/>
                  <a:pt x="5013" y="7502"/>
                  <a:pt x="4453" y="7502"/>
                </a:cubicBezTo>
                <a:cubicBezTo>
                  <a:pt x="3894" y="7502"/>
                  <a:pt x="3429" y="7038"/>
                  <a:pt x="3429" y="6478"/>
                </a:cubicBezTo>
                <a:cubicBezTo>
                  <a:pt x="3429" y="5906"/>
                  <a:pt x="3894" y="5442"/>
                  <a:pt x="4453" y="5442"/>
                </a:cubicBezTo>
                <a:cubicBezTo>
                  <a:pt x="4513" y="5442"/>
                  <a:pt x="4584" y="5442"/>
                  <a:pt x="4644" y="5466"/>
                </a:cubicBezTo>
                <a:cubicBezTo>
                  <a:pt x="4652" y="5467"/>
                  <a:pt x="4660" y="5467"/>
                  <a:pt x="4668" y="5467"/>
                </a:cubicBezTo>
                <a:cubicBezTo>
                  <a:pt x="4751" y="5467"/>
                  <a:pt x="4813" y="5410"/>
                  <a:pt x="4834" y="5323"/>
                </a:cubicBezTo>
                <a:cubicBezTo>
                  <a:pt x="4858" y="5240"/>
                  <a:pt x="4799" y="5168"/>
                  <a:pt x="4703" y="5133"/>
                </a:cubicBezTo>
                <a:cubicBezTo>
                  <a:pt x="4620" y="5121"/>
                  <a:pt x="4537" y="5109"/>
                  <a:pt x="4453" y="5109"/>
                </a:cubicBezTo>
                <a:cubicBezTo>
                  <a:pt x="3703" y="5109"/>
                  <a:pt x="3096" y="5716"/>
                  <a:pt x="3096" y="6454"/>
                </a:cubicBezTo>
                <a:cubicBezTo>
                  <a:pt x="3096" y="7204"/>
                  <a:pt x="3703" y="7811"/>
                  <a:pt x="4453" y="7811"/>
                </a:cubicBezTo>
                <a:cubicBezTo>
                  <a:pt x="5192" y="7811"/>
                  <a:pt x="5811" y="7204"/>
                  <a:pt x="5811" y="6454"/>
                </a:cubicBezTo>
                <a:cubicBezTo>
                  <a:pt x="5811" y="6145"/>
                  <a:pt x="5704" y="5859"/>
                  <a:pt x="5525" y="5621"/>
                </a:cubicBezTo>
                <a:lnTo>
                  <a:pt x="6025" y="5121"/>
                </a:lnTo>
                <a:cubicBezTo>
                  <a:pt x="6346" y="5490"/>
                  <a:pt x="6525" y="5966"/>
                  <a:pt x="6525" y="6454"/>
                </a:cubicBezTo>
                <a:cubicBezTo>
                  <a:pt x="6525" y="7585"/>
                  <a:pt x="5596" y="8514"/>
                  <a:pt x="4465" y="8514"/>
                </a:cubicBezTo>
                <a:cubicBezTo>
                  <a:pt x="3334" y="8514"/>
                  <a:pt x="2417" y="7585"/>
                  <a:pt x="2417" y="6454"/>
                </a:cubicBezTo>
                <a:cubicBezTo>
                  <a:pt x="2417" y="5323"/>
                  <a:pt x="3334" y="4406"/>
                  <a:pt x="4465" y="4406"/>
                </a:cubicBezTo>
                <a:cubicBezTo>
                  <a:pt x="4811" y="4406"/>
                  <a:pt x="5156" y="4490"/>
                  <a:pt x="5453" y="4656"/>
                </a:cubicBezTo>
                <a:cubicBezTo>
                  <a:pt x="5476" y="4671"/>
                  <a:pt x="5502" y="4678"/>
                  <a:pt x="5528" y="4678"/>
                </a:cubicBezTo>
                <a:cubicBezTo>
                  <a:pt x="5585" y="4678"/>
                  <a:pt x="5643" y="4646"/>
                  <a:pt x="5668" y="4597"/>
                </a:cubicBezTo>
                <a:cubicBezTo>
                  <a:pt x="5715" y="4525"/>
                  <a:pt x="5692" y="4418"/>
                  <a:pt x="5608" y="4371"/>
                </a:cubicBezTo>
                <a:cubicBezTo>
                  <a:pt x="5275" y="4180"/>
                  <a:pt x="4882" y="4097"/>
                  <a:pt x="4477" y="4097"/>
                </a:cubicBezTo>
                <a:cubicBezTo>
                  <a:pt x="3167" y="4097"/>
                  <a:pt x="2120" y="5168"/>
                  <a:pt x="2120" y="6454"/>
                </a:cubicBezTo>
                <a:cubicBezTo>
                  <a:pt x="2120" y="7764"/>
                  <a:pt x="3191" y="8823"/>
                  <a:pt x="4477" y="8823"/>
                </a:cubicBezTo>
                <a:cubicBezTo>
                  <a:pt x="5787" y="8823"/>
                  <a:pt x="6847" y="7752"/>
                  <a:pt x="6847" y="6454"/>
                </a:cubicBezTo>
                <a:cubicBezTo>
                  <a:pt x="6847" y="5883"/>
                  <a:pt x="6644" y="5323"/>
                  <a:pt x="6263" y="4894"/>
                </a:cubicBezTo>
                <a:lnTo>
                  <a:pt x="6763" y="4406"/>
                </a:lnTo>
                <a:cubicBezTo>
                  <a:pt x="7263" y="4966"/>
                  <a:pt x="7549" y="5704"/>
                  <a:pt x="7549" y="6454"/>
                </a:cubicBezTo>
                <a:cubicBezTo>
                  <a:pt x="7549" y="8157"/>
                  <a:pt x="6168" y="9538"/>
                  <a:pt x="4465" y="9538"/>
                </a:cubicBezTo>
                <a:cubicBezTo>
                  <a:pt x="2775" y="9538"/>
                  <a:pt x="1382" y="8157"/>
                  <a:pt x="1382" y="6454"/>
                </a:cubicBezTo>
                <a:cubicBezTo>
                  <a:pt x="1382" y="4763"/>
                  <a:pt x="2775" y="3382"/>
                  <a:pt x="4465" y="3382"/>
                </a:cubicBezTo>
                <a:cubicBezTo>
                  <a:pt x="5061" y="3382"/>
                  <a:pt x="5632" y="3537"/>
                  <a:pt x="6132" y="3870"/>
                </a:cubicBezTo>
                <a:cubicBezTo>
                  <a:pt x="6157" y="3887"/>
                  <a:pt x="6187" y="3895"/>
                  <a:pt x="6217" y="3895"/>
                </a:cubicBezTo>
                <a:cubicBezTo>
                  <a:pt x="6272" y="3895"/>
                  <a:pt x="6328" y="3869"/>
                  <a:pt x="6358" y="3823"/>
                </a:cubicBezTo>
                <a:cubicBezTo>
                  <a:pt x="6406" y="3751"/>
                  <a:pt x="6382" y="3644"/>
                  <a:pt x="6311" y="3597"/>
                </a:cubicBezTo>
                <a:cubicBezTo>
                  <a:pt x="5763" y="3239"/>
                  <a:pt x="5132" y="3061"/>
                  <a:pt x="4477" y="3061"/>
                </a:cubicBezTo>
                <a:cubicBezTo>
                  <a:pt x="2608" y="3061"/>
                  <a:pt x="1084" y="4585"/>
                  <a:pt x="1084" y="6454"/>
                </a:cubicBezTo>
                <a:cubicBezTo>
                  <a:pt x="1084" y="8335"/>
                  <a:pt x="2608" y="9847"/>
                  <a:pt x="4477" y="9847"/>
                </a:cubicBezTo>
                <a:cubicBezTo>
                  <a:pt x="6358" y="9847"/>
                  <a:pt x="7870" y="8335"/>
                  <a:pt x="7870" y="6454"/>
                </a:cubicBezTo>
                <a:cubicBezTo>
                  <a:pt x="7870" y="5609"/>
                  <a:pt x="7561" y="4811"/>
                  <a:pt x="7001" y="4168"/>
                </a:cubicBezTo>
                <a:lnTo>
                  <a:pt x="7489" y="3680"/>
                </a:lnTo>
                <a:cubicBezTo>
                  <a:pt x="8120" y="4418"/>
                  <a:pt x="8537" y="5394"/>
                  <a:pt x="8537" y="6478"/>
                </a:cubicBezTo>
                <a:cubicBezTo>
                  <a:pt x="8537" y="8740"/>
                  <a:pt x="6692" y="10562"/>
                  <a:pt x="4441" y="10562"/>
                </a:cubicBezTo>
                <a:cubicBezTo>
                  <a:pt x="2191" y="10562"/>
                  <a:pt x="346" y="8716"/>
                  <a:pt x="346" y="6478"/>
                </a:cubicBezTo>
                <a:cubicBezTo>
                  <a:pt x="346" y="4228"/>
                  <a:pt x="2191" y="2382"/>
                  <a:pt x="4441" y="2382"/>
                </a:cubicBezTo>
                <a:close/>
                <a:moveTo>
                  <a:pt x="9701" y="1"/>
                </a:moveTo>
                <a:cubicBezTo>
                  <a:pt x="9659" y="1"/>
                  <a:pt x="9617" y="17"/>
                  <a:pt x="9585" y="49"/>
                </a:cubicBezTo>
                <a:lnTo>
                  <a:pt x="7894" y="1739"/>
                </a:lnTo>
                <a:cubicBezTo>
                  <a:pt x="7859" y="1775"/>
                  <a:pt x="7847" y="1811"/>
                  <a:pt x="7847" y="1858"/>
                </a:cubicBezTo>
                <a:lnTo>
                  <a:pt x="7847" y="2811"/>
                </a:lnTo>
                <a:lnTo>
                  <a:pt x="7430" y="3228"/>
                </a:lnTo>
                <a:cubicBezTo>
                  <a:pt x="6644" y="2501"/>
                  <a:pt x="5584" y="2037"/>
                  <a:pt x="4430" y="2037"/>
                </a:cubicBezTo>
                <a:cubicBezTo>
                  <a:pt x="1989" y="2037"/>
                  <a:pt x="0" y="4013"/>
                  <a:pt x="0" y="6454"/>
                </a:cubicBezTo>
                <a:cubicBezTo>
                  <a:pt x="0" y="8895"/>
                  <a:pt x="1989" y="10883"/>
                  <a:pt x="4430" y="10883"/>
                </a:cubicBezTo>
                <a:cubicBezTo>
                  <a:pt x="6870" y="10883"/>
                  <a:pt x="8847" y="8895"/>
                  <a:pt x="8847" y="6454"/>
                </a:cubicBezTo>
                <a:cubicBezTo>
                  <a:pt x="8847" y="5299"/>
                  <a:pt x="8394" y="4240"/>
                  <a:pt x="7656" y="3454"/>
                </a:cubicBezTo>
                <a:lnTo>
                  <a:pt x="8073" y="3037"/>
                </a:lnTo>
                <a:lnTo>
                  <a:pt x="9025" y="3037"/>
                </a:lnTo>
                <a:cubicBezTo>
                  <a:pt x="9073" y="3037"/>
                  <a:pt x="9109" y="3013"/>
                  <a:pt x="9144" y="2989"/>
                </a:cubicBezTo>
                <a:lnTo>
                  <a:pt x="10835" y="1299"/>
                </a:lnTo>
                <a:cubicBezTo>
                  <a:pt x="10895" y="1251"/>
                  <a:pt x="10918" y="1192"/>
                  <a:pt x="10883" y="1132"/>
                </a:cubicBezTo>
                <a:cubicBezTo>
                  <a:pt x="10859" y="1072"/>
                  <a:pt x="10799" y="1025"/>
                  <a:pt x="10740" y="1025"/>
                </a:cubicBezTo>
                <a:lnTo>
                  <a:pt x="9871" y="1025"/>
                </a:lnTo>
                <a:lnTo>
                  <a:pt x="9871" y="168"/>
                </a:lnTo>
                <a:cubicBezTo>
                  <a:pt x="9871" y="108"/>
                  <a:pt x="9823" y="49"/>
                  <a:pt x="9764" y="13"/>
                </a:cubicBezTo>
                <a:cubicBezTo>
                  <a:pt x="9744" y="5"/>
                  <a:pt x="9723" y="1"/>
                  <a:pt x="9701" y="1"/>
                </a:cubicBezTo>
                <a:close/>
              </a:path>
            </a:pathLst>
          </a:custGeom>
          <a:solidFill>
            <a:schemeClr val="bg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pic>
        <p:nvPicPr>
          <p:cNvPr id="46" name="Bild 6" descr="Будильник med hel fyllning">
            <a:extLst>
              <a:ext uri="{FF2B5EF4-FFF2-40B4-BE49-F238E27FC236}">
                <a16:creationId xmlns:a16="http://schemas.microsoft.com/office/drawing/2014/main" id="{26B8F8DD-B14C-47A6-93D5-299548134155}"/>
              </a:ext>
            </a:extLst>
          </p:cNvPr>
          <p:cNvPicPr>
            <a:picLocks noChangeAspect="1"/>
          </p:cNvPicPr>
          <p:nvPr/>
        </p:nvPicPr>
        <p:blipFill>
          <a:blip r:embed="rId9" cstate="email">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3241819" y="1303645"/>
            <a:ext cx="898978" cy="898978"/>
          </a:xfrm>
          <a:prstGeom prst="rect">
            <a:avLst/>
          </a:prstGeom>
        </p:spPr>
      </p:pic>
      <p:pic>
        <p:nvPicPr>
          <p:cNvPr id="8" name="Bild 7" descr="Urklipp med hel fyllning">
            <a:extLst>
              <a:ext uri="{FF2B5EF4-FFF2-40B4-BE49-F238E27FC236}">
                <a16:creationId xmlns:a16="http://schemas.microsoft.com/office/drawing/2014/main" id="{FC2BD2CC-1C39-4648-84D4-07DE22580A26}"/>
              </a:ext>
            </a:extLst>
          </p:cNvPr>
          <p:cNvPicPr>
            <a:picLocks noChangeAspect="1"/>
          </p:cNvPicPr>
          <p:nvPr/>
        </p:nvPicPr>
        <p:blipFill>
          <a:blip r:embed="rId11" cstate="email">
            <a:extLst>
              <a:ext uri="{28A0092B-C50C-407E-A947-70E740481C1C}">
                <a14:useLocalDpi xmlns:a14="http://schemas.microsoft.com/office/drawing/2010/main"/>
              </a:ext>
              <a:ext uri="{96DAC541-7B7A-43D3-8B79-37D633B846F1}">
                <asvg:svgBlip xmlns:asvg="http://schemas.microsoft.com/office/drawing/2016/SVG/main" r:embed="rId12"/>
              </a:ext>
            </a:extLst>
          </a:blip>
          <a:stretch>
            <a:fillRect/>
          </a:stretch>
        </p:blipFill>
        <p:spPr>
          <a:xfrm>
            <a:off x="5686812" y="1388460"/>
            <a:ext cx="682370" cy="682370"/>
          </a:xfrm>
          <a:prstGeom prst="rect">
            <a:avLst/>
          </a:prstGeom>
        </p:spPr>
      </p:pic>
    </p:spTree>
    <p:extLst>
      <p:ext uri="{BB962C8B-B14F-4D97-AF65-F5344CB8AC3E}">
        <p14:creationId xmlns:p14="http://schemas.microsoft.com/office/powerpoint/2010/main" val="30543297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7FE3D3A-097F-4E8B-916C-81D271E9AD1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160" y="0"/>
            <a:ext cx="2219417" cy="883966"/>
          </a:xfrm>
          <a:prstGeom prst="rect">
            <a:avLst/>
          </a:prstGeom>
        </p:spPr>
      </p:pic>
      <p:sp>
        <p:nvSpPr>
          <p:cNvPr id="3" name="Título 1">
            <a:extLst>
              <a:ext uri="{FF2B5EF4-FFF2-40B4-BE49-F238E27FC236}">
                <a16:creationId xmlns:a16="http://schemas.microsoft.com/office/drawing/2014/main" id="{87225912-33D2-43A8-B170-BCA237FC5A4D}"/>
              </a:ext>
            </a:extLst>
          </p:cNvPr>
          <p:cNvSpPr txBox="1">
            <a:spLocks/>
          </p:cNvSpPr>
          <p:nvPr/>
        </p:nvSpPr>
        <p:spPr>
          <a:xfrm>
            <a:off x="2620618" y="279083"/>
            <a:ext cx="6155634" cy="725167"/>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err="1">
                <a:latin typeface="+mn-lt"/>
              </a:rPr>
              <a:t>Summing</a:t>
            </a:r>
            <a:r>
              <a:rPr lang="es-ES">
                <a:latin typeface="+mn-lt"/>
              </a:rPr>
              <a:t> Up</a:t>
            </a:r>
            <a:endParaRPr lang="es-ES" sz="3600">
              <a:latin typeface="+mn-lt"/>
            </a:endParaRPr>
          </a:p>
        </p:txBody>
      </p:sp>
      <p:sp>
        <p:nvSpPr>
          <p:cNvPr id="4" name="Donut 4">
            <a:extLst>
              <a:ext uri="{FF2B5EF4-FFF2-40B4-BE49-F238E27FC236}">
                <a16:creationId xmlns:a16="http://schemas.microsoft.com/office/drawing/2014/main" id="{8A6A7405-63D9-4E91-BB89-37CB9BECCDDD}"/>
              </a:ext>
            </a:extLst>
          </p:cNvPr>
          <p:cNvSpPr/>
          <p:nvPr/>
        </p:nvSpPr>
        <p:spPr>
          <a:xfrm>
            <a:off x="4830278" y="2700466"/>
            <a:ext cx="1728192" cy="1728192"/>
          </a:xfrm>
          <a:prstGeom prst="donut">
            <a:avLst>
              <a:gd name="adj" fmla="val 7299"/>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solidFill>
            </a:endParaRPr>
          </a:p>
        </p:txBody>
      </p:sp>
      <p:sp>
        <p:nvSpPr>
          <p:cNvPr id="5" name="Oval 5">
            <a:extLst>
              <a:ext uri="{FF2B5EF4-FFF2-40B4-BE49-F238E27FC236}">
                <a16:creationId xmlns:a16="http://schemas.microsoft.com/office/drawing/2014/main" id="{966AB7AE-4FC5-4905-9249-364E1AC5721C}"/>
              </a:ext>
            </a:extLst>
          </p:cNvPr>
          <p:cNvSpPr/>
          <p:nvPr/>
        </p:nvSpPr>
        <p:spPr>
          <a:xfrm>
            <a:off x="5388340" y="4005694"/>
            <a:ext cx="612068" cy="612068"/>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 name="Rounded Rectangle 51">
            <a:extLst>
              <a:ext uri="{FF2B5EF4-FFF2-40B4-BE49-F238E27FC236}">
                <a16:creationId xmlns:a16="http://schemas.microsoft.com/office/drawing/2014/main" id="{3602D041-D065-4984-8507-F565382E96FE}"/>
              </a:ext>
            </a:extLst>
          </p:cNvPr>
          <p:cNvSpPr/>
          <p:nvPr/>
        </p:nvSpPr>
        <p:spPr>
          <a:xfrm rot="16200000" flipH="1">
            <a:off x="5345867" y="3162175"/>
            <a:ext cx="706640" cy="665486"/>
          </a:xfrm>
          <a:custGeom>
            <a:avLst/>
            <a:gdLst/>
            <a:ahLst/>
            <a:cxnLst/>
            <a:rect l="l" t="t" r="r" b="b"/>
            <a:pathLst>
              <a:path w="2928608" h="2758049">
                <a:moveTo>
                  <a:pt x="2797052" y="1199936"/>
                </a:moveTo>
                <a:lnTo>
                  <a:pt x="2797052" y="1541978"/>
                </a:lnTo>
                <a:cubicBezTo>
                  <a:pt x="2797052" y="1578306"/>
                  <a:pt x="2826502" y="1607756"/>
                  <a:pt x="2862830" y="1607756"/>
                </a:cubicBezTo>
                <a:lnTo>
                  <a:pt x="2862830" y="1607755"/>
                </a:lnTo>
                <a:cubicBezTo>
                  <a:pt x="2899158" y="1607755"/>
                  <a:pt x="2928608" y="1578305"/>
                  <a:pt x="2928608" y="1541977"/>
                </a:cubicBezTo>
                <a:lnTo>
                  <a:pt x="2928607" y="1199936"/>
                </a:lnTo>
                <a:cubicBezTo>
                  <a:pt x="2928607" y="1163608"/>
                  <a:pt x="2899158" y="1134159"/>
                  <a:pt x="2862830" y="1134158"/>
                </a:cubicBezTo>
                <a:cubicBezTo>
                  <a:pt x="2826502" y="1134159"/>
                  <a:pt x="2797052" y="1163608"/>
                  <a:pt x="2797052" y="1199936"/>
                </a:cubicBezTo>
                <a:close/>
                <a:moveTo>
                  <a:pt x="2593193" y="1147315"/>
                </a:moveTo>
                <a:lnTo>
                  <a:pt x="2593193" y="1594601"/>
                </a:lnTo>
                <a:cubicBezTo>
                  <a:pt x="2593193" y="1630929"/>
                  <a:pt x="2622643" y="1660379"/>
                  <a:pt x="2658971" y="1660379"/>
                </a:cubicBezTo>
                <a:lnTo>
                  <a:pt x="2658971" y="1660378"/>
                </a:lnTo>
                <a:cubicBezTo>
                  <a:pt x="2695299" y="1660378"/>
                  <a:pt x="2724749" y="1630928"/>
                  <a:pt x="2724749" y="1594600"/>
                </a:cubicBezTo>
                <a:lnTo>
                  <a:pt x="2724748" y="1147315"/>
                </a:lnTo>
                <a:cubicBezTo>
                  <a:pt x="2724748" y="1110987"/>
                  <a:pt x="2695299" y="1081538"/>
                  <a:pt x="2658971" y="1081537"/>
                </a:cubicBezTo>
                <a:cubicBezTo>
                  <a:pt x="2622643" y="1081538"/>
                  <a:pt x="2593193" y="1110987"/>
                  <a:pt x="2593193" y="1147315"/>
                </a:cubicBezTo>
                <a:close/>
                <a:moveTo>
                  <a:pt x="2389334" y="1121004"/>
                </a:moveTo>
                <a:lnTo>
                  <a:pt x="2389334" y="1620912"/>
                </a:lnTo>
                <a:cubicBezTo>
                  <a:pt x="2389334" y="1657240"/>
                  <a:pt x="2418784" y="1686690"/>
                  <a:pt x="2455112" y="1686690"/>
                </a:cubicBezTo>
                <a:lnTo>
                  <a:pt x="2455112" y="1686689"/>
                </a:lnTo>
                <a:cubicBezTo>
                  <a:pt x="2491440" y="1686689"/>
                  <a:pt x="2520890" y="1657239"/>
                  <a:pt x="2520890" y="1620911"/>
                </a:cubicBezTo>
                <a:lnTo>
                  <a:pt x="2520889" y="1121004"/>
                </a:lnTo>
                <a:cubicBezTo>
                  <a:pt x="2520889" y="1084676"/>
                  <a:pt x="2491440" y="1055227"/>
                  <a:pt x="2455112" y="1055226"/>
                </a:cubicBezTo>
                <a:cubicBezTo>
                  <a:pt x="2418784" y="1055227"/>
                  <a:pt x="2389334" y="1084676"/>
                  <a:pt x="2389334" y="1121004"/>
                </a:cubicBezTo>
                <a:close/>
                <a:moveTo>
                  <a:pt x="1314382" y="1247024"/>
                </a:moveTo>
                <a:cubicBezTo>
                  <a:pt x="1314381" y="1225915"/>
                  <a:pt x="1331494" y="1208803"/>
                  <a:pt x="1352603" y="1208803"/>
                </a:cubicBezTo>
                <a:lnTo>
                  <a:pt x="1410313" y="1208803"/>
                </a:lnTo>
                <a:lnTo>
                  <a:pt x="1410313" y="1146778"/>
                </a:lnTo>
                <a:cubicBezTo>
                  <a:pt x="1410313" y="1145599"/>
                  <a:pt x="1410393" y="1144438"/>
                  <a:pt x="1411688" y="1143457"/>
                </a:cubicBezTo>
                <a:lnTo>
                  <a:pt x="1408531" y="1133444"/>
                </a:lnTo>
                <a:cubicBezTo>
                  <a:pt x="1410371" y="1112415"/>
                  <a:pt x="1428909" y="1096860"/>
                  <a:pt x="1449938" y="1098699"/>
                </a:cubicBezTo>
                <a:lnTo>
                  <a:pt x="2236821" y="1167543"/>
                </a:lnTo>
                <a:cubicBezTo>
                  <a:pt x="2257849" y="1169383"/>
                  <a:pt x="2273405" y="1187920"/>
                  <a:pt x="2271565" y="1208950"/>
                </a:cubicBezTo>
                <a:cubicBezTo>
                  <a:pt x="2269725" y="1229978"/>
                  <a:pt x="2251187" y="1245533"/>
                  <a:pt x="2230159" y="1243693"/>
                </a:cubicBezTo>
                <a:cubicBezTo>
                  <a:pt x="1973864" y="1221271"/>
                  <a:pt x="1717570" y="1198849"/>
                  <a:pt x="1461275" y="1176426"/>
                </a:cubicBezTo>
                <a:lnTo>
                  <a:pt x="1461274" y="1208803"/>
                </a:lnTo>
                <a:lnTo>
                  <a:pt x="1518985" y="1208803"/>
                </a:lnTo>
                <a:cubicBezTo>
                  <a:pt x="1540095" y="1208802"/>
                  <a:pt x="1557205" y="1225915"/>
                  <a:pt x="1557206" y="1247025"/>
                </a:cubicBezTo>
                <a:lnTo>
                  <a:pt x="1557207" y="1247023"/>
                </a:lnTo>
                <a:cubicBezTo>
                  <a:pt x="1557207" y="1268132"/>
                  <a:pt x="1540095" y="1285244"/>
                  <a:pt x="1518986" y="1285244"/>
                </a:cubicBezTo>
                <a:cubicBezTo>
                  <a:pt x="1499749" y="1285244"/>
                  <a:pt x="1480511" y="1285243"/>
                  <a:pt x="1461275" y="1285244"/>
                </a:cubicBezTo>
                <a:lnTo>
                  <a:pt x="1461275" y="1337600"/>
                </a:lnTo>
                <a:lnTo>
                  <a:pt x="1518985" y="1337600"/>
                </a:lnTo>
                <a:cubicBezTo>
                  <a:pt x="1540095" y="1337600"/>
                  <a:pt x="1557206" y="1354713"/>
                  <a:pt x="1557206" y="1375821"/>
                </a:cubicBezTo>
                <a:lnTo>
                  <a:pt x="1557207" y="1375820"/>
                </a:lnTo>
                <a:cubicBezTo>
                  <a:pt x="1557206" y="1396928"/>
                  <a:pt x="1540095" y="1414041"/>
                  <a:pt x="1518986" y="1414041"/>
                </a:cubicBezTo>
                <a:cubicBezTo>
                  <a:pt x="1499750" y="1414041"/>
                  <a:pt x="1480511" y="1414041"/>
                  <a:pt x="1461275" y="1414042"/>
                </a:cubicBezTo>
                <a:lnTo>
                  <a:pt x="1461275" y="1466398"/>
                </a:lnTo>
                <a:lnTo>
                  <a:pt x="1518985" y="1466398"/>
                </a:lnTo>
                <a:cubicBezTo>
                  <a:pt x="1540095" y="1466398"/>
                  <a:pt x="1557206" y="1483509"/>
                  <a:pt x="1557206" y="1504618"/>
                </a:cubicBezTo>
                <a:lnTo>
                  <a:pt x="1557207" y="1504619"/>
                </a:lnTo>
                <a:cubicBezTo>
                  <a:pt x="1557207" y="1525727"/>
                  <a:pt x="1540094" y="1542838"/>
                  <a:pt x="1518986" y="1542839"/>
                </a:cubicBezTo>
                <a:cubicBezTo>
                  <a:pt x="1499749" y="1542839"/>
                  <a:pt x="1480511" y="1542838"/>
                  <a:pt x="1461275" y="1542839"/>
                </a:cubicBezTo>
                <a:lnTo>
                  <a:pt x="1461274" y="1575412"/>
                </a:lnTo>
                <a:lnTo>
                  <a:pt x="2226550" y="1494978"/>
                </a:lnTo>
                <a:cubicBezTo>
                  <a:pt x="2247542" y="1492772"/>
                  <a:pt x="2266350" y="1508001"/>
                  <a:pt x="2268556" y="1528995"/>
                </a:cubicBezTo>
                <a:cubicBezTo>
                  <a:pt x="2270763" y="1549988"/>
                  <a:pt x="2255534" y="1568794"/>
                  <a:pt x="2234542" y="1571000"/>
                </a:cubicBezTo>
                <a:cubicBezTo>
                  <a:pt x="1972686" y="1598522"/>
                  <a:pt x="1710833" y="1626046"/>
                  <a:pt x="1448978" y="1653567"/>
                </a:cubicBezTo>
                <a:cubicBezTo>
                  <a:pt x="1427984" y="1655774"/>
                  <a:pt x="1409178" y="1640544"/>
                  <a:pt x="1406971" y="1619551"/>
                </a:cubicBezTo>
                <a:cubicBezTo>
                  <a:pt x="1406474" y="1614827"/>
                  <a:pt x="1406862" y="1610214"/>
                  <a:pt x="1410805" y="1606610"/>
                </a:cubicBezTo>
                <a:lnTo>
                  <a:pt x="1410312" y="1605422"/>
                </a:lnTo>
                <a:lnTo>
                  <a:pt x="1410312" y="1542839"/>
                </a:lnTo>
                <a:lnTo>
                  <a:pt x="1352603" y="1542841"/>
                </a:lnTo>
                <a:cubicBezTo>
                  <a:pt x="1331494" y="1542841"/>
                  <a:pt x="1314382" y="1525729"/>
                  <a:pt x="1314382" y="1504619"/>
                </a:cubicBezTo>
                <a:cubicBezTo>
                  <a:pt x="1314382" y="1483510"/>
                  <a:pt x="1331493" y="1466397"/>
                  <a:pt x="1352603" y="1466398"/>
                </a:cubicBezTo>
                <a:lnTo>
                  <a:pt x="1410312" y="1466398"/>
                </a:lnTo>
                <a:lnTo>
                  <a:pt x="1410313" y="1414042"/>
                </a:lnTo>
                <a:lnTo>
                  <a:pt x="1352603" y="1414042"/>
                </a:lnTo>
                <a:cubicBezTo>
                  <a:pt x="1331494" y="1414041"/>
                  <a:pt x="1314383" y="1396930"/>
                  <a:pt x="1314382" y="1375820"/>
                </a:cubicBezTo>
                <a:cubicBezTo>
                  <a:pt x="1314383" y="1354713"/>
                  <a:pt x="1331494" y="1337600"/>
                  <a:pt x="1352603" y="1337601"/>
                </a:cubicBezTo>
                <a:lnTo>
                  <a:pt x="1410312" y="1337600"/>
                </a:lnTo>
                <a:lnTo>
                  <a:pt x="1410312" y="1285244"/>
                </a:lnTo>
                <a:lnTo>
                  <a:pt x="1352603" y="1285244"/>
                </a:lnTo>
                <a:cubicBezTo>
                  <a:pt x="1331494" y="1285244"/>
                  <a:pt x="1314381" y="1268133"/>
                  <a:pt x="1314382" y="1247024"/>
                </a:cubicBezTo>
                <a:close/>
                <a:moveTo>
                  <a:pt x="1171967" y="72000"/>
                </a:moveTo>
                <a:lnTo>
                  <a:pt x="1171967" y="288000"/>
                </a:lnTo>
                <a:cubicBezTo>
                  <a:pt x="1171967" y="327765"/>
                  <a:pt x="1204202" y="360000"/>
                  <a:pt x="1243967" y="360000"/>
                </a:cubicBezTo>
                <a:cubicBezTo>
                  <a:pt x="1283732" y="360000"/>
                  <a:pt x="1315967" y="327765"/>
                  <a:pt x="1315967" y="288000"/>
                </a:cubicBezTo>
                <a:lnTo>
                  <a:pt x="1315967" y="72000"/>
                </a:lnTo>
                <a:cubicBezTo>
                  <a:pt x="1315967" y="32235"/>
                  <a:pt x="1283732" y="0"/>
                  <a:pt x="1243967" y="0"/>
                </a:cubicBezTo>
                <a:cubicBezTo>
                  <a:pt x="1204202" y="0"/>
                  <a:pt x="1171967" y="32235"/>
                  <a:pt x="1171967" y="72000"/>
                </a:cubicBezTo>
                <a:close/>
                <a:moveTo>
                  <a:pt x="1171966" y="2470049"/>
                </a:moveTo>
                <a:lnTo>
                  <a:pt x="1171966" y="2686049"/>
                </a:lnTo>
                <a:cubicBezTo>
                  <a:pt x="1171966" y="2725814"/>
                  <a:pt x="1204201" y="2758049"/>
                  <a:pt x="1243966" y="2758049"/>
                </a:cubicBezTo>
                <a:cubicBezTo>
                  <a:pt x="1283731" y="2758049"/>
                  <a:pt x="1315966" y="2725814"/>
                  <a:pt x="1315966" y="2686049"/>
                </a:cubicBezTo>
                <a:lnTo>
                  <a:pt x="1315966" y="2470049"/>
                </a:lnTo>
                <a:cubicBezTo>
                  <a:pt x="1315966" y="2430284"/>
                  <a:pt x="1283731" y="2398049"/>
                  <a:pt x="1243966" y="2398049"/>
                </a:cubicBezTo>
                <a:cubicBezTo>
                  <a:pt x="1204201" y="2398049"/>
                  <a:pt x="1171966" y="2430284"/>
                  <a:pt x="1171966" y="2470049"/>
                </a:cubicBezTo>
                <a:close/>
                <a:moveTo>
                  <a:pt x="515345" y="1370958"/>
                </a:moveTo>
                <a:cubicBezTo>
                  <a:pt x="515344" y="1558300"/>
                  <a:pt x="586814" y="1745642"/>
                  <a:pt x="729750" y="1888579"/>
                </a:cubicBezTo>
                <a:cubicBezTo>
                  <a:pt x="1015625" y="2174454"/>
                  <a:pt x="1479119" y="2174454"/>
                  <a:pt x="1764994" y="1888580"/>
                </a:cubicBezTo>
                <a:lnTo>
                  <a:pt x="1940572" y="1713001"/>
                </a:lnTo>
                <a:lnTo>
                  <a:pt x="2136413" y="1713002"/>
                </a:lnTo>
                <a:cubicBezTo>
                  <a:pt x="2215124" y="1713001"/>
                  <a:pt x="2278929" y="1649195"/>
                  <a:pt x="2278929" y="1570486"/>
                </a:cubicBezTo>
                <a:lnTo>
                  <a:pt x="2278929" y="1374645"/>
                </a:lnTo>
                <a:lnTo>
                  <a:pt x="2282614" y="1370959"/>
                </a:lnTo>
                <a:lnTo>
                  <a:pt x="2278929" y="1367272"/>
                </a:lnTo>
                <a:lnTo>
                  <a:pt x="2278929" y="1171432"/>
                </a:lnTo>
                <a:cubicBezTo>
                  <a:pt x="2278929" y="1092722"/>
                  <a:pt x="2215123" y="1028916"/>
                  <a:pt x="2136413" y="1028916"/>
                </a:cubicBezTo>
                <a:lnTo>
                  <a:pt x="1940571" y="1028916"/>
                </a:lnTo>
                <a:cubicBezTo>
                  <a:pt x="1882045" y="970390"/>
                  <a:pt x="1823519" y="911862"/>
                  <a:pt x="1764993" y="853336"/>
                </a:cubicBezTo>
                <a:cubicBezTo>
                  <a:pt x="1479118" y="567461"/>
                  <a:pt x="1015625" y="567462"/>
                  <a:pt x="729750" y="853336"/>
                </a:cubicBezTo>
                <a:cubicBezTo>
                  <a:pt x="586813" y="996273"/>
                  <a:pt x="515344" y="1183616"/>
                  <a:pt x="515345" y="1370958"/>
                </a:cubicBezTo>
                <a:close/>
                <a:moveTo>
                  <a:pt x="388776" y="2386770"/>
                </a:moveTo>
                <a:cubicBezTo>
                  <a:pt x="388776" y="2405196"/>
                  <a:pt x="395805" y="2423622"/>
                  <a:pt x="409865" y="2437681"/>
                </a:cubicBezTo>
                <a:cubicBezTo>
                  <a:pt x="437983" y="2465800"/>
                  <a:pt x="483570" y="2465800"/>
                  <a:pt x="511688" y="2437681"/>
                </a:cubicBezTo>
                <a:lnTo>
                  <a:pt x="664423" y="2284946"/>
                </a:lnTo>
                <a:cubicBezTo>
                  <a:pt x="692541" y="2256828"/>
                  <a:pt x="692541" y="2211241"/>
                  <a:pt x="664423" y="2183123"/>
                </a:cubicBezTo>
                <a:cubicBezTo>
                  <a:pt x="636305" y="2155005"/>
                  <a:pt x="590718" y="2155005"/>
                  <a:pt x="562599" y="2183123"/>
                </a:cubicBezTo>
                <a:lnTo>
                  <a:pt x="409865" y="2335858"/>
                </a:lnTo>
                <a:cubicBezTo>
                  <a:pt x="395805" y="2349917"/>
                  <a:pt x="388776" y="2368343"/>
                  <a:pt x="388776" y="2386770"/>
                </a:cubicBezTo>
                <a:close/>
                <a:moveTo>
                  <a:pt x="388776" y="365689"/>
                </a:moveTo>
                <a:cubicBezTo>
                  <a:pt x="388776" y="384115"/>
                  <a:pt x="395805" y="402541"/>
                  <a:pt x="409865" y="416600"/>
                </a:cubicBezTo>
                <a:lnTo>
                  <a:pt x="562599" y="569335"/>
                </a:lnTo>
                <a:cubicBezTo>
                  <a:pt x="590718" y="597454"/>
                  <a:pt x="636305" y="597454"/>
                  <a:pt x="664423" y="569335"/>
                </a:cubicBezTo>
                <a:cubicBezTo>
                  <a:pt x="692541" y="541217"/>
                  <a:pt x="692541" y="495630"/>
                  <a:pt x="664423" y="467512"/>
                </a:cubicBezTo>
                <a:lnTo>
                  <a:pt x="511688" y="314777"/>
                </a:lnTo>
                <a:cubicBezTo>
                  <a:pt x="483570" y="286659"/>
                  <a:pt x="437983" y="286659"/>
                  <a:pt x="409865" y="314777"/>
                </a:cubicBezTo>
                <a:cubicBezTo>
                  <a:pt x="395805" y="328836"/>
                  <a:pt x="388776" y="347262"/>
                  <a:pt x="388776" y="365689"/>
                </a:cubicBezTo>
                <a:close/>
                <a:moveTo>
                  <a:pt x="0" y="1379024"/>
                </a:moveTo>
                <a:cubicBezTo>
                  <a:pt x="0" y="1418789"/>
                  <a:pt x="32235" y="1451024"/>
                  <a:pt x="72000" y="1451024"/>
                </a:cubicBezTo>
                <a:lnTo>
                  <a:pt x="288000" y="1451024"/>
                </a:lnTo>
                <a:cubicBezTo>
                  <a:pt x="327765" y="1451024"/>
                  <a:pt x="360000" y="1418789"/>
                  <a:pt x="360000" y="1379024"/>
                </a:cubicBezTo>
                <a:cubicBezTo>
                  <a:pt x="360000" y="1339259"/>
                  <a:pt x="327765" y="1307024"/>
                  <a:pt x="288000" y="1307024"/>
                </a:cubicBezTo>
                <a:lnTo>
                  <a:pt x="72000" y="1307024"/>
                </a:lnTo>
                <a:cubicBezTo>
                  <a:pt x="32235" y="1307024"/>
                  <a:pt x="0" y="1339259"/>
                  <a:pt x="0" y="1379024"/>
                </a:cubicBezTo>
                <a:close/>
              </a:path>
            </a:pathLst>
          </a:cu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400">
              <a:solidFill>
                <a:schemeClr val="tx1"/>
              </a:solidFill>
            </a:endParaRPr>
          </a:p>
        </p:txBody>
      </p:sp>
      <p:sp>
        <p:nvSpPr>
          <p:cNvPr id="7" name="Donut 8">
            <a:extLst>
              <a:ext uri="{FF2B5EF4-FFF2-40B4-BE49-F238E27FC236}">
                <a16:creationId xmlns:a16="http://schemas.microsoft.com/office/drawing/2014/main" id="{6925C045-72FB-47CA-826C-6EA41576E8A8}"/>
              </a:ext>
            </a:extLst>
          </p:cNvPr>
          <p:cNvSpPr/>
          <p:nvPr/>
        </p:nvSpPr>
        <p:spPr>
          <a:xfrm>
            <a:off x="5546728" y="4141741"/>
            <a:ext cx="284420" cy="339973"/>
          </a:xfrm>
          <a:custGeom>
            <a:avLst/>
            <a:gdLst/>
            <a:ahLst/>
            <a:cxnLst/>
            <a:rect l="l" t="t" r="r" b="b"/>
            <a:pathLst>
              <a:path w="2688046" h="3213079">
                <a:moveTo>
                  <a:pt x="1056023" y="556744"/>
                </a:moveTo>
                <a:lnTo>
                  <a:pt x="1056023" y="906412"/>
                </a:lnTo>
                <a:cubicBezTo>
                  <a:pt x="641240" y="1029807"/>
                  <a:pt x="338989" y="1414134"/>
                  <a:pt x="338989" y="1869056"/>
                </a:cubicBezTo>
                <a:cubicBezTo>
                  <a:pt x="338989" y="2424121"/>
                  <a:pt x="788958" y="2874090"/>
                  <a:pt x="1344023" y="2874090"/>
                </a:cubicBezTo>
                <a:cubicBezTo>
                  <a:pt x="1899088" y="2874090"/>
                  <a:pt x="2349057" y="2424121"/>
                  <a:pt x="2349057" y="1869056"/>
                </a:cubicBezTo>
                <a:cubicBezTo>
                  <a:pt x="2349057" y="1414134"/>
                  <a:pt x="2046806" y="1029807"/>
                  <a:pt x="1632023" y="906412"/>
                </a:cubicBezTo>
                <a:lnTo>
                  <a:pt x="1632023" y="556744"/>
                </a:lnTo>
                <a:cubicBezTo>
                  <a:pt x="2235992" y="687900"/>
                  <a:pt x="2688046" y="1225687"/>
                  <a:pt x="2688046" y="1869056"/>
                </a:cubicBezTo>
                <a:cubicBezTo>
                  <a:pt x="2688046" y="2611339"/>
                  <a:pt x="2086306" y="3213079"/>
                  <a:pt x="1344023" y="3213079"/>
                </a:cubicBezTo>
                <a:cubicBezTo>
                  <a:pt x="601740" y="3213079"/>
                  <a:pt x="0" y="2611339"/>
                  <a:pt x="0" y="1869056"/>
                </a:cubicBezTo>
                <a:cubicBezTo>
                  <a:pt x="0" y="1225687"/>
                  <a:pt x="452054" y="687900"/>
                  <a:pt x="1056023" y="556744"/>
                </a:cubicBezTo>
                <a:close/>
                <a:moveTo>
                  <a:pt x="1344023" y="0"/>
                </a:moveTo>
                <a:cubicBezTo>
                  <a:pt x="1443445" y="0"/>
                  <a:pt x="1524043" y="80598"/>
                  <a:pt x="1524043" y="180020"/>
                </a:cubicBezTo>
                <a:lnTo>
                  <a:pt x="1524043" y="1413058"/>
                </a:lnTo>
                <a:cubicBezTo>
                  <a:pt x="1524043" y="1512480"/>
                  <a:pt x="1443445" y="1593078"/>
                  <a:pt x="1344023" y="1593078"/>
                </a:cubicBezTo>
                <a:cubicBezTo>
                  <a:pt x="1244601" y="1593078"/>
                  <a:pt x="1164003" y="1512480"/>
                  <a:pt x="1164003" y="1413058"/>
                </a:cubicBezTo>
                <a:lnTo>
                  <a:pt x="1164003" y="180020"/>
                </a:lnTo>
                <a:cubicBezTo>
                  <a:pt x="1164003" y="80598"/>
                  <a:pt x="1244601" y="0"/>
                  <a:pt x="134402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400">
              <a:solidFill>
                <a:schemeClr val="tx1"/>
              </a:solidFill>
            </a:endParaRPr>
          </a:p>
        </p:txBody>
      </p:sp>
      <p:cxnSp>
        <p:nvCxnSpPr>
          <p:cNvPr id="8" name="Straight Arrow Connector 9">
            <a:extLst>
              <a:ext uri="{FF2B5EF4-FFF2-40B4-BE49-F238E27FC236}">
                <a16:creationId xmlns:a16="http://schemas.microsoft.com/office/drawing/2014/main" id="{A98E8929-69ED-4F27-8D5C-8D73092CE0E7}"/>
              </a:ext>
            </a:extLst>
          </p:cNvPr>
          <p:cNvCxnSpPr/>
          <p:nvPr/>
        </p:nvCxnSpPr>
        <p:spPr>
          <a:xfrm flipH="1">
            <a:off x="3888738" y="3564562"/>
            <a:ext cx="941540" cy="0"/>
          </a:xfrm>
          <a:prstGeom prst="straightConnector1">
            <a:avLst/>
          </a:prstGeom>
          <a:ln w="12700">
            <a:solidFill>
              <a:srgbClr val="4EAE3A"/>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12">
            <a:extLst>
              <a:ext uri="{FF2B5EF4-FFF2-40B4-BE49-F238E27FC236}">
                <a16:creationId xmlns:a16="http://schemas.microsoft.com/office/drawing/2014/main" id="{977CEB1D-6137-4931-A050-2F318E1D89E9}"/>
              </a:ext>
            </a:extLst>
          </p:cNvPr>
          <p:cNvCxnSpPr/>
          <p:nvPr/>
        </p:nvCxnSpPr>
        <p:spPr>
          <a:xfrm>
            <a:off x="6558470" y="3557419"/>
            <a:ext cx="943200" cy="0"/>
          </a:xfrm>
          <a:prstGeom prst="straightConnector1">
            <a:avLst/>
          </a:prstGeom>
          <a:ln w="12700">
            <a:solidFill>
              <a:srgbClr val="4EAE3A"/>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15">
            <a:extLst>
              <a:ext uri="{FF2B5EF4-FFF2-40B4-BE49-F238E27FC236}">
                <a16:creationId xmlns:a16="http://schemas.microsoft.com/office/drawing/2014/main" id="{9556015B-F3CA-4A78-B6E8-C604AA1AB01B}"/>
              </a:ext>
            </a:extLst>
          </p:cNvPr>
          <p:cNvCxnSpPr/>
          <p:nvPr/>
        </p:nvCxnSpPr>
        <p:spPr>
          <a:xfrm flipH="1" flipV="1">
            <a:off x="3888738" y="2295098"/>
            <a:ext cx="1194628" cy="676052"/>
          </a:xfrm>
          <a:prstGeom prst="straightConnector1">
            <a:avLst/>
          </a:prstGeom>
          <a:ln w="12700">
            <a:solidFill>
              <a:srgbClr val="FFB5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9">
            <a:extLst>
              <a:ext uri="{FF2B5EF4-FFF2-40B4-BE49-F238E27FC236}">
                <a16:creationId xmlns:a16="http://schemas.microsoft.com/office/drawing/2014/main" id="{966445D0-B7BC-48FF-9C10-FF9297C5ADE0}"/>
              </a:ext>
            </a:extLst>
          </p:cNvPr>
          <p:cNvCxnSpPr/>
          <p:nvPr/>
        </p:nvCxnSpPr>
        <p:spPr>
          <a:xfrm flipV="1">
            <a:off x="6307042" y="2295098"/>
            <a:ext cx="1194628" cy="676052"/>
          </a:xfrm>
          <a:prstGeom prst="straightConnector1">
            <a:avLst/>
          </a:prstGeom>
          <a:ln w="127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22">
            <a:extLst>
              <a:ext uri="{FF2B5EF4-FFF2-40B4-BE49-F238E27FC236}">
                <a16:creationId xmlns:a16="http://schemas.microsoft.com/office/drawing/2014/main" id="{F22D5935-EEAD-43B8-8F95-EF82CADAD8AC}"/>
              </a:ext>
            </a:extLst>
          </p:cNvPr>
          <p:cNvCxnSpPr/>
          <p:nvPr/>
        </p:nvCxnSpPr>
        <p:spPr>
          <a:xfrm>
            <a:off x="6311025" y="4143688"/>
            <a:ext cx="1194628" cy="676052"/>
          </a:xfrm>
          <a:prstGeom prst="straightConnector1">
            <a:avLst/>
          </a:prstGeom>
          <a:ln w="12700">
            <a:solidFill>
              <a:srgbClr val="FFB5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23">
            <a:extLst>
              <a:ext uri="{FF2B5EF4-FFF2-40B4-BE49-F238E27FC236}">
                <a16:creationId xmlns:a16="http://schemas.microsoft.com/office/drawing/2014/main" id="{70CDDD2E-56F3-40EB-81E9-C2B47A2475EE}"/>
              </a:ext>
            </a:extLst>
          </p:cNvPr>
          <p:cNvCxnSpPr/>
          <p:nvPr/>
        </p:nvCxnSpPr>
        <p:spPr>
          <a:xfrm flipH="1">
            <a:off x="3892721" y="4143688"/>
            <a:ext cx="1194628" cy="676052"/>
          </a:xfrm>
          <a:prstGeom prst="straightConnector1">
            <a:avLst/>
          </a:prstGeom>
          <a:ln w="12700">
            <a:solidFill>
              <a:srgbClr val="FFB500"/>
            </a:solidFill>
            <a:tailEnd type="triangle"/>
          </a:ln>
        </p:spPr>
        <p:style>
          <a:lnRef idx="1">
            <a:schemeClr val="accent1"/>
          </a:lnRef>
          <a:fillRef idx="0">
            <a:schemeClr val="accent1"/>
          </a:fillRef>
          <a:effectRef idx="0">
            <a:schemeClr val="accent1"/>
          </a:effectRef>
          <a:fontRef idx="minor">
            <a:schemeClr val="tx1"/>
          </a:fontRef>
        </p:style>
      </p:cxnSp>
      <p:grpSp>
        <p:nvGrpSpPr>
          <p:cNvPr id="17" name="Group 27">
            <a:extLst>
              <a:ext uri="{FF2B5EF4-FFF2-40B4-BE49-F238E27FC236}">
                <a16:creationId xmlns:a16="http://schemas.microsoft.com/office/drawing/2014/main" id="{E3F67D8B-D86F-474C-BFA3-99048996C5B2}"/>
              </a:ext>
            </a:extLst>
          </p:cNvPr>
          <p:cNvGrpSpPr/>
          <p:nvPr/>
        </p:nvGrpSpPr>
        <p:grpSpPr>
          <a:xfrm>
            <a:off x="1450138" y="2906334"/>
            <a:ext cx="2267240" cy="1374614"/>
            <a:chOff x="788095" y="3159356"/>
            <a:chExt cx="2075202" cy="1374614"/>
          </a:xfrm>
        </p:grpSpPr>
        <p:sp>
          <p:nvSpPr>
            <p:cNvPr id="18" name="TextBox 10">
              <a:extLst>
                <a:ext uri="{FF2B5EF4-FFF2-40B4-BE49-F238E27FC236}">
                  <a16:creationId xmlns:a16="http://schemas.microsoft.com/office/drawing/2014/main" id="{31E3B2DC-9FF8-4F49-9BBB-078E842A163C}"/>
                </a:ext>
              </a:extLst>
            </p:cNvPr>
            <p:cNvSpPr txBox="1"/>
            <p:nvPr/>
          </p:nvSpPr>
          <p:spPr>
            <a:xfrm>
              <a:off x="803640" y="3456752"/>
              <a:ext cx="2059657" cy="1077218"/>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r"/>
              <a:r>
                <a:rPr lang="en-US" altLang="ko-KR" sz="1600">
                  <a:solidFill>
                    <a:schemeClr val="tx1">
                      <a:lumMod val="75000"/>
                      <a:lumOff val="25000"/>
                    </a:schemeClr>
                  </a:solidFill>
                  <a:cs typeface="Arial" pitchFamily="34" charset="0"/>
                </a:rPr>
                <a:t>Be clear with what to do, in which order and by whom.</a:t>
              </a:r>
            </a:p>
            <a:p>
              <a:pPr algn="r"/>
              <a:r>
                <a:rPr lang="en-US" altLang="ko-KR" sz="1600">
                  <a:solidFill>
                    <a:schemeClr val="tx1">
                      <a:lumMod val="75000"/>
                      <a:lumOff val="25000"/>
                    </a:schemeClr>
                  </a:solidFill>
                  <a:cs typeface="Arial" pitchFamily="34" charset="0"/>
                </a:rPr>
                <a:t> </a:t>
              </a:r>
              <a:endParaRPr lang="ko-KR" altLang="en-US" sz="1600">
                <a:solidFill>
                  <a:schemeClr val="tx1">
                    <a:lumMod val="75000"/>
                    <a:lumOff val="25000"/>
                  </a:schemeClr>
                </a:solidFill>
                <a:cs typeface="Arial" pitchFamily="34" charset="0"/>
              </a:endParaRPr>
            </a:p>
          </p:txBody>
        </p:sp>
        <p:sp>
          <p:nvSpPr>
            <p:cNvPr id="19" name="TextBox 11">
              <a:extLst>
                <a:ext uri="{FF2B5EF4-FFF2-40B4-BE49-F238E27FC236}">
                  <a16:creationId xmlns:a16="http://schemas.microsoft.com/office/drawing/2014/main" id="{F39B1B3D-2730-4B08-9CB0-9B42728D65F3}"/>
                </a:ext>
              </a:extLst>
            </p:cNvPr>
            <p:cNvSpPr txBox="1"/>
            <p:nvPr/>
          </p:nvSpPr>
          <p:spPr>
            <a:xfrm>
              <a:off x="788095" y="3159356"/>
              <a:ext cx="2059657" cy="338554"/>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r"/>
              <a:r>
                <a:rPr lang="en-US" altLang="ko-KR" sz="1600" b="1">
                  <a:solidFill>
                    <a:schemeClr val="tx1">
                      <a:lumMod val="75000"/>
                      <a:lumOff val="25000"/>
                    </a:schemeClr>
                  </a:solidFill>
                  <a:cs typeface="Arial" pitchFamily="34" charset="0"/>
                </a:rPr>
                <a:t>Frames</a:t>
              </a:r>
              <a:endParaRPr lang="ko-KR" altLang="en-US" sz="1600" b="1">
                <a:solidFill>
                  <a:schemeClr val="tx1">
                    <a:lumMod val="75000"/>
                    <a:lumOff val="25000"/>
                  </a:schemeClr>
                </a:solidFill>
                <a:cs typeface="Arial" pitchFamily="34" charset="0"/>
              </a:endParaRPr>
            </a:p>
          </p:txBody>
        </p:sp>
      </p:grpSp>
      <p:grpSp>
        <p:nvGrpSpPr>
          <p:cNvPr id="23" name="Group 33">
            <a:extLst>
              <a:ext uri="{FF2B5EF4-FFF2-40B4-BE49-F238E27FC236}">
                <a16:creationId xmlns:a16="http://schemas.microsoft.com/office/drawing/2014/main" id="{12F345C2-1744-465C-B6F4-6EAF9497C694}"/>
              </a:ext>
            </a:extLst>
          </p:cNvPr>
          <p:cNvGrpSpPr/>
          <p:nvPr/>
        </p:nvGrpSpPr>
        <p:grpSpPr>
          <a:xfrm>
            <a:off x="7570894" y="1569954"/>
            <a:ext cx="2312516" cy="941636"/>
            <a:chOff x="749961" y="3065176"/>
            <a:chExt cx="2116644" cy="941636"/>
          </a:xfrm>
        </p:grpSpPr>
        <p:sp>
          <p:nvSpPr>
            <p:cNvPr id="24" name="TextBox 10">
              <a:extLst>
                <a:ext uri="{FF2B5EF4-FFF2-40B4-BE49-F238E27FC236}">
                  <a16:creationId xmlns:a16="http://schemas.microsoft.com/office/drawing/2014/main" id="{D0CD8C55-162D-48B8-9989-822BD5B818EA}"/>
                </a:ext>
              </a:extLst>
            </p:cNvPr>
            <p:cNvSpPr txBox="1"/>
            <p:nvPr/>
          </p:nvSpPr>
          <p:spPr>
            <a:xfrm>
              <a:off x="806948" y="3422037"/>
              <a:ext cx="2059657" cy="584775"/>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1600">
                  <a:solidFill>
                    <a:schemeClr val="tx1">
                      <a:lumMod val="75000"/>
                      <a:lumOff val="25000"/>
                    </a:schemeClr>
                  </a:solidFill>
                  <a:cs typeface="Arial" pitchFamily="34" charset="0"/>
                </a:rPr>
                <a:t>Continually – during and after each task</a:t>
              </a:r>
            </a:p>
          </p:txBody>
        </p:sp>
        <p:sp>
          <p:nvSpPr>
            <p:cNvPr id="25" name="TextBox 11">
              <a:extLst>
                <a:ext uri="{FF2B5EF4-FFF2-40B4-BE49-F238E27FC236}">
                  <a16:creationId xmlns:a16="http://schemas.microsoft.com/office/drawing/2014/main" id="{87A75F41-3CDC-4E10-A65C-157417C91A66}"/>
                </a:ext>
              </a:extLst>
            </p:cNvPr>
            <p:cNvSpPr txBox="1"/>
            <p:nvPr/>
          </p:nvSpPr>
          <p:spPr>
            <a:xfrm>
              <a:off x="749961" y="3065176"/>
              <a:ext cx="2059657" cy="338554"/>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1600" b="1">
                  <a:solidFill>
                    <a:schemeClr val="tx1">
                      <a:lumMod val="75000"/>
                      <a:lumOff val="25000"/>
                    </a:schemeClr>
                  </a:solidFill>
                  <a:cs typeface="Arial" pitchFamily="34" charset="0"/>
                </a:rPr>
                <a:t>Evaluate</a:t>
              </a:r>
              <a:endParaRPr lang="ko-KR" altLang="en-US" sz="1600" b="1">
                <a:solidFill>
                  <a:schemeClr val="tx1">
                    <a:lumMod val="75000"/>
                    <a:lumOff val="25000"/>
                  </a:schemeClr>
                </a:solidFill>
                <a:cs typeface="Arial" pitchFamily="34" charset="0"/>
              </a:endParaRPr>
            </a:p>
          </p:txBody>
        </p:sp>
      </p:grpSp>
      <p:grpSp>
        <p:nvGrpSpPr>
          <p:cNvPr id="26" name="Group 36">
            <a:extLst>
              <a:ext uri="{FF2B5EF4-FFF2-40B4-BE49-F238E27FC236}">
                <a16:creationId xmlns:a16="http://schemas.microsoft.com/office/drawing/2014/main" id="{4891CC7A-6C50-457D-B897-469FA10BB932}"/>
              </a:ext>
            </a:extLst>
          </p:cNvPr>
          <p:cNvGrpSpPr/>
          <p:nvPr/>
        </p:nvGrpSpPr>
        <p:grpSpPr>
          <a:xfrm>
            <a:off x="7622380" y="2985566"/>
            <a:ext cx="2261030" cy="1189471"/>
            <a:chOff x="793779" y="3139018"/>
            <a:chExt cx="2069518" cy="1189471"/>
          </a:xfrm>
        </p:grpSpPr>
        <p:sp>
          <p:nvSpPr>
            <p:cNvPr id="27" name="TextBox 10">
              <a:extLst>
                <a:ext uri="{FF2B5EF4-FFF2-40B4-BE49-F238E27FC236}">
                  <a16:creationId xmlns:a16="http://schemas.microsoft.com/office/drawing/2014/main" id="{30F86858-E96A-43BF-BCC8-CA796B301979}"/>
                </a:ext>
              </a:extLst>
            </p:cNvPr>
            <p:cNvSpPr txBox="1"/>
            <p:nvPr/>
          </p:nvSpPr>
          <p:spPr>
            <a:xfrm>
              <a:off x="793779" y="3497492"/>
              <a:ext cx="2059657" cy="830997"/>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1600">
                  <a:solidFill>
                    <a:schemeClr val="tx1">
                      <a:lumMod val="75000"/>
                      <a:lumOff val="25000"/>
                    </a:schemeClr>
                  </a:solidFill>
                  <a:cs typeface="Arial" pitchFamily="34" charset="0"/>
                </a:rPr>
                <a:t>Make necessary changes and continue with your new knowledge.</a:t>
              </a:r>
            </a:p>
          </p:txBody>
        </p:sp>
        <p:sp>
          <p:nvSpPr>
            <p:cNvPr id="28" name="TextBox 11">
              <a:extLst>
                <a:ext uri="{FF2B5EF4-FFF2-40B4-BE49-F238E27FC236}">
                  <a16:creationId xmlns:a16="http://schemas.microsoft.com/office/drawing/2014/main" id="{BF1BCF66-1A28-44C2-9752-244CCFE8EBF4}"/>
                </a:ext>
              </a:extLst>
            </p:cNvPr>
            <p:cNvSpPr txBox="1"/>
            <p:nvPr/>
          </p:nvSpPr>
          <p:spPr>
            <a:xfrm>
              <a:off x="803640" y="3139018"/>
              <a:ext cx="2059657" cy="338554"/>
            </a:xfrm>
            <a:prstGeom prst="rect">
              <a:avLst/>
            </a:prstGeom>
            <a:noFill/>
          </p:spPr>
          <p:txBody>
            <a:bodyPr wrap="square" lIns="91440" tIns="45720" rIns="91440" bIns="45720"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sv-SE" altLang="ko-KR" sz="1600" b="1" err="1">
                  <a:solidFill>
                    <a:schemeClr val="tx1">
                      <a:lumMod val="75000"/>
                      <a:lumOff val="25000"/>
                    </a:schemeClr>
                  </a:solidFill>
                  <a:ea typeface="맑은 고딕"/>
                  <a:cs typeface="Arial"/>
                </a:rPr>
                <a:t>Adapt</a:t>
              </a:r>
              <a:r>
                <a:rPr lang="sv-SE" altLang="ko-KR" sz="1600" b="1">
                  <a:solidFill>
                    <a:schemeClr val="tx1">
                      <a:lumMod val="75000"/>
                      <a:lumOff val="25000"/>
                    </a:schemeClr>
                  </a:solidFill>
                  <a:ea typeface="맑은 고딕"/>
                  <a:cs typeface="Arial"/>
                </a:rPr>
                <a:t> to Changes</a:t>
              </a:r>
              <a:endParaRPr lang="ko-KR" altLang="en-US" sz="1600" b="1">
                <a:solidFill>
                  <a:schemeClr val="tx1">
                    <a:lumMod val="75000"/>
                    <a:lumOff val="25000"/>
                  </a:schemeClr>
                </a:solidFill>
                <a:cs typeface="Arial" pitchFamily="34" charset="0"/>
              </a:endParaRPr>
            </a:p>
          </p:txBody>
        </p:sp>
      </p:grpSp>
      <p:grpSp>
        <p:nvGrpSpPr>
          <p:cNvPr id="29" name="Group 39">
            <a:extLst>
              <a:ext uri="{FF2B5EF4-FFF2-40B4-BE49-F238E27FC236}">
                <a16:creationId xmlns:a16="http://schemas.microsoft.com/office/drawing/2014/main" id="{5DF2543F-B0C5-46F7-B996-F57E8172837A}"/>
              </a:ext>
            </a:extLst>
          </p:cNvPr>
          <p:cNvGrpSpPr/>
          <p:nvPr/>
        </p:nvGrpSpPr>
        <p:grpSpPr>
          <a:xfrm>
            <a:off x="7604201" y="4578780"/>
            <a:ext cx="2279209" cy="1196988"/>
            <a:chOff x="777139" y="3332058"/>
            <a:chExt cx="2086158" cy="1196988"/>
          </a:xfrm>
        </p:grpSpPr>
        <p:sp>
          <p:nvSpPr>
            <p:cNvPr id="30" name="TextBox 10">
              <a:extLst>
                <a:ext uri="{FF2B5EF4-FFF2-40B4-BE49-F238E27FC236}">
                  <a16:creationId xmlns:a16="http://schemas.microsoft.com/office/drawing/2014/main" id="{B2B79803-83BB-4D2F-9AF3-FD0852C54A04}"/>
                </a:ext>
              </a:extLst>
            </p:cNvPr>
            <p:cNvSpPr txBox="1"/>
            <p:nvPr/>
          </p:nvSpPr>
          <p:spPr>
            <a:xfrm>
              <a:off x="777139" y="3698049"/>
              <a:ext cx="2059657" cy="830997"/>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1600">
                  <a:solidFill>
                    <a:schemeClr val="tx1">
                      <a:lumMod val="75000"/>
                      <a:lumOff val="25000"/>
                    </a:schemeClr>
                  </a:solidFill>
                  <a:cs typeface="Arial" pitchFamily="34" charset="0"/>
                </a:rPr>
                <a:t>Ex. of tools to use: SMART, GANNT, SWOT  </a:t>
              </a:r>
            </a:p>
            <a:p>
              <a:endParaRPr lang="ko-KR" altLang="en-US" sz="1600">
                <a:solidFill>
                  <a:schemeClr val="tx1">
                    <a:lumMod val="75000"/>
                    <a:lumOff val="25000"/>
                  </a:schemeClr>
                </a:solidFill>
                <a:cs typeface="Arial" pitchFamily="34" charset="0"/>
              </a:endParaRPr>
            </a:p>
          </p:txBody>
        </p:sp>
        <p:sp>
          <p:nvSpPr>
            <p:cNvPr id="31" name="TextBox 11">
              <a:extLst>
                <a:ext uri="{FF2B5EF4-FFF2-40B4-BE49-F238E27FC236}">
                  <a16:creationId xmlns:a16="http://schemas.microsoft.com/office/drawing/2014/main" id="{BC2984ED-5344-45FE-BE4E-9B36EDEE59A1}"/>
                </a:ext>
              </a:extLst>
            </p:cNvPr>
            <p:cNvSpPr txBox="1"/>
            <p:nvPr/>
          </p:nvSpPr>
          <p:spPr>
            <a:xfrm>
              <a:off x="803640" y="3332058"/>
              <a:ext cx="2059657" cy="338554"/>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1600" b="1">
                  <a:solidFill>
                    <a:schemeClr val="tx1">
                      <a:lumMod val="75000"/>
                      <a:lumOff val="25000"/>
                    </a:schemeClr>
                  </a:solidFill>
                  <a:cs typeface="Arial" pitchFamily="34" charset="0"/>
                </a:rPr>
                <a:t>Tools</a:t>
              </a:r>
              <a:endParaRPr lang="ko-KR" altLang="en-US" sz="1600" b="1">
                <a:solidFill>
                  <a:schemeClr val="tx1">
                    <a:lumMod val="75000"/>
                    <a:lumOff val="25000"/>
                  </a:schemeClr>
                </a:solidFill>
                <a:cs typeface="Arial" pitchFamily="34" charset="0"/>
              </a:endParaRPr>
            </a:p>
          </p:txBody>
        </p:sp>
      </p:grpSp>
      <p:grpSp>
        <p:nvGrpSpPr>
          <p:cNvPr id="32" name="Google Shape;322;p8">
            <a:extLst>
              <a:ext uri="{FF2B5EF4-FFF2-40B4-BE49-F238E27FC236}">
                <a16:creationId xmlns:a16="http://schemas.microsoft.com/office/drawing/2014/main" id="{9BBD65AE-5ACC-41E2-A6C7-F52EC10DC885}"/>
              </a:ext>
            </a:extLst>
          </p:cNvPr>
          <p:cNvGrpSpPr/>
          <p:nvPr/>
        </p:nvGrpSpPr>
        <p:grpSpPr>
          <a:xfrm>
            <a:off x="1189632" y="1718568"/>
            <a:ext cx="2450387" cy="883965"/>
            <a:chOff x="649240" y="3525136"/>
            <a:chExt cx="2242837" cy="1548714"/>
          </a:xfrm>
        </p:grpSpPr>
        <p:sp>
          <p:nvSpPr>
            <p:cNvPr id="33" name="Google Shape;323;p8">
              <a:extLst>
                <a:ext uri="{FF2B5EF4-FFF2-40B4-BE49-F238E27FC236}">
                  <a16:creationId xmlns:a16="http://schemas.microsoft.com/office/drawing/2014/main" id="{DCE9553E-A018-422E-8A28-3F4BAC8BBBD9}"/>
                </a:ext>
              </a:extLst>
            </p:cNvPr>
            <p:cNvSpPr txBox="1"/>
            <p:nvPr/>
          </p:nvSpPr>
          <p:spPr>
            <a:xfrm>
              <a:off x="649240" y="3604013"/>
              <a:ext cx="2242837" cy="1469837"/>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sv-SE" sz="1600">
                  <a:solidFill>
                    <a:srgbClr val="3F3F3F"/>
                  </a:solidFill>
                  <a:latin typeface="Calibri"/>
                  <a:ea typeface="Calibri"/>
                  <a:cs typeface="Calibri"/>
                  <a:sym typeface="Calibri"/>
                </a:rPr>
                <a:t>Set </a:t>
              </a:r>
              <a:r>
                <a:rPr lang="sv-SE" sz="1600" err="1">
                  <a:solidFill>
                    <a:srgbClr val="3F3F3F"/>
                  </a:solidFill>
                  <a:latin typeface="Calibri"/>
                  <a:ea typeface="Calibri"/>
                  <a:cs typeface="Calibri"/>
                  <a:sym typeface="Calibri"/>
                </a:rPr>
                <a:t>clear</a:t>
              </a:r>
              <a:r>
                <a:rPr lang="sv-SE" sz="1600">
                  <a:solidFill>
                    <a:srgbClr val="3F3F3F"/>
                  </a:solidFill>
                  <a:latin typeface="Calibri"/>
                  <a:ea typeface="Calibri"/>
                  <a:cs typeface="Calibri"/>
                  <a:sym typeface="Calibri"/>
                </a:rPr>
                <a:t>, </a:t>
              </a:r>
              <a:r>
                <a:rPr lang="sv-SE" sz="1600" err="1">
                  <a:solidFill>
                    <a:srgbClr val="3F3F3F"/>
                  </a:solidFill>
                  <a:latin typeface="Calibri"/>
                  <a:ea typeface="Calibri"/>
                  <a:cs typeface="Calibri"/>
                  <a:sym typeface="Calibri"/>
                </a:rPr>
                <a:t>measurable</a:t>
              </a:r>
              <a:r>
                <a:rPr lang="sv-SE" sz="1600">
                  <a:solidFill>
                    <a:srgbClr val="3F3F3F"/>
                  </a:solidFill>
                  <a:latin typeface="Calibri"/>
                  <a:ea typeface="Calibri"/>
                  <a:cs typeface="Calibri"/>
                  <a:sym typeface="Calibri"/>
                </a:rPr>
                <a:t> </a:t>
              </a:r>
              <a:r>
                <a:rPr lang="sv-SE" sz="1600" err="1">
                  <a:solidFill>
                    <a:srgbClr val="3F3F3F"/>
                  </a:solidFill>
                  <a:latin typeface="Calibri"/>
                  <a:ea typeface="Calibri"/>
                  <a:cs typeface="Calibri"/>
                  <a:sym typeface="Calibri"/>
                </a:rPr>
                <a:t>achieveable</a:t>
              </a:r>
              <a:r>
                <a:rPr lang="sv-SE" sz="1600">
                  <a:solidFill>
                    <a:srgbClr val="3F3F3F"/>
                  </a:solidFill>
                  <a:latin typeface="Calibri"/>
                  <a:ea typeface="Calibri"/>
                  <a:cs typeface="Calibri"/>
                  <a:sym typeface="Calibri"/>
                </a:rPr>
                <a:t> </a:t>
              </a:r>
              <a:r>
                <a:rPr lang="sv-SE" sz="1600" err="1">
                  <a:solidFill>
                    <a:srgbClr val="3F3F3F"/>
                  </a:solidFill>
                  <a:latin typeface="Calibri"/>
                  <a:ea typeface="Calibri"/>
                  <a:cs typeface="Calibri"/>
                  <a:sym typeface="Calibri"/>
                </a:rPr>
                <a:t>goals</a:t>
              </a:r>
              <a:endParaRPr/>
            </a:p>
          </p:txBody>
        </p:sp>
        <p:sp>
          <p:nvSpPr>
            <p:cNvPr id="34" name="Google Shape;324;p8">
              <a:extLst>
                <a:ext uri="{FF2B5EF4-FFF2-40B4-BE49-F238E27FC236}">
                  <a16:creationId xmlns:a16="http://schemas.microsoft.com/office/drawing/2014/main" id="{21A72BB7-F2FE-40AB-B409-5677B13C0E3A}"/>
                </a:ext>
              </a:extLst>
            </p:cNvPr>
            <p:cNvSpPr txBox="1"/>
            <p:nvPr/>
          </p:nvSpPr>
          <p:spPr>
            <a:xfrm>
              <a:off x="803640" y="3525136"/>
              <a:ext cx="2059657" cy="338554"/>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en-US" sz="1600" b="1">
                  <a:solidFill>
                    <a:srgbClr val="3F3F3F"/>
                  </a:solidFill>
                  <a:latin typeface="Calibri"/>
                  <a:ea typeface="Calibri"/>
                  <a:cs typeface="Calibri"/>
                  <a:sym typeface="Calibri"/>
                </a:rPr>
                <a:t>Goals</a:t>
              </a:r>
              <a:endParaRPr sz="1600" b="1">
                <a:solidFill>
                  <a:srgbClr val="3F3F3F"/>
                </a:solidFill>
                <a:latin typeface="Calibri"/>
                <a:ea typeface="Calibri"/>
                <a:cs typeface="Calibri"/>
                <a:sym typeface="Calibri"/>
              </a:endParaRPr>
            </a:p>
          </p:txBody>
        </p:sp>
      </p:grpSp>
      <p:grpSp>
        <p:nvGrpSpPr>
          <p:cNvPr id="41" name="Google Shape;316;p8">
            <a:extLst>
              <a:ext uri="{FF2B5EF4-FFF2-40B4-BE49-F238E27FC236}">
                <a16:creationId xmlns:a16="http://schemas.microsoft.com/office/drawing/2014/main" id="{273E1F67-AC9D-4C3F-B872-0BB525AB9BA6}"/>
              </a:ext>
            </a:extLst>
          </p:cNvPr>
          <p:cNvGrpSpPr/>
          <p:nvPr/>
        </p:nvGrpSpPr>
        <p:grpSpPr>
          <a:xfrm>
            <a:off x="1575752" y="4626095"/>
            <a:ext cx="2308904" cy="1414188"/>
            <a:chOff x="749960" y="3119762"/>
            <a:chExt cx="2113337" cy="1414188"/>
          </a:xfrm>
        </p:grpSpPr>
        <p:sp>
          <p:nvSpPr>
            <p:cNvPr id="42" name="Google Shape;317;p8">
              <a:extLst>
                <a:ext uri="{FF2B5EF4-FFF2-40B4-BE49-F238E27FC236}">
                  <a16:creationId xmlns:a16="http://schemas.microsoft.com/office/drawing/2014/main" id="{4EA25242-9E9D-4D70-9D18-6413AAE1DD3C}"/>
                </a:ext>
              </a:extLst>
            </p:cNvPr>
            <p:cNvSpPr txBox="1"/>
            <p:nvPr/>
          </p:nvSpPr>
          <p:spPr>
            <a:xfrm>
              <a:off x="803640" y="3456772"/>
              <a:ext cx="2059657" cy="1077178"/>
            </a:xfrm>
            <a:prstGeom prst="rect">
              <a:avLst/>
            </a:prstGeom>
            <a:noFill/>
            <a:ln>
              <a:noFill/>
            </a:ln>
          </p:spPr>
          <p:txBody>
            <a:bodyPr spcFirstLastPara="1" wrap="square" lIns="91425" tIns="45700" rIns="91425" bIns="45700" anchor="ctr" anchorCtr="0">
              <a:spAutoFit/>
            </a:bodyPr>
            <a:lstStyle/>
            <a:p>
              <a:r>
                <a:rPr lang="en-US" sz="1600">
                  <a:solidFill>
                    <a:srgbClr val="595959"/>
                  </a:solidFill>
                  <a:latin typeface="Calibri"/>
                  <a:ea typeface="Calibri"/>
                  <a:cs typeface="Calibri"/>
                  <a:sym typeface="Calibri"/>
                </a:rPr>
                <a:t>How long will each task take and when will each task be done?</a:t>
              </a:r>
            </a:p>
            <a:p>
              <a:pPr marL="0" marR="0" lvl="0" indent="0" algn="r" rtl="0">
                <a:spcBef>
                  <a:spcPts val="0"/>
                </a:spcBef>
                <a:spcAft>
                  <a:spcPts val="0"/>
                </a:spcAft>
                <a:buNone/>
              </a:pPr>
              <a:r>
                <a:rPr lang="en-US" sz="1600">
                  <a:solidFill>
                    <a:srgbClr val="3F3F3F"/>
                  </a:solidFill>
                  <a:latin typeface="Calibri"/>
                  <a:ea typeface="Calibri"/>
                  <a:cs typeface="Calibri"/>
                  <a:sym typeface="Calibri"/>
                </a:rPr>
                <a:t>.</a:t>
              </a:r>
              <a:endParaRPr/>
            </a:p>
          </p:txBody>
        </p:sp>
        <p:sp>
          <p:nvSpPr>
            <p:cNvPr id="43" name="Google Shape;318;p8">
              <a:extLst>
                <a:ext uri="{FF2B5EF4-FFF2-40B4-BE49-F238E27FC236}">
                  <a16:creationId xmlns:a16="http://schemas.microsoft.com/office/drawing/2014/main" id="{FEE9E951-CE7A-4134-A719-D0DA27025411}"/>
                </a:ext>
              </a:extLst>
            </p:cNvPr>
            <p:cNvSpPr txBox="1"/>
            <p:nvPr/>
          </p:nvSpPr>
          <p:spPr>
            <a:xfrm>
              <a:off x="749960" y="3119762"/>
              <a:ext cx="2059657" cy="338554"/>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en-US" sz="1600" b="1">
                  <a:solidFill>
                    <a:srgbClr val="3F3F3F"/>
                  </a:solidFill>
                  <a:latin typeface="Calibri"/>
                  <a:ea typeface="Calibri"/>
                  <a:cs typeface="Calibri"/>
                  <a:sym typeface="Calibri"/>
                </a:rPr>
                <a:t>Establish a timeline</a:t>
              </a:r>
              <a:endParaRPr sz="1600" b="1">
                <a:solidFill>
                  <a:srgbClr val="3F3F3F"/>
                </a:solidFill>
                <a:latin typeface="Calibri"/>
                <a:ea typeface="Calibri"/>
                <a:cs typeface="Calibri"/>
                <a:sym typeface="Calibri"/>
              </a:endParaRPr>
            </a:p>
          </p:txBody>
        </p:sp>
      </p:grpSp>
    </p:spTree>
    <p:extLst>
      <p:ext uri="{BB962C8B-B14F-4D97-AF65-F5344CB8AC3E}">
        <p14:creationId xmlns:p14="http://schemas.microsoft.com/office/powerpoint/2010/main" val="36848923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8AD929-2B71-40EA-B6BE-15945EF7D631}"/>
              </a:ext>
            </a:extLst>
          </p:cNvPr>
          <p:cNvSpPr>
            <a:spLocks noGrp="1"/>
          </p:cNvSpPr>
          <p:nvPr>
            <p:ph type="ctrTitle"/>
          </p:nvPr>
        </p:nvSpPr>
        <p:spPr/>
        <p:txBody>
          <a:bodyPr/>
          <a:lstStyle/>
          <a:p>
            <a:r>
              <a:rPr lang="es-ES" b="1">
                <a:solidFill>
                  <a:srgbClr val="266C9F"/>
                </a:solidFill>
              </a:rPr>
              <a:t>THANK</a:t>
            </a:r>
            <a:r>
              <a:rPr lang="es-ES" b="1">
                <a:solidFill>
                  <a:srgbClr val="27969F"/>
                </a:solidFill>
              </a:rPr>
              <a:t> </a:t>
            </a:r>
            <a:r>
              <a:rPr lang="es-ES" b="1">
                <a:solidFill>
                  <a:srgbClr val="266C9F"/>
                </a:solidFill>
              </a:rPr>
              <a:t>YOU</a:t>
            </a:r>
          </a:p>
        </p:txBody>
      </p:sp>
    </p:spTree>
    <p:extLst>
      <p:ext uri="{BB962C8B-B14F-4D97-AF65-F5344CB8AC3E}">
        <p14:creationId xmlns:p14="http://schemas.microsoft.com/office/powerpoint/2010/main" val="797589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
            <a:extLst>
              <a:ext uri="{FF2B5EF4-FFF2-40B4-BE49-F238E27FC236}">
                <a16:creationId xmlns:a16="http://schemas.microsoft.com/office/drawing/2014/main" id="{81070A41-7970-4EFE-9B40-15252CE931E2}"/>
              </a:ext>
            </a:extLst>
          </p:cNvPr>
          <p:cNvSpPr txBox="1">
            <a:spLocks/>
          </p:cNvSpPr>
          <p:nvPr/>
        </p:nvSpPr>
        <p:spPr>
          <a:xfrm>
            <a:off x="2168550" y="239156"/>
            <a:ext cx="6418317" cy="7828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400"/>
              <a:t>Index</a:t>
            </a:r>
          </a:p>
          <a:p>
            <a:pPr marL="0" indent="0" algn="ctr">
              <a:buNone/>
            </a:pPr>
            <a:endParaRPr lang="en-US" sz="3600"/>
          </a:p>
        </p:txBody>
      </p:sp>
      <p:sp>
        <p:nvSpPr>
          <p:cNvPr id="31" name="Rounded Rectangle 51">
            <a:extLst>
              <a:ext uri="{FF2B5EF4-FFF2-40B4-BE49-F238E27FC236}">
                <a16:creationId xmlns:a16="http://schemas.microsoft.com/office/drawing/2014/main" id="{4328AA1D-5A3B-4428-B553-AB976F35D5DB}"/>
              </a:ext>
            </a:extLst>
          </p:cNvPr>
          <p:cNvSpPr/>
          <p:nvPr/>
        </p:nvSpPr>
        <p:spPr>
          <a:xfrm>
            <a:off x="648794" y="4337890"/>
            <a:ext cx="1575971" cy="100780"/>
          </a:xfrm>
          <a:prstGeom prst="roundRect">
            <a:avLst>
              <a:gd name="adj" fmla="val 50000"/>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ko-KR" altLang="en-US"/>
          </a:p>
        </p:txBody>
      </p:sp>
      <p:sp>
        <p:nvSpPr>
          <p:cNvPr id="32" name="Rounded Rectangle 52">
            <a:extLst>
              <a:ext uri="{FF2B5EF4-FFF2-40B4-BE49-F238E27FC236}">
                <a16:creationId xmlns:a16="http://schemas.microsoft.com/office/drawing/2014/main" id="{5B93B80A-9C15-46BC-9004-9EA7BFF35969}"/>
              </a:ext>
            </a:extLst>
          </p:cNvPr>
          <p:cNvSpPr/>
          <p:nvPr/>
        </p:nvSpPr>
        <p:spPr>
          <a:xfrm>
            <a:off x="2448459" y="2583621"/>
            <a:ext cx="1597210" cy="98231"/>
          </a:xfrm>
          <a:prstGeom prst="roundRect">
            <a:avLst>
              <a:gd name="adj" fmla="val 50000"/>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ko-KR" altLang="en-US" sz="2000"/>
          </a:p>
        </p:txBody>
      </p:sp>
      <p:sp>
        <p:nvSpPr>
          <p:cNvPr id="33" name="Rounded Rectangle 53">
            <a:extLst>
              <a:ext uri="{FF2B5EF4-FFF2-40B4-BE49-F238E27FC236}">
                <a16:creationId xmlns:a16="http://schemas.microsoft.com/office/drawing/2014/main" id="{73C64904-51EF-4658-9182-40B458CA0E4D}"/>
              </a:ext>
            </a:extLst>
          </p:cNvPr>
          <p:cNvSpPr/>
          <p:nvPr/>
        </p:nvSpPr>
        <p:spPr>
          <a:xfrm>
            <a:off x="6521806" y="4349215"/>
            <a:ext cx="1477006" cy="107999"/>
          </a:xfrm>
          <a:prstGeom prst="roundRect">
            <a:avLst>
              <a:gd name="adj" fmla="val 50000"/>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ko-KR" altLang="en-US" sz="2000"/>
          </a:p>
        </p:txBody>
      </p:sp>
      <p:sp>
        <p:nvSpPr>
          <p:cNvPr id="34" name="Rounded Rectangle 54">
            <a:extLst>
              <a:ext uri="{FF2B5EF4-FFF2-40B4-BE49-F238E27FC236}">
                <a16:creationId xmlns:a16="http://schemas.microsoft.com/office/drawing/2014/main" id="{6754E01B-1D81-452E-9BE1-D1DBC1236493}"/>
              </a:ext>
            </a:extLst>
          </p:cNvPr>
          <p:cNvSpPr/>
          <p:nvPr/>
        </p:nvSpPr>
        <p:spPr>
          <a:xfrm>
            <a:off x="6527757" y="6111131"/>
            <a:ext cx="1476154" cy="108000"/>
          </a:xfrm>
          <a:prstGeom prst="roundRect">
            <a:avLst>
              <a:gd name="adj" fmla="val 50000"/>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ko-KR" altLang="en-US" sz="2000"/>
          </a:p>
        </p:txBody>
      </p:sp>
      <p:cxnSp>
        <p:nvCxnSpPr>
          <p:cNvPr id="39" name="Straight Connector 60">
            <a:extLst>
              <a:ext uri="{FF2B5EF4-FFF2-40B4-BE49-F238E27FC236}">
                <a16:creationId xmlns:a16="http://schemas.microsoft.com/office/drawing/2014/main" id="{49CD06F6-4189-4D2C-A7F6-14092B32641D}"/>
              </a:ext>
            </a:extLst>
          </p:cNvPr>
          <p:cNvCxnSpPr/>
          <p:nvPr/>
        </p:nvCxnSpPr>
        <p:spPr>
          <a:xfrm>
            <a:off x="639024" y="2900867"/>
            <a:ext cx="10011" cy="1314840"/>
          </a:xfrm>
          <a:prstGeom prst="line">
            <a:avLst/>
          </a:prstGeom>
          <a:ln w="19050">
            <a:solidFill>
              <a:schemeClr val="tx1">
                <a:lumMod val="75000"/>
                <a:lumOff val="2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86">
            <a:extLst>
              <a:ext uri="{FF2B5EF4-FFF2-40B4-BE49-F238E27FC236}">
                <a16:creationId xmlns:a16="http://schemas.microsoft.com/office/drawing/2014/main" id="{7B744CA9-4F0E-4418-8866-50773918A17A}"/>
              </a:ext>
            </a:extLst>
          </p:cNvPr>
          <p:cNvCxnSpPr>
            <a:cxnSpLocks/>
          </p:cNvCxnSpPr>
          <p:nvPr/>
        </p:nvCxnSpPr>
        <p:spPr>
          <a:xfrm>
            <a:off x="2417569" y="1387125"/>
            <a:ext cx="6922" cy="1096770"/>
          </a:xfrm>
          <a:prstGeom prst="line">
            <a:avLst/>
          </a:prstGeom>
          <a:ln w="19050">
            <a:solidFill>
              <a:schemeClr val="tx1">
                <a:lumMod val="75000"/>
                <a:lumOff val="2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47" name="Straight Connector 91">
            <a:extLst>
              <a:ext uri="{FF2B5EF4-FFF2-40B4-BE49-F238E27FC236}">
                <a16:creationId xmlns:a16="http://schemas.microsoft.com/office/drawing/2014/main" id="{E66BFB26-96AC-4942-96BD-65A97722D519}"/>
              </a:ext>
            </a:extLst>
          </p:cNvPr>
          <p:cNvCxnSpPr/>
          <p:nvPr/>
        </p:nvCxnSpPr>
        <p:spPr>
          <a:xfrm>
            <a:off x="6415195" y="2953314"/>
            <a:ext cx="10011" cy="1381100"/>
          </a:xfrm>
          <a:prstGeom prst="line">
            <a:avLst/>
          </a:prstGeom>
          <a:ln w="19050">
            <a:solidFill>
              <a:schemeClr val="tx1">
                <a:lumMod val="75000"/>
                <a:lumOff val="2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51" name="Straight Connector 96">
            <a:extLst>
              <a:ext uri="{FF2B5EF4-FFF2-40B4-BE49-F238E27FC236}">
                <a16:creationId xmlns:a16="http://schemas.microsoft.com/office/drawing/2014/main" id="{1C3D4BBD-A86E-4135-A4FF-55A92D834BA0}"/>
              </a:ext>
            </a:extLst>
          </p:cNvPr>
          <p:cNvCxnSpPr/>
          <p:nvPr/>
        </p:nvCxnSpPr>
        <p:spPr>
          <a:xfrm flipH="1">
            <a:off x="6417141" y="1449166"/>
            <a:ext cx="12075" cy="1138144"/>
          </a:xfrm>
          <a:prstGeom prst="line">
            <a:avLst/>
          </a:prstGeom>
          <a:ln w="19050">
            <a:solidFill>
              <a:schemeClr val="tx1">
                <a:lumMod val="75000"/>
                <a:lumOff val="2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sp>
        <p:nvSpPr>
          <p:cNvPr id="30" name="Google Shape;181;p3">
            <a:extLst>
              <a:ext uri="{FF2B5EF4-FFF2-40B4-BE49-F238E27FC236}">
                <a16:creationId xmlns:a16="http://schemas.microsoft.com/office/drawing/2014/main" id="{998E3F8D-94CF-401E-BB9E-50DA20BD6A2A}"/>
              </a:ext>
            </a:extLst>
          </p:cNvPr>
          <p:cNvSpPr txBox="1"/>
          <p:nvPr/>
        </p:nvSpPr>
        <p:spPr>
          <a:xfrm>
            <a:off x="640778" y="3130968"/>
            <a:ext cx="1382176" cy="1015622"/>
          </a:xfrm>
          <a:prstGeom prst="rect">
            <a:avLst/>
          </a:prstGeom>
          <a:noFill/>
          <a:ln>
            <a:noFill/>
          </a:ln>
        </p:spPr>
        <p:txBody>
          <a:bodyPr spcFirstLastPara="1" wrap="square" lIns="108000" tIns="45700" rIns="108000" bIns="45700" anchor="t" anchorCtr="0">
            <a:spAutoFit/>
          </a:bodyPr>
          <a:lstStyle/>
          <a:p>
            <a:pPr algn="ctr"/>
            <a:endParaRPr lang="en-US" b="1" dirty="0">
              <a:solidFill>
                <a:schemeClr val="accent1"/>
              </a:solidFill>
              <a:latin typeface="Calibri"/>
              <a:ea typeface="Calibri"/>
              <a:cs typeface="Calibri"/>
              <a:sym typeface="Calibri"/>
            </a:endParaRPr>
          </a:p>
          <a:p>
            <a:pPr algn="ctr"/>
            <a:r>
              <a:rPr lang="en-US" sz="2400" b="1" dirty="0">
                <a:solidFill>
                  <a:srgbClr val="4EAE3A"/>
                </a:solidFill>
                <a:latin typeface="Calibri"/>
                <a:ea typeface="Calibri"/>
                <a:cs typeface="Calibri"/>
                <a:sym typeface="Calibri"/>
              </a:rPr>
              <a:t>Unit 1</a:t>
            </a:r>
            <a:endParaRPr lang="sv-SE" sz="2400" b="1" dirty="0">
              <a:solidFill>
                <a:srgbClr val="4EAE3A"/>
              </a:solidFill>
              <a:latin typeface="Calibri"/>
              <a:ea typeface="Calibri"/>
              <a:cs typeface="Calibri"/>
            </a:endParaRPr>
          </a:p>
          <a:p>
            <a:pPr algn="ctr"/>
            <a:r>
              <a:rPr lang="en-US" b="1" dirty="0">
                <a:solidFill>
                  <a:schemeClr val="accent1"/>
                </a:solidFill>
                <a:latin typeface="Calibri"/>
                <a:ea typeface="Calibri"/>
                <a:cs typeface="Calibri"/>
                <a:sym typeface="Calibri"/>
              </a:rPr>
              <a:t> Set goals</a:t>
            </a:r>
            <a:endParaRPr lang="sv-SE" b="1" dirty="0">
              <a:solidFill>
                <a:schemeClr val="accent1"/>
              </a:solidFill>
              <a:latin typeface="Calibri"/>
              <a:ea typeface="Calibri"/>
              <a:cs typeface="Calibri"/>
            </a:endParaRPr>
          </a:p>
        </p:txBody>
      </p:sp>
      <p:sp>
        <p:nvSpPr>
          <p:cNvPr id="61" name="Google Shape;181;p3">
            <a:extLst>
              <a:ext uri="{FF2B5EF4-FFF2-40B4-BE49-F238E27FC236}">
                <a16:creationId xmlns:a16="http://schemas.microsoft.com/office/drawing/2014/main" id="{5DB3A09C-47EF-4926-BC01-CF29F866DBE0}"/>
              </a:ext>
            </a:extLst>
          </p:cNvPr>
          <p:cNvSpPr txBox="1"/>
          <p:nvPr/>
        </p:nvSpPr>
        <p:spPr>
          <a:xfrm>
            <a:off x="2424270" y="1797462"/>
            <a:ext cx="1474136" cy="615513"/>
          </a:xfrm>
          <a:prstGeom prst="rect">
            <a:avLst/>
          </a:prstGeom>
          <a:noFill/>
          <a:ln>
            <a:noFill/>
          </a:ln>
        </p:spPr>
        <p:txBody>
          <a:bodyPr spcFirstLastPara="1" wrap="square" lIns="108000" tIns="45700" rIns="108000" bIns="45700" anchor="t" anchorCtr="0">
            <a:spAutoFit/>
          </a:bodyPr>
          <a:lstStyle/>
          <a:p>
            <a:pPr algn="ctr"/>
            <a:r>
              <a:rPr lang="en-US" sz="1600" b="1">
                <a:solidFill>
                  <a:schemeClr val="accent1"/>
                </a:solidFill>
                <a:latin typeface="Calibri"/>
                <a:ea typeface="Calibri"/>
                <a:cs typeface="Calibri"/>
              </a:rPr>
              <a:t>1.1</a:t>
            </a:r>
            <a:endParaRPr lang="sv-SE" b="1">
              <a:solidFill>
                <a:schemeClr val="accent1"/>
              </a:solidFill>
              <a:cs typeface="Calibri"/>
            </a:endParaRPr>
          </a:p>
          <a:p>
            <a:pPr algn="ctr"/>
            <a:r>
              <a:rPr lang="en-US" b="1">
                <a:solidFill>
                  <a:schemeClr val="accent1"/>
                </a:solidFill>
                <a:cs typeface="Calibri"/>
              </a:rPr>
              <a:t>Be Specific</a:t>
            </a:r>
            <a:endParaRPr lang="en-US" b="1">
              <a:solidFill>
                <a:schemeClr val="accent1"/>
              </a:solidFill>
            </a:endParaRPr>
          </a:p>
        </p:txBody>
      </p:sp>
      <p:grpSp>
        <p:nvGrpSpPr>
          <p:cNvPr id="62" name="Google Shape;183;p3">
            <a:extLst>
              <a:ext uri="{FF2B5EF4-FFF2-40B4-BE49-F238E27FC236}">
                <a16:creationId xmlns:a16="http://schemas.microsoft.com/office/drawing/2014/main" id="{EF83E8B4-4AB2-465B-963D-BBC822DFDF89}"/>
              </a:ext>
            </a:extLst>
          </p:cNvPr>
          <p:cNvGrpSpPr/>
          <p:nvPr/>
        </p:nvGrpSpPr>
        <p:grpSpPr>
          <a:xfrm>
            <a:off x="6489404" y="5256841"/>
            <a:ext cx="4013831" cy="861734"/>
            <a:chOff x="-791631" y="3347204"/>
            <a:chExt cx="3386278" cy="969377"/>
          </a:xfrm>
        </p:grpSpPr>
        <p:sp>
          <p:nvSpPr>
            <p:cNvPr id="63" name="Google Shape;184;p3">
              <a:extLst>
                <a:ext uri="{FF2B5EF4-FFF2-40B4-BE49-F238E27FC236}">
                  <a16:creationId xmlns:a16="http://schemas.microsoft.com/office/drawing/2014/main" id="{43F84A3D-FF57-42BD-A374-1EF9615FC89F}"/>
                </a:ext>
              </a:extLst>
            </p:cNvPr>
            <p:cNvSpPr txBox="1"/>
            <p:nvPr/>
          </p:nvSpPr>
          <p:spPr>
            <a:xfrm>
              <a:off x="-791631" y="3347204"/>
              <a:ext cx="1193250" cy="969377"/>
            </a:xfrm>
            <a:prstGeom prst="rect">
              <a:avLst/>
            </a:prstGeom>
            <a:noFill/>
            <a:ln>
              <a:noFill/>
            </a:ln>
          </p:spPr>
          <p:txBody>
            <a:bodyPr spcFirstLastPara="1" wrap="square" lIns="91425" tIns="45700" rIns="91425" bIns="45700" anchor="t" anchorCtr="0">
              <a:spAutoFit/>
            </a:bodyPr>
            <a:lstStyle/>
            <a:p>
              <a:pPr algn="ctr"/>
              <a:r>
                <a:rPr lang="sv-SE" b="1">
                  <a:solidFill>
                    <a:schemeClr val="accent1"/>
                  </a:solidFill>
                  <a:latin typeface="Calibri"/>
                  <a:cs typeface="Calibri"/>
                </a:rPr>
                <a:t>2.3 </a:t>
              </a:r>
              <a:endParaRPr lang="sv-SE">
                <a:solidFill>
                  <a:schemeClr val="accent1"/>
                </a:solidFill>
                <a:latin typeface="Calibri"/>
                <a:cs typeface="Calibri"/>
              </a:endParaRPr>
            </a:p>
            <a:p>
              <a:pPr algn="ctr"/>
              <a:r>
                <a:rPr lang="sv-SE" b="1">
                  <a:solidFill>
                    <a:schemeClr val="accent1"/>
                  </a:solidFill>
                  <a:latin typeface="Calibri"/>
                  <a:cs typeface="Calibri"/>
                </a:rPr>
                <a:t>Tools</a:t>
              </a:r>
              <a:endParaRPr lang="sv-SE">
                <a:solidFill>
                  <a:schemeClr val="accent1"/>
                </a:solidFill>
                <a:cs typeface="Calibri"/>
              </a:endParaRPr>
            </a:p>
            <a:p>
              <a:pPr algn="ctr"/>
              <a:endParaRPr lang="en-US" sz="1400">
                <a:solidFill>
                  <a:srgbClr val="3F3F3F"/>
                </a:solidFill>
                <a:cs typeface="Calibri"/>
              </a:endParaRPr>
            </a:p>
          </p:txBody>
        </p:sp>
        <p:sp>
          <p:nvSpPr>
            <p:cNvPr id="64" name="Google Shape;185;p3">
              <a:extLst>
                <a:ext uri="{FF2B5EF4-FFF2-40B4-BE49-F238E27FC236}">
                  <a16:creationId xmlns:a16="http://schemas.microsoft.com/office/drawing/2014/main" id="{1FC18642-8A0C-4D24-A729-B4AE379BC95E}"/>
                </a:ext>
              </a:extLst>
            </p:cNvPr>
            <p:cNvSpPr txBox="1"/>
            <p:nvPr/>
          </p:nvSpPr>
          <p:spPr>
            <a:xfrm rot="10800000" flipV="1">
              <a:off x="1130978" y="3445476"/>
              <a:ext cx="1463669" cy="692400"/>
            </a:xfrm>
            <a:prstGeom prst="rect">
              <a:avLst/>
            </a:prstGeom>
            <a:noFill/>
            <a:ln>
              <a:noFill/>
            </a:ln>
          </p:spPr>
          <p:txBody>
            <a:bodyPr spcFirstLastPara="1" wrap="square" lIns="108000" tIns="45700" rIns="108000" bIns="45700" anchor="t" anchorCtr="0">
              <a:spAutoFit/>
            </a:bodyPr>
            <a:lstStyle/>
            <a:p>
              <a:pPr algn="ctr"/>
              <a:endParaRPr lang="sv-SE" b="1">
                <a:solidFill>
                  <a:schemeClr val="accent1"/>
                </a:solidFill>
                <a:latin typeface="Calibri"/>
                <a:ea typeface="Calibri"/>
                <a:cs typeface="Calibri"/>
              </a:endParaRPr>
            </a:p>
            <a:p>
              <a:pPr algn="ctr"/>
              <a:endParaRPr lang="sv-SE" sz="1600" b="1">
                <a:solidFill>
                  <a:schemeClr val="accent1"/>
                </a:solidFill>
                <a:latin typeface="Calibri"/>
                <a:ea typeface="Calibri"/>
                <a:cs typeface="Calibri"/>
              </a:endParaRPr>
            </a:p>
          </p:txBody>
        </p:sp>
      </p:grpSp>
      <p:sp>
        <p:nvSpPr>
          <p:cNvPr id="66" name="Google Shape;188;p3">
            <a:extLst>
              <a:ext uri="{FF2B5EF4-FFF2-40B4-BE49-F238E27FC236}">
                <a16:creationId xmlns:a16="http://schemas.microsoft.com/office/drawing/2014/main" id="{8BDA0852-9410-4347-B144-FF5CA381C1EB}"/>
              </a:ext>
            </a:extLst>
          </p:cNvPr>
          <p:cNvSpPr txBox="1"/>
          <p:nvPr/>
        </p:nvSpPr>
        <p:spPr>
          <a:xfrm>
            <a:off x="6520117" y="1446633"/>
            <a:ext cx="1576401" cy="1169511"/>
          </a:xfrm>
          <a:prstGeom prst="rect">
            <a:avLst/>
          </a:prstGeom>
          <a:noFill/>
          <a:ln>
            <a:noFill/>
          </a:ln>
        </p:spPr>
        <p:txBody>
          <a:bodyPr spcFirstLastPara="1" wrap="square" lIns="91425" tIns="45700" rIns="91425" bIns="45700" anchor="t" anchorCtr="0">
            <a:spAutoFit/>
          </a:bodyPr>
          <a:lstStyle/>
          <a:p>
            <a:pPr algn="ctr"/>
            <a:r>
              <a:rPr lang="sv-SE" sz="1600" b="1">
                <a:solidFill>
                  <a:schemeClr val="accent1"/>
                </a:solidFill>
                <a:latin typeface="Calibri"/>
                <a:cs typeface="Calibri"/>
                <a:sym typeface="Calibri"/>
              </a:rPr>
              <a:t>2.1 </a:t>
            </a:r>
            <a:endParaRPr lang="sv-SE" sz="1600" b="1">
              <a:solidFill>
                <a:schemeClr val="accent1"/>
              </a:solidFill>
              <a:latin typeface="Calibri"/>
              <a:cs typeface="Calibri"/>
            </a:endParaRPr>
          </a:p>
          <a:p>
            <a:pPr algn="ctr"/>
            <a:r>
              <a:rPr lang="sv-SE" b="1">
                <a:solidFill>
                  <a:schemeClr val="accent1"/>
                </a:solidFill>
                <a:latin typeface="Calibri"/>
                <a:cs typeface="Calibri"/>
                <a:sym typeface="Calibri"/>
              </a:rPr>
              <a:t> </a:t>
            </a:r>
            <a:r>
              <a:rPr lang="sv-SE" b="1" err="1">
                <a:solidFill>
                  <a:schemeClr val="accent1"/>
                </a:solidFill>
                <a:latin typeface="Calibri"/>
                <a:cs typeface="Calibri"/>
                <a:sym typeface="Calibri"/>
              </a:rPr>
              <a:t>Define</a:t>
            </a:r>
            <a:r>
              <a:rPr lang="sv-SE" b="1">
                <a:solidFill>
                  <a:schemeClr val="accent1"/>
                </a:solidFill>
                <a:latin typeface="Calibri"/>
                <a:cs typeface="Calibri"/>
                <a:sym typeface="Calibri"/>
              </a:rPr>
              <a:t> </a:t>
            </a:r>
            <a:r>
              <a:rPr lang="sv-SE" b="1" err="1">
                <a:solidFill>
                  <a:schemeClr val="accent1"/>
                </a:solidFill>
                <a:latin typeface="Calibri"/>
                <a:cs typeface="Calibri"/>
                <a:sym typeface="Calibri"/>
              </a:rPr>
              <a:t>priorities</a:t>
            </a:r>
            <a:r>
              <a:rPr lang="sv-SE" b="1">
                <a:solidFill>
                  <a:schemeClr val="accent1"/>
                </a:solidFill>
                <a:latin typeface="Calibri"/>
                <a:cs typeface="Calibri"/>
                <a:sym typeface="Calibri"/>
              </a:rPr>
              <a:t> and action plans</a:t>
            </a:r>
            <a:endParaRPr lang="sv-SE" b="1">
              <a:solidFill>
                <a:schemeClr val="accent1"/>
              </a:solidFill>
              <a:cs typeface="Calibri"/>
            </a:endParaRPr>
          </a:p>
        </p:txBody>
      </p:sp>
      <p:grpSp>
        <p:nvGrpSpPr>
          <p:cNvPr id="68" name="Google Shape;191;p3">
            <a:extLst>
              <a:ext uri="{FF2B5EF4-FFF2-40B4-BE49-F238E27FC236}">
                <a16:creationId xmlns:a16="http://schemas.microsoft.com/office/drawing/2014/main" id="{580C9849-D444-4F53-B5FC-A16B4310B7DF}"/>
              </a:ext>
            </a:extLst>
          </p:cNvPr>
          <p:cNvGrpSpPr/>
          <p:nvPr/>
        </p:nvGrpSpPr>
        <p:grpSpPr>
          <a:xfrm>
            <a:off x="8707194" y="1797462"/>
            <a:ext cx="1584781" cy="629720"/>
            <a:chOff x="-3773965" y="5255025"/>
            <a:chExt cx="1023846" cy="629720"/>
          </a:xfrm>
        </p:grpSpPr>
        <p:sp>
          <p:nvSpPr>
            <p:cNvPr id="69" name="Google Shape;192;p3">
              <a:extLst>
                <a:ext uri="{FF2B5EF4-FFF2-40B4-BE49-F238E27FC236}">
                  <a16:creationId xmlns:a16="http://schemas.microsoft.com/office/drawing/2014/main" id="{591AC221-7C16-4FF6-A7A7-7F17A7E1AB38}"/>
                </a:ext>
              </a:extLst>
            </p:cNvPr>
            <p:cNvSpPr txBox="1"/>
            <p:nvPr/>
          </p:nvSpPr>
          <p:spPr>
            <a:xfrm>
              <a:off x="-3772880" y="5255025"/>
              <a:ext cx="1018432" cy="61551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endParaRPr lang="en-US" sz="1600">
                <a:solidFill>
                  <a:srgbClr val="3F3F3F"/>
                </a:solidFill>
                <a:latin typeface="Calibri"/>
                <a:ea typeface="Calibri"/>
                <a:cs typeface="Calibri"/>
              </a:endParaRPr>
            </a:p>
            <a:p>
              <a:pPr marL="0" marR="0" lvl="0" indent="0" algn="ctr" rtl="0">
                <a:spcBef>
                  <a:spcPts val="0"/>
                </a:spcBef>
                <a:spcAft>
                  <a:spcPts val="0"/>
                </a:spcAft>
                <a:buNone/>
              </a:pPr>
              <a:endParaRPr/>
            </a:p>
          </p:txBody>
        </p:sp>
        <p:sp>
          <p:nvSpPr>
            <p:cNvPr id="70" name="Google Shape;193;p3">
              <a:extLst>
                <a:ext uri="{FF2B5EF4-FFF2-40B4-BE49-F238E27FC236}">
                  <a16:creationId xmlns:a16="http://schemas.microsoft.com/office/drawing/2014/main" id="{3D5EC975-8124-49EF-9C94-F591EC118F21}"/>
                </a:ext>
              </a:extLst>
            </p:cNvPr>
            <p:cNvSpPr txBox="1"/>
            <p:nvPr/>
          </p:nvSpPr>
          <p:spPr>
            <a:xfrm>
              <a:off x="-3773965" y="5269232"/>
              <a:ext cx="1023846" cy="615513"/>
            </a:xfrm>
            <a:prstGeom prst="rect">
              <a:avLst/>
            </a:prstGeom>
            <a:noFill/>
            <a:ln>
              <a:noFill/>
            </a:ln>
          </p:spPr>
          <p:txBody>
            <a:bodyPr spcFirstLastPara="1" wrap="square" lIns="108000" tIns="45700" rIns="108000" bIns="45700" anchor="t" anchorCtr="0">
              <a:spAutoFit/>
            </a:bodyPr>
            <a:lstStyle/>
            <a:p>
              <a:pPr algn="ctr"/>
              <a:endParaRPr lang="en-US" sz="1600" b="1">
                <a:solidFill>
                  <a:srgbClr val="0070C0"/>
                </a:solidFill>
                <a:latin typeface="Calibri"/>
                <a:ea typeface="Calibri"/>
                <a:cs typeface="Calibri"/>
              </a:endParaRPr>
            </a:p>
            <a:p>
              <a:pPr algn="ctr"/>
              <a:endParaRPr lang="en-US" b="1">
                <a:solidFill>
                  <a:srgbClr val="0070C0"/>
                </a:solidFill>
                <a:latin typeface="Calibri"/>
                <a:ea typeface="Calibri"/>
                <a:cs typeface="Calibri"/>
              </a:endParaRPr>
            </a:p>
          </p:txBody>
        </p:sp>
      </p:grpSp>
      <p:cxnSp>
        <p:nvCxnSpPr>
          <p:cNvPr id="37" name="Straight Connector 86">
            <a:extLst>
              <a:ext uri="{FF2B5EF4-FFF2-40B4-BE49-F238E27FC236}">
                <a16:creationId xmlns:a16="http://schemas.microsoft.com/office/drawing/2014/main" id="{A381DF45-62A5-41C6-A2EE-0113A67FE2B8}"/>
              </a:ext>
            </a:extLst>
          </p:cNvPr>
          <p:cNvCxnSpPr>
            <a:cxnSpLocks/>
          </p:cNvCxnSpPr>
          <p:nvPr/>
        </p:nvCxnSpPr>
        <p:spPr>
          <a:xfrm flipH="1">
            <a:off x="2424490" y="2947054"/>
            <a:ext cx="1032" cy="1314840"/>
          </a:xfrm>
          <a:prstGeom prst="line">
            <a:avLst/>
          </a:prstGeom>
          <a:ln w="19050">
            <a:solidFill>
              <a:schemeClr val="tx1">
                <a:lumMod val="75000"/>
                <a:lumOff val="2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sp>
        <p:nvSpPr>
          <p:cNvPr id="38" name="Google Shape;181;p3">
            <a:extLst>
              <a:ext uri="{FF2B5EF4-FFF2-40B4-BE49-F238E27FC236}">
                <a16:creationId xmlns:a16="http://schemas.microsoft.com/office/drawing/2014/main" id="{660D813A-F05A-442A-BFAC-55BE444A6C59}"/>
              </a:ext>
            </a:extLst>
          </p:cNvPr>
          <p:cNvSpPr txBox="1"/>
          <p:nvPr/>
        </p:nvSpPr>
        <p:spPr>
          <a:xfrm>
            <a:off x="2567835" y="3376679"/>
            <a:ext cx="1474136" cy="615513"/>
          </a:xfrm>
          <a:prstGeom prst="rect">
            <a:avLst/>
          </a:prstGeom>
          <a:noFill/>
          <a:ln>
            <a:noFill/>
          </a:ln>
        </p:spPr>
        <p:txBody>
          <a:bodyPr spcFirstLastPara="1" wrap="square" lIns="108000" tIns="45700" rIns="108000" bIns="45700" anchor="t" anchorCtr="0">
            <a:spAutoFit/>
          </a:bodyPr>
          <a:lstStyle/>
          <a:p>
            <a:pPr algn="ctr"/>
            <a:r>
              <a:rPr lang="en-US" sz="1600" b="1" dirty="0">
                <a:solidFill>
                  <a:schemeClr val="accent1"/>
                </a:solidFill>
                <a:latin typeface="Calibri"/>
                <a:cs typeface="Calibri"/>
              </a:rPr>
              <a:t>1.2</a:t>
            </a:r>
            <a:endParaRPr lang="sv-SE" b="1" dirty="0">
              <a:solidFill>
                <a:schemeClr val="accent1"/>
              </a:solidFill>
              <a:cs typeface="Calibri"/>
            </a:endParaRPr>
          </a:p>
          <a:p>
            <a:pPr algn="ctr"/>
            <a:r>
              <a:rPr lang="en-US" b="1" dirty="0">
                <a:solidFill>
                  <a:schemeClr val="accent1"/>
                </a:solidFill>
                <a:cs typeface="Calibri"/>
              </a:rPr>
              <a:t>Framework</a:t>
            </a:r>
            <a:endParaRPr lang="en-US" b="1" dirty="0">
              <a:solidFill>
                <a:schemeClr val="accent1"/>
              </a:solidFill>
            </a:endParaRPr>
          </a:p>
        </p:txBody>
      </p:sp>
      <p:sp>
        <p:nvSpPr>
          <p:cNvPr id="40" name="Google Shape;181;p3">
            <a:extLst>
              <a:ext uri="{FF2B5EF4-FFF2-40B4-BE49-F238E27FC236}">
                <a16:creationId xmlns:a16="http://schemas.microsoft.com/office/drawing/2014/main" id="{735F6516-7825-4F0D-A582-A2C0F4DDCD12}"/>
              </a:ext>
            </a:extLst>
          </p:cNvPr>
          <p:cNvSpPr txBox="1"/>
          <p:nvPr/>
        </p:nvSpPr>
        <p:spPr>
          <a:xfrm>
            <a:off x="2561887" y="5230709"/>
            <a:ext cx="1356906" cy="615513"/>
          </a:xfrm>
          <a:prstGeom prst="rect">
            <a:avLst/>
          </a:prstGeom>
          <a:noFill/>
          <a:ln>
            <a:noFill/>
          </a:ln>
        </p:spPr>
        <p:txBody>
          <a:bodyPr spcFirstLastPara="1" wrap="square" lIns="108000" tIns="45700" rIns="108000" bIns="45700" anchor="t" anchorCtr="0">
            <a:spAutoFit/>
          </a:bodyPr>
          <a:lstStyle/>
          <a:p>
            <a:pPr algn="ctr"/>
            <a:r>
              <a:rPr lang="en-US" sz="1600" b="1">
                <a:solidFill>
                  <a:schemeClr val="accent1"/>
                </a:solidFill>
                <a:latin typeface="Calibri"/>
                <a:cs typeface="Calibri"/>
              </a:rPr>
              <a:t>1.3</a:t>
            </a:r>
            <a:endParaRPr lang="en-US" b="1">
              <a:solidFill>
                <a:schemeClr val="accent1"/>
              </a:solidFill>
              <a:latin typeface="Calibri"/>
              <a:cs typeface="Calibri"/>
            </a:endParaRPr>
          </a:p>
          <a:p>
            <a:pPr algn="ctr"/>
            <a:r>
              <a:rPr lang="en-US" b="1">
                <a:solidFill>
                  <a:schemeClr val="accent1"/>
                </a:solidFill>
                <a:latin typeface="Calibri"/>
                <a:cs typeface="Calibri"/>
              </a:rPr>
              <a:t>Be Realistic</a:t>
            </a:r>
            <a:endParaRPr lang="en-US" b="1">
              <a:solidFill>
                <a:schemeClr val="accent1"/>
              </a:solidFill>
              <a:cs typeface="Calibri"/>
            </a:endParaRPr>
          </a:p>
        </p:txBody>
      </p:sp>
      <p:cxnSp>
        <p:nvCxnSpPr>
          <p:cNvPr id="41" name="Straight Connector 86">
            <a:extLst>
              <a:ext uri="{FF2B5EF4-FFF2-40B4-BE49-F238E27FC236}">
                <a16:creationId xmlns:a16="http://schemas.microsoft.com/office/drawing/2014/main" id="{D1A1201F-74C7-48A9-AB40-2C59263947B3}"/>
              </a:ext>
            </a:extLst>
          </p:cNvPr>
          <p:cNvCxnSpPr>
            <a:cxnSpLocks/>
          </p:cNvCxnSpPr>
          <p:nvPr/>
        </p:nvCxnSpPr>
        <p:spPr>
          <a:xfrm>
            <a:off x="2426796" y="4813402"/>
            <a:ext cx="8737" cy="1226917"/>
          </a:xfrm>
          <a:prstGeom prst="line">
            <a:avLst/>
          </a:prstGeom>
          <a:ln w="19050">
            <a:solidFill>
              <a:schemeClr val="tx1">
                <a:lumMod val="75000"/>
                <a:lumOff val="2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sp>
        <p:nvSpPr>
          <p:cNvPr id="42" name="Rounded Rectangle 52">
            <a:extLst>
              <a:ext uri="{FF2B5EF4-FFF2-40B4-BE49-F238E27FC236}">
                <a16:creationId xmlns:a16="http://schemas.microsoft.com/office/drawing/2014/main" id="{7B841236-1FCB-410A-8568-3526228A9C9B}"/>
              </a:ext>
            </a:extLst>
          </p:cNvPr>
          <p:cNvSpPr/>
          <p:nvPr/>
        </p:nvSpPr>
        <p:spPr>
          <a:xfrm>
            <a:off x="6530724" y="2582346"/>
            <a:ext cx="1510986" cy="99505"/>
          </a:xfrm>
          <a:prstGeom prst="roundRect">
            <a:avLst>
              <a:gd name="adj" fmla="val 50000"/>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ko-KR" altLang="en-US" sz="2000"/>
          </a:p>
        </p:txBody>
      </p:sp>
      <p:sp>
        <p:nvSpPr>
          <p:cNvPr id="44" name="Rounded Rectangle 53">
            <a:extLst>
              <a:ext uri="{FF2B5EF4-FFF2-40B4-BE49-F238E27FC236}">
                <a16:creationId xmlns:a16="http://schemas.microsoft.com/office/drawing/2014/main" id="{B24A674E-C9BE-46BD-B2F7-DD1941D03FB4}"/>
              </a:ext>
            </a:extLst>
          </p:cNvPr>
          <p:cNvSpPr/>
          <p:nvPr/>
        </p:nvSpPr>
        <p:spPr>
          <a:xfrm>
            <a:off x="2434021" y="4340295"/>
            <a:ext cx="1674087" cy="108000"/>
          </a:xfrm>
          <a:prstGeom prst="roundRect">
            <a:avLst>
              <a:gd name="adj" fmla="val 50000"/>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ko-KR" altLang="en-US" sz="2000"/>
          </a:p>
        </p:txBody>
      </p:sp>
      <p:sp>
        <p:nvSpPr>
          <p:cNvPr id="45" name="Rounded Rectangle 54">
            <a:extLst>
              <a:ext uri="{FF2B5EF4-FFF2-40B4-BE49-F238E27FC236}">
                <a16:creationId xmlns:a16="http://schemas.microsoft.com/office/drawing/2014/main" id="{378E7C39-5192-4733-AF90-7D856389C7DB}"/>
              </a:ext>
            </a:extLst>
          </p:cNvPr>
          <p:cNvSpPr/>
          <p:nvPr/>
        </p:nvSpPr>
        <p:spPr>
          <a:xfrm>
            <a:off x="4584954" y="4370935"/>
            <a:ext cx="1574696" cy="96957"/>
          </a:xfrm>
          <a:prstGeom prst="roundRect">
            <a:avLst>
              <a:gd name="adj" fmla="val 50000"/>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ko-KR" altLang="en-US" sz="2000"/>
          </a:p>
        </p:txBody>
      </p:sp>
      <p:sp>
        <p:nvSpPr>
          <p:cNvPr id="46" name="Rounded Rectangle 54">
            <a:extLst>
              <a:ext uri="{FF2B5EF4-FFF2-40B4-BE49-F238E27FC236}">
                <a16:creationId xmlns:a16="http://schemas.microsoft.com/office/drawing/2014/main" id="{CCA4396A-A040-4B37-A4FE-65FE11E6C9B9}"/>
              </a:ext>
            </a:extLst>
          </p:cNvPr>
          <p:cNvSpPr/>
          <p:nvPr/>
        </p:nvSpPr>
        <p:spPr>
          <a:xfrm>
            <a:off x="2451014" y="6107733"/>
            <a:ext cx="1740348" cy="108000"/>
          </a:xfrm>
          <a:prstGeom prst="roundRect">
            <a:avLst>
              <a:gd name="adj" fmla="val 50000"/>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ko-KR" altLang="en-US" sz="2000"/>
          </a:p>
        </p:txBody>
      </p:sp>
      <p:cxnSp>
        <p:nvCxnSpPr>
          <p:cNvPr id="48" name="Straight Connector 96">
            <a:extLst>
              <a:ext uri="{FF2B5EF4-FFF2-40B4-BE49-F238E27FC236}">
                <a16:creationId xmlns:a16="http://schemas.microsoft.com/office/drawing/2014/main" id="{B363E51B-25C3-4704-9777-EAFAD583E7C9}"/>
              </a:ext>
            </a:extLst>
          </p:cNvPr>
          <p:cNvCxnSpPr>
            <a:cxnSpLocks/>
          </p:cNvCxnSpPr>
          <p:nvPr/>
        </p:nvCxnSpPr>
        <p:spPr>
          <a:xfrm>
            <a:off x="4518694" y="2903930"/>
            <a:ext cx="10011" cy="1357315"/>
          </a:xfrm>
          <a:prstGeom prst="line">
            <a:avLst/>
          </a:prstGeom>
          <a:ln w="19050">
            <a:solidFill>
              <a:schemeClr val="tx1">
                <a:lumMod val="75000"/>
                <a:lumOff val="2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49" name="Straight Connector 96">
            <a:extLst>
              <a:ext uri="{FF2B5EF4-FFF2-40B4-BE49-F238E27FC236}">
                <a16:creationId xmlns:a16="http://schemas.microsoft.com/office/drawing/2014/main" id="{4AC513FD-4F15-4E0A-8BA0-BDFBE12F1A3C}"/>
              </a:ext>
            </a:extLst>
          </p:cNvPr>
          <p:cNvCxnSpPr>
            <a:cxnSpLocks/>
          </p:cNvCxnSpPr>
          <p:nvPr/>
        </p:nvCxnSpPr>
        <p:spPr>
          <a:xfrm flipH="1">
            <a:off x="6482126" y="4878588"/>
            <a:ext cx="9527" cy="1191240"/>
          </a:xfrm>
          <a:prstGeom prst="line">
            <a:avLst/>
          </a:prstGeom>
          <a:ln w="19050">
            <a:solidFill>
              <a:schemeClr val="tx1">
                <a:lumMod val="75000"/>
                <a:lumOff val="2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sp>
        <p:nvSpPr>
          <p:cNvPr id="50" name="Google Shape;181;p3">
            <a:extLst>
              <a:ext uri="{FF2B5EF4-FFF2-40B4-BE49-F238E27FC236}">
                <a16:creationId xmlns:a16="http://schemas.microsoft.com/office/drawing/2014/main" id="{9262A203-8B21-4E1A-B1DD-656E502ABA41}"/>
              </a:ext>
            </a:extLst>
          </p:cNvPr>
          <p:cNvSpPr txBox="1"/>
          <p:nvPr/>
        </p:nvSpPr>
        <p:spPr>
          <a:xfrm>
            <a:off x="4588791" y="3266245"/>
            <a:ext cx="1474136" cy="954067"/>
          </a:xfrm>
          <a:prstGeom prst="rect">
            <a:avLst/>
          </a:prstGeom>
          <a:noFill/>
          <a:ln>
            <a:noFill/>
          </a:ln>
        </p:spPr>
        <p:txBody>
          <a:bodyPr spcFirstLastPara="1" wrap="square" lIns="108000" tIns="45700" rIns="108000" bIns="45700" anchor="t" anchorCtr="0">
            <a:spAutoFit/>
          </a:bodyPr>
          <a:lstStyle/>
          <a:p>
            <a:pPr algn="ctr"/>
            <a:r>
              <a:rPr lang="en-US" sz="2400" b="1">
                <a:solidFill>
                  <a:srgbClr val="4EAE3A"/>
                </a:solidFill>
                <a:latin typeface="Calibri"/>
                <a:cs typeface="Calibri"/>
              </a:rPr>
              <a:t>Unit 2</a:t>
            </a:r>
          </a:p>
          <a:p>
            <a:pPr algn="ctr"/>
            <a:r>
              <a:rPr lang="en-US" sz="1600" b="1">
                <a:solidFill>
                  <a:schemeClr val="accent1"/>
                </a:solidFill>
                <a:cs typeface="Calibri"/>
              </a:rPr>
              <a:t>Management and Follow-Up</a:t>
            </a:r>
          </a:p>
        </p:txBody>
      </p:sp>
      <p:sp>
        <p:nvSpPr>
          <p:cNvPr id="53" name="Google Shape;181;p3">
            <a:extLst>
              <a:ext uri="{FF2B5EF4-FFF2-40B4-BE49-F238E27FC236}">
                <a16:creationId xmlns:a16="http://schemas.microsoft.com/office/drawing/2014/main" id="{8241F65B-1B4B-4E3A-BACE-9F99999A6DC4}"/>
              </a:ext>
            </a:extLst>
          </p:cNvPr>
          <p:cNvSpPr txBox="1"/>
          <p:nvPr/>
        </p:nvSpPr>
        <p:spPr>
          <a:xfrm>
            <a:off x="6532868" y="3155803"/>
            <a:ext cx="1474136" cy="1169511"/>
          </a:xfrm>
          <a:prstGeom prst="rect">
            <a:avLst/>
          </a:prstGeom>
          <a:noFill/>
          <a:ln>
            <a:noFill/>
          </a:ln>
        </p:spPr>
        <p:txBody>
          <a:bodyPr spcFirstLastPara="1" wrap="square" lIns="108000" tIns="45700" rIns="108000" bIns="45700" anchor="t" anchorCtr="0">
            <a:spAutoFit/>
          </a:bodyPr>
          <a:lstStyle/>
          <a:p>
            <a:pPr algn="ctr"/>
            <a:r>
              <a:rPr lang="en-US" sz="1600" b="1">
                <a:solidFill>
                  <a:schemeClr val="accent1"/>
                </a:solidFill>
                <a:latin typeface="Calibri"/>
                <a:cs typeface="Calibri"/>
              </a:rPr>
              <a:t>2.2</a:t>
            </a:r>
            <a:endParaRPr lang="sv-SE" b="1">
              <a:solidFill>
                <a:schemeClr val="accent1"/>
              </a:solidFill>
              <a:cs typeface="Calibri"/>
            </a:endParaRPr>
          </a:p>
          <a:p>
            <a:pPr algn="ctr"/>
            <a:r>
              <a:rPr lang="en-US" b="1">
                <a:solidFill>
                  <a:schemeClr val="accent1"/>
                </a:solidFill>
                <a:cs typeface="Calibri"/>
              </a:rPr>
              <a:t>Adapt to unforeseen changes</a:t>
            </a:r>
          </a:p>
        </p:txBody>
      </p:sp>
      <p:sp>
        <p:nvSpPr>
          <p:cNvPr id="59" name="textruta 58">
            <a:extLst>
              <a:ext uri="{FF2B5EF4-FFF2-40B4-BE49-F238E27FC236}">
                <a16:creationId xmlns:a16="http://schemas.microsoft.com/office/drawing/2014/main" id="{99932A2B-B57E-4A98-A442-6ED7E8DA59AD}"/>
              </a:ext>
            </a:extLst>
          </p:cNvPr>
          <p:cNvSpPr txBox="1"/>
          <p:nvPr/>
        </p:nvSpPr>
        <p:spPr>
          <a:xfrm>
            <a:off x="6543845" y="3033617"/>
            <a:ext cx="6205590" cy="461665"/>
          </a:xfrm>
          <a:prstGeom prst="rect">
            <a:avLst/>
          </a:prstGeom>
          <a:noFill/>
        </p:spPr>
        <p:txBody>
          <a:bodyPr wrap="square" lIns="91440" tIns="45720" rIns="91440" bIns="45720" anchor="t">
            <a:spAutoFit/>
          </a:bodyPr>
          <a:lstStyle/>
          <a:p>
            <a:pPr algn="ctr"/>
            <a:endParaRPr lang="en-US" sz="2400" b="1">
              <a:solidFill>
                <a:srgbClr val="4EAE3A"/>
              </a:solidFill>
              <a:latin typeface="Calibri"/>
              <a:cs typeface="Calibri"/>
            </a:endParaRPr>
          </a:p>
        </p:txBody>
      </p:sp>
    </p:spTree>
    <p:extLst>
      <p:ext uri="{BB962C8B-B14F-4D97-AF65-F5344CB8AC3E}">
        <p14:creationId xmlns:p14="http://schemas.microsoft.com/office/powerpoint/2010/main" val="4231839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1">
            <a:extLst>
              <a:ext uri="{FF2B5EF4-FFF2-40B4-BE49-F238E27FC236}">
                <a16:creationId xmlns:a16="http://schemas.microsoft.com/office/drawing/2014/main" id="{28F1313A-26F9-C348-860A-FC5532161E8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193304" y="6290760"/>
            <a:ext cx="2580150" cy="567240"/>
          </a:xfrm>
          <a:prstGeom prst="rect">
            <a:avLst/>
          </a:prstGeom>
        </p:spPr>
      </p:pic>
      <p:sp>
        <p:nvSpPr>
          <p:cNvPr id="4" name="CuadroTexto 2">
            <a:extLst>
              <a:ext uri="{FF2B5EF4-FFF2-40B4-BE49-F238E27FC236}">
                <a16:creationId xmlns:a16="http://schemas.microsoft.com/office/drawing/2014/main" id="{AEB366CC-D401-6C44-8A64-E318AE965668}"/>
              </a:ext>
            </a:extLst>
          </p:cNvPr>
          <p:cNvSpPr txBox="1"/>
          <p:nvPr/>
        </p:nvSpPr>
        <p:spPr>
          <a:xfrm>
            <a:off x="303932" y="6457890"/>
            <a:ext cx="9567189" cy="338554"/>
          </a:xfrm>
          <a:prstGeom prst="rect">
            <a:avLst/>
          </a:prstGeom>
          <a:noFill/>
        </p:spPr>
        <p:txBody>
          <a:bodyPr wrap="square">
            <a:spAutoFit/>
          </a:bodyPr>
          <a:lstStyle/>
          <a:p>
            <a:r>
              <a:rPr lang="en-US" sz="80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a:solidFill>
                <a:schemeClr val="bg2">
                  <a:lumMod val="50000"/>
                </a:schemeClr>
              </a:solidFill>
            </a:endParaRPr>
          </a:p>
        </p:txBody>
      </p:sp>
      <p:pic>
        <p:nvPicPr>
          <p:cNvPr id="5" name="Imagen 3">
            <a:extLst>
              <a:ext uri="{FF2B5EF4-FFF2-40B4-BE49-F238E27FC236}">
                <a16:creationId xmlns:a16="http://schemas.microsoft.com/office/drawing/2014/main" id="{6767C2E0-E4D0-A247-9C55-5CB68D1D9C8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46093" y="0"/>
            <a:ext cx="2219417" cy="883966"/>
          </a:xfrm>
          <a:prstGeom prst="rect">
            <a:avLst/>
          </a:prstGeom>
        </p:spPr>
      </p:pic>
      <p:sp>
        <p:nvSpPr>
          <p:cNvPr id="7" name="Rectangle 9">
            <a:extLst>
              <a:ext uri="{FF2B5EF4-FFF2-40B4-BE49-F238E27FC236}">
                <a16:creationId xmlns:a16="http://schemas.microsoft.com/office/drawing/2014/main" id="{77CDF396-B4DB-404D-A2FE-A6CA2DF272A4}"/>
              </a:ext>
            </a:extLst>
          </p:cNvPr>
          <p:cNvSpPr/>
          <p:nvPr/>
        </p:nvSpPr>
        <p:spPr>
          <a:xfrm>
            <a:off x="5815781" y="2825645"/>
            <a:ext cx="79072" cy="317649"/>
          </a:xfrm>
          <a:prstGeom prst="rect">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8" name="TextBox 3">
            <a:extLst>
              <a:ext uri="{FF2B5EF4-FFF2-40B4-BE49-F238E27FC236}">
                <a16:creationId xmlns:a16="http://schemas.microsoft.com/office/drawing/2014/main" id="{BAE28950-7D50-4A45-A3C3-373760B53C5E}"/>
              </a:ext>
            </a:extLst>
          </p:cNvPr>
          <p:cNvSpPr txBox="1"/>
          <p:nvPr/>
        </p:nvSpPr>
        <p:spPr>
          <a:xfrm>
            <a:off x="5735702" y="783725"/>
            <a:ext cx="5662619" cy="769441"/>
          </a:xfrm>
          <a:prstGeom prst="rect">
            <a:avLst/>
          </a:prstGeom>
          <a:noFill/>
        </p:spPr>
        <p:txBody>
          <a:bodyPr wrap="square" lIns="91440" tIns="45720" rIns="91440" bIns="45720" rtlCol="0" anchor="t">
            <a:spAutoFit/>
          </a:bodyPr>
          <a:lstStyle/>
          <a:p>
            <a:r>
              <a:rPr lang="en-US" altLang="ko-KR" sz="4400" b="1">
                <a:solidFill>
                  <a:srgbClr val="FFC000"/>
                </a:solidFill>
                <a:latin typeface="+mj-lt"/>
                <a:ea typeface="맑은 고딕"/>
                <a:cs typeface="Arial"/>
              </a:rPr>
              <a:t>Unit 1 Set Goals</a:t>
            </a:r>
          </a:p>
        </p:txBody>
      </p:sp>
      <p:sp>
        <p:nvSpPr>
          <p:cNvPr id="9" name="CuadroTexto 12">
            <a:extLst>
              <a:ext uri="{FF2B5EF4-FFF2-40B4-BE49-F238E27FC236}">
                <a16:creationId xmlns:a16="http://schemas.microsoft.com/office/drawing/2014/main" id="{1244C20C-F5BA-D043-BD7D-0295C0410DFF}"/>
              </a:ext>
            </a:extLst>
          </p:cNvPr>
          <p:cNvSpPr txBox="1"/>
          <p:nvPr/>
        </p:nvSpPr>
        <p:spPr>
          <a:xfrm>
            <a:off x="6267974" y="2179796"/>
            <a:ext cx="6505710" cy="3754874"/>
          </a:xfrm>
          <a:prstGeom prst="rect">
            <a:avLst/>
          </a:prstGeom>
          <a:noFill/>
        </p:spPr>
        <p:txBody>
          <a:bodyPr wrap="square" lIns="91440" tIns="45720" rIns="91440" bIns="45720" anchor="t">
            <a:spAutoFit/>
          </a:bodyPr>
          <a:lstStyle/>
          <a:p>
            <a:pPr>
              <a:defRPr/>
            </a:pPr>
            <a:r>
              <a:rPr lang="en-US" sz="2000" b="1" dirty="0">
                <a:solidFill>
                  <a:schemeClr val="accent1">
                    <a:lumMod val="75000"/>
                  </a:schemeClr>
                </a:solidFill>
                <a:ea typeface="Calibri" panose="020F0502020204030204" pitchFamily="34" charset="0"/>
                <a:cs typeface="Calibri" panose="020F0502020204030204" pitchFamily="34" charset="0"/>
              </a:rPr>
              <a:t>1.1 Be Specific</a:t>
            </a:r>
          </a:p>
          <a:p>
            <a:pPr>
              <a:defRPr/>
            </a:pPr>
            <a:endParaRPr lang="en-US" sz="2000" b="1" dirty="0">
              <a:solidFill>
                <a:schemeClr val="accent1">
                  <a:lumMod val="75000"/>
                </a:schemeClr>
              </a:solidFill>
              <a:ea typeface="Calibri" panose="020F0502020204030204" pitchFamily="34" charset="0"/>
              <a:cs typeface="Calibri" panose="020F0502020204030204" pitchFamily="34" charset="0"/>
            </a:endParaRPr>
          </a:p>
          <a:p>
            <a:pPr>
              <a:defRPr/>
            </a:pPr>
            <a:r>
              <a:rPr lang="en-US" sz="2000" b="1" dirty="0">
                <a:solidFill>
                  <a:schemeClr val="accent1">
                    <a:lumMod val="75000"/>
                  </a:schemeClr>
                </a:solidFill>
              </a:rPr>
              <a:t>1.2 Framework</a:t>
            </a:r>
          </a:p>
          <a:p>
            <a:pPr>
              <a:defRPr/>
            </a:pPr>
            <a:endParaRPr lang="en-US" sz="2000" b="1" dirty="0">
              <a:solidFill>
                <a:schemeClr val="accent1">
                  <a:lumMod val="75000"/>
                </a:schemeClr>
              </a:solidFill>
            </a:endParaRPr>
          </a:p>
          <a:p>
            <a:pPr>
              <a:defRPr/>
            </a:pPr>
            <a:r>
              <a:rPr lang="en-GB" sz="2000" b="1" dirty="0">
                <a:solidFill>
                  <a:schemeClr val="accent1">
                    <a:lumMod val="75000"/>
                  </a:schemeClr>
                </a:solidFill>
              </a:rPr>
              <a:t>1.3 Be Realistic</a:t>
            </a:r>
          </a:p>
          <a:p>
            <a:pPr>
              <a:defRPr/>
            </a:pPr>
            <a:endParaRPr lang="en-GB" sz="2000" b="1" dirty="0">
              <a:solidFill>
                <a:schemeClr val="accent1">
                  <a:lumMod val="75000"/>
                </a:schemeClr>
              </a:solidFill>
            </a:endParaRPr>
          </a:p>
          <a:p>
            <a:pPr>
              <a:defRPr/>
            </a:pPr>
            <a:endParaRPr lang="en-US" sz="2000" b="1" dirty="0">
              <a:solidFill>
                <a:schemeClr val="accent1">
                  <a:lumMod val="75000"/>
                </a:schemeClr>
              </a:solidFill>
              <a:ea typeface="+mn-lt"/>
              <a:cs typeface="+mn-lt"/>
            </a:endParaRPr>
          </a:p>
          <a:p>
            <a:pPr>
              <a:defRPr/>
            </a:pPr>
            <a:endParaRPr lang="en-GB" sz="2000" b="1" dirty="0">
              <a:solidFill>
                <a:schemeClr val="accent1">
                  <a:lumMod val="75000"/>
                </a:schemeClr>
              </a:solidFill>
            </a:endParaRPr>
          </a:p>
          <a:p>
            <a:pPr>
              <a:defRPr/>
            </a:pPr>
            <a:endParaRPr lang="en-US" sz="2000" b="1" dirty="0">
              <a:solidFill>
                <a:schemeClr val="accent1">
                  <a:lumMod val="75000"/>
                </a:schemeClr>
              </a:solidFill>
            </a:endParaRPr>
          </a:p>
          <a:p>
            <a:pPr>
              <a:defRPr/>
            </a:pPr>
            <a:endParaRPr lang="en-US" sz="2000" b="1" dirty="0">
              <a:solidFill>
                <a:schemeClr val="accent1">
                  <a:lumMod val="75000"/>
                </a:schemeClr>
              </a:solidFill>
              <a:ea typeface="Calibri" panose="020F0502020204030204" pitchFamily="34" charset="0"/>
              <a:cs typeface="Calibri" panose="020F0502020204030204" pitchFamily="34" charset="0"/>
            </a:endParaRPr>
          </a:p>
          <a:p>
            <a:pPr>
              <a:defRPr/>
            </a:pPr>
            <a:endParaRPr lang="en-US" sz="2000" b="1" dirty="0">
              <a:solidFill>
                <a:schemeClr val="accent1">
                  <a:lumMod val="75000"/>
                </a:schemeClr>
              </a:solidFill>
              <a:effectLst/>
              <a:ea typeface="Calibri" panose="020F0502020204030204" pitchFamily="34" charset="0"/>
              <a:cs typeface="Calibri" panose="020F0502020204030204" pitchFamily="34" charset="0"/>
            </a:endParaRPr>
          </a:p>
          <a:p>
            <a:endParaRPr lang="es-ES" dirty="0">
              <a:latin typeface="Calibri" panose="020F0502020204030204" pitchFamily="34" charset="0"/>
              <a:cs typeface="Calibri" panose="020F0502020204030204" pitchFamily="34" charset="0"/>
            </a:endParaRPr>
          </a:p>
        </p:txBody>
      </p:sp>
      <p:grpSp>
        <p:nvGrpSpPr>
          <p:cNvPr id="10" name="Grupo 13">
            <a:extLst>
              <a:ext uri="{FF2B5EF4-FFF2-40B4-BE49-F238E27FC236}">
                <a16:creationId xmlns:a16="http://schemas.microsoft.com/office/drawing/2014/main" id="{866D3E44-1068-CD46-974D-70DAD9CCF63D}"/>
              </a:ext>
            </a:extLst>
          </p:cNvPr>
          <p:cNvGrpSpPr/>
          <p:nvPr/>
        </p:nvGrpSpPr>
        <p:grpSpPr>
          <a:xfrm>
            <a:off x="5382800" y="249412"/>
            <a:ext cx="1361572" cy="349188"/>
            <a:chOff x="10604071" y="448487"/>
            <a:chExt cx="1361572" cy="349188"/>
          </a:xfrm>
        </p:grpSpPr>
        <p:sp>
          <p:nvSpPr>
            <p:cNvPr id="11" name="Oval 5">
              <a:extLst>
                <a:ext uri="{FF2B5EF4-FFF2-40B4-BE49-F238E27FC236}">
                  <a16:creationId xmlns:a16="http://schemas.microsoft.com/office/drawing/2014/main" id="{560A7BE4-22E0-7B4D-AB4C-3B38B819D0EE}"/>
                </a:ext>
              </a:extLst>
            </p:cNvPr>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Oval 57">
              <a:extLst>
                <a:ext uri="{FF2B5EF4-FFF2-40B4-BE49-F238E27FC236}">
                  <a16:creationId xmlns:a16="http://schemas.microsoft.com/office/drawing/2014/main" id="{A60CFB60-7825-384D-846D-402807A39353}"/>
                </a:ext>
              </a:extLst>
            </p:cNvPr>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Oval 64">
              <a:extLst>
                <a:ext uri="{FF2B5EF4-FFF2-40B4-BE49-F238E27FC236}">
                  <a16:creationId xmlns:a16="http://schemas.microsoft.com/office/drawing/2014/main" id="{9C212ED8-8BF9-DA44-B73B-29A013D64B6A}"/>
                </a:ext>
              </a:extLst>
            </p:cNvPr>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5" name="Rectangle 7">
            <a:extLst>
              <a:ext uri="{FF2B5EF4-FFF2-40B4-BE49-F238E27FC236}">
                <a16:creationId xmlns:a16="http://schemas.microsoft.com/office/drawing/2014/main" id="{7D4975D8-37B1-AF40-8CD1-C6C2E83D629D}"/>
              </a:ext>
            </a:extLst>
          </p:cNvPr>
          <p:cNvSpPr/>
          <p:nvPr/>
        </p:nvSpPr>
        <p:spPr>
          <a:xfrm>
            <a:off x="5815397" y="3460840"/>
            <a:ext cx="79072" cy="317649"/>
          </a:xfrm>
          <a:prstGeom prst="rect">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16" name="Rectangle 7">
            <a:extLst>
              <a:ext uri="{FF2B5EF4-FFF2-40B4-BE49-F238E27FC236}">
                <a16:creationId xmlns:a16="http://schemas.microsoft.com/office/drawing/2014/main" id="{CEA493E1-CE4C-5046-94E0-F6FD4844CEFC}"/>
              </a:ext>
            </a:extLst>
          </p:cNvPr>
          <p:cNvSpPr/>
          <p:nvPr/>
        </p:nvSpPr>
        <p:spPr>
          <a:xfrm>
            <a:off x="5815397" y="2221191"/>
            <a:ext cx="79072" cy="317649"/>
          </a:xfrm>
          <a:prstGeom prst="rect">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pic>
        <p:nvPicPr>
          <p:cNvPr id="18" name="Picture 17" descr="Captura de imagem da macro de blueberries">
            <a:extLst>
              <a:ext uri="{FF2B5EF4-FFF2-40B4-BE49-F238E27FC236}">
                <a16:creationId xmlns:a16="http://schemas.microsoft.com/office/drawing/2014/main" id="{68CEDBDD-469C-D243-A6B7-45393DDC1366}"/>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b="-6128"/>
          <a:stretch/>
        </p:blipFill>
        <p:spPr>
          <a:xfrm>
            <a:off x="0" y="0"/>
            <a:ext cx="4957410" cy="6136663"/>
          </a:xfrm>
          <a:prstGeom prst="rect">
            <a:avLst/>
          </a:prstGeom>
        </p:spPr>
      </p:pic>
    </p:spTree>
    <p:extLst>
      <p:ext uri="{BB962C8B-B14F-4D97-AF65-F5344CB8AC3E}">
        <p14:creationId xmlns:p14="http://schemas.microsoft.com/office/powerpoint/2010/main" val="1871549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218;p4">
            <a:extLst>
              <a:ext uri="{FF2B5EF4-FFF2-40B4-BE49-F238E27FC236}">
                <a16:creationId xmlns:a16="http://schemas.microsoft.com/office/drawing/2014/main" id="{16490EE0-805E-4B5F-A0F2-3F9FED5E81DE}"/>
              </a:ext>
            </a:extLst>
          </p:cNvPr>
          <p:cNvSpPr txBox="1"/>
          <p:nvPr/>
        </p:nvSpPr>
        <p:spPr>
          <a:xfrm>
            <a:off x="892728" y="1792996"/>
            <a:ext cx="3613635" cy="4524275"/>
          </a:xfrm>
          <a:prstGeom prst="rect">
            <a:avLst/>
          </a:prstGeom>
          <a:noFill/>
          <a:ln>
            <a:noFill/>
          </a:ln>
        </p:spPr>
        <p:txBody>
          <a:bodyPr spcFirstLastPara="1" wrap="square" lIns="91425" tIns="45700" rIns="91425" bIns="45700" anchor="t" anchorCtr="0">
            <a:spAutoFit/>
          </a:bodyPr>
          <a:lstStyle/>
          <a:p>
            <a:r>
              <a:rPr lang="en-US" sz="2400" dirty="0">
                <a:solidFill>
                  <a:srgbClr val="595959"/>
                </a:solidFill>
                <a:latin typeface="Calibri"/>
                <a:ea typeface="Calibri"/>
                <a:cs typeface="Calibri"/>
                <a:sym typeface="Calibri"/>
              </a:rPr>
              <a:t>Your goals must be clear, i.e. try to avoid words like “more”, instead use specific numbers. </a:t>
            </a:r>
            <a:endParaRPr lang="en-US" sz="2400" dirty="0">
              <a:solidFill>
                <a:srgbClr val="595959"/>
              </a:solidFill>
              <a:latin typeface="Calibri"/>
              <a:ea typeface="Calibri"/>
              <a:cs typeface="Calibri"/>
            </a:endParaRPr>
          </a:p>
          <a:p>
            <a:endParaRPr lang="en-US" sz="2400" dirty="0">
              <a:solidFill>
                <a:srgbClr val="595959"/>
              </a:solidFill>
              <a:latin typeface="Calibri"/>
              <a:ea typeface="Calibri"/>
              <a:cs typeface="Calibri"/>
            </a:endParaRPr>
          </a:p>
          <a:p>
            <a:r>
              <a:rPr lang="en-US" sz="2400" dirty="0">
                <a:solidFill>
                  <a:srgbClr val="595959"/>
                </a:solidFill>
                <a:latin typeface="Calibri"/>
                <a:ea typeface="Calibri"/>
                <a:cs typeface="Calibri"/>
                <a:sym typeface="Calibri"/>
              </a:rPr>
              <a:t>Also set up sub targets, i.e. short- and medium-term goals to achieve on your way to your long-term goal.</a:t>
            </a:r>
            <a:endParaRPr lang="en-US" sz="2400" dirty="0">
              <a:solidFill>
                <a:srgbClr val="595959"/>
              </a:solidFill>
              <a:latin typeface="Calibri"/>
              <a:ea typeface="Calibri"/>
              <a:cs typeface="Calibri"/>
            </a:endParaRPr>
          </a:p>
          <a:p>
            <a:pPr marL="0" marR="0" lvl="0" indent="0" rtl="0">
              <a:spcBef>
                <a:spcPts val="0"/>
              </a:spcBef>
              <a:spcAft>
                <a:spcPts val="0"/>
              </a:spcAft>
              <a:buNone/>
            </a:pPr>
            <a:endParaRPr lang="en-US" sz="2400" dirty="0">
              <a:solidFill>
                <a:srgbClr val="595959"/>
              </a:solidFill>
              <a:latin typeface="Calibri"/>
              <a:ea typeface="Calibri"/>
              <a:cs typeface="Calibri"/>
            </a:endParaRPr>
          </a:p>
          <a:p>
            <a:endParaRPr lang="en-US" sz="1600" dirty="0">
              <a:solidFill>
                <a:srgbClr val="595959"/>
              </a:solidFill>
              <a:latin typeface="Calibri"/>
              <a:ea typeface="Calibri"/>
              <a:cs typeface="Calibri"/>
              <a:sym typeface="Calibri"/>
            </a:endParaRPr>
          </a:p>
          <a:p>
            <a:pPr marL="0" marR="0" lvl="0" indent="0" rtl="0">
              <a:spcBef>
                <a:spcPts val="0"/>
              </a:spcBef>
              <a:spcAft>
                <a:spcPts val="0"/>
              </a:spcAft>
              <a:buNone/>
            </a:pPr>
            <a:endParaRPr lang="en-US" sz="1600" dirty="0">
              <a:solidFill>
                <a:srgbClr val="595959"/>
              </a:solidFill>
              <a:latin typeface="Calibri"/>
              <a:ea typeface="Calibri"/>
              <a:cs typeface="Calibri"/>
              <a:sym typeface="Calibri"/>
            </a:endParaRPr>
          </a:p>
          <a:p>
            <a:pPr marL="0" marR="0" lvl="0" indent="0" rtl="0">
              <a:spcBef>
                <a:spcPts val="0"/>
              </a:spcBef>
              <a:spcAft>
                <a:spcPts val="0"/>
              </a:spcAft>
              <a:buNone/>
            </a:pPr>
            <a:endParaRPr lang="en-US" sz="1600" dirty="0">
              <a:solidFill>
                <a:srgbClr val="595959"/>
              </a:solidFill>
              <a:latin typeface="Calibri"/>
              <a:ea typeface="Calibri"/>
              <a:cs typeface="Calibri"/>
              <a:sym typeface="Calibri"/>
            </a:endParaRPr>
          </a:p>
        </p:txBody>
      </p:sp>
      <p:sp>
        <p:nvSpPr>
          <p:cNvPr id="12" name="Google Shape;209;p4">
            <a:extLst>
              <a:ext uri="{FF2B5EF4-FFF2-40B4-BE49-F238E27FC236}">
                <a16:creationId xmlns:a16="http://schemas.microsoft.com/office/drawing/2014/main" id="{65B3BA70-D2D9-4850-B77D-7590D66B637F}"/>
              </a:ext>
            </a:extLst>
          </p:cNvPr>
          <p:cNvSpPr txBox="1"/>
          <p:nvPr/>
        </p:nvSpPr>
        <p:spPr>
          <a:xfrm>
            <a:off x="4070440" y="3815992"/>
            <a:ext cx="2899901" cy="584735"/>
          </a:xfrm>
          <a:prstGeom prst="rect">
            <a:avLst/>
          </a:prstGeom>
          <a:noFill/>
          <a:ln>
            <a:noFill/>
          </a:ln>
        </p:spPr>
        <p:txBody>
          <a:bodyPr spcFirstLastPara="1" wrap="square" lIns="91425" tIns="45700" rIns="91425" bIns="45700" anchor="t" anchorCtr="0">
            <a:spAutoFit/>
          </a:bodyPr>
          <a:lstStyle/>
          <a:p>
            <a:endParaRPr lang="en-US" sz="1600">
              <a:solidFill>
                <a:srgbClr val="595959"/>
              </a:solidFill>
              <a:latin typeface="Calibri"/>
              <a:ea typeface="Calibri"/>
              <a:cs typeface="Calibri"/>
              <a:sym typeface="Calibri"/>
            </a:endParaRPr>
          </a:p>
          <a:p>
            <a:pPr marL="0" marR="0" lvl="0" indent="0" rtl="0">
              <a:spcBef>
                <a:spcPts val="0"/>
              </a:spcBef>
              <a:spcAft>
                <a:spcPts val="0"/>
              </a:spcAft>
              <a:buNone/>
            </a:pPr>
            <a:endParaRPr sz="1600">
              <a:solidFill>
                <a:srgbClr val="595959"/>
              </a:solidFill>
              <a:latin typeface="Calibri"/>
              <a:ea typeface="Calibri"/>
              <a:cs typeface="Calibri"/>
              <a:sym typeface="Calibri"/>
            </a:endParaRPr>
          </a:p>
        </p:txBody>
      </p:sp>
      <p:sp>
        <p:nvSpPr>
          <p:cNvPr id="19" name="Google Shape;228;p4">
            <a:extLst>
              <a:ext uri="{FF2B5EF4-FFF2-40B4-BE49-F238E27FC236}">
                <a16:creationId xmlns:a16="http://schemas.microsoft.com/office/drawing/2014/main" id="{31FC3933-6392-4BE8-9358-A7698D765097}"/>
              </a:ext>
            </a:extLst>
          </p:cNvPr>
          <p:cNvSpPr txBox="1"/>
          <p:nvPr/>
        </p:nvSpPr>
        <p:spPr>
          <a:xfrm>
            <a:off x="3183810" y="186051"/>
            <a:ext cx="7874855" cy="529959"/>
          </a:xfrm>
          <a:prstGeom prst="rect">
            <a:avLst/>
          </a:prstGeom>
          <a:noFill/>
          <a:ln>
            <a:noFill/>
          </a:ln>
        </p:spPr>
        <p:txBody>
          <a:bodyPr spcFirstLastPara="1" wrap="square" lIns="91425" tIns="45700" rIns="91425" bIns="45700" anchor="t" anchorCtr="0">
            <a:noAutofit/>
          </a:bodyPr>
          <a:lstStyle/>
          <a:p>
            <a:pPr algn="ctr">
              <a:lnSpc>
                <a:spcPct val="90000"/>
              </a:lnSpc>
              <a:buClr>
                <a:schemeClr val="dk1"/>
              </a:buClr>
              <a:buSzPts val="4400"/>
            </a:pPr>
            <a:r>
              <a:rPr lang="en-US" sz="4400" dirty="0">
                <a:solidFill>
                  <a:schemeClr val="accent1">
                    <a:lumMod val="75000"/>
                  </a:schemeClr>
                </a:solidFill>
              </a:rPr>
              <a:t>1.1 Be Specific</a:t>
            </a:r>
            <a:endParaRPr lang="en-US" sz="4400" dirty="0">
              <a:solidFill>
                <a:schemeClr val="accent1">
                  <a:lumMod val="75000"/>
                </a:schemeClr>
              </a:solidFill>
              <a:sym typeface="Calibri"/>
            </a:endParaRPr>
          </a:p>
        </p:txBody>
      </p:sp>
      <p:grpSp>
        <p:nvGrpSpPr>
          <p:cNvPr id="20" name="Grupo 13">
            <a:extLst>
              <a:ext uri="{FF2B5EF4-FFF2-40B4-BE49-F238E27FC236}">
                <a16:creationId xmlns:a16="http://schemas.microsoft.com/office/drawing/2014/main" id="{CC36E74F-32CD-4FB5-A3F1-21E43CDEE25F}"/>
              </a:ext>
            </a:extLst>
          </p:cNvPr>
          <p:cNvGrpSpPr/>
          <p:nvPr/>
        </p:nvGrpSpPr>
        <p:grpSpPr>
          <a:xfrm>
            <a:off x="9022808" y="348129"/>
            <a:ext cx="1361572" cy="349188"/>
            <a:chOff x="10604071" y="448487"/>
            <a:chExt cx="1361572" cy="349188"/>
          </a:xfrm>
        </p:grpSpPr>
        <p:sp>
          <p:nvSpPr>
            <p:cNvPr id="21" name="Oval 5">
              <a:extLst>
                <a:ext uri="{FF2B5EF4-FFF2-40B4-BE49-F238E27FC236}">
                  <a16:creationId xmlns:a16="http://schemas.microsoft.com/office/drawing/2014/main" id="{766CFFF2-8E5B-48CA-B188-6E16EA6CF39D}"/>
                </a:ext>
              </a:extLst>
            </p:cNvPr>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Oval 57">
              <a:extLst>
                <a:ext uri="{FF2B5EF4-FFF2-40B4-BE49-F238E27FC236}">
                  <a16:creationId xmlns:a16="http://schemas.microsoft.com/office/drawing/2014/main" id="{0C37D922-6944-45A9-8897-BA964C1B4843}"/>
                </a:ext>
              </a:extLst>
            </p:cNvPr>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Oval 64">
              <a:extLst>
                <a:ext uri="{FF2B5EF4-FFF2-40B4-BE49-F238E27FC236}">
                  <a16:creationId xmlns:a16="http://schemas.microsoft.com/office/drawing/2014/main" id="{37CE16B8-6AC0-44F3-BD38-C7A4C81BE4D8}"/>
                </a:ext>
              </a:extLst>
            </p:cNvPr>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pic>
        <p:nvPicPr>
          <p:cNvPr id="25" name="Picture 24" descr="Person knitting">
            <a:extLst>
              <a:ext uri="{FF2B5EF4-FFF2-40B4-BE49-F238E27FC236}">
                <a16:creationId xmlns:a16="http://schemas.microsoft.com/office/drawing/2014/main" id="{E387FA25-DEAE-0443-BCB1-51F4B9EC5AA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129861" y="2146450"/>
            <a:ext cx="4757565" cy="3173258"/>
          </a:xfrm>
          <a:prstGeom prst="rect">
            <a:avLst/>
          </a:prstGeom>
        </p:spPr>
      </p:pic>
    </p:spTree>
    <p:extLst>
      <p:ext uri="{BB962C8B-B14F-4D97-AF65-F5344CB8AC3E}">
        <p14:creationId xmlns:p14="http://schemas.microsoft.com/office/powerpoint/2010/main" val="388992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Google Shape;223;p4">
            <a:extLst>
              <a:ext uri="{FF2B5EF4-FFF2-40B4-BE49-F238E27FC236}">
                <a16:creationId xmlns:a16="http://schemas.microsoft.com/office/drawing/2014/main" id="{430985A8-23C3-4EB4-A219-433BE6498CE0}"/>
              </a:ext>
            </a:extLst>
          </p:cNvPr>
          <p:cNvSpPr txBox="1"/>
          <p:nvPr/>
        </p:nvSpPr>
        <p:spPr>
          <a:xfrm>
            <a:off x="5049536" y="513837"/>
            <a:ext cx="1752454" cy="369291"/>
          </a:xfrm>
          <a:prstGeom prst="rect">
            <a:avLst/>
          </a:prstGeom>
          <a:noFill/>
          <a:ln>
            <a:noFill/>
          </a:ln>
        </p:spPr>
        <p:txBody>
          <a:bodyPr spcFirstLastPara="1" wrap="square" lIns="91425" tIns="45700" rIns="91425" bIns="45700" anchor="t" anchorCtr="0">
            <a:spAutoFit/>
          </a:bodyPr>
          <a:lstStyle/>
          <a:p>
            <a:pPr algn="ctr"/>
            <a:r>
              <a:rPr lang="en-US" b="1">
                <a:solidFill>
                  <a:schemeClr val="lt1"/>
                </a:solidFill>
                <a:latin typeface="Calibri"/>
                <a:ea typeface="Calibri"/>
                <a:cs typeface="Calibri"/>
                <a:sym typeface="Calibri"/>
              </a:rPr>
              <a:t>1.1 Be Specific</a:t>
            </a:r>
            <a:endParaRPr lang="sv-SE" b="1">
              <a:solidFill>
                <a:schemeClr val="lt1"/>
              </a:solidFill>
              <a:latin typeface="Calibri"/>
              <a:ea typeface="Calibri"/>
              <a:cs typeface="Calibri"/>
              <a:sym typeface="Calibri"/>
            </a:endParaRPr>
          </a:p>
        </p:txBody>
      </p:sp>
      <p:sp>
        <p:nvSpPr>
          <p:cNvPr id="26" name="Google Shape;218;p4">
            <a:extLst>
              <a:ext uri="{FF2B5EF4-FFF2-40B4-BE49-F238E27FC236}">
                <a16:creationId xmlns:a16="http://schemas.microsoft.com/office/drawing/2014/main" id="{0E4C75CF-5915-4B21-807C-FA29AEB22A9E}"/>
              </a:ext>
            </a:extLst>
          </p:cNvPr>
          <p:cNvSpPr txBox="1"/>
          <p:nvPr/>
        </p:nvSpPr>
        <p:spPr>
          <a:xfrm>
            <a:off x="900726" y="1716760"/>
            <a:ext cx="9874900" cy="6093936"/>
          </a:xfrm>
          <a:prstGeom prst="rect">
            <a:avLst/>
          </a:prstGeom>
          <a:noFill/>
          <a:ln>
            <a:noFill/>
          </a:ln>
        </p:spPr>
        <p:txBody>
          <a:bodyPr spcFirstLastPara="1" wrap="square" lIns="91425" tIns="45700" rIns="91425" bIns="45700" anchor="t" anchorCtr="0">
            <a:spAutoFit/>
          </a:bodyPr>
          <a:lstStyle/>
          <a:p>
            <a:endParaRPr lang="en-US" sz="2400" dirty="0">
              <a:solidFill>
                <a:srgbClr val="595959"/>
              </a:solidFill>
              <a:latin typeface="Calibri"/>
              <a:ea typeface="Calibri"/>
              <a:cs typeface="Calibri"/>
            </a:endParaRPr>
          </a:p>
          <a:p>
            <a:r>
              <a:rPr lang="en-US" sz="2400" dirty="0">
                <a:solidFill>
                  <a:srgbClr val="595959"/>
                </a:solidFill>
                <a:latin typeface="Calibri"/>
                <a:ea typeface="Calibri"/>
                <a:cs typeface="Calibri"/>
              </a:rPr>
              <a:t>Be specific when your goals will be achieved so that you have something clear and visible to work towards. It is important to focus on what is important. </a:t>
            </a:r>
            <a:endParaRPr lang="en-US" sz="2400" dirty="0">
              <a:cs typeface="Calibri"/>
            </a:endParaRPr>
          </a:p>
          <a:p>
            <a:endParaRPr lang="en-US" sz="2400" dirty="0">
              <a:solidFill>
                <a:srgbClr val="595959"/>
              </a:solidFill>
              <a:latin typeface="Calibri"/>
              <a:ea typeface="Calibri"/>
              <a:cs typeface="Calibri"/>
            </a:endParaRPr>
          </a:p>
          <a:p>
            <a:r>
              <a:rPr lang="en-US" sz="2400" dirty="0">
                <a:solidFill>
                  <a:srgbClr val="595959"/>
                </a:solidFill>
                <a:latin typeface="Calibri"/>
                <a:ea typeface="+mn-lt"/>
                <a:cs typeface="Calibri"/>
              </a:rPr>
              <a:t>Your goals should be challengeable, thus be inspiring which will give you energy, orientation and consensus. If goals are too hard or impossible to reach, there could be both stress and resignation. So be careful with your goals.  </a:t>
            </a:r>
          </a:p>
          <a:p>
            <a:endParaRPr lang="en-US" sz="2400" dirty="0">
              <a:cs typeface="Calibri"/>
            </a:endParaRPr>
          </a:p>
          <a:p>
            <a:endParaRPr lang="en-US" sz="2200" dirty="0">
              <a:solidFill>
                <a:srgbClr val="595959"/>
              </a:solidFill>
              <a:latin typeface="Calibri"/>
              <a:ea typeface="Calibri"/>
              <a:cs typeface="Calibri"/>
            </a:endParaRPr>
          </a:p>
          <a:p>
            <a:endParaRPr lang="en-US" sz="2200" dirty="0">
              <a:solidFill>
                <a:srgbClr val="595959"/>
              </a:solidFill>
              <a:latin typeface="Calibri"/>
              <a:ea typeface="Calibri"/>
              <a:cs typeface="Calibri"/>
            </a:endParaRPr>
          </a:p>
          <a:p>
            <a:endParaRPr lang="en-US" dirty="0">
              <a:solidFill>
                <a:srgbClr val="595959"/>
              </a:solidFill>
              <a:latin typeface="Calibri"/>
              <a:ea typeface="Calibri"/>
              <a:cs typeface="Calibri"/>
            </a:endParaRPr>
          </a:p>
          <a:p>
            <a:endParaRPr lang="en-US" sz="1600" dirty="0">
              <a:solidFill>
                <a:srgbClr val="595959"/>
              </a:solidFill>
              <a:latin typeface="Calibri"/>
              <a:ea typeface="Calibri"/>
              <a:cs typeface="Calibri"/>
            </a:endParaRPr>
          </a:p>
          <a:p>
            <a:endParaRPr lang="en-US" sz="1600" dirty="0">
              <a:solidFill>
                <a:srgbClr val="595959"/>
              </a:solidFill>
              <a:latin typeface="Calibri"/>
              <a:ea typeface="Calibri"/>
              <a:cs typeface="Calibri"/>
            </a:endParaRPr>
          </a:p>
          <a:p>
            <a:endParaRPr lang="en-US" sz="1600" dirty="0">
              <a:solidFill>
                <a:srgbClr val="595959"/>
              </a:solidFill>
              <a:latin typeface="Calibri"/>
              <a:ea typeface="Calibri"/>
              <a:cs typeface="Calibri"/>
            </a:endParaRPr>
          </a:p>
          <a:p>
            <a:endParaRPr lang="en-US" sz="1600" dirty="0">
              <a:solidFill>
                <a:srgbClr val="595959"/>
              </a:solidFill>
              <a:latin typeface="Calibri"/>
              <a:ea typeface="Calibri"/>
              <a:cs typeface="Calibri"/>
            </a:endParaRPr>
          </a:p>
          <a:p>
            <a:endParaRPr lang="en-US" sz="1600" dirty="0">
              <a:solidFill>
                <a:srgbClr val="595959"/>
              </a:solidFill>
              <a:latin typeface="Calibri"/>
              <a:ea typeface="Calibri"/>
              <a:cs typeface="Calibri"/>
            </a:endParaRPr>
          </a:p>
          <a:p>
            <a:endParaRPr lang="en-US" sz="1600" dirty="0">
              <a:solidFill>
                <a:srgbClr val="595959"/>
              </a:solidFill>
              <a:latin typeface="Calibri"/>
              <a:ea typeface="Calibri"/>
              <a:cs typeface="Calibri"/>
            </a:endParaRPr>
          </a:p>
          <a:p>
            <a:endParaRPr lang="en-US" sz="1600" dirty="0">
              <a:solidFill>
                <a:srgbClr val="595959"/>
              </a:solidFill>
              <a:latin typeface="Calibri"/>
              <a:ea typeface="Calibri"/>
              <a:cs typeface="Calibri"/>
            </a:endParaRPr>
          </a:p>
        </p:txBody>
      </p:sp>
      <p:sp>
        <p:nvSpPr>
          <p:cNvPr id="28" name="TextBox 3">
            <a:extLst>
              <a:ext uri="{FF2B5EF4-FFF2-40B4-BE49-F238E27FC236}">
                <a16:creationId xmlns:a16="http://schemas.microsoft.com/office/drawing/2014/main" id="{BE4B834E-5147-4D40-9615-EA4BFCC49120}"/>
              </a:ext>
            </a:extLst>
          </p:cNvPr>
          <p:cNvSpPr txBox="1"/>
          <p:nvPr/>
        </p:nvSpPr>
        <p:spPr>
          <a:xfrm>
            <a:off x="4070638" y="1655"/>
            <a:ext cx="4540091" cy="769441"/>
          </a:xfrm>
          <a:prstGeom prst="rect">
            <a:avLst/>
          </a:prstGeom>
          <a:noFill/>
        </p:spPr>
        <p:txBody>
          <a:bodyPr wrap="square" lIns="91440" tIns="45720" rIns="91440" bIns="45720" rtlCol="0" anchor="t">
            <a:spAutoFit/>
          </a:bodyPr>
          <a:lstStyle/>
          <a:p>
            <a:pPr algn="ctr"/>
            <a:r>
              <a:rPr lang="en-US" sz="4400">
                <a:solidFill>
                  <a:schemeClr val="accent1">
                    <a:lumMod val="75000"/>
                  </a:schemeClr>
                </a:solidFill>
              </a:rPr>
              <a:t>1.1 Be Specific</a:t>
            </a:r>
            <a:endParaRPr lang="en-US" sz="4400">
              <a:solidFill>
                <a:schemeClr val="accent1">
                  <a:lumMod val="75000"/>
                </a:schemeClr>
              </a:solidFill>
              <a:sym typeface="Calibri"/>
            </a:endParaRPr>
          </a:p>
        </p:txBody>
      </p:sp>
      <p:grpSp>
        <p:nvGrpSpPr>
          <p:cNvPr id="35" name="Grupo 13">
            <a:extLst>
              <a:ext uri="{FF2B5EF4-FFF2-40B4-BE49-F238E27FC236}">
                <a16:creationId xmlns:a16="http://schemas.microsoft.com/office/drawing/2014/main" id="{8922FE79-CF72-4746-9A34-B588C3AD26D8}"/>
              </a:ext>
            </a:extLst>
          </p:cNvPr>
          <p:cNvGrpSpPr/>
          <p:nvPr/>
        </p:nvGrpSpPr>
        <p:grpSpPr>
          <a:xfrm>
            <a:off x="8512305" y="168050"/>
            <a:ext cx="1361572" cy="349188"/>
            <a:chOff x="10604071" y="448487"/>
            <a:chExt cx="1361572" cy="349188"/>
          </a:xfrm>
        </p:grpSpPr>
        <p:sp>
          <p:nvSpPr>
            <p:cNvPr id="32" name="Oval 5">
              <a:extLst>
                <a:ext uri="{FF2B5EF4-FFF2-40B4-BE49-F238E27FC236}">
                  <a16:creationId xmlns:a16="http://schemas.microsoft.com/office/drawing/2014/main" id="{5DDF3E7F-0429-40EC-B4D4-67EFFF277003}"/>
                </a:ext>
              </a:extLst>
            </p:cNvPr>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Oval 57">
              <a:extLst>
                <a:ext uri="{FF2B5EF4-FFF2-40B4-BE49-F238E27FC236}">
                  <a16:creationId xmlns:a16="http://schemas.microsoft.com/office/drawing/2014/main" id="{C848A35C-005E-4F24-A1A5-05AC4AFD9CCF}"/>
                </a:ext>
              </a:extLst>
            </p:cNvPr>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Oval 64">
              <a:extLst>
                <a:ext uri="{FF2B5EF4-FFF2-40B4-BE49-F238E27FC236}">
                  <a16:creationId xmlns:a16="http://schemas.microsoft.com/office/drawing/2014/main" id="{4260E54D-EC12-487D-B783-14488369A850}"/>
                </a:ext>
              </a:extLst>
            </p:cNvPr>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3484123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5E31A8AB-2316-4338-9F38-6F728848BCA5}"/>
              </a:ext>
            </a:extLst>
          </p:cNvPr>
          <p:cNvSpPr txBox="1"/>
          <p:nvPr/>
        </p:nvSpPr>
        <p:spPr>
          <a:xfrm>
            <a:off x="866775" y="1307307"/>
            <a:ext cx="5398292" cy="553997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595959"/>
                </a:solidFill>
                <a:cs typeface="Segoe UI"/>
              </a:rPr>
              <a:t>Set up sub targets, i.e. short- and medium-term goals to achieve on your way to your long-term goal.​ The long-term goal is the final step, when your business is up and going. How long that will take, of course, depends on what kind of business you have started. </a:t>
            </a:r>
          </a:p>
          <a:p>
            <a:r>
              <a:rPr lang="en-US" sz="2400" dirty="0">
                <a:solidFill>
                  <a:srgbClr val="595959"/>
                </a:solidFill>
                <a:cs typeface="Segoe UI"/>
              </a:rPr>
              <a:t>​</a:t>
            </a:r>
          </a:p>
          <a:p>
            <a:r>
              <a:rPr lang="en-US" sz="2400" dirty="0">
                <a:solidFill>
                  <a:srgbClr val="595959"/>
                </a:solidFill>
                <a:cs typeface="Segoe UI"/>
              </a:rPr>
              <a:t>A goal is not just only what you are supposed to earn or how much to sell, it is also how to work sustainable, about marketing and to create a good working environment.</a:t>
            </a:r>
          </a:p>
          <a:p>
            <a:endParaRPr lang="en-US" sz="2400" dirty="0">
              <a:cs typeface="Segoe UI"/>
            </a:endParaRPr>
          </a:p>
          <a:p>
            <a:endParaRPr lang="en-US" dirty="0">
              <a:cs typeface="Segoe UI"/>
            </a:endParaRPr>
          </a:p>
        </p:txBody>
      </p:sp>
      <p:grpSp>
        <p:nvGrpSpPr>
          <p:cNvPr id="7" name="Grupo 13">
            <a:extLst>
              <a:ext uri="{FF2B5EF4-FFF2-40B4-BE49-F238E27FC236}">
                <a16:creationId xmlns:a16="http://schemas.microsoft.com/office/drawing/2014/main" id="{E15E261A-6885-4CA4-BB55-9BE6DBF9EC5D}"/>
              </a:ext>
            </a:extLst>
          </p:cNvPr>
          <p:cNvGrpSpPr/>
          <p:nvPr/>
        </p:nvGrpSpPr>
        <p:grpSpPr>
          <a:xfrm>
            <a:off x="8512305" y="168050"/>
            <a:ext cx="1361572" cy="349188"/>
            <a:chOff x="10604071" y="448487"/>
            <a:chExt cx="1361572" cy="349188"/>
          </a:xfrm>
        </p:grpSpPr>
        <p:sp>
          <p:nvSpPr>
            <p:cNvPr id="4" name="Oval 5">
              <a:extLst>
                <a:ext uri="{FF2B5EF4-FFF2-40B4-BE49-F238E27FC236}">
                  <a16:creationId xmlns:a16="http://schemas.microsoft.com/office/drawing/2014/main" id="{71A55981-A48E-4B86-8380-BDC3CDA6FE53}"/>
                </a:ext>
              </a:extLst>
            </p:cNvPr>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Oval 57">
              <a:extLst>
                <a:ext uri="{FF2B5EF4-FFF2-40B4-BE49-F238E27FC236}">
                  <a16:creationId xmlns:a16="http://schemas.microsoft.com/office/drawing/2014/main" id="{D54D36DF-0D31-4A48-98EB-20BBBBD0598A}"/>
                </a:ext>
              </a:extLst>
            </p:cNvPr>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Oval 64">
              <a:extLst>
                <a:ext uri="{FF2B5EF4-FFF2-40B4-BE49-F238E27FC236}">
                  <a16:creationId xmlns:a16="http://schemas.microsoft.com/office/drawing/2014/main" id="{FF874D9B-6919-4C03-A42A-57D478020F2E}"/>
                </a:ext>
              </a:extLst>
            </p:cNvPr>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9" name="TextBox 3">
            <a:extLst>
              <a:ext uri="{FF2B5EF4-FFF2-40B4-BE49-F238E27FC236}">
                <a16:creationId xmlns:a16="http://schemas.microsoft.com/office/drawing/2014/main" id="{958F6DCB-7112-40C7-9200-2C1F7954D48D}"/>
              </a:ext>
            </a:extLst>
          </p:cNvPr>
          <p:cNvSpPr txBox="1"/>
          <p:nvPr/>
        </p:nvSpPr>
        <p:spPr>
          <a:xfrm>
            <a:off x="4081076" y="1655"/>
            <a:ext cx="4540091" cy="769441"/>
          </a:xfrm>
          <a:prstGeom prst="rect">
            <a:avLst/>
          </a:prstGeom>
          <a:noFill/>
        </p:spPr>
        <p:txBody>
          <a:bodyPr wrap="square" lIns="91440" tIns="45720" rIns="91440" bIns="45720" rtlCol="0" anchor="t">
            <a:spAutoFit/>
          </a:bodyPr>
          <a:lstStyle/>
          <a:p>
            <a:pPr algn="ctr"/>
            <a:r>
              <a:rPr lang="en-US" sz="4400">
                <a:solidFill>
                  <a:schemeClr val="accent1">
                    <a:lumMod val="75000"/>
                  </a:schemeClr>
                </a:solidFill>
              </a:rPr>
              <a:t>1.1 Be Specific</a:t>
            </a:r>
            <a:endParaRPr lang="en-US" sz="4400">
              <a:solidFill>
                <a:schemeClr val="accent1">
                  <a:lumMod val="75000"/>
                </a:schemeClr>
              </a:solidFill>
              <a:sym typeface="Calibri"/>
            </a:endParaRPr>
          </a:p>
        </p:txBody>
      </p:sp>
      <p:pic>
        <p:nvPicPr>
          <p:cNvPr id="12" name="Bildobjekt 12" descr="En bild som visar mat, rätt, hylla, galler&#10;&#10;Automatiskt genererad beskrivning">
            <a:extLst>
              <a:ext uri="{FF2B5EF4-FFF2-40B4-BE49-F238E27FC236}">
                <a16:creationId xmlns:a16="http://schemas.microsoft.com/office/drawing/2014/main" id="{1873DC4F-3861-4922-9894-57D3FD7CC71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5400000">
            <a:off x="6469857" y="1926432"/>
            <a:ext cx="3943349" cy="2957512"/>
          </a:xfrm>
          <a:prstGeom prst="rect">
            <a:avLst/>
          </a:prstGeom>
        </p:spPr>
      </p:pic>
    </p:spTree>
    <p:extLst>
      <p:ext uri="{BB962C8B-B14F-4D97-AF65-F5344CB8AC3E}">
        <p14:creationId xmlns:p14="http://schemas.microsoft.com/office/powerpoint/2010/main" val="692580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2CCCD8D6-C6DB-46BC-AAF2-959ED5623C5B}"/>
              </a:ext>
            </a:extLst>
          </p:cNvPr>
          <p:cNvSpPr txBox="1"/>
          <p:nvPr/>
        </p:nvSpPr>
        <p:spPr>
          <a:xfrm>
            <a:off x="1104901" y="1164431"/>
            <a:ext cx="7565230"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595959"/>
                </a:solidFill>
                <a:cs typeface="Calibri"/>
              </a:rPr>
              <a:t>Short- and medium-term goals are check-points supporting your long-term goal, for instance it could be when to introduce different aspects in your business. </a:t>
            </a:r>
            <a:r>
              <a:rPr lang="sv-SE" sz="2400" dirty="0">
                <a:solidFill>
                  <a:srgbClr val="595959"/>
                </a:solidFill>
                <a:cs typeface="Calibri"/>
              </a:rPr>
              <a:t>​</a:t>
            </a:r>
          </a:p>
          <a:p>
            <a:endParaRPr lang="sv-SE" sz="2400" dirty="0">
              <a:cs typeface="Calibri"/>
            </a:endParaRPr>
          </a:p>
          <a:p>
            <a:r>
              <a:rPr lang="en-US" sz="2400" dirty="0">
                <a:solidFill>
                  <a:srgbClr val="595959"/>
                </a:solidFill>
                <a:cs typeface="Calibri"/>
              </a:rPr>
              <a:t>All the goals should complement the others, short- and medium-term goals should thus support the long-term goal.</a:t>
            </a:r>
            <a:endParaRPr lang="en-US" sz="2400" dirty="0">
              <a:ea typeface="+mn-lt"/>
              <a:cs typeface="+mn-lt"/>
            </a:endParaRPr>
          </a:p>
          <a:p>
            <a:endParaRPr lang="sv-SE" sz="2400" dirty="0">
              <a:ea typeface="+mn-lt"/>
              <a:cs typeface="+mn-lt"/>
            </a:endParaRPr>
          </a:p>
          <a:p>
            <a:r>
              <a:rPr lang="en-US" sz="2400" dirty="0">
                <a:solidFill>
                  <a:srgbClr val="595959"/>
                </a:solidFill>
                <a:cs typeface="Calibri"/>
              </a:rPr>
              <a:t>Each goal short-term, medium-term or long-term are thus important. One way to keep your spirits up is to think through and write down what will happen when each goal is achieved. </a:t>
            </a:r>
            <a:endParaRPr lang="sv-SE" dirty="0"/>
          </a:p>
        </p:txBody>
      </p:sp>
      <p:grpSp>
        <p:nvGrpSpPr>
          <p:cNvPr id="8" name="Grupo 13">
            <a:extLst>
              <a:ext uri="{FF2B5EF4-FFF2-40B4-BE49-F238E27FC236}">
                <a16:creationId xmlns:a16="http://schemas.microsoft.com/office/drawing/2014/main" id="{FF30ADEE-1B87-4894-AFAF-61AFD5710DF8}"/>
              </a:ext>
            </a:extLst>
          </p:cNvPr>
          <p:cNvGrpSpPr/>
          <p:nvPr/>
        </p:nvGrpSpPr>
        <p:grpSpPr>
          <a:xfrm>
            <a:off x="8512305" y="168050"/>
            <a:ext cx="1361572" cy="349188"/>
            <a:chOff x="10604071" y="448487"/>
            <a:chExt cx="1361572" cy="349188"/>
          </a:xfrm>
        </p:grpSpPr>
        <p:sp>
          <p:nvSpPr>
            <p:cNvPr id="5" name="Oval 5">
              <a:extLst>
                <a:ext uri="{FF2B5EF4-FFF2-40B4-BE49-F238E27FC236}">
                  <a16:creationId xmlns:a16="http://schemas.microsoft.com/office/drawing/2014/main" id="{14DB47B0-F811-41BD-8C81-CAF9D37E174C}"/>
                </a:ext>
              </a:extLst>
            </p:cNvPr>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Oval 57">
              <a:extLst>
                <a:ext uri="{FF2B5EF4-FFF2-40B4-BE49-F238E27FC236}">
                  <a16:creationId xmlns:a16="http://schemas.microsoft.com/office/drawing/2014/main" id="{F90F7118-77DC-4E03-8249-D2384576741F}"/>
                </a:ext>
              </a:extLst>
            </p:cNvPr>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Oval 64">
              <a:extLst>
                <a:ext uri="{FF2B5EF4-FFF2-40B4-BE49-F238E27FC236}">
                  <a16:creationId xmlns:a16="http://schemas.microsoft.com/office/drawing/2014/main" id="{3A50209F-756A-4FD5-941F-E09FA124F2CA}"/>
                </a:ext>
              </a:extLst>
            </p:cNvPr>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0" name="TextBox 3">
            <a:extLst>
              <a:ext uri="{FF2B5EF4-FFF2-40B4-BE49-F238E27FC236}">
                <a16:creationId xmlns:a16="http://schemas.microsoft.com/office/drawing/2014/main" id="{45CC8151-A7FD-4E98-93AC-C805694EECE9}"/>
              </a:ext>
            </a:extLst>
          </p:cNvPr>
          <p:cNvSpPr txBox="1"/>
          <p:nvPr/>
        </p:nvSpPr>
        <p:spPr>
          <a:xfrm>
            <a:off x="4081076" y="1655"/>
            <a:ext cx="4540091" cy="769441"/>
          </a:xfrm>
          <a:prstGeom prst="rect">
            <a:avLst/>
          </a:prstGeom>
          <a:noFill/>
        </p:spPr>
        <p:txBody>
          <a:bodyPr wrap="square" lIns="91440" tIns="45720" rIns="91440" bIns="45720" rtlCol="0" anchor="t">
            <a:spAutoFit/>
          </a:bodyPr>
          <a:lstStyle/>
          <a:p>
            <a:pPr algn="ctr"/>
            <a:r>
              <a:rPr lang="en-US" sz="4400">
                <a:solidFill>
                  <a:schemeClr val="accent1">
                    <a:lumMod val="75000"/>
                  </a:schemeClr>
                </a:solidFill>
              </a:rPr>
              <a:t>1.1 Be Specific</a:t>
            </a:r>
            <a:endParaRPr lang="en-US" sz="4400">
              <a:solidFill>
                <a:schemeClr val="accent1">
                  <a:lumMod val="75000"/>
                </a:schemeClr>
              </a:solidFill>
              <a:sym typeface="Calibri"/>
            </a:endParaRPr>
          </a:p>
        </p:txBody>
      </p:sp>
    </p:spTree>
    <p:extLst>
      <p:ext uri="{BB962C8B-B14F-4D97-AF65-F5344CB8AC3E}">
        <p14:creationId xmlns:p14="http://schemas.microsoft.com/office/powerpoint/2010/main" val="3075226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223;p4">
            <a:extLst>
              <a:ext uri="{FF2B5EF4-FFF2-40B4-BE49-F238E27FC236}">
                <a16:creationId xmlns:a16="http://schemas.microsoft.com/office/drawing/2014/main" id="{156C8DEB-6360-4761-B922-93B00F5DDA76}"/>
              </a:ext>
            </a:extLst>
          </p:cNvPr>
          <p:cNvSpPr txBox="1"/>
          <p:nvPr/>
        </p:nvSpPr>
        <p:spPr>
          <a:xfrm>
            <a:off x="1103058" y="3129658"/>
            <a:ext cx="1752454" cy="369291"/>
          </a:xfrm>
          <a:prstGeom prst="rect">
            <a:avLst/>
          </a:prstGeom>
          <a:noFill/>
          <a:ln>
            <a:noFill/>
          </a:ln>
        </p:spPr>
        <p:txBody>
          <a:bodyPr spcFirstLastPara="1" wrap="square" lIns="91425" tIns="45700" rIns="91425" bIns="45700" anchor="t" anchorCtr="0">
            <a:spAutoFit/>
          </a:bodyPr>
          <a:lstStyle/>
          <a:p>
            <a:pPr algn="ctr"/>
            <a:r>
              <a:rPr lang="en-US" b="1">
                <a:solidFill>
                  <a:schemeClr val="lt1"/>
                </a:solidFill>
                <a:latin typeface="Calibri"/>
                <a:ea typeface="Calibri"/>
                <a:cs typeface="Calibri"/>
                <a:sym typeface="Calibri"/>
              </a:rPr>
              <a:t>1.1 Be Specific</a:t>
            </a:r>
            <a:endParaRPr b="1">
              <a:solidFill>
                <a:schemeClr val="lt1"/>
              </a:solidFill>
              <a:latin typeface="Calibri"/>
              <a:ea typeface="Calibri"/>
              <a:cs typeface="Calibri"/>
              <a:sym typeface="Calibri"/>
            </a:endParaRPr>
          </a:p>
        </p:txBody>
      </p:sp>
      <p:sp>
        <p:nvSpPr>
          <p:cNvPr id="12" name="Google Shape;209;p4">
            <a:extLst>
              <a:ext uri="{FF2B5EF4-FFF2-40B4-BE49-F238E27FC236}">
                <a16:creationId xmlns:a16="http://schemas.microsoft.com/office/drawing/2014/main" id="{65B3BA70-D2D9-4850-B77D-7590D66B637F}"/>
              </a:ext>
            </a:extLst>
          </p:cNvPr>
          <p:cNvSpPr txBox="1"/>
          <p:nvPr/>
        </p:nvSpPr>
        <p:spPr>
          <a:xfrm>
            <a:off x="1177532" y="1582268"/>
            <a:ext cx="3737356" cy="3170058"/>
          </a:xfrm>
          <a:prstGeom prst="rect">
            <a:avLst/>
          </a:prstGeom>
          <a:noFill/>
          <a:ln>
            <a:noFill/>
          </a:ln>
        </p:spPr>
        <p:txBody>
          <a:bodyPr spcFirstLastPara="1" wrap="square" lIns="91425" tIns="45700" rIns="91425" bIns="45700" anchor="t" anchorCtr="0">
            <a:spAutoFit/>
          </a:bodyPr>
          <a:lstStyle/>
          <a:p>
            <a:r>
              <a:rPr lang="en-US" sz="2400" dirty="0">
                <a:solidFill>
                  <a:srgbClr val="595959"/>
                </a:solidFill>
                <a:latin typeface="Calibri"/>
                <a:ea typeface="Calibri"/>
                <a:cs typeface="Calibri"/>
                <a:sym typeface="Calibri"/>
              </a:rPr>
              <a:t>Your goals should be measurable, so that you in an easy way can see when you have achieved each and every goal.</a:t>
            </a:r>
          </a:p>
          <a:p>
            <a:endParaRPr lang="en-US" sz="2400" dirty="0">
              <a:solidFill>
                <a:srgbClr val="595959"/>
              </a:solidFill>
              <a:latin typeface="Calibri"/>
              <a:ea typeface="Calibri"/>
              <a:cs typeface="Calibri"/>
              <a:sym typeface="Calibri"/>
            </a:endParaRPr>
          </a:p>
          <a:p>
            <a:endParaRPr lang="en-US" sz="2400" dirty="0">
              <a:solidFill>
                <a:srgbClr val="595959"/>
              </a:solidFill>
              <a:latin typeface="Calibri"/>
              <a:ea typeface="Calibri"/>
              <a:cs typeface="Calibri"/>
            </a:endParaRPr>
          </a:p>
          <a:p>
            <a:endParaRPr lang="en-US" sz="1600" dirty="0">
              <a:solidFill>
                <a:srgbClr val="595959"/>
              </a:solidFill>
              <a:latin typeface="Calibri"/>
              <a:ea typeface="Calibri"/>
              <a:cs typeface="Calibri"/>
              <a:sym typeface="Calibri"/>
            </a:endParaRPr>
          </a:p>
          <a:p>
            <a:pPr marL="0" marR="0" lvl="0" indent="0" rtl="0">
              <a:spcBef>
                <a:spcPts val="0"/>
              </a:spcBef>
              <a:spcAft>
                <a:spcPts val="0"/>
              </a:spcAft>
              <a:buNone/>
            </a:pPr>
            <a:endParaRPr sz="1600" dirty="0">
              <a:solidFill>
                <a:srgbClr val="595959"/>
              </a:solidFill>
              <a:latin typeface="Calibri"/>
              <a:ea typeface="Calibri"/>
              <a:cs typeface="Calibri"/>
              <a:sym typeface="Calibri"/>
            </a:endParaRPr>
          </a:p>
        </p:txBody>
      </p:sp>
      <p:sp>
        <p:nvSpPr>
          <p:cNvPr id="14" name="Google Shape;222;p4">
            <a:extLst>
              <a:ext uri="{FF2B5EF4-FFF2-40B4-BE49-F238E27FC236}">
                <a16:creationId xmlns:a16="http://schemas.microsoft.com/office/drawing/2014/main" id="{86A1B582-F5A2-47DB-BBE8-642B1E8EE987}"/>
              </a:ext>
            </a:extLst>
          </p:cNvPr>
          <p:cNvSpPr txBox="1"/>
          <p:nvPr/>
        </p:nvSpPr>
        <p:spPr>
          <a:xfrm>
            <a:off x="7853708" y="3170204"/>
            <a:ext cx="1849886" cy="369291"/>
          </a:xfrm>
          <a:prstGeom prst="rect">
            <a:avLst/>
          </a:prstGeom>
          <a:noFill/>
          <a:ln>
            <a:noFill/>
          </a:ln>
        </p:spPr>
        <p:txBody>
          <a:bodyPr spcFirstLastPara="1" wrap="square" lIns="91425" tIns="45700" rIns="91425" bIns="45700" anchor="t" anchorCtr="0">
            <a:spAutoFit/>
          </a:bodyPr>
          <a:lstStyle/>
          <a:p>
            <a:pPr algn="ctr"/>
            <a:r>
              <a:rPr lang="en-US" b="1">
                <a:solidFill>
                  <a:schemeClr val="lt1"/>
                </a:solidFill>
                <a:latin typeface="Calibri"/>
                <a:ea typeface="Calibri"/>
                <a:cs typeface="Calibri"/>
                <a:sym typeface="Calibri"/>
              </a:rPr>
              <a:t>1.3 Be Realistic</a:t>
            </a:r>
            <a:endParaRPr lang="sv-SE" b="1">
              <a:solidFill>
                <a:schemeClr val="lt1"/>
              </a:solidFill>
              <a:latin typeface="Calibri"/>
              <a:ea typeface="Calibri"/>
              <a:cs typeface="Calibri"/>
              <a:sym typeface="Calibri"/>
            </a:endParaRPr>
          </a:p>
        </p:txBody>
      </p:sp>
      <p:sp>
        <p:nvSpPr>
          <p:cNvPr id="19" name="Google Shape;228;p4">
            <a:extLst>
              <a:ext uri="{FF2B5EF4-FFF2-40B4-BE49-F238E27FC236}">
                <a16:creationId xmlns:a16="http://schemas.microsoft.com/office/drawing/2014/main" id="{31FC3933-6392-4BE8-9358-A7698D765097}"/>
              </a:ext>
            </a:extLst>
          </p:cNvPr>
          <p:cNvSpPr txBox="1"/>
          <p:nvPr/>
        </p:nvSpPr>
        <p:spPr>
          <a:xfrm>
            <a:off x="2711805" y="-1113"/>
            <a:ext cx="6768390" cy="634342"/>
          </a:xfrm>
          <a:prstGeom prst="rect">
            <a:avLst/>
          </a:prstGeom>
          <a:noFill/>
          <a:ln>
            <a:noFill/>
          </a:ln>
        </p:spPr>
        <p:txBody>
          <a:bodyPr spcFirstLastPara="1" wrap="square" lIns="91425" tIns="45700" rIns="91425" bIns="45700" anchor="t" anchorCtr="0">
            <a:noAutofit/>
          </a:bodyPr>
          <a:lstStyle/>
          <a:p>
            <a:pPr algn="ctr">
              <a:lnSpc>
                <a:spcPct val="90000"/>
              </a:lnSpc>
              <a:buClr>
                <a:schemeClr val="dk1"/>
              </a:buClr>
              <a:buSzPts val="4400"/>
            </a:pPr>
            <a:r>
              <a:rPr lang="en-US" sz="4400">
                <a:solidFill>
                  <a:schemeClr val="accent1">
                    <a:lumMod val="75000"/>
                  </a:schemeClr>
                </a:solidFill>
              </a:rPr>
              <a:t>1.2 Framework</a:t>
            </a:r>
            <a:endParaRPr lang="en-US" sz="4400">
              <a:solidFill>
                <a:schemeClr val="accent1">
                  <a:lumMod val="75000"/>
                </a:schemeClr>
              </a:solidFill>
              <a:sym typeface="Calibri"/>
            </a:endParaRPr>
          </a:p>
          <a:p>
            <a:pPr marL="0" marR="0" lvl="0" indent="0" algn="ctr" rtl="0">
              <a:lnSpc>
                <a:spcPct val="90000"/>
              </a:lnSpc>
              <a:spcBef>
                <a:spcPts val="0"/>
              </a:spcBef>
              <a:spcAft>
                <a:spcPts val="0"/>
              </a:spcAft>
              <a:buClr>
                <a:schemeClr val="dk1"/>
              </a:buClr>
              <a:buSzPts val="4400"/>
              <a:buFont typeface="Arial"/>
              <a:buNone/>
            </a:pPr>
            <a:endParaRPr sz="3600">
              <a:solidFill>
                <a:schemeClr val="dk1"/>
              </a:solidFill>
              <a:latin typeface="Calibri"/>
              <a:ea typeface="Calibri"/>
              <a:cs typeface="Calibri"/>
              <a:sym typeface="Calibri"/>
            </a:endParaRPr>
          </a:p>
        </p:txBody>
      </p:sp>
      <p:grpSp>
        <p:nvGrpSpPr>
          <p:cNvPr id="20" name="Grupo 13">
            <a:extLst>
              <a:ext uri="{FF2B5EF4-FFF2-40B4-BE49-F238E27FC236}">
                <a16:creationId xmlns:a16="http://schemas.microsoft.com/office/drawing/2014/main" id="{CC36E74F-32CD-4FB5-A3F1-21E43CDEE25F}"/>
              </a:ext>
            </a:extLst>
          </p:cNvPr>
          <p:cNvGrpSpPr/>
          <p:nvPr/>
        </p:nvGrpSpPr>
        <p:grpSpPr>
          <a:xfrm>
            <a:off x="8500931" y="145304"/>
            <a:ext cx="1361572" cy="349188"/>
            <a:chOff x="10604071" y="448487"/>
            <a:chExt cx="1361572" cy="349188"/>
          </a:xfrm>
        </p:grpSpPr>
        <p:sp>
          <p:nvSpPr>
            <p:cNvPr id="21" name="Oval 5">
              <a:extLst>
                <a:ext uri="{FF2B5EF4-FFF2-40B4-BE49-F238E27FC236}">
                  <a16:creationId xmlns:a16="http://schemas.microsoft.com/office/drawing/2014/main" id="{766CFFF2-8E5B-48CA-B188-6E16EA6CF39D}"/>
                </a:ext>
              </a:extLst>
            </p:cNvPr>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Oval 57">
              <a:extLst>
                <a:ext uri="{FF2B5EF4-FFF2-40B4-BE49-F238E27FC236}">
                  <a16:creationId xmlns:a16="http://schemas.microsoft.com/office/drawing/2014/main" id="{0C37D922-6944-45A9-8897-BA964C1B4843}"/>
                </a:ext>
              </a:extLst>
            </p:cNvPr>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Oval 64">
              <a:extLst>
                <a:ext uri="{FF2B5EF4-FFF2-40B4-BE49-F238E27FC236}">
                  <a16:creationId xmlns:a16="http://schemas.microsoft.com/office/drawing/2014/main" id="{37CE16B8-6AC0-44F3-BD38-C7A4C81BE4D8}"/>
                </a:ext>
              </a:extLst>
            </p:cNvPr>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pic>
        <p:nvPicPr>
          <p:cNvPr id="3" name="Bildobjekt 5" descr="En bild som visar tallrik, mat, bit, efterrätt&#10;&#10;Automatiskt genererad beskrivning">
            <a:extLst>
              <a:ext uri="{FF2B5EF4-FFF2-40B4-BE49-F238E27FC236}">
                <a16:creationId xmlns:a16="http://schemas.microsoft.com/office/drawing/2014/main" id="{806FE959-B788-4F0C-8014-428A10979C92}"/>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5433306" y="3495677"/>
            <a:ext cx="3011376" cy="2509851"/>
          </a:xfrm>
          <a:prstGeom prst="rect">
            <a:avLst/>
          </a:prstGeom>
        </p:spPr>
      </p:pic>
      <p:pic>
        <p:nvPicPr>
          <p:cNvPr id="4" name="Bildobjekt 5" descr="En bild som visar mat, inomhus, bricka, gryta&#10;&#10;Automatiskt genererad beskrivning">
            <a:extLst>
              <a:ext uri="{FF2B5EF4-FFF2-40B4-BE49-F238E27FC236}">
                <a16:creationId xmlns:a16="http://schemas.microsoft.com/office/drawing/2014/main" id="{08BB67AE-6726-443F-BCF6-9C2C0FBCBF1F}"/>
              </a:ext>
            </a:extLst>
          </p:cNvPr>
          <p:cNvPicPr>
            <a:picLocks noChangeAspect="1"/>
          </p:cNvPicPr>
          <p:nvPr/>
        </p:nvPicPr>
        <p:blipFill>
          <a:blip r:embed="rId3"/>
          <a:stretch>
            <a:fillRect/>
          </a:stretch>
        </p:blipFill>
        <p:spPr>
          <a:xfrm>
            <a:off x="8048625" y="1207294"/>
            <a:ext cx="2559843" cy="3836193"/>
          </a:xfrm>
          <a:prstGeom prst="rect">
            <a:avLst/>
          </a:prstGeom>
        </p:spPr>
      </p:pic>
    </p:spTree>
    <p:extLst>
      <p:ext uri="{BB962C8B-B14F-4D97-AF65-F5344CB8AC3E}">
        <p14:creationId xmlns:p14="http://schemas.microsoft.com/office/powerpoint/2010/main" val="298511480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C8A83C04D305846BAF8B03DEAC6B9F1" ma:contentTypeVersion="12" ma:contentTypeDescription="Create a new document." ma:contentTypeScope="" ma:versionID="ff16817e6c0304258bb39d3da2e18076">
  <xsd:schema xmlns:xsd="http://www.w3.org/2001/XMLSchema" xmlns:xs="http://www.w3.org/2001/XMLSchema" xmlns:p="http://schemas.microsoft.com/office/2006/metadata/properties" xmlns:ns2="3c0ea9e4-dde0-4b4d-b657-195ec27ec70d" xmlns:ns3="55154662-676a-405c-a9b6-a5b814f17753" targetNamespace="http://schemas.microsoft.com/office/2006/metadata/properties" ma:root="true" ma:fieldsID="8cf7324cf9e6790ec2856db94d93e328" ns2:_="" ns3:_="">
    <xsd:import namespace="3c0ea9e4-dde0-4b4d-b657-195ec27ec70d"/>
    <xsd:import namespace="55154662-676a-405c-a9b6-a5b814f1775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0ea9e4-dde0-4b4d-b657-195ec27ec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5154662-676a-405c-a9b6-a5b814f17753"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CDA832B-315A-4CE6-B81E-470F0672C6EA}">
  <ds:schemaRefs>
    <ds:schemaRef ds:uri="http://schemas.microsoft.com/sharepoint/v3/contenttype/forms"/>
  </ds:schemaRefs>
</ds:datastoreItem>
</file>

<file path=customXml/itemProps2.xml><?xml version="1.0" encoding="utf-8"?>
<ds:datastoreItem xmlns:ds="http://schemas.openxmlformats.org/officeDocument/2006/customXml" ds:itemID="{510B2660-F58E-49E6-B68E-C4905EDB3869}">
  <ds:schemaRefs>
    <ds:schemaRef ds:uri="3c0ea9e4-dde0-4b4d-b657-195ec27ec70d"/>
    <ds:schemaRef ds:uri="http://purl.org/dc/dcmitype/"/>
    <ds:schemaRef ds:uri="http://purl.org/dc/elements/1.1/"/>
    <ds:schemaRef ds:uri="http://schemas.microsoft.com/office/2006/metadata/properties"/>
    <ds:schemaRef ds:uri="http://schemas.microsoft.com/office/infopath/2007/PartnerControls"/>
    <ds:schemaRef ds:uri="http://schemas.microsoft.com/office/2006/documentManagement/types"/>
    <ds:schemaRef ds:uri="http://purl.org/dc/terms/"/>
    <ds:schemaRef ds:uri="http://schemas.openxmlformats.org/package/2006/metadata/core-properties"/>
    <ds:schemaRef ds:uri="55154662-676a-405c-a9b6-a5b814f17753"/>
    <ds:schemaRef ds:uri="http://www.w3.org/XML/1998/namespace"/>
  </ds:schemaRefs>
</ds:datastoreItem>
</file>

<file path=customXml/itemProps3.xml><?xml version="1.0" encoding="utf-8"?>
<ds:datastoreItem xmlns:ds="http://schemas.openxmlformats.org/officeDocument/2006/customXml" ds:itemID="{2D3887B9-37F8-48D3-95D5-B0C1F60AE62D}">
  <ds:schemaRefs>
    <ds:schemaRef ds:uri="3c0ea9e4-dde0-4b4d-b657-195ec27ec70d"/>
    <ds:schemaRef ds:uri="55154662-676a-405c-a9b6-a5b814f1775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TM02900688[[fn=Faceta]]</Template>
  <TotalTime>68</TotalTime>
  <Words>1523</Words>
  <Application>Microsoft Office PowerPoint</Application>
  <PresentationFormat>Panorámica</PresentationFormat>
  <Paragraphs>224</Paragraphs>
  <Slides>22</Slides>
  <Notes>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22</vt:i4>
      </vt:variant>
    </vt:vector>
  </HeadingPairs>
  <TitlesOfParts>
    <vt:vector size="26" baseType="lpstr">
      <vt:lpstr>Arial</vt:lpstr>
      <vt:lpstr>Calibri</vt:lpstr>
      <vt:lpstr>Calibri Light</vt:lpstr>
      <vt:lpstr>Tema de Office</vt:lpstr>
      <vt:lpstr>IMPLEMENTATION  PARTNER: HEA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THANK YOU</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Dulce Rodriguez Ortiz</dc:creator>
  <cp:keywords/>
  <dc:description/>
  <cp:lastModifiedBy>al iws</cp:lastModifiedBy>
  <cp:revision>6</cp:revision>
  <dcterms:created xsi:type="dcterms:W3CDTF">2021-01-21T12:20:00Z</dcterms:created>
  <dcterms:modified xsi:type="dcterms:W3CDTF">2022-01-05T08:14:14Z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0x010100EC8A83C04D305846BAF8B03DEAC6B9F1</vt:lpwstr>
  </property>
</Properties>
</file>