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81" r:id="rId6"/>
    <p:sldId id="282" r:id="rId7"/>
    <p:sldId id="277" r:id="rId8"/>
    <p:sldId id="313" r:id="rId9"/>
    <p:sldId id="297" r:id="rId10"/>
    <p:sldId id="298" r:id="rId11"/>
    <p:sldId id="299" r:id="rId12"/>
    <p:sldId id="300" r:id="rId13"/>
    <p:sldId id="301" r:id="rId14"/>
    <p:sldId id="302" r:id="rId15"/>
    <p:sldId id="303" r:id="rId16"/>
    <p:sldId id="304" r:id="rId17"/>
    <p:sldId id="307" r:id="rId18"/>
    <p:sldId id="310" r:id="rId19"/>
    <p:sldId id="308" r:id="rId20"/>
    <p:sldId id="315" r:id="rId21"/>
    <p:sldId id="314" r:id="rId22"/>
    <p:sldId id="316" r:id="rId23"/>
    <p:sldId id="317" r:id="rId24"/>
    <p:sldId id="318" r:id="rId25"/>
    <p:sldId id="320" r:id="rId26"/>
    <p:sldId id="260"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E3A"/>
    <a:srgbClr val="266C9F"/>
    <a:srgbClr val="2796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6C62E-3EA0-4499-A456-B530623A1550}" v="2" dt="2022-01-19T10:31:21.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3" autoAdjust="0"/>
    <p:restoredTop sz="94660"/>
  </p:normalViewPr>
  <p:slideViewPr>
    <p:cSldViewPr snapToGrid="0">
      <p:cViewPr varScale="1">
        <p:scale>
          <a:sx n="82" d="100"/>
          <a:sy n="82" d="100"/>
        </p:scale>
        <p:origin x="59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ibjörg Benediktsdóttir" userId="f2a0bb0b-0a74-44e8-b550-ff7c0c716fe7" providerId="ADAL" clId="{39F6C62E-3EA0-4499-A456-B530623A1550}"/>
    <pc:docChg chg="custSel modSld">
      <pc:chgData name="Ingibjörg Benediktsdóttir" userId="f2a0bb0b-0a74-44e8-b550-ff7c0c716fe7" providerId="ADAL" clId="{39F6C62E-3EA0-4499-A456-B530623A1550}" dt="2022-01-19T10:48:26.986" v="636" actId="20577"/>
      <pc:docMkLst>
        <pc:docMk/>
      </pc:docMkLst>
      <pc:sldChg chg="modSp mod">
        <pc:chgData name="Ingibjörg Benediktsdóttir" userId="f2a0bb0b-0a74-44e8-b550-ff7c0c716fe7" providerId="ADAL" clId="{39F6C62E-3EA0-4499-A456-B530623A1550}" dt="2022-01-14T14:10:30.699" v="6" actId="6549"/>
        <pc:sldMkLst>
          <pc:docMk/>
          <pc:sldMk cId="0" sldId="257"/>
        </pc:sldMkLst>
        <pc:spChg chg="mod">
          <ac:chgData name="Ingibjörg Benediktsdóttir" userId="f2a0bb0b-0a74-44e8-b550-ff7c0c716fe7" providerId="ADAL" clId="{39F6C62E-3EA0-4499-A456-B530623A1550}" dt="2022-01-14T14:10:30.699" v="6" actId="6549"/>
          <ac:spMkLst>
            <pc:docMk/>
            <pc:sldMk cId="0" sldId="257"/>
            <ac:spMk id="525" creationId="{00000000-0000-0000-0000-000000000000}"/>
          </ac:spMkLst>
        </pc:spChg>
      </pc:sldChg>
      <pc:sldChg chg="delSp modSp mod">
        <pc:chgData name="Ingibjörg Benediktsdóttir" userId="f2a0bb0b-0a74-44e8-b550-ff7c0c716fe7" providerId="ADAL" clId="{39F6C62E-3EA0-4499-A456-B530623A1550}" dt="2022-01-14T14:13:50.421" v="45" actId="478"/>
        <pc:sldMkLst>
          <pc:docMk/>
          <pc:sldMk cId="3118736096" sldId="277"/>
        </pc:sldMkLst>
        <pc:spChg chg="mod">
          <ac:chgData name="Ingibjörg Benediktsdóttir" userId="f2a0bb0b-0a74-44e8-b550-ff7c0c716fe7" providerId="ADAL" clId="{39F6C62E-3EA0-4499-A456-B530623A1550}" dt="2022-01-14T14:13:35.009" v="43" actId="14100"/>
          <ac:spMkLst>
            <pc:docMk/>
            <pc:sldMk cId="3118736096" sldId="277"/>
            <ac:spMk id="17" creationId="{C9137408-FC8D-441E-90AA-B361B4B66499}"/>
          </ac:spMkLst>
        </pc:spChg>
        <pc:picChg chg="mod">
          <ac:chgData name="Ingibjörg Benediktsdóttir" userId="f2a0bb0b-0a74-44e8-b550-ff7c0c716fe7" providerId="ADAL" clId="{39F6C62E-3EA0-4499-A456-B530623A1550}" dt="2022-01-14T14:13:21.966" v="41" actId="1076"/>
          <ac:picMkLst>
            <pc:docMk/>
            <pc:sldMk cId="3118736096" sldId="277"/>
            <ac:picMk id="3" creationId="{1EB1CE93-973E-41A5-8DDD-0C204CA4593A}"/>
          </ac:picMkLst>
        </pc:picChg>
        <pc:picChg chg="del mod">
          <ac:chgData name="Ingibjörg Benediktsdóttir" userId="f2a0bb0b-0a74-44e8-b550-ff7c0c716fe7" providerId="ADAL" clId="{39F6C62E-3EA0-4499-A456-B530623A1550}" dt="2022-01-14T14:13:50.421" v="45" actId="478"/>
          <ac:picMkLst>
            <pc:docMk/>
            <pc:sldMk cId="3118736096" sldId="277"/>
            <ac:picMk id="7" creationId="{D3DB3306-4F67-4464-A922-EE91CC0DADCA}"/>
          </ac:picMkLst>
        </pc:picChg>
      </pc:sldChg>
      <pc:sldChg chg="modSp mod">
        <pc:chgData name="Ingibjörg Benediktsdóttir" userId="f2a0bb0b-0a74-44e8-b550-ff7c0c716fe7" providerId="ADAL" clId="{39F6C62E-3EA0-4499-A456-B530623A1550}" dt="2022-01-14T14:11:40.511" v="36" actId="20577"/>
        <pc:sldMkLst>
          <pc:docMk/>
          <pc:sldMk cId="4189351036" sldId="282"/>
        </pc:sldMkLst>
        <pc:spChg chg="mod">
          <ac:chgData name="Ingibjörg Benediktsdóttir" userId="f2a0bb0b-0a74-44e8-b550-ff7c0c716fe7" providerId="ADAL" clId="{39F6C62E-3EA0-4499-A456-B530623A1550}" dt="2022-01-14T14:11:40.511" v="36" actId="20577"/>
          <ac:spMkLst>
            <pc:docMk/>
            <pc:sldMk cId="4189351036" sldId="282"/>
            <ac:spMk id="46" creationId="{9F78E581-D6AF-4324-87DE-BD95BED60EB0}"/>
          </ac:spMkLst>
        </pc:spChg>
      </pc:sldChg>
      <pc:sldChg chg="modSp mod">
        <pc:chgData name="Ingibjörg Benediktsdóttir" userId="f2a0bb0b-0a74-44e8-b550-ff7c0c716fe7" providerId="ADAL" clId="{39F6C62E-3EA0-4499-A456-B530623A1550}" dt="2022-01-14T14:24:26.650" v="274" actId="20577"/>
        <pc:sldMkLst>
          <pc:docMk/>
          <pc:sldMk cId="2312313102" sldId="298"/>
        </pc:sldMkLst>
        <pc:spChg chg="mod">
          <ac:chgData name="Ingibjörg Benediktsdóttir" userId="f2a0bb0b-0a74-44e8-b550-ff7c0c716fe7" providerId="ADAL" clId="{39F6C62E-3EA0-4499-A456-B530623A1550}" dt="2022-01-14T14:24:26.650" v="274" actId="20577"/>
          <ac:spMkLst>
            <pc:docMk/>
            <pc:sldMk cId="2312313102" sldId="298"/>
            <ac:spMk id="2" creationId="{B4DFBE19-B7E6-4450-8B0F-DD6ECD5E584C}"/>
          </ac:spMkLst>
        </pc:spChg>
      </pc:sldChg>
      <pc:sldChg chg="modSp mod">
        <pc:chgData name="Ingibjörg Benediktsdóttir" userId="f2a0bb0b-0a74-44e8-b550-ff7c0c716fe7" providerId="ADAL" clId="{39F6C62E-3EA0-4499-A456-B530623A1550}" dt="2022-01-14T14:27:08.070" v="359" actId="20577"/>
        <pc:sldMkLst>
          <pc:docMk/>
          <pc:sldMk cId="1677885296" sldId="299"/>
        </pc:sldMkLst>
        <pc:spChg chg="mod">
          <ac:chgData name="Ingibjörg Benediktsdóttir" userId="f2a0bb0b-0a74-44e8-b550-ff7c0c716fe7" providerId="ADAL" clId="{39F6C62E-3EA0-4499-A456-B530623A1550}" dt="2022-01-14T14:27:08.070" v="359" actId="20577"/>
          <ac:spMkLst>
            <pc:docMk/>
            <pc:sldMk cId="1677885296" sldId="299"/>
            <ac:spMk id="2" creationId="{DA7734BE-9AED-4DA0-BECE-6A6A73A222E4}"/>
          </ac:spMkLst>
        </pc:spChg>
      </pc:sldChg>
      <pc:sldChg chg="modSp mod">
        <pc:chgData name="Ingibjörg Benediktsdóttir" userId="f2a0bb0b-0a74-44e8-b550-ff7c0c716fe7" providerId="ADAL" clId="{39F6C62E-3EA0-4499-A456-B530623A1550}" dt="2022-01-14T14:29:24.967" v="383" actId="20577"/>
        <pc:sldMkLst>
          <pc:docMk/>
          <pc:sldMk cId="3475313610" sldId="301"/>
        </pc:sldMkLst>
        <pc:spChg chg="mod">
          <ac:chgData name="Ingibjörg Benediktsdóttir" userId="f2a0bb0b-0a74-44e8-b550-ff7c0c716fe7" providerId="ADAL" clId="{39F6C62E-3EA0-4499-A456-B530623A1550}" dt="2022-01-14T14:29:24.967" v="383" actId="20577"/>
          <ac:spMkLst>
            <pc:docMk/>
            <pc:sldMk cId="3475313610" sldId="301"/>
            <ac:spMk id="15" creationId="{560B6DF2-DBD2-4CD6-B287-F3C804FB0754}"/>
          </ac:spMkLst>
        </pc:spChg>
      </pc:sldChg>
      <pc:sldChg chg="modSp mod">
        <pc:chgData name="Ingibjörg Benediktsdóttir" userId="f2a0bb0b-0a74-44e8-b550-ff7c0c716fe7" providerId="ADAL" clId="{39F6C62E-3EA0-4499-A456-B530623A1550}" dt="2022-01-14T14:31:22.114" v="464" actId="20577"/>
        <pc:sldMkLst>
          <pc:docMk/>
          <pc:sldMk cId="2052134344" sldId="302"/>
        </pc:sldMkLst>
        <pc:spChg chg="mod">
          <ac:chgData name="Ingibjörg Benediktsdóttir" userId="f2a0bb0b-0a74-44e8-b550-ff7c0c716fe7" providerId="ADAL" clId="{39F6C62E-3EA0-4499-A456-B530623A1550}" dt="2022-01-14T14:31:22.114" v="464" actId="20577"/>
          <ac:spMkLst>
            <pc:docMk/>
            <pc:sldMk cId="2052134344" sldId="302"/>
            <ac:spMk id="15" creationId="{560B6DF2-DBD2-4CD6-B287-F3C804FB0754}"/>
          </ac:spMkLst>
        </pc:spChg>
      </pc:sldChg>
      <pc:sldChg chg="modSp mod">
        <pc:chgData name="Ingibjörg Benediktsdóttir" userId="f2a0bb0b-0a74-44e8-b550-ff7c0c716fe7" providerId="ADAL" clId="{39F6C62E-3EA0-4499-A456-B530623A1550}" dt="2022-01-19T10:33:45.919" v="479" actId="20577"/>
        <pc:sldMkLst>
          <pc:docMk/>
          <pc:sldMk cId="3027374753" sldId="304"/>
        </pc:sldMkLst>
        <pc:spChg chg="mod">
          <ac:chgData name="Ingibjörg Benediktsdóttir" userId="f2a0bb0b-0a74-44e8-b550-ff7c0c716fe7" providerId="ADAL" clId="{39F6C62E-3EA0-4499-A456-B530623A1550}" dt="2022-01-19T10:33:45.919" v="479" actId="20577"/>
          <ac:spMkLst>
            <pc:docMk/>
            <pc:sldMk cId="3027374753" sldId="304"/>
            <ac:spMk id="15" creationId="{560B6DF2-DBD2-4CD6-B287-F3C804FB0754}"/>
          </ac:spMkLst>
        </pc:spChg>
      </pc:sldChg>
      <pc:sldChg chg="modSp mod">
        <pc:chgData name="Ingibjörg Benediktsdóttir" userId="f2a0bb0b-0a74-44e8-b550-ff7c0c716fe7" providerId="ADAL" clId="{39F6C62E-3EA0-4499-A456-B530623A1550}" dt="2022-01-19T10:39:15.719" v="505" actId="20577"/>
        <pc:sldMkLst>
          <pc:docMk/>
          <pc:sldMk cId="986161313" sldId="308"/>
        </pc:sldMkLst>
        <pc:spChg chg="mod">
          <ac:chgData name="Ingibjörg Benediktsdóttir" userId="f2a0bb0b-0a74-44e8-b550-ff7c0c716fe7" providerId="ADAL" clId="{39F6C62E-3EA0-4499-A456-B530623A1550}" dt="2022-01-19T10:39:15.719" v="505" actId="20577"/>
          <ac:spMkLst>
            <pc:docMk/>
            <pc:sldMk cId="986161313" sldId="308"/>
            <ac:spMk id="15" creationId="{560B6DF2-DBD2-4CD6-B287-F3C804FB0754}"/>
          </ac:spMkLst>
        </pc:spChg>
      </pc:sldChg>
      <pc:sldChg chg="modSp mod">
        <pc:chgData name="Ingibjörg Benediktsdóttir" userId="f2a0bb0b-0a74-44e8-b550-ff7c0c716fe7" providerId="ADAL" clId="{39F6C62E-3EA0-4499-A456-B530623A1550}" dt="2022-01-14T14:15:44.392" v="102" actId="20577"/>
        <pc:sldMkLst>
          <pc:docMk/>
          <pc:sldMk cId="1916481401" sldId="313"/>
        </pc:sldMkLst>
        <pc:spChg chg="mod">
          <ac:chgData name="Ingibjörg Benediktsdóttir" userId="f2a0bb0b-0a74-44e8-b550-ff7c0c716fe7" providerId="ADAL" clId="{39F6C62E-3EA0-4499-A456-B530623A1550}" dt="2022-01-14T14:15:44.392" v="102" actId="20577"/>
          <ac:spMkLst>
            <pc:docMk/>
            <pc:sldMk cId="1916481401" sldId="313"/>
            <ac:spMk id="8" creationId="{14C4BC44-1360-46F1-9D9F-03CEFECAA66D}"/>
          </ac:spMkLst>
        </pc:spChg>
      </pc:sldChg>
      <pc:sldChg chg="modSp mod">
        <pc:chgData name="Ingibjörg Benediktsdóttir" userId="f2a0bb0b-0a74-44e8-b550-ff7c0c716fe7" providerId="ADAL" clId="{39F6C62E-3EA0-4499-A456-B530623A1550}" dt="2022-01-19T10:40:40.531" v="513" actId="20577"/>
        <pc:sldMkLst>
          <pc:docMk/>
          <pc:sldMk cId="4239861124" sldId="314"/>
        </pc:sldMkLst>
        <pc:spChg chg="mod">
          <ac:chgData name="Ingibjörg Benediktsdóttir" userId="f2a0bb0b-0a74-44e8-b550-ff7c0c716fe7" providerId="ADAL" clId="{39F6C62E-3EA0-4499-A456-B530623A1550}" dt="2022-01-19T10:40:40.531" v="513" actId="20577"/>
          <ac:spMkLst>
            <pc:docMk/>
            <pc:sldMk cId="4239861124" sldId="314"/>
            <ac:spMk id="15" creationId="{560B6DF2-DBD2-4CD6-B287-F3C804FB0754}"/>
          </ac:spMkLst>
        </pc:spChg>
      </pc:sldChg>
      <pc:sldChg chg="modSp mod">
        <pc:chgData name="Ingibjörg Benediktsdóttir" userId="f2a0bb0b-0a74-44e8-b550-ff7c0c716fe7" providerId="ADAL" clId="{39F6C62E-3EA0-4499-A456-B530623A1550}" dt="2022-01-19T10:42:05.994" v="516" actId="20577"/>
        <pc:sldMkLst>
          <pc:docMk/>
          <pc:sldMk cId="3730075540" sldId="316"/>
        </pc:sldMkLst>
        <pc:spChg chg="mod">
          <ac:chgData name="Ingibjörg Benediktsdóttir" userId="f2a0bb0b-0a74-44e8-b550-ff7c0c716fe7" providerId="ADAL" clId="{39F6C62E-3EA0-4499-A456-B530623A1550}" dt="2022-01-19T10:42:05.994" v="516" actId="20577"/>
          <ac:spMkLst>
            <pc:docMk/>
            <pc:sldMk cId="3730075540" sldId="316"/>
            <ac:spMk id="14" creationId="{6350DC66-E393-4BDB-AB9E-740773354C94}"/>
          </ac:spMkLst>
        </pc:spChg>
      </pc:sldChg>
      <pc:sldChg chg="modSp mod">
        <pc:chgData name="Ingibjörg Benediktsdóttir" userId="f2a0bb0b-0a74-44e8-b550-ff7c0c716fe7" providerId="ADAL" clId="{39F6C62E-3EA0-4499-A456-B530623A1550}" dt="2022-01-19T10:43:20.168" v="532" actId="20577"/>
        <pc:sldMkLst>
          <pc:docMk/>
          <pc:sldMk cId="3753903465" sldId="317"/>
        </pc:sldMkLst>
        <pc:spChg chg="mod">
          <ac:chgData name="Ingibjörg Benediktsdóttir" userId="f2a0bb0b-0a74-44e8-b550-ff7c0c716fe7" providerId="ADAL" clId="{39F6C62E-3EA0-4499-A456-B530623A1550}" dt="2022-01-19T10:43:20.168" v="532" actId="20577"/>
          <ac:spMkLst>
            <pc:docMk/>
            <pc:sldMk cId="3753903465" sldId="317"/>
            <ac:spMk id="13" creationId="{95897CA7-201C-4593-AAE4-3F6D76B40D96}"/>
          </ac:spMkLst>
        </pc:spChg>
        <pc:spChg chg="mod">
          <ac:chgData name="Ingibjörg Benediktsdóttir" userId="f2a0bb0b-0a74-44e8-b550-ff7c0c716fe7" providerId="ADAL" clId="{39F6C62E-3EA0-4499-A456-B530623A1550}" dt="2022-01-19T10:42:53.427" v="521" actId="20577"/>
          <ac:spMkLst>
            <pc:docMk/>
            <pc:sldMk cId="3753903465" sldId="317"/>
            <ac:spMk id="14" creationId="{6350DC66-E393-4BDB-AB9E-740773354C94}"/>
          </ac:spMkLst>
        </pc:spChg>
      </pc:sldChg>
      <pc:sldChg chg="modSp mod">
        <pc:chgData name="Ingibjörg Benediktsdóttir" userId="f2a0bb0b-0a74-44e8-b550-ff7c0c716fe7" providerId="ADAL" clId="{39F6C62E-3EA0-4499-A456-B530623A1550}" dt="2022-01-19T10:48:26.986" v="636" actId="20577"/>
        <pc:sldMkLst>
          <pc:docMk/>
          <pc:sldMk cId="3068257971" sldId="320"/>
        </pc:sldMkLst>
        <pc:spChg chg="mod">
          <ac:chgData name="Ingibjörg Benediktsdóttir" userId="f2a0bb0b-0a74-44e8-b550-ff7c0c716fe7" providerId="ADAL" clId="{39F6C62E-3EA0-4499-A456-B530623A1550}" dt="2022-01-19T10:45:49.513" v="569" actId="20577"/>
          <ac:spMkLst>
            <pc:docMk/>
            <pc:sldMk cId="3068257971" sldId="320"/>
            <ac:spMk id="15" creationId="{8008F14C-7C2B-4FF8-9C52-42E821022212}"/>
          </ac:spMkLst>
        </pc:spChg>
        <pc:spChg chg="mod">
          <ac:chgData name="Ingibjörg Benediktsdóttir" userId="f2a0bb0b-0a74-44e8-b550-ff7c0c716fe7" providerId="ADAL" clId="{39F6C62E-3EA0-4499-A456-B530623A1550}" dt="2022-01-19T10:46:01.804" v="570" actId="20577"/>
          <ac:spMkLst>
            <pc:docMk/>
            <pc:sldMk cId="3068257971" sldId="320"/>
            <ac:spMk id="18" creationId="{31E3B2DC-9FF8-4F49-9BBB-078E842A163C}"/>
          </ac:spMkLst>
        </pc:spChg>
        <pc:spChg chg="mod">
          <ac:chgData name="Ingibjörg Benediktsdóttir" userId="f2a0bb0b-0a74-44e8-b550-ff7c0c716fe7" providerId="ADAL" clId="{39F6C62E-3EA0-4499-A456-B530623A1550}" dt="2022-01-19T10:47:15.537" v="600" actId="20577"/>
          <ac:spMkLst>
            <pc:docMk/>
            <pc:sldMk cId="3068257971" sldId="320"/>
            <ac:spMk id="21" creationId="{DE9987CC-ACD6-4DE1-A08A-5B6FD3594EE0}"/>
          </ac:spMkLst>
        </pc:spChg>
        <pc:spChg chg="mod">
          <ac:chgData name="Ingibjörg Benediktsdóttir" userId="f2a0bb0b-0a74-44e8-b550-ff7c0c716fe7" providerId="ADAL" clId="{39F6C62E-3EA0-4499-A456-B530623A1550}" dt="2022-01-19T10:48:26.986" v="636" actId="20577"/>
          <ac:spMkLst>
            <pc:docMk/>
            <pc:sldMk cId="3068257971" sldId="320"/>
            <ac:spMk id="30" creationId="{B2B79803-83BB-4D2F-9AF3-FD0852C54A04}"/>
          </ac:spMkLst>
        </pc:spChg>
      </pc:sldChg>
    </pc:docChg>
  </pc:docChgLst>
  <pc:docChgLst>
    <pc:chgData name="Arnþrúður Dagsdóttir" userId="S::arnthrudur@hac.is::84d497f4-3d2f-4dda-95c8-0f78e9fe738c" providerId="AD" clId="Web-{3EDD3A74-D68A-1592-C38F-8F4EF3B09C78}"/>
    <pc:docChg chg="">
      <pc:chgData name="Arnþrúður Dagsdóttir" userId="S::arnthrudur@hac.is::84d497f4-3d2f-4dda-95c8-0f78e9fe738c" providerId="AD" clId="Web-{3EDD3A74-D68A-1592-C38F-8F4EF3B09C78}" dt="2021-11-19T09:47:15.317" v="3"/>
      <pc:docMkLst>
        <pc:docMk/>
      </pc:docMkLst>
      <pc:sldChg chg="delCm">
        <pc:chgData name="Arnþrúður Dagsdóttir" userId="S::arnthrudur@hac.is::84d497f4-3d2f-4dda-95c8-0f78e9fe738c" providerId="AD" clId="Web-{3EDD3A74-D68A-1592-C38F-8F4EF3B09C78}" dt="2021-11-19T09:46:45.315" v="0"/>
        <pc:sldMkLst>
          <pc:docMk/>
          <pc:sldMk cId="1704020195" sldId="297"/>
        </pc:sldMkLst>
      </pc:sldChg>
      <pc:sldChg chg="delCm">
        <pc:chgData name="Arnþrúður Dagsdóttir" userId="S::arnthrudur@hac.is::84d497f4-3d2f-4dda-95c8-0f78e9fe738c" providerId="AD" clId="Web-{3EDD3A74-D68A-1592-C38F-8F4EF3B09C78}" dt="2021-11-19T09:46:56.925" v="1"/>
        <pc:sldMkLst>
          <pc:docMk/>
          <pc:sldMk cId="2312313102" sldId="298"/>
        </pc:sldMkLst>
      </pc:sldChg>
      <pc:sldChg chg="delCm">
        <pc:chgData name="Arnþrúður Dagsdóttir" userId="S::arnthrudur@hac.is::84d497f4-3d2f-4dda-95c8-0f78e9fe738c" providerId="AD" clId="Web-{3EDD3A74-D68A-1592-C38F-8F4EF3B09C78}" dt="2021-11-19T09:47:08.410" v="2"/>
        <pc:sldMkLst>
          <pc:docMk/>
          <pc:sldMk cId="3475313610" sldId="301"/>
        </pc:sldMkLst>
      </pc:sldChg>
      <pc:sldChg chg="delCm">
        <pc:chgData name="Arnþrúður Dagsdóttir" userId="S::arnthrudur@hac.is::84d497f4-3d2f-4dda-95c8-0f78e9fe738c" providerId="AD" clId="Web-{3EDD3A74-D68A-1592-C38F-8F4EF3B09C78}" dt="2021-11-19T09:47:15.317" v="3"/>
        <pc:sldMkLst>
          <pc:docMk/>
          <pc:sldMk cId="3027374753" sldId="304"/>
        </pc:sldMkLst>
      </pc:sldChg>
    </pc:docChg>
  </pc:docChgLst>
  <pc:docChgLst>
    <pc:chgData name="Ingibjörg Benediktsdóttir" userId="S::ingibjorg@hac.is::f2a0bb0b-0a74-44e8-b550-ff7c0c716fe7" providerId="AD" clId="Web-{E9D445A0-D976-85E1-A28C-3DE2C069F53F}"/>
    <pc:docChg chg="modSld">
      <pc:chgData name="Ingibjörg Benediktsdóttir" userId="S::ingibjorg@hac.is::f2a0bb0b-0a74-44e8-b550-ff7c0c716fe7" providerId="AD" clId="Web-{E9D445A0-D976-85E1-A28C-3DE2C069F53F}" dt="2022-01-14T09:06:11.402" v="28" actId="20577"/>
      <pc:docMkLst>
        <pc:docMk/>
      </pc:docMkLst>
      <pc:sldChg chg="modSp">
        <pc:chgData name="Ingibjörg Benediktsdóttir" userId="S::ingibjorg@hac.is::f2a0bb0b-0a74-44e8-b550-ff7c0c716fe7" providerId="AD" clId="Web-{E9D445A0-D976-85E1-A28C-3DE2C069F53F}" dt="2022-01-14T08:42:32.459" v="2" actId="20577"/>
        <pc:sldMkLst>
          <pc:docMk/>
          <pc:sldMk cId="2312313102" sldId="298"/>
        </pc:sldMkLst>
        <pc:spChg chg="mod">
          <ac:chgData name="Ingibjörg Benediktsdóttir" userId="S::ingibjorg@hac.is::f2a0bb0b-0a74-44e8-b550-ff7c0c716fe7" providerId="AD" clId="Web-{E9D445A0-D976-85E1-A28C-3DE2C069F53F}" dt="2022-01-14T08:42:32.459" v="2" actId="20577"/>
          <ac:spMkLst>
            <pc:docMk/>
            <pc:sldMk cId="2312313102" sldId="298"/>
            <ac:spMk id="2" creationId="{B4DFBE19-B7E6-4450-8B0F-DD6ECD5E584C}"/>
          </ac:spMkLst>
        </pc:spChg>
      </pc:sldChg>
      <pc:sldChg chg="modSp">
        <pc:chgData name="Ingibjörg Benediktsdóttir" userId="S::ingibjorg@hac.is::f2a0bb0b-0a74-44e8-b550-ff7c0c716fe7" providerId="AD" clId="Web-{E9D445A0-D976-85E1-A28C-3DE2C069F53F}" dt="2022-01-14T08:44:18.102" v="3" actId="20577"/>
        <pc:sldMkLst>
          <pc:docMk/>
          <pc:sldMk cId="3475313610" sldId="301"/>
        </pc:sldMkLst>
        <pc:spChg chg="mod">
          <ac:chgData name="Ingibjörg Benediktsdóttir" userId="S::ingibjorg@hac.is::f2a0bb0b-0a74-44e8-b550-ff7c0c716fe7" providerId="AD" clId="Web-{E9D445A0-D976-85E1-A28C-3DE2C069F53F}" dt="2022-01-14T08:44:18.102" v="3" actId="20577"/>
          <ac:spMkLst>
            <pc:docMk/>
            <pc:sldMk cId="3475313610" sldId="301"/>
            <ac:spMk id="15" creationId="{560B6DF2-DBD2-4CD6-B287-F3C804FB0754}"/>
          </ac:spMkLst>
        </pc:spChg>
      </pc:sldChg>
      <pc:sldChg chg="modSp">
        <pc:chgData name="Ingibjörg Benediktsdóttir" userId="S::ingibjorg@hac.is::f2a0bb0b-0a74-44e8-b550-ff7c0c716fe7" providerId="AD" clId="Web-{E9D445A0-D976-85E1-A28C-3DE2C069F53F}" dt="2022-01-14T08:50:55.904" v="9" actId="20577"/>
        <pc:sldMkLst>
          <pc:docMk/>
          <pc:sldMk cId="4241863468" sldId="303"/>
        </pc:sldMkLst>
        <pc:spChg chg="mod">
          <ac:chgData name="Ingibjörg Benediktsdóttir" userId="S::ingibjorg@hac.is::f2a0bb0b-0a74-44e8-b550-ff7c0c716fe7" providerId="AD" clId="Web-{E9D445A0-D976-85E1-A28C-3DE2C069F53F}" dt="2022-01-14T08:50:55.904" v="9" actId="20577"/>
          <ac:spMkLst>
            <pc:docMk/>
            <pc:sldMk cId="4241863468" sldId="303"/>
            <ac:spMk id="2" creationId="{5D466BB2-CB46-489A-BBA2-34B7340E8165}"/>
          </ac:spMkLst>
        </pc:spChg>
      </pc:sldChg>
      <pc:sldChg chg="modSp">
        <pc:chgData name="Ingibjörg Benediktsdóttir" userId="S::ingibjorg@hac.is::f2a0bb0b-0a74-44e8-b550-ff7c0c716fe7" providerId="AD" clId="Web-{E9D445A0-D976-85E1-A28C-3DE2C069F53F}" dt="2022-01-14T08:52:40.437" v="25" actId="20577"/>
        <pc:sldMkLst>
          <pc:docMk/>
          <pc:sldMk cId="1041972982" sldId="307"/>
        </pc:sldMkLst>
        <pc:spChg chg="mod">
          <ac:chgData name="Ingibjörg Benediktsdóttir" userId="S::ingibjorg@hac.is::f2a0bb0b-0a74-44e8-b550-ff7c0c716fe7" providerId="AD" clId="Web-{E9D445A0-D976-85E1-A28C-3DE2C069F53F}" dt="2022-01-14T08:52:40.437" v="25" actId="20577"/>
          <ac:spMkLst>
            <pc:docMk/>
            <pc:sldMk cId="1041972982" sldId="307"/>
            <ac:spMk id="15" creationId="{560B6DF2-DBD2-4CD6-B287-F3C804FB0754}"/>
          </ac:spMkLst>
        </pc:spChg>
      </pc:sldChg>
      <pc:sldChg chg="modSp">
        <pc:chgData name="Ingibjörg Benediktsdóttir" userId="S::ingibjorg@hac.is::f2a0bb0b-0a74-44e8-b550-ff7c0c716fe7" providerId="AD" clId="Web-{E9D445A0-D976-85E1-A28C-3DE2C069F53F}" dt="2022-01-14T09:04:14.072" v="27" actId="20577"/>
        <pc:sldMkLst>
          <pc:docMk/>
          <pc:sldMk cId="986161313" sldId="308"/>
        </pc:sldMkLst>
        <pc:spChg chg="mod">
          <ac:chgData name="Ingibjörg Benediktsdóttir" userId="S::ingibjorg@hac.is::f2a0bb0b-0a74-44e8-b550-ff7c0c716fe7" providerId="AD" clId="Web-{E9D445A0-D976-85E1-A28C-3DE2C069F53F}" dt="2022-01-14T09:04:14.072" v="27" actId="20577"/>
          <ac:spMkLst>
            <pc:docMk/>
            <pc:sldMk cId="986161313" sldId="308"/>
            <ac:spMk id="15" creationId="{560B6DF2-DBD2-4CD6-B287-F3C804FB0754}"/>
          </ac:spMkLst>
        </pc:spChg>
      </pc:sldChg>
      <pc:sldChg chg="modSp">
        <pc:chgData name="Ingibjörg Benediktsdóttir" userId="S::ingibjorg@hac.is::f2a0bb0b-0a74-44e8-b550-ff7c0c716fe7" providerId="AD" clId="Web-{E9D445A0-D976-85E1-A28C-3DE2C069F53F}" dt="2022-01-14T08:53:00.125" v="26" actId="20577"/>
        <pc:sldMkLst>
          <pc:docMk/>
          <pc:sldMk cId="3478059517" sldId="310"/>
        </pc:sldMkLst>
        <pc:spChg chg="mod">
          <ac:chgData name="Ingibjörg Benediktsdóttir" userId="S::ingibjorg@hac.is::f2a0bb0b-0a74-44e8-b550-ff7c0c716fe7" providerId="AD" clId="Web-{E9D445A0-D976-85E1-A28C-3DE2C069F53F}" dt="2022-01-14T08:53:00.125" v="26" actId="20577"/>
          <ac:spMkLst>
            <pc:docMk/>
            <pc:sldMk cId="3478059517" sldId="310"/>
            <ac:spMk id="15" creationId="{560B6DF2-DBD2-4CD6-B287-F3C804FB0754}"/>
          </ac:spMkLst>
        </pc:spChg>
      </pc:sldChg>
      <pc:sldChg chg="modSp">
        <pc:chgData name="Ingibjörg Benediktsdóttir" userId="S::ingibjorg@hac.is::f2a0bb0b-0a74-44e8-b550-ff7c0c716fe7" providerId="AD" clId="Web-{E9D445A0-D976-85E1-A28C-3DE2C069F53F}" dt="2022-01-14T09:06:11.402" v="28" actId="20577"/>
        <pc:sldMkLst>
          <pc:docMk/>
          <pc:sldMk cId="4239861124" sldId="314"/>
        </pc:sldMkLst>
        <pc:spChg chg="mod">
          <ac:chgData name="Ingibjörg Benediktsdóttir" userId="S::ingibjorg@hac.is::f2a0bb0b-0a74-44e8-b550-ff7c0c716fe7" providerId="AD" clId="Web-{E9D445A0-D976-85E1-A28C-3DE2C069F53F}" dt="2022-01-14T09:06:11.402" v="28" actId="20577"/>
          <ac:spMkLst>
            <pc:docMk/>
            <pc:sldMk cId="4239861124" sldId="314"/>
            <ac:spMk id="12" creationId="{F31CFFEB-0A29-4F4B-91A1-E99DFA3052C2}"/>
          </ac:spMkLst>
        </pc:spChg>
      </pc:sldChg>
    </pc:docChg>
  </pc:docChgLst>
  <pc:docChgLst>
    <pc:chgData name="Ingibjörg Benediktsdóttir" userId="S::ingibjorg@hac.is::f2a0bb0b-0a74-44e8-b550-ff7c0c716fe7" providerId="AD" clId="Web-{F103C4C6-C656-9481-5804-89A750241818}"/>
    <pc:docChg chg="modSld">
      <pc:chgData name="Ingibjörg Benediktsdóttir" userId="S::ingibjorg@hac.is::f2a0bb0b-0a74-44e8-b550-ff7c0c716fe7" providerId="AD" clId="Web-{F103C4C6-C656-9481-5804-89A750241818}" dt="2022-01-17T08:57:32.094" v="82" actId="20577"/>
      <pc:docMkLst>
        <pc:docMk/>
      </pc:docMkLst>
      <pc:sldChg chg="modSp">
        <pc:chgData name="Ingibjörg Benediktsdóttir" userId="S::ingibjorg@hac.is::f2a0bb0b-0a74-44e8-b550-ff7c0c716fe7" providerId="AD" clId="Web-{F103C4C6-C656-9481-5804-89A750241818}" dt="2022-01-17T08:38:51.904" v="20" actId="20577"/>
        <pc:sldMkLst>
          <pc:docMk/>
          <pc:sldMk cId="4241863468" sldId="303"/>
        </pc:sldMkLst>
        <pc:spChg chg="mod">
          <ac:chgData name="Ingibjörg Benediktsdóttir" userId="S::ingibjorg@hac.is::f2a0bb0b-0a74-44e8-b550-ff7c0c716fe7" providerId="AD" clId="Web-{F103C4C6-C656-9481-5804-89A750241818}" dt="2022-01-17T08:38:51.904" v="20" actId="20577"/>
          <ac:spMkLst>
            <pc:docMk/>
            <pc:sldMk cId="4241863468" sldId="303"/>
            <ac:spMk id="2" creationId="{5D466BB2-CB46-489A-BBA2-34B7340E8165}"/>
          </ac:spMkLst>
        </pc:spChg>
        <pc:spChg chg="mod">
          <ac:chgData name="Ingibjörg Benediktsdóttir" userId="S::ingibjorg@hac.is::f2a0bb0b-0a74-44e8-b550-ff7c0c716fe7" providerId="AD" clId="Web-{F103C4C6-C656-9481-5804-89A750241818}" dt="2022-01-17T08:38:43.091" v="18" actId="20577"/>
          <ac:spMkLst>
            <pc:docMk/>
            <pc:sldMk cId="4241863468" sldId="303"/>
            <ac:spMk id="15" creationId="{560B6DF2-DBD2-4CD6-B287-F3C804FB0754}"/>
          </ac:spMkLst>
        </pc:spChg>
      </pc:sldChg>
      <pc:sldChg chg="modSp">
        <pc:chgData name="Ingibjörg Benediktsdóttir" userId="S::ingibjorg@hac.is::f2a0bb0b-0a74-44e8-b550-ff7c0c716fe7" providerId="AD" clId="Web-{F103C4C6-C656-9481-5804-89A750241818}" dt="2022-01-17T08:40:58.937" v="27" actId="20577"/>
        <pc:sldMkLst>
          <pc:docMk/>
          <pc:sldMk cId="1041972982" sldId="307"/>
        </pc:sldMkLst>
        <pc:spChg chg="mod">
          <ac:chgData name="Ingibjörg Benediktsdóttir" userId="S::ingibjorg@hac.is::f2a0bb0b-0a74-44e8-b550-ff7c0c716fe7" providerId="AD" clId="Web-{F103C4C6-C656-9481-5804-89A750241818}" dt="2022-01-17T08:40:58.937" v="27" actId="20577"/>
          <ac:spMkLst>
            <pc:docMk/>
            <pc:sldMk cId="1041972982" sldId="307"/>
            <ac:spMk id="15" creationId="{560B6DF2-DBD2-4CD6-B287-F3C804FB0754}"/>
          </ac:spMkLst>
        </pc:spChg>
      </pc:sldChg>
      <pc:sldChg chg="modSp">
        <pc:chgData name="Ingibjörg Benediktsdóttir" userId="S::ingibjorg@hac.is::f2a0bb0b-0a74-44e8-b550-ff7c0c716fe7" providerId="AD" clId="Web-{F103C4C6-C656-9481-5804-89A750241818}" dt="2022-01-17T08:43:44.612" v="69" actId="20577"/>
        <pc:sldMkLst>
          <pc:docMk/>
          <pc:sldMk cId="986161313" sldId="308"/>
        </pc:sldMkLst>
        <pc:spChg chg="mod">
          <ac:chgData name="Ingibjörg Benediktsdóttir" userId="S::ingibjorg@hac.is::f2a0bb0b-0a74-44e8-b550-ff7c0c716fe7" providerId="AD" clId="Web-{F103C4C6-C656-9481-5804-89A750241818}" dt="2022-01-17T08:43:44.612" v="69" actId="20577"/>
          <ac:spMkLst>
            <pc:docMk/>
            <pc:sldMk cId="986161313" sldId="308"/>
            <ac:spMk id="15" creationId="{560B6DF2-DBD2-4CD6-B287-F3C804FB0754}"/>
          </ac:spMkLst>
        </pc:spChg>
      </pc:sldChg>
      <pc:sldChg chg="modSp">
        <pc:chgData name="Ingibjörg Benediktsdóttir" userId="S::ingibjorg@hac.is::f2a0bb0b-0a74-44e8-b550-ff7c0c716fe7" providerId="AD" clId="Web-{F103C4C6-C656-9481-5804-89A750241818}" dt="2022-01-17T08:42:45.673" v="68" actId="20577"/>
        <pc:sldMkLst>
          <pc:docMk/>
          <pc:sldMk cId="3478059517" sldId="310"/>
        </pc:sldMkLst>
        <pc:spChg chg="mod">
          <ac:chgData name="Ingibjörg Benediktsdóttir" userId="S::ingibjorg@hac.is::f2a0bb0b-0a74-44e8-b550-ff7c0c716fe7" providerId="AD" clId="Web-{F103C4C6-C656-9481-5804-89A750241818}" dt="2022-01-17T08:42:45.673" v="68" actId="20577"/>
          <ac:spMkLst>
            <pc:docMk/>
            <pc:sldMk cId="3478059517" sldId="310"/>
            <ac:spMk id="15" creationId="{560B6DF2-DBD2-4CD6-B287-F3C804FB0754}"/>
          </ac:spMkLst>
        </pc:spChg>
      </pc:sldChg>
      <pc:sldChg chg="delSp modSp">
        <pc:chgData name="Ingibjörg Benediktsdóttir" userId="S::ingibjorg@hac.is::f2a0bb0b-0a74-44e8-b550-ff7c0c716fe7" providerId="AD" clId="Web-{F103C4C6-C656-9481-5804-89A750241818}" dt="2022-01-17T08:45:43.223" v="77"/>
        <pc:sldMkLst>
          <pc:docMk/>
          <pc:sldMk cId="4239861124" sldId="314"/>
        </pc:sldMkLst>
        <pc:spChg chg="del mod">
          <ac:chgData name="Ingibjörg Benediktsdóttir" userId="S::ingibjorg@hac.is::f2a0bb0b-0a74-44e8-b550-ff7c0c716fe7" providerId="AD" clId="Web-{F103C4C6-C656-9481-5804-89A750241818}" dt="2022-01-17T08:45:43.223" v="77"/>
          <ac:spMkLst>
            <pc:docMk/>
            <pc:sldMk cId="4239861124" sldId="314"/>
            <ac:spMk id="12" creationId="{F31CFFEB-0A29-4F4B-91A1-E99DFA3052C2}"/>
          </ac:spMkLst>
        </pc:spChg>
        <pc:spChg chg="mod">
          <ac:chgData name="Ingibjörg Benediktsdóttir" userId="S::ingibjorg@hac.is::f2a0bb0b-0a74-44e8-b550-ff7c0c716fe7" providerId="AD" clId="Web-{F103C4C6-C656-9481-5804-89A750241818}" dt="2022-01-17T08:45:30.551" v="71" actId="20577"/>
          <ac:spMkLst>
            <pc:docMk/>
            <pc:sldMk cId="4239861124" sldId="314"/>
            <ac:spMk id="15" creationId="{560B6DF2-DBD2-4CD6-B287-F3C804FB0754}"/>
          </ac:spMkLst>
        </pc:spChg>
      </pc:sldChg>
      <pc:sldChg chg="modSp">
        <pc:chgData name="Ingibjörg Benediktsdóttir" userId="S::ingibjorg@hac.is::f2a0bb0b-0a74-44e8-b550-ff7c0c716fe7" providerId="AD" clId="Web-{F103C4C6-C656-9481-5804-89A750241818}" dt="2022-01-17T08:57:32.094" v="82" actId="20577"/>
        <pc:sldMkLst>
          <pc:docMk/>
          <pc:sldMk cId="3753903465" sldId="317"/>
        </pc:sldMkLst>
        <pc:spChg chg="mod">
          <ac:chgData name="Ingibjörg Benediktsdóttir" userId="S::ingibjorg@hac.is::f2a0bb0b-0a74-44e8-b550-ff7c0c716fe7" providerId="AD" clId="Web-{F103C4C6-C656-9481-5804-89A750241818}" dt="2022-01-17T08:57:32.094" v="82" actId="20577"/>
          <ac:spMkLst>
            <pc:docMk/>
            <pc:sldMk cId="3753903465" sldId="317"/>
            <ac:spMk id="14" creationId="{6350DC66-E393-4BDB-AB9E-740773354C94}"/>
          </ac:spMkLst>
        </pc:spChg>
      </pc:sldChg>
    </pc:docChg>
  </pc:docChgLst>
  <pc:docChgLst>
    <pc:chgData name="Ingibjörg Benediktsdóttir" userId="S::ingibjorg@hac.is::f2a0bb0b-0a74-44e8-b550-ff7c0c716fe7" providerId="AD" clId="Web-{1F92C86F-A267-6EAE-51A3-33407BB37FCC}"/>
    <pc:docChg chg="modSld">
      <pc:chgData name="Ingibjörg Benediktsdóttir" userId="S::ingibjorg@hac.is::f2a0bb0b-0a74-44e8-b550-ff7c0c716fe7" providerId="AD" clId="Web-{1F92C86F-A267-6EAE-51A3-33407BB37FCC}" dt="2022-01-12T08:54:16.793" v="70" actId="20577"/>
      <pc:docMkLst>
        <pc:docMk/>
      </pc:docMkLst>
      <pc:sldChg chg="modSp">
        <pc:chgData name="Ingibjörg Benediktsdóttir" userId="S::ingibjorg@hac.is::f2a0bb0b-0a74-44e8-b550-ff7c0c716fe7" providerId="AD" clId="Web-{1F92C86F-A267-6EAE-51A3-33407BB37FCC}" dt="2022-01-12T08:46:53.394" v="5" actId="14100"/>
        <pc:sldMkLst>
          <pc:docMk/>
          <pc:sldMk cId="3118736096" sldId="277"/>
        </pc:sldMkLst>
        <pc:spChg chg="mod">
          <ac:chgData name="Ingibjörg Benediktsdóttir" userId="S::ingibjorg@hac.is::f2a0bb0b-0a74-44e8-b550-ff7c0c716fe7" providerId="AD" clId="Web-{1F92C86F-A267-6EAE-51A3-33407BB37FCC}" dt="2022-01-12T08:46:53.394" v="5" actId="14100"/>
          <ac:spMkLst>
            <pc:docMk/>
            <pc:sldMk cId="3118736096" sldId="277"/>
            <ac:spMk id="15" creationId="{D29692EE-39F6-4D26-A4BF-2C867896FA48}"/>
          </ac:spMkLst>
        </pc:spChg>
        <pc:spChg chg="mod">
          <ac:chgData name="Ingibjörg Benediktsdóttir" userId="S::ingibjorg@hac.is::f2a0bb0b-0a74-44e8-b550-ff7c0c716fe7" providerId="AD" clId="Web-{1F92C86F-A267-6EAE-51A3-33407BB37FCC}" dt="2022-01-12T08:46:44.019" v="4" actId="14100"/>
          <ac:spMkLst>
            <pc:docMk/>
            <pc:sldMk cId="3118736096" sldId="277"/>
            <ac:spMk id="17" creationId="{C9137408-FC8D-441E-90AA-B361B4B66499}"/>
          </ac:spMkLst>
        </pc:spChg>
        <pc:picChg chg="mod">
          <ac:chgData name="Ingibjörg Benediktsdóttir" userId="S::ingibjorg@hac.is::f2a0bb0b-0a74-44e8-b550-ff7c0c716fe7" providerId="AD" clId="Web-{1F92C86F-A267-6EAE-51A3-33407BB37FCC}" dt="2022-01-12T08:46:31.112" v="2" actId="14100"/>
          <ac:picMkLst>
            <pc:docMk/>
            <pc:sldMk cId="3118736096" sldId="277"/>
            <ac:picMk id="3" creationId="{1EB1CE93-973E-41A5-8DDD-0C204CA4593A}"/>
          </ac:picMkLst>
        </pc:picChg>
      </pc:sldChg>
      <pc:sldChg chg="addSp delSp modSp">
        <pc:chgData name="Ingibjörg Benediktsdóttir" userId="S::ingibjorg@hac.is::f2a0bb0b-0a74-44e8-b550-ff7c0c716fe7" providerId="AD" clId="Web-{1F92C86F-A267-6EAE-51A3-33407BB37FCC}" dt="2022-01-12T08:50:19.101" v="41" actId="20577"/>
        <pc:sldMkLst>
          <pc:docMk/>
          <pc:sldMk cId="1704020195" sldId="297"/>
        </pc:sldMkLst>
        <pc:spChg chg="add del mod">
          <ac:chgData name="Ingibjörg Benediktsdóttir" userId="S::ingibjorg@hac.is::f2a0bb0b-0a74-44e8-b550-ff7c0c716fe7" providerId="AD" clId="Web-{1F92C86F-A267-6EAE-51A3-33407BB37FCC}" dt="2022-01-12T08:49:03.131" v="19"/>
          <ac:spMkLst>
            <pc:docMk/>
            <pc:sldMk cId="1704020195" sldId="297"/>
            <ac:spMk id="2" creationId="{521FBE43-C327-48B2-8341-B6738BFD89B3}"/>
          </ac:spMkLst>
        </pc:spChg>
        <pc:spChg chg="mod">
          <ac:chgData name="Ingibjörg Benediktsdóttir" userId="S::ingibjorg@hac.is::f2a0bb0b-0a74-44e8-b550-ff7c0c716fe7" providerId="AD" clId="Web-{1F92C86F-A267-6EAE-51A3-33407BB37FCC}" dt="2022-01-12T08:50:19.101" v="41" actId="20577"/>
          <ac:spMkLst>
            <pc:docMk/>
            <pc:sldMk cId="1704020195" sldId="297"/>
            <ac:spMk id="16" creationId="{6A32CCFD-95A4-49CF-BB0E-BF8FB80E13A9}"/>
          </ac:spMkLst>
        </pc:spChg>
        <pc:picChg chg="mod">
          <ac:chgData name="Ingibjörg Benediktsdóttir" userId="S::ingibjorg@hac.is::f2a0bb0b-0a74-44e8-b550-ff7c0c716fe7" providerId="AD" clId="Web-{1F92C86F-A267-6EAE-51A3-33407BB37FCC}" dt="2022-01-12T08:49:32.865" v="28" actId="1076"/>
          <ac:picMkLst>
            <pc:docMk/>
            <pc:sldMk cId="1704020195" sldId="297"/>
            <ac:picMk id="7" creationId="{69988204-CB7D-4E17-8B46-7C7FAD175E3E}"/>
          </ac:picMkLst>
        </pc:picChg>
        <pc:picChg chg="add del mod">
          <ac:chgData name="Ingibjörg Benediktsdóttir" userId="S::ingibjorg@hac.is::f2a0bb0b-0a74-44e8-b550-ff7c0c716fe7" providerId="AD" clId="Web-{1F92C86F-A267-6EAE-51A3-33407BB37FCC}" dt="2022-01-12T08:49:28.834" v="27" actId="1076"/>
          <ac:picMkLst>
            <pc:docMk/>
            <pc:sldMk cId="1704020195" sldId="297"/>
            <ac:picMk id="8" creationId="{B6A8A504-3906-40E9-BD92-7919B5A57FF0}"/>
          </ac:picMkLst>
        </pc:picChg>
      </pc:sldChg>
      <pc:sldChg chg="modSp">
        <pc:chgData name="Ingibjörg Benediktsdóttir" userId="S::ingibjorg@hac.is::f2a0bb0b-0a74-44e8-b550-ff7c0c716fe7" providerId="AD" clId="Web-{1F92C86F-A267-6EAE-51A3-33407BB37FCC}" dt="2022-01-12T08:51:22.477" v="46" actId="20577"/>
        <pc:sldMkLst>
          <pc:docMk/>
          <pc:sldMk cId="2312313102" sldId="298"/>
        </pc:sldMkLst>
        <pc:spChg chg="mod">
          <ac:chgData name="Ingibjörg Benediktsdóttir" userId="S::ingibjorg@hac.is::f2a0bb0b-0a74-44e8-b550-ff7c0c716fe7" providerId="AD" clId="Web-{1F92C86F-A267-6EAE-51A3-33407BB37FCC}" dt="2022-01-12T08:51:22.477" v="46" actId="20577"/>
          <ac:spMkLst>
            <pc:docMk/>
            <pc:sldMk cId="2312313102" sldId="298"/>
            <ac:spMk id="2" creationId="{B4DFBE19-B7E6-4450-8B0F-DD6ECD5E584C}"/>
          </ac:spMkLst>
        </pc:spChg>
      </pc:sldChg>
      <pc:sldChg chg="modSp">
        <pc:chgData name="Ingibjörg Benediktsdóttir" userId="S::ingibjorg@hac.is::f2a0bb0b-0a74-44e8-b550-ff7c0c716fe7" providerId="AD" clId="Web-{1F92C86F-A267-6EAE-51A3-33407BB37FCC}" dt="2022-01-12T08:53:18.167" v="69" actId="14100"/>
        <pc:sldMkLst>
          <pc:docMk/>
          <pc:sldMk cId="3027374753" sldId="304"/>
        </pc:sldMkLst>
        <pc:spChg chg="mod">
          <ac:chgData name="Ingibjörg Benediktsdóttir" userId="S::ingibjorg@hac.is::f2a0bb0b-0a74-44e8-b550-ff7c0c716fe7" providerId="AD" clId="Web-{1F92C86F-A267-6EAE-51A3-33407BB37FCC}" dt="2022-01-12T08:53:18.167" v="69" actId="14100"/>
          <ac:spMkLst>
            <pc:docMk/>
            <pc:sldMk cId="3027374753" sldId="304"/>
            <ac:spMk id="15" creationId="{560B6DF2-DBD2-4CD6-B287-F3C804FB0754}"/>
          </ac:spMkLst>
        </pc:spChg>
        <pc:picChg chg="mod">
          <ac:chgData name="Ingibjörg Benediktsdóttir" userId="S::ingibjorg@hac.is::f2a0bb0b-0a74-44e8-b550-ff7c0c716fe7" providerId="AD" clId="Web-{1F92C86F-A267-6EAE-51A3-33407BB37FCC}" dt="2022-01-12T08:53:03.229" v="65" actId="1076"/>
          <ac:picMkLst>
            <pc:docMk/>
            <pc:sldMk cId="3027374753" sldId="304"/>
            <ac:picMk id="9" creationId="{ED5DF628-F0BE-4B14-8B46-7FFE174D488B}"/>
          </ac:picMkLst>
        </pc:picChg>
      </pc:sldChg>
      <pc:sldChg chg="modSp">
        <pc:chgData name="Ingibjörg Benediktsdóttir" userId="S::ingibjorg@hac.is::f2a0bb0b-0a74-44e8-b550-ff7c0c716fe7" providerId="AD" clId="Web-{1F92C86F-A267-6EAE-51A3-33407BB37FCC}" dt="2022-01-12T08:47:44.520" v="8" actId="14100"/>
        <pc:sldMkLst>
          <pc:docMk/>
          <pc:sldMk cId="1916481401" sldId="313"/>
        </pc:sldMkLst>
        <pc:spChg chg="mod">
          <ac:chgData name="Ingibjörg Benediktsdóttir" userId="S::ingibjorg@hac.is::f2a0bb0b-0a74-44e8-b550-ff7c0c716fe7" providerId="AD" clId="Web-{1F92C86F-A267-6EAE-51A3-33407BB37FCC}" dt="2022-01-12T08:47:39.145" v="7" actId="14100"/>
          <ac:spMkLst>
            <pc:docMk/>
            <pc:sldMk cId="1916481401" sldId="313"/>
            <ac:spMk id="6" creationId="{CFC0617B-C16D-498A-BB9D-A99CA1FB739E}"/>
          </ac:spMkLst>
        </pc:spChg>
        <pc:spChg chg="mod">
          <ac:chgData name="Ingibjörg Benediktsdóttir" userId="S::ingibjorg@hac.is::f2a0bb0b-0a74-44e8-b550-ff7c0c716fe7" providerId="AD" clId="Web-{1F92C86F-A267-6EAE-51A3-33407BB37FCC}" dt="2022-01-12T08:47:44.520" v="8" actId="14100"/>
          <ac:spMkLst>
            <pc:docMk/>
            <pc:sldMk cId="1916481401" sldId="313"/>
            <ac:spMk id="8" creationId="{14C4BC44-1360-46F1-9D9F-03CEFECAA66D}"/>
          </ac:spMkLst>
        </pc:spChg>
        <pc:picChg chg="mod">
          <ac:chgData name="Ingibjörg Benediktsdóttir" userId="S::ingibjorg@hac.is::f2a0bb0b-0a74-44e8-b550-ff7c0c716fe7" providerId="AD" clId="Web-{1F92C86F-A267-6EAE-51A3-33407BB37FCC}" dt="2022-01-12T08:47:32.412" v="6" actId="14100"/>
          <ac:picMkLst>
            <pc:docMk/>
            <pc:sldMk cId="1916481401" sldId="313"/>
            <ac:picMk id="9" creationId="{495618A5-FDFF-4230-8AE5-F4910DE5CDD0}"/>
          </ac:picMkLst>
        </pc:picChg>
      </pc:sldChg>
      <pc:sldChg chg="modSp">
        <pc:chgData name="Ingibjörg Benediktsdóttir" userId="S::ingibjorg@hac.is::f2a0bb0b-0a74-44e8-b550-ff7c0c716fe7" providerId="AD" clId="Web-{1F92C86F-A267-6EAE-51A3-33407BB37FCC}" dt="2022-01-12T08:54:16.793" v="70" actId="20577"/>
        <pc:sldMkLst>
          <pc:docMk/>
          <pc:sldMk cId="4239861124" sldId="314"/>
        </pc:sldMkLst>
        <pc:spChg chg="mod">
          <ac:chgData name="Ingibjörg Benediktsdóttir" userId="S::ingibjorg@hac.is::f2a0bb0b-0a74-44e8-b550-ff7c0c716fe7" providerId="AD" clId="Web-{1F92C86F-A267-6EAE-51A3-33407BB37FCC}" dt="2022-01-12T08:54:16.793" v="70" actId="20577"/>
          <ac:spMkLst>
            <pc:docMk/>
            <pc:sldMk cId="4239861124" sldId="314"/>
            <ac:spMk id="15" creationId="{560B6DF2-DBD2-4CD6-B287-F3C804FB07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26/01/2022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26/01/2022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26/01/2022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101840" y="1776588"/>
            <a:ext cx="5004816" cy="4126207"/>
          </a:xfrm>
          <a:prstGeom prst="rect">
            <a:avLst/>
          </a:prstGeom>
        </p:spPr>
        <p:txBody>
          <a:bodyPr spcFirstLastPara="1" vert="horz" wrap="square" lIns="121900" tIns="121900" rIns="121900" bIns="121900" rtlCol="0" anchor="ctr" anchorCtr="0">
            <a:noAutofit/>
          </a:bodyPr>
          <a:lstStyle/>
          <a:p>
            <a:r>
              <a:rPr lang="en-US" altLang="es-ES" sz="5200" b="1" dirty="0">
                <a:cs typeface="Arial" pitchFamily="34" charset="0"/>
              </a:rPr>
              <a:t>LYKILATRIÐI VIÐ VERNDUN ÓÁÞREIFANLEGSMENNINGARARFS</a:t>
            </a:r>
            <a:br>
              <a:rPr lang="en-US" altLang="es-ES" sz="5400" b="1" dirty="0">
                <a:cs typeface="Arial" pitchFamily="34" charset="0"/>
              </a:rPr>
            </a:br>
            <a:br>
              <a:rPr lang="en-US" altLang="es-ES" sz="5400" b="1" dirty="0">
                <a:cs typeface="Arial" pitchFamily="34" charset="0"/>
              </a:rPr>
            </a:br>
            <a:r>
              <a:rPr lang="en-US" altLang="es-ES" sz="4800" b="1" dirty="0">
                <a:cs typeface="Arial" pitchFamily="34" charset="0"/>
              </a:rPr>
              <a:t>IWS</a:t>
            </a:r>
            <a:endParaRPr sz="54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1609920" y="189442"/>
            <a:ext cx="10029318" cy="883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Margmiðlunarmöguleikar</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b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28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79335" y="1124427"/>
            <a:ext cx="9849774" cy="1185453"/>
          </a:xfrm>
          <a:prstGeom prst="rect">
            <a:avLst/>
          </a:prstGeom>
          <a:noFill/>
        </p:spPr>
        <p:txBody>
          <a:bodyPr wrap="square">
            <a:spAutoFit/>
          </a:bodyPr>
          <a:lstStyle/>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Myndskeið</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Myndskeið eru frábær kostur fyrir virk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samskipti</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Með myndskeiðum má deila hefðbundnum dönsum, athöfnum, fr</a:t>
            </a:r>
            <a:r>
              <a:rPr lang="is-IS"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ásögnum</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og viðtölum. Þannig verður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skemmtilegra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og myndrænna fyrir fólk að skilja og læra.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479335" y="2550341"/>
            <a:ext cx="6516269" cy="3543534"/>
          </a:xfrm>
          <a:prstGeom prst="rect">
            <a:avLst/>
          </a:prstGeom>
          <a:noFill/>
        </p:spPr>
        <p:txBody>
          <a:bodyPr wrap="square" lIns="91440" tIns="45720" rIns="91440" bIns="45720" anchor="t">
            <a:spAutoFit/>
          </a:bodyPr>
          <a:lstStyle/>
          <a:p>
            <a:pPr fontAlgn="base">
              <a:lnSpc>
                <a:spcPct val="115000"/>
              </a:lnSpc>
              <a:spcAft>
                <a:spcPts val="1000"/>
              </a:spcAft>
            </a:pP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Myndböndum má deila með margvíslegum hætti.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YouTube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framúrskarandi kostur, með milljónir notenda um allan heim og hýsir myndskeið </a:t>
            </a: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sem falla undir afar fjölbreytta efnisflokka.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Ennfremur bjóðast áskriftarleiðir sem gera áhugasömum einstaklingum kleift að fá tilkynningar um nýtt efni á rásunum þínum. </a:t>
            </a:r>
          </a:p>
          <a:p>
            <a:pPr fontAlgn="base">
              <a:lnSpc>
                <a:spcPct val="115000"/>
              </a:lnSpc>
              <a:spcAft>
                <a:spcPts val="1000"/>
              </a:spcAft>
            </a:pPr>
            <a:r>
              <a:rPr lang="it-IT" sz="2100" dirty="0">
                <a:solidFill>
                  <a:srgbClr val="266C9F"/>
                </a:solidFill>
                <a:effectLst/>
                <a:latin typeface="Calibri"/>
                <a:ea typeface="Times New Roman" panose="02020603050405020304" pitchFamily="18" charset="0"/>
                <a:cs typeface="Calibri"/>
              </a:rPr>
              <a:t>Annar möguleiki er </a:t>
            </a:r>
            <a:r>
              <a:rPr lang="it-IT" sz="2100" b="1" dirty="0">
                <a:solidFill>
                  <a:srgbClr val="4EAE3A"/>
                </a:solidFill>
                <a:effectLst/>
                <a:latin typeface="Calibri"/>
                <a:ea typeface="Times New Roman" panose="02020603050405020304" pitchFamily="18" charset="0"/>
                <a:cs typeface="Calibri"/>
              </a:rPr>
              <a:t>Vimeo</a:t>
            </a:r>
            <a:r>
              <a:rPr lang="it-IT" sz="2100" dirty="0">
                <a:solidFill>
                  <a:srgbClr val="266C9F"/>
                </a:solidFill>
                <a:effectLst/>
                <a:latin typeface="Calibri"/>
                <a:ea typeface="Times New Roman" panose="02020603050405020304" pitchFamily="18" charset="0"/>
                <a:cs typeface="Calibri"/>
              </a:rPr>
              <a:t>. Þessi vettvangur er ekki jafn vinsæll og YouTube</a:t>
            </a:r>
            <a:r>
              <a:rPr lang="it-IT" sz="2100" dirty="0">
                <a:solidFill>
                  <a:srgbClr val="266C9F"/>
                </a:solidFill>
                <a:latin typeface="Calibri"/>
                <a:ea typeface="Times New Roman" panose="02020603050405020304" pitchFamily="18" charset="0"/>
                <a:cs typeface="Calibri"/>
              </a:rPr>
              <a:t> en bíður mikil mynd</a:t>
            </a:r>
            <a:r>
              <a:rPr lang="it-IT" sz="2100" b="1" dirty="0">
                <a:solidFill>
                  <a:srgbClr val="4EAE3A"/>
                </a:solidFill>
                <a:latin typeface="Calibri"/>
                <a:ea typeface="Times New Roman" panose="02020603050405020304" pitchFamily="18" charset="0"/>
                <a:cs typeface="Calibri"/>
              </a:rPr>
              <a:t>gæði</a:t>
            </a:r>
            <a:r>
              <a:rPr lang="it-IT" sz="2100" dirty="0">
                <a:solidFill>
                  <a:srgbClr val="266C9F"/>
                </a:solidFill>
                <a:effectLst/>
                <a:latin typeface="Calibri"/>
                <a:ea typeface="Times New Roman" panose="02020603050405020304" pitchFamily="18" charset="0"/>
                <a:cs typeface="Calibri"/>
              </a:rPr>
              <a:t> sem er mjög mikilvægt í miðlun óáþreifanlegs menningararf</a:t>
            </a:r>
            <a:r>
              <a:rPr lang="it-IT" sz="2100" dirty="0">
                <a:solidFill>
                  <a:srgbClr val="266C9F"/>
                </a:solidFill>
                <a:latin typeface="Calibri"/>
                <a:ea typeface="Times New Roman" panose="02020603050405020304" pitchFamily="18" charset="0"/>
                <a:cs typeface="Calibri"/>
              </a:rPr>
              <a:t>s.</a:t>
            </a:r>
            <a:endParaRPr lang="en-GB" sz="2100" dirty="0">
              <a:effectLst/>
              <a:latin typeface="Calibri"/>
              <a:ea typeface="Calibri" panose="020F0502020204030204" pitchFamily="34" charset="0"/>
              <a:cs typeface="Calibri"/>
            </a:endParaRPr>
          </a:p>
        </p:txBody>
      </p:sp>
      <p:pic>
        <p:nvPicPr>
          <p:cNvPr id="3" name="Imagen 2">
            <a:extLst>
              <a:ext uri="{FF2B5EF4-FFF2-40B4-BE49-F238E27FC236}">
                <a16:creationId xmlns:a16="http://schemas.microsoft.com/office/drawing/2014/main" id="{9095F7DA-0460-4A73-914E-E9201E9695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4084" y="2230395"/>
            <a:ext cx="2982018" cy="3980809"/>
          </a:xfrm>
          <a:prstGeom prst="rect">
            <a:avLst/>
          </a:prstGeom>
        </p:spPr>
      </p:pic>
    </p:spTree>
    <p:extLst>
      <p:ext uri="{BB962C8B-B14F-4D97-AF65-F5344CB8AC3E}">
        <p14:creationId xmlns:p14="http://schemas.microsoft.com/office/powerpoint/2010/main" val="347531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2B3CBD04-51EA-4372-90A6-D75314956955}"/>
              </a:ext>
            </a:extLst>
          </p:cNvPr>
          <p:cNvSpPr/>
          <p:nvPr/>
        </p:nvSpPr>
        <p:spPr>
          <a:xfrm>
            <a:off x="610800" y="4646165"/>
            <a:ext cx="9152937" cy="1322773"/>
          </a:xfrm>
          <a:prstGeom prst="roundRect">
            <a:avLst/>
          </a:prstGeom>
          <a:solidFill>
            <a:srgbClr val="2796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ángulo: esquinas redondeadas 1">
            <a:extLst>
              <a:ext uri="{FF2B5EF4-FFF2-40B4-BE49-F238E27FC236}">
                <a16:creationId xmlns:a16="http://schemas.microsoft.com/office/drawing/2014/main" id="{349563F9-89ED-48C1-8F2D-A14C578C12D5}"/>
              </a:ext>
            </a:extLst>
          </p:cNvPr>
          <p:cNvSpPr/>
          <p:nvPr/>
        </p:nvSpPr>
        <p:spPr>
          <a:xfrm>
            <a:off x="610799" y="2925439"/>
            <a:ext cx="9152937" cy="1322773"/>
          </a:xfrm>
          <a:prstGeom prst="roundRect">
            <a:avLst/>
          </a:prstGeom>
          <a:solidFill>
            <a:srgbClr val="FFB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1773439" y="0"/>
            <a:ext cx="9957297" cy="11443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Margmiðlunarmöguleikar</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b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610799" y="1444330"/>
            <a:ext cx="9849774" cy="1741502"/>
          </a:xfrm>
          <a:prstGeom prst="rect">
            <a:avLst/>
          </a:prstGeom>
          <a:noFill/>
        </p:spPr>
        <p:txBody>
          <a:bodyPr wrap="square">
            <a:spAutoFit/>
          </a:bodyPr>
          <a:lstStyle/>
          <a:p>
            <a:pPr fontAlgn="base">
              <a:lnSpc>
                <a:spcPct val="115000"/>
              </a:lnSpc>
              <a:spcAft>
                <a:spcPts val="1000"/>
              </a:spcAft>
            </a:pPr>
            <a:r>
              <a:rPr lang="it-IT" sz="23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Myndir:</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Frábær kostur til að deila upplifun </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frá fyrstu hendi á </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sjónrænan hátt. Með myndum getur fólk séð efni sem það annars færi á mis við. Þetta getur gert óáþreifanlega menningararf </a:t>
            </a:r>
            <a:r>
              <a:rPr lang="it-IT" sz="23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ódauðlegan</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og fært hann á milli kynslóða.  </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673611" y="2330253"/>
            <a:ext cx="9152937" cy="3678956"/>
          </a:xfrm>
          <a:prstGeom prst="rect">
            <a:avLst/>
          </a:prstGeom>
          <a:noFill/>
        </p:spPr>
        <p:txBody>
          <a:bodyPr wrap="square">
            <a:spAutoFit/>
          </a:bodyPr>
          <a:lstStyle/>
          <a:p>
            <a:pPr fontAlgn="base">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50" b="1"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Instagram</a:t>
            </a:r>
            <a:r>
              <a:rPr lang="it-IT" sz="2250"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er einn helsti vettvangur mynda og stuttra myndskeiða. Þessi samfélagsmiðill er mjög vinsæll meðal ungra notenda og frábær í fræðsluskyni.</a:t>
            </a:r>
          </a:p>
          <a:p>
            <a:pPr fontAlgn="base">
              <a:lnSpc>
                <a:spcPct val="115000"/>
              </a:lnSpc>
              <a:spcAft>
                <a:spcPts val="1000"/>
              </a:spcAft>
            </a:pPr>
            <a:endParaRPr lang="it-IT" sz="800" dirty="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50" b="1"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Pinterest</a:t>
            </a:r>
            <a:r>
              <a:rPr lang="it-IT" sz="225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gerir notendum kleift að </a:t>
            </a:r>
            <a:r>
              <a:rPr lang="sv-SE" sz="225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”festa” (pin) </a:t>
            </a:r>
            <a:r>
              <a:rPr lang="is-IS" sz="225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áhugamál sín á sitt svæði. Þannig geta </a:t>
            </a:r>
            <a:r>
              <a:rPr lang="it-IT" sz="225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aðr</a:t>
            </a:r>
            <a:r>
              <a:rPr lang="it-IT" sz="2250" dirty="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rPr>
              <a:t>ir notendur </a:t>
            </a:r>
            <a:r>
              <a:rPr lang="it-IT" sz="225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rPr>
              <a:t>séð þitt svæði </a:t>
            </a:r>
            <a:r>
              <a:rPr lang="it-IT" sz="2250" dirty="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rPr>
              <a:t>fengið hugmyndir og fundið nýtt áhugavert efni. </a:t>
            </a:r>
            <a:endParaRPr lang="en-GB" sz="225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13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126908" y="46400"/>
            <a:ext cx="9968954" cy="12001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Margmiðlunarmöguleikar</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b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3600" dirty="0">
              <a:latin typeface="+mn-lt"/>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3373514" y="3558300"/>
            <a:ext cx="7270143" cy="1834028"/>
          </a:xfrm>
          <a:prstGeom prst="rect">
            <a:avLst/>
          </a:prstGeom>
          <a:noFill/>
        </p:spPr>
        <p:txBody>
          <a:bodyPr wrap="square" lIns="91440" tIns="45720" rIns="91440" bIns="45720" anchor="t">
            <a:spAutoFit/>
          </a:bodyPr>
          <a:lstStyle/>
          <a:p>
            <a:pPr fontAlgn="base">
              <a:lnSpc>
                <a:spcPct val="115000"/>
              </a:lnSpc>
              <a:spcAft>
                <a:spcPts val="1000"/>
              </a:spcAft>
            </a:pPr>
            <a:r>
              <a:rPr lang="it-IT" sz="2500" dirty="0">
                <a:solidFill>
                  <a:srgbClr val="266C9F"/>
                </a:solidFill>
                <a:effectLst/>
                <a:latin typeface="Calibri"/>
                <a:ea typeface="Times New Roman" panose="02020603050405020304" pitchFamily="18" charset="0"/>
                <a:cs typeface="Calibri"/>
              </a:rPr>
              <a:t>Eins og farið var yfir í fyrri hlutum kennsluefnisins er veraldarvefurinn stöðugt </a:t>
            </a:r>
            <a:r>
              <a:rPr lang="it-IT" sz="2500" dirty="0" err="1">
                <a:solidFill>
                  <a:srgbClr val="266C9F"/>
                </a:solidFill>
                <a:effectLst/>
                <a:latin typeface="Calibri"/>
                <a:ea typeface="Times New Roman" panose="02020603050405020304" pitchFamily="18" charset="0"/>
                <a:cs typeface="Calibri"/>
              </a:rPr>
              <a:t>uppfærður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og</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stækkaður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Óáþreifanlegur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menningararfur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er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alltaf</a:t>
            </a:r>
            <a:r>
              <a:rPr lang="it-IT" sz="2500" dirty="0">
                <a:solidFill>
                  <a:srgbClr val="266C9F"/>
                </a:solidFill>
                <a:effectLst/>
                <a:latin typeface="Calibri"/>
                <a:ea typeface="Times New Roman" panose="02020603050405020304" pitchFamily="18" charset="0"/>
                <a:cs typeface="Calibri"/>
              </a:rPr>
              <a:t> </a:t>
            </a:r>
            <a:r>
              <a:rPr lang="it-IT" sz="2500" b="1" dirty="0" err="1">
                <a:solidFill>
                  <a:srgbClr val="4EAE3A"/>
                </a:solidFill>
                <a:latin typeface="Calibri"/>
                <a:ea typeface="Times New Roman" panose="02020603050405020304" pitchFamily="18" charset="0"/>
                <a:cs typeface="Calibri"/>
              </a:rPr>
              <a:t>áhugaverður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nýir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notendur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uppgötva</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nýjar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vefsíður</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og</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miðla</a:t>
            </a:r>
            <a:r>
              <a:rPr lang="it-IT" sz="2500" dirty="0">
                <a:solidFill>
                  <a:srgbClr val="266C9F"/>
                </a:solidFill>
                <a:latin typeface="Calibri"/>
                <a:ea typeface="Times New Roman" panose="02020603050405020304" pitchFamily="18" charset="0"/>
                <a:cs typeface="Calibri"/>
              </a:rPr>
              <a:t>.  </a:t>
            </a:r>
            <a:endParaRPr lang="en-GB" sz="2500" dirty="0">
              <a:effectLst/>
              <a:latin typeface="Times New Roman"/>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25943D34-4D25-4B10-88F9-3E6FA91250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608" y="3558300"/>
            <a:ext cx="2756516" cy="2945149"/>
          </a:xfrm>
          <a:prstGeom prst="rect">
            <a:avLst/>
          </a:prstGeom>
        </p:spPr>
      </p:pic>
      <p:sp>
        <p:nvSpPr>
          <p:cNvPr id="2" name="CuadroTexto 1">
            <a:extLst>
              <a:ext uri="{FF2B5EF4-FFF2-40B4-BE49-F238E27FC236}">
                <a16:creationId xmlns:a16="http://schemas.microsoft.com/office/drawing/2014/main" id="{5D466BB2-CB46-489A-BBA2-34B7340E8165}"/>
              </a:ext>
            </a:extLst>
          </p:cNvPr>
          <p:cNvSpPr txBox="1"/>
          <p:nvPr/>
        </p:nvSpPr>
        <p:spPr>
          <a:xfrm>
            <a:off x="674703" y="1304451"/>
            <a:ext cx="9968954" cy="2015936"/>
          </a:xfrm>
          <a:prstGeom prst="rect">
            <a:avLst/>
          </a:prstGeom>
          <a:noFill/>
        </p:spPr>
        <p:txBody>
          <a:bodyPr wrap="square" lIns="91440" tIns="45720" rIns="91440" bIns="45720" rtlCol="0" anchor="t">
            <a:spAutoFit/>
          </a:bodyPr>
          <a:lstStyle/>
          <a:p>
            <a:r>
              <a:rPr lang="it-IT" sz="2500" b="1" dirty="0">
                <a:solidFill>
                  <a:srgbClr val="266C9F"/>
                </a:solidFill>
                <a:latin typeface="Calibri"/>
                <a:ea typeface="Times New Roman" panose="02020603050405020304" pitchFamily="18" charset="0"/>
                <a:cs typeface="Calibri"/>
              </a:rPr>
              <a:t>Upplýsingar</a:t>
            </a:r>
            <a:r>
              <a:rPr lang="it-IT" sz="2500" b="1" dirty="0">
                <a:solidFill>
                  <a:srgbClr val="266C9F"/>
                </a:solidFill>
                <a:effectLst/>
                <a:latin typeface="Calibri"/>
                <a:ea typeface="Times New Roman" panose="02020603050405020304" pitchFamily="18" charset="0"/>
                <a:cs typeface="Calibri"/>
              </a:rPr>
              <a:t>, fréttabréf og skjöl: </a:t>
            </a:r>
            <a:r>
              <a:rPr lang="it-IT" sz="2500" dirty="0">
                <a:solidFill>
                  <a:srgbClr val="266C9F"/>
                </a:solidFill>
                <a:effectLst/>
                <a:latin typeface="Calibri"/>
                <a:ea typeface="Times New Roman" panose="02020603050405020304" pitchFamily="18" charset="0"/>
                <a:cs typeface="Calibri"/>
              </a:rPr>
              <a:t>Upplýsingar</a:t>
            </a:r>
            <a:r>
              <a:rPr lang="it-IT" sz="2500" dirty="0">
                <a:solidFill>
                  <a:srgbClr val="266C9F"/>
                </a:solidFill>
                <a:latin typeface="Calibri"/>
                <a:ea typeface="Times New Roman" panose="02020603050405020304" pitchFamily="18" charset="0"/>
                <a:cs typeface="Calibri"/>
              </a:rPr>
              <a:t> eru lykilatriði við útbreiðslu óáþreifanlegs menningararfs </a:t>
            </a:r>
            <a:r>
              <a:rPr lang="it-IT" sz="2500" dirty="0">
                <a:solidFill>
                  <a:srgbClr val="266C9F"/>
                </a:solidFill>
                <a:effectLst/>
                <a:latin typeface="Calibri"/>
                <a:ea typeface="Times New Roman" panose="02020603050405020304" pitchFamily="18" charset="0"/>
                <a:cs typeface="Calibri"/>
              </a:rPr>
              <a:t>og veraldarvefurinn gerir mögulegt að </a:t>
            </a:r>
            <a:r>
              <a:rPr lang="it-IT" sz="2500" b="1" dirty="0" err="1">
                <a:solidFill>
                  <a:srgbClr val="4EAE3A"/>
                </a:solidFill>
                <a:effectLst/>
                <a:latin typeface="Calibri"/>
                <a:ea typeface="Times New Roman" panose="02020603050405020304" pitchFamily="18" charset="0"/>
                <a:cs typeface="Calibri"/>
              </a:rPr>
              <a:t>dreifa</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þeim</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um</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heiminn</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Með</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því</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að</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gera</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óáþreifanlegan</a:t>
            </a:r>
            <a:r>
              <a:rPr lang="it-IT" sz="2500" dirty="0">
                <a:solidFill>
                  <a:srgbClr val="266C9F"/>
                </a:solidFill>
                <a:effectLst/>
                <a:latin typeface="Calibri"/>
                <a:ea typeface="Times New Roman" panose="02020603050405020304" pitchFamily="18" charset="0"/>
                <a:cs typeface="Calibri"/>
              </a:rPr>
              <a:t> </a:t>
            </a:r>
            <a:r>
              <a:rPr lang="it-IT" sz="2500" dirty="0" err="1">
                <a:solidFill>
                  <a:srgbClr val="266C9F"/>
                </a:solidFill>
                <a:effectLst/>
                <a:latin typeface="Calibri"/>
                <a:ea typeface="Times New Roman" panose="02020603050405020304" pitchFamily="18" charset="0"/>
                <a:cs typeface="Calibri"/>
              </a:rPr>
              <a:t>menningarar</a:t>
            </a:r>
            <a:r>
              <a:rPr lang="it-IT" sz="2500" dirty="0" err="1">
                <a:solidFill>
                  <a:srgbClr val="266C9F"/>
                </a:solidFill>
                <a:latin typeface="Calibri"/>
                <a:ea typeface="Times New Roman" panose="02020603050405020304" pitchFamily="18" charset="0"/>
                <a:cs typeface="Calibri"/>
              </a:rPr>
              <a:t>f</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sýnilegan</a:t>
            </a:r>
            <a:r>
              <a:rPr lang="it-IT" sz="2500" dirty="0">
                <a:solidFill>
                  <a:srgbClr val="266C9F"/>
                </a:solidFill>
                <a:latin typeface="Calibri"/>
                <a:ea typeface="Times New Roman" panose="02020603050405020304" pitchFamily="18" charset="0"/>
                <a:cs typeface="Calibri"/>
              </a:rPr>
              <a:t> </a:t>
            </a:r>
            <a:r>
              <a:rPr lang="it-IT" sz="2500" b="1" dirty="0" err="1">
                <a:solidFill>
                  <a:srgbClr val="4EAE3A"/>
                </a:solidFill>
                <a:latin typeface="Calibri"/>
                <a:ea typeface="Times New Roman" panose="02020603050405020304" pitchFamily="18" charset="0"/>
                <a:cs typeface="Calibri"/>
              </a:rPr>
              <a:t>tryggjum</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við</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verndun</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hans</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og</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arfleifð</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Þess</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vegna</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getur</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gott</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skipulag</a:t>
            </a:r>
            <a:r>
              <a:rPr lang="it-IT" sz="2500" dirty="0">
                <a:solidFill>
                  <a:srgbClr val="266C9F"/>
                </a:solidFill>
                <a:latin typeface="Calibri"/>
                <a:ea typeface="Times New Roman" panose="02020603050405020304" pitchFamily="18" charset="0"/>
                <a:cs typeface="Calibri"/>
              </a:rPr>
              <a:t> á </a:t>
            </a:r>
            <a:r>
              <a:rPr lang="it-IT" sz="2500" dirty="0" err="1">
                <a:solidFill>
                  <a:srgbClr val="266C9F"/>
                </a:solidFill>
                <a:latin typeface="Calibri"/>
                <a:ea typeface="Times New Roman" panose="02020603050405020304" pitchFamily="18" charset="0"/>
                <a:cs typeface="Calibri"/>
              </a:rPr>
              <a:t>upplýsingum</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og</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miðlun</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verið</a:t>
            </a:r>
            <a:r>
              <a:rPr lang="it-IT" sz="2500" dirty="0">
                <a:solidFill>
                  <a:srgbClr val="266C9F"/>
                </a:solidFill>
                <a:latin typeface="Calibri"/>
                <a:ea typeface="Times New Roman" panose="02020603050405020304" pitchFamily="18" charset="0"/>
                <a:cs typeface="Calibri"/>
              </a:rPr>
              <a:t> </a:t>
            </a:r>
            <a:r>
              <a:rPr lang="it-IT" sz="2500" dirty="0" err="1">
                <a:solidFill>
                  <a:srgbClr val="266C9F"/>
                </a:solidFill>
                <a:latin typeface="Calibri"/>
                <a:ea typeface="Times New Roman" panose="02020603050405020304" pitchFamily="18" charset="0"/>
                <a:cs typeface="Calibri"/>
              </a:rPr>
              <a:t>mikilvægt</a:t>
            </a:r>
            <a:r>
              <a:rPr lang="it-IT" sz="2500" dirty="0">
                <a:solidFill>
                  <a:srgbClr val="266C9F"/>
                </a:solidFill>
                <a:latin typeface="Calibri"/>
                <a:ea typeface="Times New Roman" panose="02020603050405020304" pitchFamily="18" charset="0"/>
                <a:cs typeface="Calibri"/>
              </a:rPr>
              <a:t>. </a:t>
            </a:r>
            <a:endParaRPr lang="en-GB" sz="2500" dirty="0"/>
          </a:p>
        </p:txBody>
      </p:sp>
    </p:spTree>
    <p:extLst>
      <p:ext uri="{BB962C8B-B14F-4D97-AF65-F5344CB8AC3E}">
        <p14:creationId xmlns:p14="http://schemas.microsoft.com/office/powerpoint/2010/main" val="424186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1924198" y="294455"/>
            <a:ext cx="9732752"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Margmiðlunarmöguleikar</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b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2800" dirty="0">
              <a:latin typeface="+mn-lt"/>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4498144" y="1444181"/>
            <a:ext cx="6184573" cy="4018216"/>
          </a:xfrm>
          <a:prstGeom prst="rect">
            <a:avLst/>
          </a:prstGeom>
          <a:noFill/>
        </p:spPr>
        <p:txBody>
          <a:bodyPr wrap="square" lIns="91440" tIns="45720" rIns="91440" bIns="45720" anchor="t">
            <a:spAutoFit/>
          </a:bodyPr>
          <a:lstStyle/>
          <a:p>
            <a:pPr fontAlgn="base">
              <a:lnSpc>
                <a:spcPct val="115000"/>
              </a:lnSpc>
              <a:spcAft>
                <a:spcPts val="1000"/>
              </a:spcAft>
            </a:pP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Vefsíður</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eru mjög heppileg leið til miðlunar óáþreifanlegs menningararfs. Þær bjóða miðlægan vettvang þar sem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nálgast </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má upplýsingar og miðla á auðveldan og </a:t>
            </a:r>
            <a:r>
              <a:rPr lang="it-IT" sz="24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aðgengilegan</a:t>
            </a: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hátt. </a:t>
            </a:r>
          </a:p>
          <a:p>
            <a:pPr fontAlgn="base">
              <a:lnSpc>
                <a:spcPct val="115000"/>
              </a:lnSpc>
              <a:spcAft>
                <a:spcPts val="1000"/>
              </a:spcAft>
            </a:pPr>
            <a:r>
              <a:rPr lang="it-IT" sz="2400" dirty="0">
                <a:solidFill>
                  <a:srgbClr val="266C9F"/>
                </a:solidFill>
                <a:effectLst/>
                <a:latin typeface="Calibri"/>
                <a:ea typeface="Times New Roman" panose="02020603050405020304" pitchFamily="18" charset="0"/>
                <a:cs typeface="Calibri"/>
              </a:rPr>
              <a:t>Vefsíða er </a:t>
            </a:r>
            <a:r>
              <a:rPr lang="it-IT" sz="2400" dirty="0">
                <a:solidFill>
                  <a:srgbClr val="266C9F"/>
                </a:solidFill>
                <a:latin typeface="Calibri"/>
                <a:ea typeface="Times New Roman" panose="02020603050405020304" pitchFamily="18" charset="0"/>
                <a:cs typeface="Calibri"/>
              </a:rPr>
              <a:t>lykilatriði fyrir verkefni okkar, </a:t>
            </a:r>
            <a:r>
              <a:rPr lang="it-IT" sz="2400" dirty="0">
                <a:solidFill>
                  <a:srgbClr val="266C9F"/>
                </a:solidFill>
                <a:effectLst/>
                <a:latin typeface="Calibri"/>
                <a:ea typeface="Times New Roman" panose="02020603050405020304" pitchFamily="18" charset="0"/>
                <a:cs typeface="Calibri"/>
              </a:rPr>
              <a:t>til viðbótar við samfélagsmiðla eða aðrar leiðir. Með vefsíðu laðar þú fleiri notendur </a:t>
            </a:r>
            <a:r>
              <a:rPr lang="it-IT" sz="2400" dirty="0">
                <a:solidFill>
                  <a:srgbClr val="266C9F"/>
                </a:solidFill>
                <a:latin typeface="Calibri"/>
                <a:ea typeface="Times New Roman" panose="02020603050405020304" pitchFamily="18" charset="0"/>
                <a:cs typeface="Calibri"/>
              </a:rPr>
              <a:t>að og </a:t>
            </a:r>
            <a:r>
              <a:rPr lang="it-IT" sz="2400" b="1" dirty="0">
                <a:solidFill>
                  <a:srgbClr val="4EAE3A"/>
                </a:solidFill>
                <a:effectLst/>
                <a:latin typeface="Calibri"/>
                <a:ea typeface="Times New Roman" panose="02020603050405020304" pitchFamily="18" charset="0"/>
                <a:cs typeface="Calibri"/>
              </a:rPr>
              <a:t>styrkir</a:t>
            </a:r>
            <a:r>
              <a:rPr lang="it-IT" sz="2400" dirty="0">
                <a:solidFill>
                  <a:srgbClr val="266C9F"/>
                </a:solidFill>
                <a:effectLst/>
                <a:latin typeface="Calibri"/>
                <a:ea typeface="Times New Roman" panose="02020603050405020304" pitchFamily="18" charset="0"/>
                <a:cs typeface="Calibri"/>
              </a:rPr>
              <a:t> stefnumörkun þína og markaðsstarf.</a:t>
            </a:r>
            <a:endPar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9" name="Imagen 8">
            <a:extLst>
              <a:ext uri="{FF2B5EF4-FFF2-40B4-BE49-F238E27FC236}">
                <a16:creationId xmlns:a16="http://schemas.microsoft.com/office/drawing/2014/main" id="{ED5DF628-F0BE-4B14-8B46-7FFE174D4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464" y="1542424"/>
            <a:ext cx="4211519" cy="2807679"/>
          </a:xfrm>
          <a:prstGeom prst="rect">
            <a:avLst/>
          </a:prstGeom>
        </p:spPr>
      </p:pic>
    </p:spTree>
    <p:extLst>
      <p:ext uri="{BB962C8B-B14F-4D97-AF65-F5344CB8AC3E}">
        <p14:creationId xmlns:p14="http://schemas.microsoft.com/office/powerpoint/2010/main" val="302737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058944" y="157389"/>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Ráð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vegna</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miðlunar</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7969F"/>
                </a:solidFill>
                <a:latin typeface="Calibri" panose="020F0502020204030204" pitchFamily="34" charset="0"/>
                <a:ea typeface="Times New Roman" panose="02020603050405020304" pitchFamily="18" charset="0"/>
                <a:cs typeface="Calibri" panose="020F0502020204030204" pitchFamily="34" charset="0"/>
              </a:rPr>
              <a:t>óáþreifanlegs</a:t>
            </a:r>
            <a:r>
              <a:rPr lang="en-GB" sz="28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7969F"/>
                </a:solidFill>
                <a:latin typeface="Calibri" panose="020F0502020204030204" pitchFamily="34" charset="0"/>
                <a:ea typeface="Times New Roman" panose="02020603050405020304" pitchFamily="18" charset="0"/>
                <a:cs typeface="Calibri" panose="020F0502020204030204" pitchFamily="34" charset="0"/>
              </a:rPr>
              <a:t>menningararfs</a:t>
            </a:r>
            <a:r>
              <a:rPr lang="en-GB" sz="28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á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netinu</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599619" y="1261822"/>
            <a:ext cx="7261764" cy="4803366"/>
          </a:xfrm>
          <a:prstGeom prst="rect">
            <a:avLst/>
          </a:prstGeom>
          <a:noFill/>
        </p:spPr>
        <p:txBody>
          <a:bodyPr wrap="square" lIns="91440" tIns="45720" rIns="91440" bIns="45720" anchor="t">
            <a:spAutoFit/>
          </a:bodyPr>
          <a:lstStyle/>
          <a:p>
            <a:pPr fontAlgn="base">
              <a:lnSpc>
                <a:spcPct val="115000"/>
              </a:lnSpc>
              <a:spcAft>
                <a:spcPts val="1000"/>
              </a:spcAft>
            </a:pPr>
            <a:r>
              <a:rPr lang="it-IT"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Eins og fram hefur komið býður upplýsinga- og samskiptatækni mikla möguleika við miðlun upplýsinga um menningu. Gott </a:t>
            </a:r>
            <a:r>
              <a:rPr lang="it-IT" sz="22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skipulag</a:t>
            </a:r>
            <a:r>
              <a:rPr lang="it-IT"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og stefnumörkun eru þó einnig nauðsynleg til að ná árangri í verkefnum okkar. Hér verða kynnt nokkur ráð fyrir góða miðlun í verkefnum á sviði óáþreifanlegs menningararfs. </a:t>
            </a:r>
          </a:p>
          <a:p>
            <a:pPr fontAlgn="base">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00" b="1" dirty="0" err="1">
                <a:solidFill>
                  <a:srgbClr val="266C9F"/>
                </a:solidFill>
                <a:effectLst/>
                <a:latin typeface="Calibri"/>
                <a:ea typeface="Times New Roman" panose="02020603050405020304" pitchFamily="18" charset="0"/>
                <a:cs typeface="Calibri"/>
              </a:rPr>
              <a:t>Skipulag</a:t>
            </a:r>
            <a:r>
              <a:rPr lang="it-IT" sz="2200" b="1" dirty="0">
                <a:solidFill>
                  <a:srgbClr val="266C9F"/>
                </a:solidFill>
                <a:effectLst/>
                <a:latin typeface="Calibri"/>
                <a:ea typeface="Times New Roman" panose="02020603050405020304" pitchFamily="18" charset="0"/>
                <a:cs typeface="Calibri"/>
              </a:rPr>
              <a:t> </a:t>
            </a:r>
            <a:r>
              <a:rPr lang="it-IT" sz="2200" b="1" dirty="0" err="1">
                <a:solidFill>
                  <a:srgbClr val="266C9F"/>
                </a:solidFill>
                <a:effectLst/>
                <a:latin typeface="Calibri"/>
                <a:ea typeface="Times New Roman" panose="02020603050405020304" pitchFamily="18" charset="0"/>
                <a:cs typeface="Calibri"/>
              </a:rPr>
              <a:t>vefsíðu</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Gott</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skipulag</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vefsíðu</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er</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lykilatriði</a:t>
            </a:r>
            <a:r>
              <a:rPr lang="it-IT" sz="2200" dirty="0">
                <a:solidFill>
                  <a:srgbClr val="266C9F"/>
                </a:solidFill>
                <a:effectLst/>
                <a:latin typeface="Calibri"/>
                <a:ea typeface="Times New Roman" panose="02020603050405020304" pitchFamily="18" charset="0"/>
                <a:cs typeface="Calibri"/>
              </a:rPr>
              <a:t> í </a:t>
            </a:r>
            <a:r>
              <a:rPr lang="it-IT" sz="2200" dirty="0" err="1">
                <a:solidFill>
                  <a:srgbClr val="266C9F"/>
                </a:solidFill>
                <a:effectLst/>
                <a:latin typeface="Calibri"/>
                <a:ea typeface="Times New Roman" panose="02020603050405020304" pitchFamily="18" charset="0"/>
                <a:cs typeface="Calibri"/>
              </a:rPr>
              <a:t>stefnumörkun</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latin typeface="Calibri"/>
                <a:ea typeface="Times New Roman" panose="02020603050405020304" pitchFamily="18" charset="0"/>
                <a:cs typeface="Calibri"/>
              </a:rPr>
              <a:t>Mikilvægt</a:t>
            </a:r>
            <a:r>
              <a:rPr lang="it-IT" sz="2200" dirty="0">
                <a:solidFill>
                  <a:srgbClr val="266C9F"/>
                </a:solidFill>
                <a:latin typeface="Calibri"/>
                <a:ea typeface="Times New Roman" panose="02020603050405020304" pitchFamily="18" charset="0"/>
                <a:cs typeface="Calibri"/>
              </a:rPr>
              <a:t> </a:t>
            </a:r>
            <a:r>
              <a:rPr lang="it-IT" sz="2200" dirty="0" err="1">
                <a:solidFill>
                  <a:srgbClr val="266C9F"/>
                </a:solidFill>
                <a:latin typeface="Calibri"/>
                <a:ea typeface="Times New Roman" panose="02020603050405020304" pitchFamily="18" charset="0"/>
                <a:cs typeface="Calibri"/>
              </a:rPr>
              <a:t>er</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að</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allt</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innihald</a:t>
            </a:r>
            <a:r>
              <a:rPr lang="it-IT" sz="2200" dirty="0">
                <a:solidFill>
                  <a:srgbClr val="266C9F"/>
                </a:solidFill>
                <a:effectLst/>
                <a:latin typeface="Calibri"/>
                <a:ea typeface="Times New Roman" panose="02020603050405020304" pitchFamily="18" charset="0"/>
                <a:cs typeface="Calibri"/>
              </a:rPr>
              <a:t> sé </a:t>
            </a:r>
            <a:r>
              <a:rPr lang="it-IT" sz="2200" b="1" dirty="0" err="1">
                <a:solidFill>
                  <a:srgbClr val="4EAE3A"/>
                </a:solidFill>
                <a:effectLst/>
                <a:latin typeface="Calibri"/>
                <a:ea typeface="Times New Roman" panose="02020603050405020304" pitchFamily="18" charset="0"/>
                <a:cs typeface="Calibri"/>
              </a:rPr>
              <a:t>aðgengilegt</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með</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örfáum</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smellum</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Auðveldast</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ætti</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að</a:t>
            </a:r>
            <a:r>
              <a:rPr lang="it-IT" sz="2200" dirty="0">
                <a:solidFill>
                  <a:srgbClr val="266C9F"/>
                </a:solidFill>
                <a:effectLst/>
                <a:latin typeface="Calibri"/>
                <a:ea typeface="Times New Roman" panose="02020603050405020304" pitchFamily="18" charset="0"/>
                <a:cs typeface="Calibri"/>
              </a:rPr>
              <a:t> vera </a:t>
            </a:r>
            <a:r>
              <a:rPr lang="it-IT" sz="2200" dirty="0" err="1">
                <a:solidFill>
                  <a:srgbClr val="266C9F"/>
                </a:solidFill>
                <a:effectLst/>
                <a:latin typeface="Calibri"/>
                <a:ea typeface="Times New Roman" panose="02020603050405020304" pitchFamily="18" charset="0"/>
                <a:cs typeface="Calibri"/>
              </a:rPr>
              <a:t>að</a:t>
            </a:r>
            <a:r>
              <a:rPr lang="it-IT" sz="2200" dirty="0">
                <a:solidFill>
                  <a:srgbClr val="266C9F"/>
                </a:solidFill>
                <a:effectLst/>
                <a:latin typeface="Calibri"/>
                <a:ea typeface="Times New Roman" panose="02020603050405020304" pitchFamily="18" charset="0"/>
                <a:cs typeface="Calibri"/>
              </a:rPr>
              <a:t> finna </a:t>
            </a:r>
            <a:r>
              <a:rPr lang="it-IT" sz="2200" dirty="0" err="1">
                <a:solidFill>
                  <a:srgbClr val="266C9F"/>
                </a:solidFill>
                <a:effectLst/>
                <a:latin typeface="Calibri"/>
                <a:ea typeface="Times New Roman" panose="02020603050405020304" pitchFamily="18" charset="0"/>
                <a:cs typeface="Calibri"/>
              </a:rPr>
              <a:t>áhugaverðustu</a:t>
            </a:r>
            <a:r>
              <a:rPr lang="it-IT" sz="2200" dirty="0">
                <a:solidFill>
                  <a:srgbClr val="266C9F"/>
                </a:solidFill>
                <a:effectLst/>
                <a:latin typeface="Calibri"/>
                <a:ea typeface="Times New Roman" panose="02020603050405020304" pitchFamily="18" charset="0"/>
                <a:cs typeface="Calibri"/>
              </a:rPr>
              <a:t> undirsíðurnar því þær munu laða fleiri notendur að. Raðaðu efninu á samfelldan og leiðandi hátt.</a:t>
            </a:r>
            <a:r>
              <a:rPr lang="it-IT" sz="2200" dirty="0">
                <a:solidFill>
                  <a:srgbClr val="266C9F"/>
                </a:solidFill>
                <a:latin typeface="Calibri"/>
                <a:ea typeface="Times New Roman" panose="02020603050405020304" pitchFamily="18" charset="0"/>
                <a:cs typeface="Calibri"/>
              </a:rPr>
              <a:t> </a:t>
            </a:r>
            <a:endPar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Google Shape;170;p2">
            <a:extLst>
              <a:ext uri="{FF2B5EF4-FFF2-40B4-BE49-F238E27FC236}">
                <a16:creationId xmlns:a16="http://schemas.microsoft.com/office/drawing/2014/main" id="{4C39A34A-F267-4149-AC34-6A8C972FA546}"/>
              </a:ext>
            </a:extLst>
          </p:cNvPr>
          <p:cNvSpPr/>
          <p:nvPr/>
        </p:nvSpPr>
        <p:spPr>
          <a:xfrm>
            <a:off x="7914624" y="1635315"/>
            <a:ext cx="1226241" cy="1267877"/>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16" name="Google Shape;795;p39">
            <a:extLst>
              <a:ext uri="{FF2B5EF4-FFF2-40B4-BE49-F238E27FC236}">
                <a16:creationId xmlns:a16="http://schemas.microsoft.com/office/drawing/2014/main" id="{6EC2EB8C-AFB3-4CB7-BCC2-124A8A8AAF1F}"/>
              </a:ext>
            </a:extLst>
          </p:cNvPr>
          <p:cNvSpPr/>
          <p:nvPr/>
        </p:nvSpPr>
        <p:spPr>
          <a:xfrm rot="20035847">
            <a:off x="8106192" y="3963562"/>
            <a:ext cx="1317803" cy="11769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EAE3A"/>
          </a:solidFill>
          <a:ln>
            <a:solidFill>
              <a:srgbClr val="4EAE3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04197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106191" y="158799"/>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Ráð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vegna</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miðlunar</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7969F"/>
                </a:solidFill>
                <a:latin typeface="Calibri" panose="020F0502020204030204" pitchFamily="34" charset="0"/>
                <a:ea typeface="Times New Roman" panose="02020603050405020304" pitchFamily="18" charset="0"/>
                <a:cs typeface="Calibri" panose="020F0502020204030204" pitchFamily="34" charset="0"/>
              </a:rPr>
              <a:t>óáþreifanlegs</a:t>
            </a:r>
            <a:r>
              <a:rPr lang="en-GB" sz="28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7969F"/>
                </a:solidFill>
                <a:latin typeface="Calibri" panose="020F0502020204030204" pitchFamily="34" charset="0"/>
                <a:ea typeface="Times New Roman" panose="02020603050405020304" pitchFamily="18" charset="0"/>
                <a:cs typeface="Calibri" panose="020F0502020204030204" pitchFamily="34" charset="0"/>
              </a:rPr>
              <a:t>menningararfs</a:t>
            </a:r>
            <a:r>
              <a:rPr lang="en-GB" sz="28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á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netinu</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1092217" y="1280974"/>
            <a:ext cx="8824397" cy="2760692"/>
          </a:xfrm>
          <a:prstGeom prst="rect">
            <a:avLst/>
          </a:prstGeom>
          <a:noFill/>
        </p:spPr>
        <p:txBody>
          <a:bodyPr wrap="square" lIns="91440" tIns="45720" rIns="91440" bIns="45720" anchor="t">
            <a:spAutoFit/>
          </a:bodyPr>
          <a:lstStyle/>
          <a:p>
            <a:pPr fontAlgn="base">
              <a:lnSpc>
                <a:spcPct val="115000"/>
              </a:lnSpc>
              <a:spcAft>
                <a:spcPts val="1000"/>
              </a:spcAft>
            </a:pPr>
            <a:r>
              <a:rPr lang="it-IT" sz="2000" b="1" dirty="0" err="1">
                <a:solidFill>
                  <a:srgbClr val="266C9F"/>
                </a:solidFill>
                <a:effectLst/>
                <a:latin typeface="Calibri"/>
                <a:ea typeface="Times New Roman" panose="02020603050405020304" pitchFamily="18" charset="0"/>
                <a:cs typeface="Calibri"/>
              </a:rPr>
              <a:t>Stefnumörkun</a:t>
            </a:r>
            <a:r>
              <a:rPr lang="it-IT" sz="2000" b="1" dirty="0">
                <a:solidFill>
                  <a:srgbClr val="266C9F"/>
                </a:solidFill>
                <a:effectLst/>
                <a:latin typeface="Calibri"/>
                <a:ea typeface="Times New Roman" panose="02020603050405020304" pitchFamily="18" charset="0"/>
                <a:cs typeface="Calibri"/>
              </a:rPr>
              <a:t> </a:t>
            </a:r>
            <a:r>
              <a:rPr lang="it-IT" sz="2000" b="1" dirty="0" err="1">
                <a:solidFill>
                  <a:srgbClr val="266C9F"/>
                </a:solidFill>
                <a:effectLst/>
                <a:latin typeface="Calibri"/>
                <a:ea typeface="Times New Roman" panose="02020603050405020304" pitchFamily="18" charset="0"/>
                <a:cs typeface="Calibri"/>
              </a:rPr>
              <a:t>fyrir</a:t>
            </a:r>
            <a:r>
              <a:rPr lang="it-IT" sz="2000" b="1" dirty="0">
                <a:solidFill>
                  <a:srgbClr val="266C9F"/>
                </a:solidFill>
                <a:effectLst/>
                <a:latin typeface="Calibri"/>
                <a:ea typeface="Times New Roman" panose="02020603050405020304" pitchFamily="18" charset="0"/>
                <a:cs typeface="Calibri"/>
              </a:rPr>
              <a:t> </a:t>
            </a:r>
            <a:r>
              <a:rPr lang="it-IT" sz="2000" b="1" dirty="0" err="1">
                <a:solidFill>
                  <a:srgbClr val="266C9F"/>
                </a:solidFill>
                <a:effectLst/>
                <a:latin typeface="Calibri"/>
                <a:ea typeface="Times New Roman" panose="02020603050405020304" pitchFamily="18" charset="0"/>
                <a:cs typeface="Calibri"/>
              </a:rPr>
              <a:t>tengslanet</a:t>
            </a:r>
            <a:r>
              <a:rPr lang="it-IT" sz="2000" dirty="0">
                <a:solidFill>
                  <a:srgbClr val="266C9F"/>
                </a:solidFill>
                <a:effectLst/>
                <a:latin typeface="Calibri"/>
                <a:ea typeface="Times New Roman" panose="02020603050405020304" pitchFamily="18" charset="0"/>
                <a:cs typeface="Calibri"/>
              </a:rPr>
              <a:t>: </a:t>
            </a:r>
            <a:r>
              <a:rPr lang="it-IT" sz="2000" b="1" dirty="0" err="1">
                <a:solidFill>
                  <a:srgbClr val="4EAE3A"/>
                </a:solidFill>
                <a:effectLst/>
                <a:latin typeface="Calibri"/>
                <a:ea typeface="Times New Roman" panose="02020603050405020304" pitchFamily="18" charset="0"/>
                <a:cs typeface="Calibri"/>
              </a:rPr>
              <a:t>Samfélagsmiðlar</a:t>
            </a:r>
            <a:r>
              <a:rPr lang="it-IT" sz="2000" b="1" dirty="0">
                <a:solidFill>
                  <a:srgbClr val="4EAE3A"/>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eru</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frábær</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leið</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til</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að</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koma</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sér</a:t>
            </a:r>
            <a:r>
              <a:rPr lang="it-IT" sz="2000" dirty="0">
                <a:solidFill>
                  <a:srgbClr val="266C9F"/>
                </a:solidFill>
                <a:effectLst/>
                <a:latin typeface="Calibri"/>
                <a:ea typeface="Times New Roman" panose="02020603050405020304" pitchFamily="18" charset="0"/>
                <a:cs typeface="Calibri"/>
              </a:rPr>
              <a:t> á </a:t>
            </a:r>
            <a:r>
              <a:rPr lang="it-IT" sz="2000" dirty="0" err="1">
                <a:solidFill>
                  <a:srgbClr val="266C9F"/>
                </a:solidFill>
                <a:effectLst/>
                <a:latin typeface="Calibri"/>
                <a:ea typeface="Times New Roman" panose="02020603050405020304" pitchFamily="18" charset="0"/>
                <a:cs typeface="Calibri"/>
              </a:rPr>
              <a:t>framfæri</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Þessir</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miðlar</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eru</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öflug</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leið</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til</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að</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latin typeface="Calibri"/>
                <a:ea typeface="Times New Roman" panose="02020603050405020304" pitchFamily="18" charset="0"/>
                <a:cs typeface="Calibri"/>
              </a:rPr>
              <a:t>koma</a:t>
            </a:r>
            <a:r>
              <a:rPr lang="it-IT" sz="2000" dirty="0">
                <a:solidFill>
                  <a:srgbClr val="266C9F"/>
                </a:solidFill>
                <a:latin typeface="Calibri"/>
                <a:ea typeface="Times New Roman" panose="02020603050405020304" pitchFamily="18" charset="0"/>
                <a:cs typeface="Calibri"/>
              </a:rPr>
              <a:t> </a:t>
            </a:r>
            <a:r>
              <a:rPr lang="it-IT" sz="2000" dirty="0" err="1">
                <a:solidFill>
                  <a:srgbClr val="266C9F"/>
                </a:solidFill>
                <a:latin typeface="Calibri"/>
                <a:ea typeface="Times New Roman" panose="02020603050405020304" pitchFamily="18" charset="0"/>
                <a:cs typeface="Calibri"/>
              </a:rPr>
              <a:t>sér</a:t>
            </a:r>
            <a:r>
              <a:rPr lang="it-IT" sz="2000" dirty="0">
                <a:solidFill>
                  <a:srgbClr val="266C9F"/>
                </a:solidFill>
                <a:latin typeface="Calibri"/>
                <a:ea typeface="Times New Roman" panose="02020603050405020304" pitchFamily="18" charset="0"/>
                <a:cs typeface="Calibri"/>
              </a:rPr>
              <a:t> </a:t>
            </a:r>
            <a:r>
              <a:rPr lang="it-IT" sz="2000" dirty="0" err="1">
                <a:solidFill>
                  <a:srgbClr val="266C9F"/>
                </a:solidFill>
                <a:latin typeface="Calibri"/>
                <a:ea typeface="Times New Roman" panose="02020603050405020304" pitchFamily="18" charset="0"/>
                <a:cs typeface="Calibri"/>
              </a:rPr>
              <a:t>upp</a:t>
            </a:r>
            <a:r>
              <a:rPr lang="it-IT" sz="2000" dirty="0">
                <a:solidFill>
                  <a:srgbClr val="266C9F"/>
                </a:solidFill>
                <a:latin typeface="Calibri"/>
                <a:ea typeface="Times New Roman" panose="02020603050405020304" pitchFamily="18" charset="0"/>
                <a:cs typeface="Calibri"/>
              </a:rPr>
              <a:t> </a:t>
            </a:r>
            <a:r>
              <a:rPr lang="it-IT" sz="2000" dirty="0" err="1">
                <a:solidFill>
                  <a:srgbClr val="266C9F"/>
                </a:solidFill>
                <a:latin typeface="Calibri"/>
                <a:ea typeface="Times New Roman" panose="02020603050405020304" pitchFamily="18" charset="0"/>
                <a:cs typeface="Calibri"/>
              </a:rPr>
              <a:t>samfélag</a:t>
            </a:r>
            <a:r>
              <a:rPr lang="it-IT" sz="2000" dirty="0">
                <a:solidFill>
                  <a:srgbClr val="266C9F"/>
                </a:solidFill>
                <a:latin typeface="Calibri"/>
                <a:ea typeface="Times New Roman" panose="02020603050405020304" pitchFamily="18" charset="0"/>
                <a:cs typeface="Calibri"/>
              </a:rPr>
              <a:t> </a:t>
            </a:r>
            <a:r>
              <a:rPr lang="it-IT" sz="2000" dirty="0" err="1">
                <a:solidFill>
                  <a:srgbClr val="266C9F"/>
                </a:solidFill>
                <a:latin typeface="Calibri"/>
                <a:ea typeface="Times New Roman" panose="02020603050405020304" pitchFamily="18" charset="0"/>
                <a:cs typeface="Calibri"/>
              </a:rPr>
              <a:t>fylgjenda</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eiga</a:t>
            </a:r>
            <a:r>
              <a:rPr lang="it-IT" sz="2000" dirty="0">
                <a:solidFill>
                  <a:srgbClr val="266C9F"/>
                </a:solidFill>
                <a:effectLst/>
                <a:latin typeface="Calibri"/>
                <a:ea typeface="Times New Roman" panose="02020603050405020304" pitchFamily="18" charset="0"/>
                <a:cs typeface="Calibri"/>
              </a:rPr>
              <a:t> í </a:t>
            </a:r>
            <a:r>
              <a:rPr lang="it-IT" sz="2000" dirty="0" err="1">
                <a:solidFill>
                  <a:srgbClr val="266C9F"/>
                </a:solidFill>
                <a:effectLst/>
                <a:latin typeface="Calibri"/>
                <a:ea typeface="Times New Roman" panose="02020603050405020304" pitchFamily="18" charset="0"/>
                <a:cs typeface="Calibri"/>
              </a:rPr>
              <a:t>samskiptum</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og</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til</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að</a:t>
            </a:r>
            <a:r>
              <a:rPr lang="it-IT" sz="2000" dirty="0">
                <a:solidFill>
                  <a:srgbClr val="266C9F"/>
                </a:solidFill>
                <a:effectLst/>
                <a:latin typeface="Calibri"/>
                <a:ea typeface="Times New Roman" panose="02020603050405020304" pitchFamily="18" charset="0"/>
                <a:cs typeface="Calibri"/>
              </a:rPr>
              <a:t> finna </a:t>
            </a:r>
            <a:r>
              <a:rPr lang="it-IT" sz="2000" dirty="0" err="1">
                <a:solidFill>
                  <a:srgbClr val="266C9F"/>
                </a:solidFill>
                <a:effectLst/>
                <a:latin typeface="Calibri"/>
                <a:ea typeface="Times New Roman" panose="02020603050405020304" pitchFamily="18" charset="0"/>
                <a:cs typeface="Calibri"/>
              </a:rPr>
              <a:t>mögulega</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samstarfsaðila</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og</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latin typeface="Calibri"/>
                <a:ea typeface="Times New Roman" panose="02020603050405020304" pitchFamily="18" charset="0"/>
                <a:cs typeface="Calibri"/>
              </a:rPr>
              <a:t>heimildafólk</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Eins</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og</a:t>
            </a:r>
            <a:r>
              <a:rPr lang="it-IT" sz="2000" dirty="0">
                <a:solidFill>
                  <a:srgbClr val="266C9F"/>
                </a:solidFill>
                <a:effectLst/>
                <a:latin typeface="Calibri"/>
                <a:ea typeface="Times New Roman" panose="02020603050405020304" pitchFamily="18" charset="0"/>
                <a:cs typeface="Calibri"/>
              </a:rPr>
              <a:t> </a:t>
            </a:r>
            <a:r>
              <a:rPr lang="it-IT" sz="2000" dirty="0" err="1">
                <a:solidFill>
                  <a:srgbClr val="266C9F"/>
                </a:solidFill>
                <a:effectLst/>
                <a:latin typeface="Calibri"/>
                <a:ea typeface="Times New Roman" panose="02020603050405020304" pitchFamily="18" charset="0"/>
                <a:cs typeface="Calibri"/>
              </a:rPr>
              <a:t>farið</a:t>
            </a:r>
            <a:r>
              <a:rPr lang="it-IT" sz="2000" dirty="0">
                <a:solidFill>
                  <a:srgbClr val="266C9F"/>
                </a:solidFill>
                <a:effectLst/>
                <a:latin typeface="Calibri"/>
                <a:ea typeface="Times New Roman" panose="02020603050405020304" pitchFamily="18" charset="0"/>
                <a:cs typeface="Calibri"/>
              </a:rPr>
              <a:t> hefur verið yfir í fyrri hlutum kennsluefnisins eru til margvíslegir samfélagsmiðlar með ólíkan tilgang. Veldu þann sem passar þér best og hannaðu, tímasettu og birtu efni til kynningar fyrir tengslanet þitt.</a:t>
            </a:r>
            <a:r>
              <a:rPr lang="it-IT" sz="2000" dirty="0">
                <a:solidFill>
                  <a:srgbClr val="266C9F"/>
                </a:solidFill>
                <a:latin typeface="Calibri"/>
                <a:ea typeface="Times New Roman" panose="02020603050405020304" pitchFamily="18" charset="0"/>
                <a:cs typeface="Calibri"/>
              </a:rPr>
              <a:t>  </a:t>
            </a:r>
            <a:endPar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D36405C-2A57-4F86-AFB9-ACDBB95102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4914" y="3950337"/>
            <a:ext cx="3167653" cy="2113418"/>
          </a:xfrm>
          <a:prstGeom prst="rect">
            <a:avLst/>
          </a:prstGeom>
        </p:spPr>
      </p:pic>
    </p:spTree>
    <p:extLst>
      <p:ext uri="{BB962C8B-B14F-4D97-AF65-F5344CB8AC3E}">
        <p14:creationId xmlns:p14="http://schemas.microsoft.com/office/powerpoint/2010/main" val="34780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171061" y="158799"/>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a:t>
            </a:r>
            <a:r>
              <a:rPr lang="it-IT"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3:</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Ráð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vegna</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miðlunar</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7969F"/>
                </a:solidFill>
                <a:latin typeface="Calibri" panose="020F0502020204030204" pitchFamily="34" charset="0"/>
                <a:ea typeface="Times New Roman" panose="02020603050405020304" pitchFamily="18" charset="0"/>
                <a:cs typeface="Calibri" panose="020F0502020204030204" pitchFamily="34" charset="0"/>
              </a:rPr>
              <a:t>óáþreifanlegs</a:t>
            </a:r>
            <a:r>
              <a:rPr lang="en-GB" sz="28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7969F"/>
                </a:solidFill>
                <a:latin typeface="Calibri" panose="020F0502020204030204" pitchFamily="34" charset="0"/>
                <a:ea typeface="Times New Roman" panose="02020603050405020304" pitchFamily="18" charset="0"/>
                <a:cs typeface="Calibri" panose="020F0502020204030204" pitchFamily="34" charset="0"/>
              </a:rPr>
              <a:t>menningararfs</a:t>
            </a:r>
            <a:r>
              <a:rPr lang="en-GB" sz="2800" b="1" dirty="0">
                <a:solidFill>
                  <a:srgbClr val="2796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á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netinu</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1161543"/>
            <a:ext cx="9357064" cy="4575355"/>
          </a:xfrm>
          <a:prstGeom prst="rect">
            <a:avLst/>
          </a:prstGeom>
          <a:noFill/>
        </p:spPr>
        <p:txBody>
          <a:bodyPr wrap="square" lIns="91440" tIns="45720" rIns="91440" bIns="45720" anchor="t">
            <a:spAutoFit/>
          </a:bodyPr>
          <a:lstStyle/>
          <a:p>
            <a:pPr fontAlgn="base">
              <a:lnSpc>
                <a:spcPct val="115000"/>
              </a:lnSpc>
              <a:spcAft>
                <a:spcPts val="1000"/>
              </a:spcAft>
            </a:pPr>
            <a:r>
              <a:rPr lang="it-IT" sz="2000" b="1" dirty="0">
                <a:solidFill>
                  <a:srgbClr val="266C9F"/>
                </a:solidFill>
                <a:effectLst/>
                <a:latin typeface="Calibri"/>
                <a:ea typeface="Times New Roman" panose="02020603050405020304" pitchFamily="18" charset="0"/>
                <a:cs typeface="Calibri"/>
              </a:rPr>
              <a:t>Margmiðlunarefni</a:t>
            </a:r>
            <a:r>
              <a:rPr lang="it-IT" sz="2000" dirty="0">
                <a:solidFill>
                  <a:srgbClr val="266C9F"/>
                </a:solidFill>
                <a:effectLst/>
                <a:latin typeface="Calibri"/>
                <a:ea typeface="Times New Roman" panose="02020603050405020304" pitchFamily="18" charset="0"/>
                <a:cs typeface="Calibri"/>
              </a:rPr>
              <a:t>: Hljóð- og myndefni er ómissandi við miðlun óáþreifanlegs menningararfs. </a:t>
            </a:r>
            <a:r>
              <a:rPr lang="it-IT" sz="2000" dirty="0">
                <a:solidFill>
                  <a:srgbClr val="266C9F"/>
                </a:solidFill>
                <a:latin typeface="Calibri"/>
                <a:ea typeface="Times New Roman" panose="02020603050405020304" pitchFamily="18" charset="0"/>
                <a:cs typeface="Calibri"/>
              </a:rPr>
              <a:t>A</a:t>
            </a:r>
            <a:r>
              <a:rPr lang="it-IT" sz="2000" dirty="0">
                <a:solidFill>
                  <a:srgbClr val="266C9F"/>
                </a:solidFill>
                <a:effectLst/>
                <a:latin typeface="Calibri"/>
                <a:ea typeface="Times New Roman" panose="02020603050405020304" pitchFamily="18" charset="0"/>
                <a:cs typeface="Calibri"/>
              </a:rPr>
              <a:t>uðveldara getur verið að skilja margar menningarlegar hefðir og annað efni ef kynningin er studd með myndum (til dæmis myndskeið með spænskum flamenco dansi). M</a:t>
            </a:r>
            <a:r>
              <a:rPr lang="it-IT" sz="2000" dirty="0">
                <a:solidFill>
                  <a:srgbClr val="266C9F"/>
                </a:solidFill>
                <a:latin typeface="Calibri"/>
                <a:ea typeface="Times New Roman" panose="02020603050405020304" pitchFamily="18" charset="0"/>
                <a:cs typeface="Calibri"/>
              </a:rPr>
              <a:t>argmiðlunarefni mun þar af leiðandi vekja </a:t>
            </a:r>
            <a:r>
              <a:rPr lang="it-IT" sz="2000" b="1" dirty="0">
                <a:solidFill>
                  <a:srgbClr val="4EAE3A"/>
                </a:solidFill>
                <a:latin typeface="Calibri"/>
                <a:ea typeface="Times New Roman" panose="02020603050405020304" pitchFamily="18" charset="0"/>
                <a:cs typeface="Calibri"/>
              </a:rPr>
              <a:t>áhuga</a:t>
            </a:r>
            <a:r>
              <a:rPr lang="it-IT" sz="2000" dirty="0">
                <a:solidFill>
                  <a:srgbClr val="266C9F"/>
                </a:solidFill>
                <a:latin typeface="Calibri"/>
                <a:ea typeface="Times New Roman" panose="02020603050405020304" pitchFamily="18" charset="0"/>
                <a:cs typeface="Calibri"/>
              </a:rPr>
              <a:t> á verkefni þínu. Tryggja verður að gæði myndskeiða og mynda séu góð því annars verður upplifun notenda ekki ánægjuleg. </a:t>
            </a:r>
            <a:endParaRPr lang="it-IT" sz="2000"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Val </a:t>
            </a:r>
            <a:r>
              <a:rPr lang="it-IT"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um</a:t>
            </a: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tungumál</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Markmið okkar er að ná til eins margra notenda og mögulegt er. Vefsíða sem er í boði á mörgum tungumálum getur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vakið </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vitund fólks frá ólíkum löndum </a:t>
            </a:r>
            <a:r>
              <a:rPr lang="it-IT"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um</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verkefni á sviði óáþreifanlegs menningararfs. </a:t>
            </a:r>
          </a:p>
          <a:p>
            <a:pPr fontAlgn="base">
              <a:lnSpc>
                <a:spcPct val="115000"/>
              </a:lnSpc>
              <a:spcAft>
                <a:spcPts val="1000"/>
              </a:spcAft>
            </a:pPr>
            <a:r>
              <a:rPr lang="it-IT"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Áskriftir og fréttabréf</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Möguleiki á áskrift hjálpar notendum að fylgjast með uppfærslum og halda sér upplýstum. </a:t>
            </a:r>
            <a:r>
              <a:rPr lang="it-IT"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A</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ð senda fréttabréf til áskrifenda viðheldur áhuga þeirra og getur fært vefsíðu okkar </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nýja notendur</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16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486471" y="2604532"/>
            <a:ext cx="6094520" cy="1966244"/>
          </a:xfrm>
          <a:prstGeom prst="rect">
            <a:avLst/>
          </a:prstGeom>
          <a:noFill/>
        </p:spPr>
        <p:txBody>
          <a:bodyPr wrap="square">
            <a:spAutoFit/>
          </a:bodyPr>
          <a:lstStyle/>
          <a:p>
            <a:pPr marL="228600" fontAlgn="base">
              <a:lnSpc>
                <a:spcPct val="115000"/>
              </a:lnSpc>
              <a:spcAft>
                <a:spcPts val="1000"/>
              </a:spcAft>
            </a:pPr>
            <a:r>
              <a:rPr lang="it-IT"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 hluti: </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Skýjalausnir</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útbreiðslu</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verndunar</a:t>
            </a:r>
            <a:r>
              <a:rPr lang="en-GB" sz="3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it-IT" sz="36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óáþreifanlegs menningararfs</a:t>
            </a:r>
            <a:r>
              <a:rPr lang="it-IT"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EFD18533-5716-423C-9C12-73EA65AA9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669654" cy="6290760"/>
          </a:xfrm>
          <a:prstGeom prst="rect">
            <a:avLst/>
          </a:prstGeom>
        </p:spPr>
      </p:pic>
    </p:spTree>
    <p:extLst>
      <p:ext uri="{BB962C8B-B14F-4D97-AF65-F5344CB8AC3E}">
        <p14:creationId xmlns:p14="http://schemas.microsoft.com/office/powerpoint/2010/main" val="143783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2.1: Skýið og </a:t>
            </a:r>
            <a:r>
              <a:rPr lang="it-IT" sz="30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óáþreifanlegur menningararfur</a:t>
            </a:r>
            <a:endParaRPr lang="en-GB" sz="3000" b="1" dirty="0">
              <a:solidFill>
                <a:srgbClr val="27969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560B6DF2-DBD2-4CD6-B287-F3C804FB0754}"/>
              </a:ext>
            </a:extLst>
          </p:cNvPr>
          <p:cNvSpPr txBox="1"/>
          <p:nvPr/>
        </p:nvSpPr>
        <p:spPr>
          <a:xfrm>
            <a:off x="816746" y="919321"/>
            <a:ext cx="9357064" cy="2878480"/>
          </a:xfrm>
          <a:prstGeom prst="rect">
            <a:avLst/>
          </a:prstGeom>
          <a:noFill/>
        </p:spPr>
        <p:txBody>
          <a:bodyPr wrap="square" lIns="91440" tIns="45720" rIns="91440" bIns="45720" anchor="t">
            <a:spAutoFit/>
          </a:bodyPr>
          <a:lstStyle/>
          <a:p>
            <a:pPr marL="228600" fontAlgn="base">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a:ea typeface="Times New Roman" panose="02020603050405020304" pitchFamily="18" charset="0"/>
                <a:cs typeface="Calibri"/>
              </a:rPr>
              <a:t>Skýið er </a:t>
            </a:r>
            <a:r>
              <a:rPr lang="it-IT" dirty="0">
                <a:solidFill>
                  <a:srgbClr val="266C9F"/>
                </a:solidFill>
                <a:latin typeface="Calibri"/>
                <a:ea typeface="Times New Roman" panose="02020603050405020304" pitchFamily="18" charset="0"/>
                <a:cs typeface="Calibri"/>
              </a:rPr>
              <a:t>hýsingarþjónusta fyrir </a:t>
            </a:r>
            <a:r>
              <a:rPr lang="it-IT" b="1" dirty="0">
                <a:solidFill>
                  <a:srgbClr val="4EAE3A"/>
                </a:solidFill>
                <a:latin typeface="Calibri"/>
                <a:ea typeface="Times New Roman" panose="02020603050405020304" pitchFamily="18" charset="0"/>
                <a:cs typeface="Calibri"/>
              </a:rPr>
              <a:t>netþjóna</a:t>
            </a:r>
            <a:r>
              <a:rPr lang="it-IT" dirty="0">
                <a:solidFill>
                  <a:srgbClr val="266C9F"/>
                </a:solidFill>
                <a:latin typeface="Calibri"/>
                <a:ea typeface="Times New Roman" panose="02020603050405020304" pitchFamily="18" charset="0"/>
                <a:cs typeface="Calibri"/>
              </a:rPr>
              <a:t> sem gerir kleift að </a:t>
            </a:r>
            <a:r>
              <a:rPr lang="it-IT" b="1" dirty="0">
                <a:solidFill>
                  <a:srgbClr val="4EAE3A"/>
                </a:solidFill>
                <a:latin typeface="Calibri"/>
                <a:ea typeface="Times New Roman" panose="02020603050405020304" pitchFamily="18" charset="0"/>
                <a:cs typeface="Calibri"/>
              </a:rPr>
              <a:t>hlaða upp, geyma, deila </a:t>
            </a:r>
            <a:r>
              <a:rPr lang="it-IT" dirty="0">
                <a:solidFill>
                  <a:srgbClr val="266C9F"/>
                </a:solidFill>
                <a:latin typeface="Calibri"/>
                <a:ea typeface="Times New Roman" panose="02020603050405020304" pitchFamily="18" charset="0"/>
                <a:cs typeface="Calibri"/>
              </a:rPr>
              <a:t>eða </a:t>
            </a:r>
            <a:r>
              <a:rPr lang="it-IT" b="1" dirty="0">
                <a:solidFill>
                  <a:srgbClr val="4EAE3A"/>
                </a:solidFill>
                <a:latin typeface="Calibri"/>
                <a:ea typeface="Times New Roman" panose="02020603050405020304" pitchFamily="18" charset="0"/>
                <a:cs typeface="Calibri"/>
              </a:rPr>
              <a:t>breyta</a:t>
            </a:r>
            <a:r>
              <a:rPr lang="it-IT" dirty="0">
                <a:solidFill>
                  <a:srgbClr val="266C9F"/>
                </a:solidFill>
                <a:latin typeface="Calibri"/>
                <a:ea typeface="Times New Roman" panose="02020603050405020304" pitchFamily="18" charset="0"/>
                <a:cs typeface="Calibri"/>
              </a:rPr>
              <a:t> margmiðlunarskrám. </a:t>
            </a:r>
            <a:r>
              <a:rPr lang="it-IT" sz="1800" dirty="0">
                <a:solidFill>
                  <a:srgbClr val="266C9F"/>
                </a:solidFill>
                <a:effectLst/>
                <a:latin typeface="Calibri"/>
                <a:ea typeface="Times New Roman" panose="02020603050405020304" pitchFamily="18" charset="0"/>
                <a:cs typeface="Calibri"/>
              </a:rPr>
              <a:t>Þannig er ekki nauðsynlegt að hafa utanáliggjandi harðan disk til að geyma upplýsingar.</a:t>
            </a:r>
            <a:r>
              <a:rPr lang="it-IT" dirty="0">
                <a:solidFill>
                  <a:srgbClr val="266C9F"/>
                </a:solidFill>
                <a:latin typeface="Calibri"/>
                <a:ea typeface="Times New Roman" panose="02020603050405020304" pitchFamily="18" charset="0"/>
                <a:cs typeface="Calibri"/>
              </a:rPr>
              <a:t> </a:t>
            </a:r>
            <a:endParaRPr lang="en-GB" sz="800" dirty="0">
              <a:effectLst/>
              <a:latin typeface="Times New Roman"/>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Með skýinu eru gögn aðgengileg notendum sínum úr hvaða tæki sem er og hvaðan sem er í heiminum. Þetta gefur því mikinn sveigjanleika. Skýið tryggir einnig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örugga</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dirty="0">
                <a:solidFill>
                  <a:srgbClr val="266C9F"/>
                </a:solidFill>
                <a:latin typeface="Calibri" panose="020F0502020204030204" pitchFamily="34" charset="0"/>
                <a:ea typeface="Times New Roman" panose="02020603050405020304" pitchFamily="18" charset="0"/>
                <a:cs typeface="Calibri" panose="020F0502020204030204" pitchFamily="34" charset="0"/>
              </a:rPr>
              <a:t>geymslu gagna. </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Harður diskur getur skemmst eða týnst og tekur þar að auki töluvert pláss. Skýið er netþjónskerfi sem getur geymt mikið magn margmiðlunarefnis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án</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þess að taka </a:t>
            </a:r>
            <a:r>
              <a:rPr lang="it-IT"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pláss</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hjá notanda.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728FBC6C-F73E-46DF-9A0C-E78854760E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6746" y="3949615"/>
            <a:ext cx="4288720" cy="2415261"/>
          </a:xfrm>
          <a:prstGeom prst="rect">
            <a:avLst/>
          </a:prstGeom>
        </p:spPr>
      </p:pic>
    </p:spTree>
    <p:extLst>
      <p:ext uri="{BB962C8B-B14F-4D97-AF65-F5344CB8AC3E}">
        <p14:creationId xmlns:p14="http://schemas.microsoft.com/office/powerpoint/2010/main" val="423986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2.2: Að deila efni í skýi</a:t>
            </a:r>
            <a:endParaRPr lang="en-GB"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543310" y="1031451"/>
            <a:ext cx="8167456" cy="4241418"/>
          </a:xfrm>
          <a:prstGeom prst="rect">
            <a:avLst/>
          </a:prstGeom>
          <a:noFill/>
        </p:spPr>
        <p:txBody>
          <a:bodyPr wrap="square">
            <a:spAutoFit/>
          </a:bodyPr>
          <a:lstStyle/>
          <a:p>
            <a:pPr lvl="0" fontAlgn="base">
              <a:lnSpc>
                <a:spcPct val="115000"/>
              </a:lnSpc>
              <a:spcAft>
                <a:spcPts val="1000"/>
              </a:spcAft>
              <a:buSzPts val="1000"/>
              <a:tabLst>
                <a:tab pos="-15240" algn="l"/>
              </a:tabLst>
            </a:pP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Mörg forrit, vefir og kerfi bjóða upp á hýsingarþjónustu fyrir gögn, ýmist ókeypis eða gegn gjaldi. Hér verða nokkrar þessara leiða kynntar, auk helstu eiginleika þeirra. Þú velur svo þann kost sem hentar </a:t>
            </a:r>
            <a:r>
              <a:rPr lang="it-IT" sz="2400" dirty="0">
                <a:solidFill>
                  <a:srgbClr val="266C9F"/>
                </a:solidFill>
                <a:latin typeface="Calibri" panose="020F0502020204030204" pitchFamily="34" charset="0"/>
                <a:ea typeface="Times New Roman" panose="02020603050405020304" pitchFamily="18" charset="0"/>
                <a:cs typeface="Calibri" panose="020F0502020204030204" pitchFamily="34" charset="0"/>
              </a:rPr>
              <a:t>þínu verkefni best: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Dropbox</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Býður upp á samstillingu gagna í gegnum veflægan netþjón. Hægt er að geyma upp að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10 GB </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endurgjaldslaust. </a:t>
            </a:r>
          </a:p>
          <a:p>
            <a:pPr fontAlgn="base">
              <a:lnSpc>
                <a:spcPct val="115000"/>
              </a:lnSpc>
              <a:spcAft>
                <a:spcPts val="1000"/>
              </a:spcAft>
            </a:pP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WeTransfer</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Þetta forrit er sérhannað til að </a:t>
            </a:r>
            <a:r>
              <a:rPr lang="it-IT" sz="22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flytja</a:t>
            </a:r>
            <a:r>
              <a:rPr lang="it-IT"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skrár. Forritið er nytsamlegt, auðvelt í notkun og hægt að nota án þess að stofna aðgang. Þú getur hlaðið upp allt að </a:t>
            </a:r>
            <a:r>
              <a:rPr lang="it-IT"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2GB</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án endurgjalds.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091B049-AA75-4860-9CEB-E46ECD6552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7604" y="3265908"/>
            <a:ext cx="1309755" cy="1218155"/>
          </a:xfrm>
          <a:prstGeom prst="rect">
            <a:avLst/>
          </a:prstGeom>
        </p:spPr>
      </p:pic>
      <p:pic>
        <p:nvPicPr>
          <p:cNvPr id="16" name="Imagen 15">
            <a:extLst>
              <a:ext uri="{FF2B5EF4-FFF2-40B4-BE49-F238E27FC236}">
                <a16:creationId xmlns:a16="http://schemas.microsoft.com/office/drawing/2014/main" id="{0006DE02-CE2F-4FC3-AF54-59CCB7AE5C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598" t="6434" r="56866" b="20172"/>
          <a:stretch/>
        </p:blipFill>
        <p:spPr>
          <a:xfrm>
            <a:off x="8543873" y="4484063"/>
            <a:ext cx="1797219" cy="1501863"/>
          </a:xfrm>
          <a:prstGeom prst="rect">
            <a:avLst/>
          </a:prstGeom>
        </p:spPr>
      </p:pic>
    </p:spTree>
    <p:extLst>
      <p:ext uri="{BB962C8B-B14F-4D97-AF65-F5344CB8AC3E}">
        <p14:creationId xmlns:p14="http://schemas.microsoft.com/office/powerpoint/2010/main" val="373007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136452" y="451612"/>
            <a:ext cx="6715760" cy="923330"/>
          </a:xfrm>
          <a:prstGeom prst="rect">
            <a:avLst/>
          </a:prstGeom>
          <a:noFill/>
        </p:spPr>
        <p:txBody>
          <a:bodyPr wrap="square" rtlCol="0">
            <a:spAutoFit/>
          </a:bodyPr>
          <a:lstStyle/>
          <a:p>
            <a:r>
              <a:rPr lang="es-ES" sz="5400" dirty="0">
                <a:solidFill>
                  <a:srgbClr val="266C9F"/>
                </a:solidFill>
              </a:rPr>
              <a:t>MARKMIÐ</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736475" y="441983"/>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094456" y="2919847"/>
            <a:ext cx="4385344" cy="1200329"/>
          </a:xfrm>
          <a:prstGeom prst="rect">
            <a:avLst/>
          </a:prstGeom>
          <a:noFill/>
        </p:spPr>
        <p:txBody>
          <a:bodyPr wrap="square">
            <a:spAutoFit/>
          </a:bodyPr>
          <a:lstStyle/>
          <a:p>
            <a:pPr algn="just"/>
            <a:r>
              <a:rPr lang="en-GB" sz="1800" dirty="0" err="1">
                <a:solidFill>
                  <a:srgbClr val="266C9F"/>
                </a:solidFill>
                <a:effectLst/>
                <a:ea typeface="Calibri" panose="020F0502020204030204" pitchFamily="34" charset="0"/>
              </a:rPr>
              <a:t>Að</a:t>
            </a:r>
            <a:r>
              <a:rPr lang="en-GB" sz="1800" dirty="0">
                <a:solidFill>
                  <a:srgbClr val="266C9F"/>
                </a:solidFill>
                <a:effectLst/>
                <a:ea typeface="Calibri" panose="020F0502020204030204" pitchFamily="34" charset="0"/>
              </a:rPr>
              <a:t> nota </a:t>
            </a:r>
            <a:r>
              <a:rPr lang="en-GB" sz="1800" dirty="0" err="1">
                <a:solidFill>
                  <a:srgbClr val="266C9F"/>
                </a:solidFill>
                <a:effectLst/>
                <a:ea typeface="Calibri" panose="020F0502020204030204" pitchFamily="34" charset="0"/>
              </a:rPr>
              <a:t>leiðir</a:t>
            </a:r>
            <a:r>
              <a:rPr lang="en-GB" sz="1800" dirty="0">
                <a:solidFill>
                  <a:srgbClr val="266C9F"/>
                </a:solidFill>
                <a:effectLst/>
                <a:ea typeface="Calibri" panose="020F0502020204030204" pitchFamily="34" charset="0"/>
              </a:rPr>
              <a:t> </a:t>
            </a:r>
            <a:r>
              <a:rPr lang="en-GB" sz="1800" dirty="0" err="1">
                <a:solidFill>
                  <a:srgbClr val="266C9F"/>
                </a:solidFill>
                <a:effectLst/>
                <a:ea typeface="Calibri" panose="020F0502020204030204" pitchFamily="34" charset="0"/>
              </a:rPr>
              <a:t>upplýsinga</a:t>
            </a:r>
            <a:r>
              <a:rPr lang="en-GB" sz="1800" dirty="0">
                <a:solidFill>
                  <a:srgbClr val="266C9F"/>
                </a:solidFill>
                <a:effectLst/>
                <a:ea typeface="Calibri" panose="020F0502020204030204" pitchFamily="34" charset="0"/>
              </a:rPr>
              <a:t>- </a:t>
            </a:r>
            <a:r>
              <a:rPr lang="en-GB" sz="1800" dirty="0" err="1">
                <a:solidFill>
                  <a:srgbClr val="266C9F"/>
                </a:solidFill>
                <a:effectLst/>
                <a:ea typeface="Calibri" panose="020F0502020204030204" pitchFamily="34" charset="0"/>
              </a:rPr>
              <a:t>og</a:t>
            </a:r>
            <a:r>
              <a:rPr lang="en-GB" sz="1800" dirty="0">
                <a:solidFill>
                  <a:srgbClr val="266C9F"/>
                </a:solidFill>
                <a:effectLst/>
                <a:ea typeface="Calibri" panose="020F0502020204030204" pitchFamily="34" charset="0"/>
              </a:rPr>
              <a:t> </a:t>
            </a:r>
            <a:r>
              <a:rPr lang="en-GB" sz="1800" dirty="0" err="1">
                <a:solidFill>
                  <a:srgbClr val="266C9F"/>
                </a:solidFill>
                <a:effectLst/>
                <a:ea typeface="Calibri" panose="020F0502020204030204" pitchFamily="34" charset="0"/>
              </a:rPr>
              <a:t>sams</a:t>
            </a:r>
            <a:r>
              <a:rPr lang="en-GB" dirty="0" err="1">
                <a:solidFill>
                  <a:srgbClr val="266C9F"/>
                </a:solidFill>
                <a:ea typeface="Calibri" panose="020F0502020204030204" pitchFamily="34" charset="0"/>
              </a:rPr>
              <a:t>kiptatækni</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til</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að</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miðla</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óáþreifanlegum</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menningararfi</a:t>
            </a:r>
            <a:r>
              <a:rPr lang="en-GB" dirty="0">
                <a:solidFill>
                  <a:srgbClr val="266C9F"/>
                </a:solidFill>
                <a:ea typeface="Calibri" panose="020F0502020204030204" pitchFamily="34" charset="0"/>
              </a:rPr>
              <a:t> á </a:t>
            </a:r>
            <a:r>
              <a:rPr lang="en-GB" dirty="0" err="1">
                <a:solidFill>
                  <a:srgbClr val="266C9F"/>
                </a:solidFill>
                <a:ea typeface="Calibri" panose="020F0502020204030204" pitchFamily="34" charset="0"/>
              </a:rPr>
              <a:t>netinu</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og</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að</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auka</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netfærni</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frumkvöðla</a:t>
            </a:r>
            <a:r>
              <a:rPr lang="en-GB" dirty="0">
                <a:solidFill>
                  <a:srgbClr val="266C9F"/>
                </a:solidFill>
                <a:ea typeface="Calibri" panose="020F0502020204030204" pitchFamily="34" charset="0"/>
              </a:rPr>
              <a:t> á </a:t>
            </a:r>
            <a:r>
              <a:rPr lang="en-GB" dirty="0" err="1">
                <a:solidFill>
                  <a:srgbClr val="266C9F"/>
                </a:solidFill>
                <a:ea typeface="Calibri" panose="020F0502020204030204" pitchFamily="34" charset="0"/>
              </a:rPr>
              <a:t>sviði</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óáþreifanlegs</a:t>
            </a:r>
            <a:r>
              <a:rPr lang="en-GB" dirty="0">
                <a:solidFill>
                  <a:srgbClr val="266C9F"/>
                </a:solidFill>
                <a:ea typeface="Calibri" panose="020F0502020204030204" pitchFamily="34" charset="0"/>
              </a:rPr>
              <a:t> </a:t>
            </a:r>
            <a:r>
              <a:rPr lang="en-GB" dirty="0" err="1">
                <a:solidFill>
                  <a:srgbClr val="266C9F"/>
                </a:solidFill>
                <a:ea typeface="Calibri" panose="020F0502020204030204" pitchFamily="34" charset="0"/>
              </a:rPr>
              <a:t>menningararfs</a:t>
            </a:r>
            <a:r>
              <a:rPr lang="en-GB" dirty="0">
                <a:solidFill>
                  <a:srgbClr val="266C9F"/>
                </a:solidFill>
                <a:ea typeface="Calibri" panose="020F0502020204030204" pitchFamily="34" charset="0"/>
              </a:rPr>
              <a:t>. </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20916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18306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it-IT" sz="3000" b="1" dirty="0">
                <a:solidFill>
                  <a:srgbClr val="266C9F"/>
                </a:solidFill>
                <a:effectLst/>
                <a:latin typeface="Calibri"/>
                <a:ea typeface="Times New Roman" panose="02020603050405020304" pitchFamily="18" charset="0"/>
                <a:cs typeface="Calibri"/>
              </a:rPr>
              <a:t>2.2:</a:t>
            </a:r>
            <a:r>
              <a:rPr lang="it-IT" sz="3200" b="1" dirty="0">
                <a:solidFill>
                  <a:srgbClr val="266C9F"/>
                </a:solidFill>
                <a:effectLst/>
                <a:latin typeface="Calibri"/>
                <a:ea typeface="Times New Roman" panose="02020603050405020304" pitchFamily="18" charset="0"/>
                <a:cs typeface="Calibri"/>
              </a:rPr>
              <a:t> </a:t>
            </a:r>
            <a:r>
              <a:rPr lang="it-IT" sz="3200" b="1" dirty="0">
                <a:solidFill>
                  <a:srgbClr val="266C9F"/>
                </a:solidFill>
                <a:latin typeface="Calibri"/>
                <a:ea typeface="Times New Roman" panose="02020603050405020304" pitchFamily="18" charset="0"/>
                <a:cs typeface="Calibri"/>
              </a:rPr>
              <a:t>Skýjalausnir</a:t>
            </a:r>
            <a:endParaRPr lang="en-GB" sz="3200" dirty="0" err="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95897CA7-201C-4593-AAE4-3F6D76B40D96}"/>
              </a:ext>
            </a:extLst>
          </p:cNvPr>
          <p:cNvSpPr txBox="1"/>
          <p:nvPr/>
        </p:nvSpPr>
        <p:spPr>
          <a:xfrm>
            <a:off x="494190" y="1184276"/>
            <a:ext cx="8034291" cy="5326330"/>
          </a:xfrm>
          <a:prstGeom prst="rect">
            <a:avLst/>
          </a:prstGeom>
          <a:noFill/>
        </p:spPr>
        <p:txBody>
          <a:bodyPr wrap="square">
            <a:spAutoFit/>
          </a:bodyPr>
          <a:lstStyle/>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Google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Hægt er að hlaða upp skrám af ólíkum gerðum inn á ský, með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fullri samþættingu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 alla þjónustu Google. Þjónustuna má nota til að geyma gögn upp að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15 GB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ókeypis, breyta gögnum og hlaða þeim niður. </a:t>
            </a: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OneDrive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Microsoft þjónusta sem tengir þig við allar skrárnar þínar. Með þjónustunni er hægt að geyma, deila, vernda og komast í gögn frá hvaða tæki sem er. Þjónusta án endurgjalds nær til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5 GB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fullrar samþættingar</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við aðrar vörur Microsoft. </a:t>
            </a: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Mega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Vettvangur með mikla möguleika þar sem deila má til dæmis kvikmyndum, bókum, leikjum, tónlist, persónulegum skjölum</a:t>
            </a: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og</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myndum á öruggan hátt. Allt að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20GB</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geymslupláss er innifalið í fríum aðgangi.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879B8C62-8A50-4D65-8B01-5E9605D6CE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1441" y="2920754"/>
            <a:ext cx="1651246" cy="1481735"/>
          </a:xfrm>
          <a:prstGeom prst="rect">
            <a:avLst/>
          </a:prstGeom>
        </p:spPr>
      </p:pic>
      <p:pic>
        <p:nvPicPr>
          <p:cNvPr id="7" name="Imagen 6">
            <a:extLst>
              <a:ext uri="{FF2B5EF4-FFF2-40B4-BE49-F238E27FC236}">
                <a16:creationId xmlns:a16="http://schemas.microsoft.com/office/drawing/2014/main" id="{3E15A03E-D73C-4B5D-9D39-1560A0CD75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0210" y="1236693"/>
            <a:ext cx="1331650" cy="1193493"/>
          </a:xfrm>
          <a:prstGeom prst="rect">
            <a:avLst/>
          </a:prstGeom>
        </p:spPr>
      </p:pic>
      <p:pic>
        <p:nvPicPr>
          <p:cNvPr id="9" name="Imagen 8">
            <a:extLst>
              <a:ext uri="{FF2B5EF4-FFF2-40B4-BE49-F238E27FC236}">
                <a16:creationId xmlns:a16="http://schemas.microsoft.com/office/drawing/2014/main" id="{D20E4509-A008-44AD-9081-E0E2FB1B11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28481" y="4694506"/>
            <a:ext cx="1654206" cy="1240655"/>
          </a:xfrm>
          <a:prstGeom prst="rect">
            <a:avLst/>
          </a:prstGeom>
        </p:spPr>
      </p:pic>
    </p:spTree>
    <p:extLst>
      <p:ext uri="{BB962C8B-B14F-4D97-AF65-F5344CB8AC3E}">
        <p14:creationId xmlns:p14="http://schemas.microsoft.com/office/powerpoint/2010/main" val="375390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1118846" y="204318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1. </a:t>
            </a:r>
            <a:r>
              <a:rPr lang="en-GB" altLang="ko-KR" sz="1600" dirty="0" err="1">
                <a:solidFill>
                  <a:schemeClr val="tx1">
                    <a:lumMod val="65000"/>
                    <a:lumOff val="35000"/>
                  </a:schemeClr>
                </a:solidFill>
                <a:cs typeface="Arial" pitchFamily="34" charset="0"/>
              </a:rPr>
              <a:t>Hver</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þessara</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samfélagsmiðla</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snýst</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helst</a:t>
            </a:r>
            <a:r>
              <a:rPr lang="en-GB" altLang="ko-KR" sz="1600" dirty="0">
                <a:solidFill>
                  <a:schemeClr val="tx1">
                    <a:lumMod val="65000"/>
                    <a:lumOff val="35000"/>
                  </a:schemeClr>
                </a:solidFill>
                <a:cs typeface="Arial" pitchFamily="34" charset="0"/>
              </a:rPr>
              <a:t> um </a:t>
            </a:r>
            <a:r>
              <a:rPr lang="en-GB" altLang="ko-KR" sz="1600" dirty="0" err="1">
                <a:solidFill>
                  <a:schemeClr val="tx1">
                    <a:lumMod val="65000"/>
                    <a:lumOff val="35000"/>
                  </a:schemeClr>
                </a:solidFill>
                <a:cs typeface="Arial" pitchFamily="34" charset="0"/>
              </a:rPr>
              <a:t>myndir</a:t>
            </a:r>
            <a:r>
              <a:rPr lang="en-GB" altLang="ko-KR" sz="1600" dirty="0">
                <a:solidFill>
                  <a:schemeClr val="tx1">
                    <a:lumMod val="65000"/>
                    <a:lumOff val="35000"/>
                  </a:schemeClr>
                </a:solidFill>
                <a:cs typeface="Arial" pitchFamily="34" charset="0"/>
              </a:rPr>
              <a:t>?</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137012" y="279443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a:solidFill>
                  <a:schemeClr val="tx1">
                    <a:lumMod val="75000"/>
                    <a:lumOff val="25000"/>
                  </a:schemeClr>
                </a:solidFill>
                <a:cs typeface="Arial" pitchFamily="34" charset="0"/>
              </a:rPr>
              <a:t>Instagram</a:t>
            </a:r>
          </a:p>
          <a:p>
            <a:pPr marL="285750" indent="-285750">
              <a:buFontTx/>
              <a:buChar char="-"/>
            </a:pPr>
            <a:r>
              <a:rPr lang="en-GB" altLang="ko-KR" sz="1600" dirty="0">
                <a:solidFill>
                  <a:schemeClr val="tx1">
                    <a:lumMod val="75000"/>
                    <a:lumOff val="25000"/>
                  </a:schemeClr>
                </a:solidFill>
                <a:cs typeface="Arial" pitchFamily="34" charset="0"/>
              </a:rPr>
              <a:t>Twitter</a:t>
            </a:r>
          </a:p>
          <a:p>
            <a:pPr marL="285750" indent="-285750">
              <a:buFontTx/>
              <a:buChar char="-"/>
            </a:pPr>
            <a:r>
              <a:rPr lang="en-GB" altLang="ko-KR" sz="1600" dirty="0">
                <a:solidFill>
                  <a:schemeClr val="tx1">
                    <a:lumMod val="75000"/>
                    <a:lumOff val="25000"/>
                  </a:schemeClr>
                </a:solidFill>
                <a:cs typeface="Arial" pitchFamily="34" charset="0"/>
              </a:rPr>
              <a:t>YouTube</a:t>
            </a: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4556494" y="2048784"/>
            <a:ext cx="2705565"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2. </a:t>
            </a:r>
            <a:r>
              <a:rPr lang="en-GB" altLang="ko-KR" sz="1600" dirty="0" err="1">
                <a:solidFill>
                  <a:schemeClr val="tx1">
                    <a:lumMod val="65000"/>
                    <a:lumOff val="35000"/>
                  </a:schemeClr>
                </a:solidFill>
                <a:cs typeface="Arial" pitchFamily="34" charset="0"/>
              </a:rPr>
              <a:t>Hvað</a:t>
            </a:r>
            <a:r>
              <a:rPr lang="en-GB" altLang="ko-KR" sz="1600" dirty="0">
                <a:solidFill>
                  <a:schemeClr val="tx1">
                    <a:lumMod val="65000"/>
                    <a:lumOff val="35000"/>
                  </a:schemeClr>
                </a:solidFill>
                <a:cs typeface="Arial" pitchFamily="34" charset="0"/>
              </a:rPr>
              <a:t> er </a:t>
            </a:r>
            <a:r>
              <a:rPr lang="en-GB" altLang="ko-KR" sz="1600" dirty="0" err="1">
                <a:solidFill>
                  <a:schemeClr val="tx1">
                    <a:lumMod val="65000"/>
                    <a:lumOff val="35000"/>
                  </a:schemeClr>
                </a:solidFill>
                <a:cs typeface="Arial" pitchFamily="34" charset="0"/>
              </a:rPr>
              <a:t>ráðlagt</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við</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miðlun</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óáþreifanlegs</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menningararf</a:t>
            </a:r>
            <a:r>
              <a:rPr lang="en-GB" altLang="ko-KR" sz="1600" dirty="0">
                <a:solidFill>
                  <a:schemeClr val="tx1">
                    <a:lumMod val="65000"/>
                    <a:lumOff val="35000"/>
                  </a:schemeClr>
                </a:solidFill>
                <a:cs typeface="Arial" pitchFamily="34" charset="0"/>
              </a:rPr>
              <a:t> á </a:t>
            </a:r>
            <a:r>
              <a:rPr lang="en-GB" altLang="ko-KR" sz="1600" dirty="0" err="1">
                <a:solidFill>
                  <a:schemeClr val="tx1">
                    <a:lumMod val="65000"/>
                    <a:lumOff val="35000"/>
                  </a:schemeClr>
                </a:solidFill>
                <a:cs typeface="Arial" pitchFamily="34" charset="0"/>
              </a:rPr>
              <a:t>netinu</a:t>
            </a:r>
            <a:r>
              <a:rPr lang="en-GB" altLang="ko-KR" sz="1600" dirty="0">
                <a:solidFill>
                  <a:schemeClr val="tx1">
                    <a:lumMod val="65000"/>
                    <a:lumOff val="35000"/>
                  </a:schemeClr>
                </a:solidFill>
                <a:cs typeface="Arial" pitchFamily="34" charset="0"/>
              </a:rPr>
              <a:t>? </a:t>
            </a: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4541819" y="2776506"/>
            <a:ext cx="321748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err="1">
                <a:solidFill>
                  <a:schemeClr val="tx1">
                    <a:lumMod val="75000"/>
                    <a:lumOff val="25000"/>
                  </a:schemeClr>
                </a:solidFill>
                <a:cs typeface="Arial" pitchFamily="34" charset="0"/>
              </a:rPr>
              <a:t>Heillandi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vörumerki</a:t>
            </a:r>
            <a:r>
              <a:rPr lang="en-GB" altLang="ko-KR" sz="1600" dirty="0">
                <a:solidFill>
                  <a:schemeClr val="tx1">
                    <a:lumMod val="75000"/>
                    <a:lumOff val="25000"/>
                  </a:schemeClr>
                </a:solidFill>
                <a:cs typeface="Arial" pitchFamily="34" charset="0"/>
              </a:rPr>
              <a:t>.</a:t>
            </a:r>
          </a:p>
          <a:p>
            <a:pPr marL="285750" indent="-285750">
              <a:buFontTx/>
              <a:buChar char="-"/>
            </a:pPr>
            <a:r>
              <a:rPr lang="en-GB" altLang="ko-KR" sz="1600" b="1" dirty="0" err="1">
                <a:solidFill>
                  <a:schemeClr val="tx1">
                    <a:lumMod val="75000"/>
                    <a:lumOff val="25000"/>
                  </a:schemeClr>
                </a:solidFill>
                <a:cs typeface="Arial" pitchFamily="34" charset="0"/>
              </a:rPr>
              <a:t>Árangursrík</a:t>
            </a:r>
            <a:r>
              <a:rPr lang="en-GB" altLang="ko-KR" sz="1600" b="1" dirty="0">
                <a:solidFill>
                  <a:schemeClr val="tx1">
                    <a:lumMod val="75000"/>
                    <a:lumOff val="25000"/>
                  </a:schemeClr>
                </a:solidFill>
                <a:cs typeface="Arial" pitchFamily="34" charset="0"/>
              </a:rPr>
              <a:t> </a:t>
            </a:r>
            <a:r>
              <a:rPr lang="en-GB" altLang="ko-KR" sz="1600" b="1" dirty="0" err="1">
                <a:solidFill>
                  <a:schemeClr val="tx1">
                    <a:lumMod val="75000"/>
                    <a:lumOff val="25000"/>
                  </a:schemeClr>
                </a:solidFill>
                <a:cs typeface="Arial" pitchFamily="34" charset="0"/>
              </a:rPr>
              <a:t>stefna</a:t>
            </a:r>
            <a:r>
              <a:rPr lang="en-GB" altLang="ko-KR" sz="1600" b="1" dirty="0">
                <a:solidFill>
                  <a:schemeClr val="tx1">
                    <a:lumMod val="75000"/>
                    <a:lumOff val="25000"/>
                  </a:schemeClr>
                </a:solidFill>
                <a:cs typeface="Arial" pitchFamily="34" charset="0"/>
              </a:rPr>
              <a:t> um </a:t>
            </a:r>
            <a:r>
              <a:rPr lang="en-GB" altLang="ko-KR" sz="1600" b="1" dirty="0" err="1">
                <a:solidFill>
                  <a:schemeClr val="tx1">
                    <a:lumMod val="75000"/>
                    <a:lumOff val="25000"/>
                  </a:schemeClr>
                </a:solidFill>
                <a:cs typeface="Arial" pitchFamily="34" charset="0"/>
              </a:rPr>
              <a:t>tengslanet</a:t>
            </a:r>
            <a:r>
              <a:rPr lang="en-GB" altLang="ko-KR" sz="1600" b="1" dirty="0">
                <a:solidFill>
                  <a:schemeClr val="tx1">
                    <a:lumMod val="75000"/>
                    <a:lumOff val="25000"/>
                  </a:schemeClr>
                </a:solidFill>
                <a:cs typeface="Arial" pitchFamily="34" charset="0"/>
              </a:rPr>
              <a:t>. </a:t>
            </a:r>
            <a:endParaRPr lang="en-GB" altLang="ko-KR" sz="1600" b="1" dirty="0">
              <a:solidFill>
                <a:schemeClr val="tx1">
                  <a:lumMod val="75000"/>
                  <a:lumOff val="25000"/>
                </a:schemeClr>
              </a:solidFill>
              <a:highlight>
                <a:srgbClr val="FFFF00"/>
              </a:highlight>
              <a:cs typeface="Arial" pitchFamily="34" charset="0"/>
            </a:endParaRPr>
          </a:p>
          <a:p>
            <a:pPr marL="285750" indent="-285750">
              <a:buFontTx/>
              <a:buChar char="-"/>
            </a:pPr>
            <a:r>
              <a:rPr lang="en-GB" altLang="ko-KR" sz="1600" dirty="0" err="1">
                <a:solidFill>
                  <a:schemeClr val="tx1">
                    <a:lumMod val="75000"/>
                    <a:lumOff val="25000"/>
                  </a:schemeClr>
                </a:solidFill>
                <a:cs typeface="Arial" pitchFamily="34" charset="0"/>
              </a:rPr>
              <a:t>Koma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upp</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mörgum</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aðgöngum</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ólíkum</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vettvöngum</a:t>
            </a:r>
            <a:r>
              <a:rPr lang="en-GB" altLang="ko-KR" sz="1600" dirty="0">
                <a:solidFill>
                  <a:schemeClr val="tx1">
                    <a:lumMod val="75000"/>
                    <a:lumOff val="25000"/>
                  </a:schemeClr>
                </a:solidFill>
                <a:cs typeface="Arial" pitchFamily="34" charset="0"/>
              </a:rPr>
              <a:t>. </a:t>
            </a:r>
            <a:endParaRPr lang="en-GB" altLang="ko-KR" sz="1600" dirty="0">
              <a:solidFill>
                <a:schemeClr val="tx1">
                  <a:lumMod val="75000"/>
                  <a:lumOff val="25000"/>
                </a:schemeClr>
              </a:solidFill>
              <a:highlight>
                <a:srgbClr val="FFFF00"/>
              </a:highlight>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1418044" y="1188794"/>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8620265" y="2076165"/>
            <a:ext cx="2705564" cy="72516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3. </a:t>
            </a:r>
            <a:r>
              <a:rPr lang="en-GB" altLang="ko-KR" sz="1600" dirty="0" err="1">
                <a:solidFill>
                  <a:schemeClr val="tx1">
                    <a:lumMod val="65000"/>
                    <a:lumOff val="35000"/>
                  </a:schemeClr>
                </a:solidFill>
                <a:cs typeface="Arial" pitchFamily="34" charset="0"/>
              </a:rPr>
              <a:t>Hvert</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þessara</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atriða</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stuðlar</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að</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dreifingu</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óáþreifanlegs</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menningararfs</a:t>
            </a:r>
            <a:r>
              <a:rPr lang="en-GB" altLang="ko-KR" sz="1600" dirty="0">
                <a:solidFill>
                  <a:schemeClr val="tx1">
                    <a:lumMod val="65000"/>
                    <a:lumOff val="35000"/>
                  </a:schemeClr>
                </a:solidFill>
                <a:cs typeface="Arial" pitchFamily="34" charset="0"/>
              </a:rPr>
              <a:t> á </a:t>
            </a:r>
            <a:r>
              <a:rPr lang="en-GB" altLang="ko-KR" sz="1600" dirty="0" err="1">
                <a:solidFill>
                  <a:schemeClr val="tx1">
                    <a:lumMod val="65000"/>
                    <a:lumOff val="35000"/>
                  </a:schemeClr>
                </a:solidFill>
                <a:cs typeface="Arial" pitchFamily="34" charset="0"/>
              </a:rPr>
              <a:t>netinu</a:t>
            </a:r>
            <a:r>
              <a:rPr lang="en-GB" altLang="ko-KR" sz="1600" dirty="0">
                <a:solidFill>
                  <a:schemeClr val="tx1">
                    <a:lumMod val="65000"/>
                    <a:lumOff val="35000"/>
                  </a:schemeClr>
                </a:solidFill>
                <a:cs typeface="Arial" pitchFamily="34" charset="0"/>
              </a:rPr>
              <a:t>?</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8654519" y="2815959"/>
            <a:ext cx="267131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solidFill>
                  <a:schemeClr val="tx1">
                    <a:lumMod val="75000"/>
                    <a:lumOff val="25000"/>
                  </a:schemeClr>
                </a:solidFill>
                <a:cs typeface="Arial" pitchFamily="34" charset="0"/>
              </a:rPr>
              <a:t>Að</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eiga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fartölvu</a:t>
            </a:r>
            <a:endParaRPr lang="en-US" altLang="ko-KR" sz="1600" dirty="0">
              <a:solidFill>
                <a:schemeClr val="tx1">
                  <a:lumMod val="75000"/>
                  <a:lumOff val="25000"/>
                </a:schemeClr>
              </a:solidFill>
              <a:cs typeface="Arial" pitchFamily="34" charset="0"/>
            </a:endParaRPr>
          </a:p>
          <a:p>
            <a:pPr marL="285750" indent="-285750">
              <a:buFontTx/>
              <a:buChar char="-"/>
            </a:pPr>
            <a:r>
              <a:rPr lang="en-US" altLang="ko-KR" sz="1600" b="1" dirty="0">
                <a:solidFill>
                  <a:schemeClr val="tx1">
                    <a:lumMod val="75000"/>
                    <a:lumOff val="25000"/>
                  </a:schemeClr>
                </a:solidFill>
                <a:cs typeface="Arial" pitchFamily="34" charset="0"/>
              </a:rPr>
              <a:t>Gott </a:t>
            </a:r>
            <a:r>
              <a:rPr lang="en-US" altLang="ko-KR" sz="1600" b="1" dirty="0" err="1">
                <a:solidFill>
                  <a:schemeClr val="tx1">
                    <a:lumMod val="75000"/>
                    <a:lumOff val="25000"/>
                  </a:schemeClr>
                </a:solidFill>
                <a:cs typeface="Arial" pitchFamily="34" charset="0"/>
              </a:rPr>
              <a:t>margmiðlunarefni</a:t>
            </a:r>
            <a:r>
              <a:rPr lang="en-US" altLang="ko-KR" sz="1600" b="1" dirty="0">
                <a:solidFill>
                  <a:schemeClr val="tx1">
                    <a:lumMod val="75000"/>
                    <a:lumOff val="25000"/>
                  </a:schemeClr>
                </a:solidFill>
                <a:cs typeface="Arial" pitchFamily="34" charset="0"/>
              </a:rPr>
              <a:t> </a:t>
            </a:r>
          </a:p>
          <a:p>
            <a:pPr marL="285750" indent="-285750">
              <a:buFontTx/>
              <a:buChar char="-"/>
            </a:pPr>
            <a:r>
              <a:rPr lang="en-US" altLang="ko-KR" sz="1600" dirty="0" err="1">
                <a:solidFill>
                  <a:schemeClr val="tx1">
                    <a:lumMod val="75000"/>
                    <a:lumOff val="25000"/>
                  </a:schemeClr>
                </a:solidFill>
                <a:cs typeface="Arial" pitchFamily="34" charset="0"/>
              </a:rPr>
              <a:t>Færni</a:t>
            </a:r>
            <a:r>
              <a:rPr lang="en-US" altLang="ko-KR" sz="1600" dirty="0">
                <a:solidFill>
                  <a:schemeClr val="tx1">
                    <a:lumMod val="75000"/>
                    <a:lumOff val="25000"/>
                  </a:schemeClr>
                </a:solidFill>
                <a:cs typeface="Arial" pitchFamily="34" charset="0"/>
              </a:rPr>
              <a:t> í </a:t>
            </a:r>
            <a:r>
              <a:rPr lang="en-US" altLang="ko-KR" sz="1600" dirty="0" err="1">
                <a:solidFill>
                  <a:schemeClr val="tx1">
                    <a:lumMod val="75000"/>
                    <a:lumOff val="25000"/>
                  </a:schemeClr>
                </a:solidFill>
                <a:cs typeface="Arial" pitchFamily="34" charset="0"/>
              </a:rPr>
              <a:t>vélritun</a:t>
            </a:r>
            <a:endParaRPr lang="en-US" altLang="ko-KR" sz="1600" dirty="0">
              <a:solidFill>
                <a:schemeClr val="tx1">
                  <a:lumMod val="75000"/>
                  <a:lumOff val="25000"/>
                </a:schemeClr>
              </a:solidFill>
              <a:cs typeface="Arial" pitchFamily="34" charset="0"/>
            </a:endParaRPr>
          </a:p>
        </p:txBody>
      </p:sp>
      <p:sp>
        <p:nvSpPr>
          <p:cNvPr id="29" name="Donut 39">
            <a:extLst>
              <a:ext uri="{FF2B5EF4-FFF2-40B4-BE49-F238E27FC236}">
                <a16:creationId xmlns:a16="http://schemas.microsoft.com/office/drawing/2014/main" id="{1FEB28B7-0D50-4EF1-8E68-CABB4BF3D4C9}"/>
              </a:ext>
            </a:extLst>
          </p:cNvPr>
          <p:cNvSpPr/>
          <p:nvPr/>
        </p:nvSpPr>
        <p:spPr>
          <a:xfrm>
            <a:off x="9572519" y="142775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1573179" y="143653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4504815" y="160007"/>
            <a:ext cx="6952393"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200" b="1" dirty="0">
                <a:solidFill>
                  <a:srgbClr val="266C9F"/>
                </a:solidFill>
                <a:latin typeface="+mn-lt"/>
              </a:rPr>
              <a:t>SJÁLFSPRÓF</a:t>
            </a:r>
          </a:p>
        </p:txBody>
      </p:sp>
      <p:sp>
        <p:nvSpPr>
          <p:cNvPr id="25" name="Text Placeholder 4"/>
          <p:cNvSpPr txBox="1">
            <a:spLocks/>
          </p:cNvSpPr>
          <p:nvPr/>
        </p:nvSpPr>
        <p:spPr>
          <a:xfrm>
            <a:off x="1127938" y="4891229"/>
            <a:ext cx="3302000" cy="32972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4. </a:t>
            </a:r>
            <a:r>
              <a:rPr lang="en-GB" altLang="ko-KR" sz="1600" dirty="0" err="1">
                <a:solidFill>
                  <a:schemeClr val="tx1">
                    <a:lumMod val="65000"/>
                    <a:lumOff val="35000"/>
                  </a:schemeClr>
                </a:solidFill>
                <a:cs typeface="Arial" pitchFamily="34" charset="0"/>
              </a:rPr>
              <a:t>Hvers</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konar</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gagnageymslu</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byggir</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skýið</a:t>
            </a:r>
            <a:r>
              <a:rPr lang="en-GB" altLang="ko-KR" sz="1600" dirty="0">
                <a:solidFill>
                  <a:schemeClr val="tx1">
                    <a:lumMod val="65000"/>
                    <a:lumOff val="35000"/>
                  </a:schemeClr>
                </a:solidFill>
                <a:cs typeface="Arial" pitchFamily="34" charset="0"/>
              </a:rPr>
              <a:t> á?</a:t>
            </a:r>
          </a:p>
        </p:txBody>
      </p:sp>
      <p:sp>
        <p:nvSpPr>
          <p:cNvPr id="27" name="Text Placeholder 5"/>
          <p:cNvSpPr txBox="1">
            <a:spLocks/>
          </p:cNvSpPr>
          <p:nvPr/>
        </p:nvSpPr>
        <p:spPr>
          <a:xfrm>
            <a:off x="1401084" y="543844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err="1">
                <a:solidFill>
                  <a:schemeClr val="tx1">
                    <a:lumMod val="75000"/>
                    <a:lumOff val="25000"/>
                  </a:schemeClr>
                </a:solidFill>
                <a:cs typeface="Arial" pitchFamily="34" charset="0"/>
              </a:rPr>
              <a:t>Netlægri</a:t>
            </a:r>
            <a:r>
              <a:rPr lang="en-GB" altLang="ko-KR" sz="1600" b="1" dirty="0">
                <a:solidFill>
                  <a:schemeClr val="tx1">
                    <a:lumMod val="75000"/>
                    <a:lumOff val="25000"/>
                  </a:schemeClr>
                </a:solidFill>
                <a:cs typeface="Arial" pitchFamily="34" charset="0"/>
              </a:rPr>
              <a:t>	</a:t>
            </a:r>
          </a:p>
          <a:p>
            <a:pPr marL="285750" indent="-285750">
              <a:buFontTx/>
              <a:buChar char="-"/>
            </a:pPr>
            <a:r>
              <a:rPr lang="en-GB" altLang="ko-KR" sz="1600" dirty="0" err="1">
                <a:solidFill>
                  <a:schemeClr val="tx1">
                    <a:lumMod val="75000"/>
                    <a:lumOff val="25000"/>
                  </a:schemeClr>
                </a:solidFill>
                <a:cs typeface="Arial" pitchFamily="34" charset="0"/>
              </a:rPr>
              <a:t>Ótengdri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netinu</a:t>
            </a:r>
            <a:endParaRPr lang="en-GB" altLang="ko-KR" sz="1600" dirty="0">
              <a:solidFill>
                <a:schemeClr val="tx1">
                  <a:lumMod val="75000"/>
                  <a:lumOff val="25000"/>
                </a:schemeClr>
              </a:solidFill>
              <a:cs typeface="Arial" pitchFamily="34" charset="0"/>
            </a:endParaRPr>
          </a:p>
          <a:p>
            <a:pPr marL="285750" indent="-285750">
              <a:buFontTx/>
              <a:buChar char="-"/>
            </a:pPr>
            <a:r>
              <a:rPr lang="en-GB" altLang="ko-KR" sz="1600" dirty="0" err="1">
                <a:solidFill>
                  <a:schemeClr val="tx1">
                    <a:lumMod val="75000"/>
                    <a:lumOff val="25000"/>
                  </a:schemeClr>
                </a:solidFill>
                <a:cs typeface="Arial" pitchFamily="34" charset="0"/>
              </a:rPr>
              <a:t>Efnislegri</a:t>
            </a:r>
            <a:endParaRPr lang="en-GB" altLang="ko-KR" sz="1600" dirty="0">
              <a:solidFill>
                <a:schemeClr val="tx1">
                  <a:lumMod val="75000"/>
                  <a:lumOff val="25000"/>
                </a:schemeClr>
              </a:solidFill>
              <a:cs typeface="Arial" pitchFamily="34" charset="0"/>
            </a:endParaRPr>
          </a:p>
        </p:txBody>
      </p:sp>
      <p:sp>
        <p:nvSpPr>
          <p:cNvPr id="32" name="Text Placeholder 6"/>
          <p:cNvSpPr txBox="1">
            <a:spLocks/>
          </p:cNvSpPr>
          <p:nvPr/>
        </p:nvSpPr>
        <p:spPr>
          <a:xfrm>
            <a:off x="6801462" y="4846270"/>
            <a:ext cx="3988000" cy="375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5. Á </a:t>
            </a:r>
            <a:r>
              <a:rPr lang="en-GB" altLang="ko-KR" sz="1600" dirty="0" err="1">
                <a:solidFill>
                  <a:schemeClr val="tx1">
                    <a:lumMod val="65000"/>
                    <a:lumOff val="35000"/>
                  </a:schemeClr>
                </a:solidFill>
                <a:cs typeface="Arial" pitchFamily="34" charset="0"/>
              </a:rPr>
              <a:t>hvaða</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vettvangi</a:t>
            </a:r>
            <a:r>
              <a:rPr lang="en-GB" altLang="ko-KR" sz="1600" dirty="0">
                <a:solidFill>
                  <a:schemeClr val="tx1">
                    <a:lumMod val="65000"/>
                    <a:lumOff val="35000"/>
                  </a:schemeClr>
                </a:solidFill>
                <a:cs typeface="Arial" pitchFamily="34" charset="0"/>
              </a:rPr>
              <a:t> er </a:t>
            </a:r>
            <a:r>
              <a:rPr lang="en-GB" altLang="ko-KR" sz="1600" dirty="0" err="1">
                <a:solidFill>
                  <a:schemeClr val="tx1">
                    <a:lumMod val="65000"/>
                    <a:lumOff val="35000"/>
                  </a:schemeClr>
                </a:solidFill>
                <a:cs typeface="Arial" pitchFamily="34" charset="0"/>
              </a:rPr>
              <a:t>skjölum</a:t>
            </a:r>
            <a:r>
              <a:rPr lang="en-GB" altLang="ko-KR" sz="1600" dirty="0">
                <a:solidFill>
                  <a:schemeClr val="tx1">
                    <a:lumMod val="65000"/>
                    <a:lumOff val="35000"/>
                  </a:schemeClr>
                </a:solidFill>
                <a:cs typeface="Arial" pitchFamily="34" charset="0"/>
              </a:rPr>
              <a:t> </a:t>
            </a:r>
            <a:r>
              <a:rPr lang="en-GB" altLang="ko-KR" sz="1600" dirty="0" err="1">
                <a:solidFill>
                  <a:schemeClr val="tx1">
                    <a:lumMod val="65000"/>
                    <a:lumOff val="35000"/>
                  </a:schemeClr>
                </a:solidFill>
                <a:cs typeface="Arial" pitchFamily="34" charset="0"/>
              </a:rPr>
              <a:t>deilt</a:t>
            </a:r>
            <a:r>
              <a:rPr lang="en-GB" altLang="ko-KR" sz="1600" dirty="0">
                <a:solidFill>
                  <a:schemeClr val="tx1">
                    <a:lumMod val="65000"/>
                    <a:lumOff val="35000"/>
                  </a:schemeClr>
                </a:solidFill>
                <a:cs typeface="Arial" pitchFamily="34" charset="0"/>
              </a:rPr>
              <a:t> í </a:t>
            </a:r>
            <a:r>
              <a:rPr lang="en-GB" altLang="ko-KR" sz="1600" dirty="0" err="1">
                <a:solidFill>
                  <a:schemeClr val="tx1">
                    <a:lumMod val="65000"/>
                    <a:lumOff val="35000"/>
                  </a:schemeClr>
                </a:solidFill>
                <a:cs typeface="Arial" pitchFamily="34" charset="0"/>
              </a:rPr>
              <a:t>skýi</a:t>
            </a:r>
            <a:r>
              <a:rPr lang="en-GB" altLang="ko-KR" sz="1600" dirty="0">
                <a:solidFill>
                  <a:schemeClr val="tx1">
                    <a:lumMod val="65000"/>
                    <a:lumOff val="35000"/>
                  </a:schemeClr>
                </a:solidFill>
                <a:cs typeface="Arial" pitchFamily="34" charset="0"/>
              </a:rPr>
              <a:t>? </a:t>
            </a:r>
          </a:p>
        </p:txBody>
      </p:sp>
      <p:sp>
        <p:nvSpPr>
          <p:cNvPr id="34" name="Text Placeholder 7"/>
          <p:cNvSpPr txBox="1">
            <a:spLocks/>
          </p:cNvSpPr>
          <p:nvPr/>
        </p:nvSpPr>
        <p:spPr>
          <a:xfrm>
            <a:off x="6883011" y="517936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Facebook </a:t>
            </a:r>
          </a:p>
          <a:p>
            <a:pPr marL="285750" indent="-285750">
              <a:buFontTx/>
              <a:buChar char="-"/>
            </a:pPr>
            <a:r>
              <a:rPr lang="en-GB" altLang="ko-KR" sz="1600" dirty="0">
                <a:solidFill>
                  <a:schemeClr val="tx1">
                    <a:lumMod val="75000"/>
                    <a:lumOff val="25000"/>
                  </a:schemeClr>
                </a:solidFill>
                <a:cs typeface="Arial" pitchFamily="34" charset="0"/>
              </a:rPr>
              <a:t>WordPress </a:t>
            </a:r>
          </a:p>
          <a:p>
            <a:pPr marL="285750" indent="-285750">
              <a:buFontTx/>
              <a:buChar char="-"/>
            </a:pPr>
            <a:r>
              <a:rPr lang="en-GB" altLang="ko-KR" sz="1600" b="1" dirty="0">
                <a:solidFill>
                  <a:schemeClr val="tx1">
                    <a:lumMod val="75000"/>
                    <a:lumOff val="25000"/>
                  </a:schemeClr>
                </a:solidFill>
                <a:cs typeface="Arial" pitchFamily="34" charset="0"/>
              </a:rPr>
              <a:t>OneDrive</a:t>
            </a:r>
          </a:p>
        </p:txBody>
      </p:sp>
      <p:sp>
        <p:nvSpPr>
          <p:cNvPr id="36" name="Oval 18"/>
          <p:cNvSpPr/>
          <p:nvPr/>
        </p:nvSpPr>
        <p:spPr>
          <a:xfrm>
            <a:off x="8243069" y="400269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8" name="Rectangle 36"/>
          <p:cNvSpPr/>
          <p:nvPr/>
        </p:nvSpPr>
        <p:spPr>
          <a:xfrm>
            <a:off x="8417573" y="418281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41" name="Oval 18">
            <a:extLst>
              <a:ext uri="{FF2B5EF4-FFF2-40B4-BE49-F238E27FC236}">
                <a16:creationId xmlns:a16="http://schemas.microsoft.com/office/drawing/2014/main" id="{80789689-8ECF-4637-8D09-93E0553BBD4A}"/>
              </a:ext>
            </a:extLst>
          </p:cNvPr>
          <p:cNvSpPr/>
          <p:nvPr/>
        </p:nvSpPr>
        <p:spPr>
          <a:xfrm>
            <a:off x="5398573" y="1180991"/>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2" name="Donut 39">
            <a:extLst>
              <a:ext uri="{FF2B5EF4-FFF2-40B4-BE49-F238E27FC236}">
                <a16:creationId xmlns:a16="http://schemas.microsoft.com/office/drawing/2014/main" id="{147BE243-352F-4891-B76E-D79D55514BDA}"/>
              </a:ext>
            </a:extLst>
          </p:cNvPr>
          <p:cNvSpPr/>
          <p:nvPr/>
        </p:nvSpPr>
        <p:spPr>
          <a:xfrm>
            <a:off x="5595770" y="137969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3" name="Oval 18">
            <a:extLst>
              <a:ext uri="{FF2B5EF4-FFF2-40B4-BE49-F238E27FC236}">
                <a16:creationId xmlns:a16="http://schemas.microsoft.com/office/drawing/2014/main" id="{356350CC-DCA0-4634-8670-C1DFB18A402B}"/>
              </a:ext>
            </a:extLst>
          </p:cNvPr>
          <p:cNvSpPr/>
          <p:nvPr/>
        </p:nvSpPr>
        <p:spPr>
          <a:xfrm>
            <a:off x="9572519" y="1120037"/>
            <a:ext cx="754393" cy="754393"/>
          </a:xfrm>
          <a:prstGeom prst="ellipse">
            <a:avLst/>
          </a:prstGeom>
          <a:solidFill>
            <a:srgbClr val="FFB500"/>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Oval 21">
            <a:extLst>
              <a:ext uri="{FF2B5EF4-FFF2-40B4-BE49-F238E27FC236}">
                <a16:creationId xmlns:a16="http://schemas.microsoft.com/office/drawing/2014/main" id="{2E5FDC2C-0E79-4221-8797-498424EAC3E3}"/>
              </a:ext>
            </a:extLst>
          </p:cNvPr>
          <p:cNvSpPr>
            <a:spLocks noChangeAspect="1"/>
          </p:cNvSpPr>
          <p:nvPr/>
        </p:nvSpPr>
        <p:spPr>
          <a:xfrm>
            <a:off x="9782268" y="132176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5" name="Oval 18">
            <a:extLst>
              <a:ext uri="{FF2B5EF4-FFF2-40B4-BE49-F238E27FC236}">
                <a16:creationId xmlns:a16="http://schemas.microsoft.com/office/drawing/2014/main" id="{F8AB47FD-66EA-412E-A946-DDBB03196EBC}"/>
              </a:ext>
            </a:extLst>
          </p:cNvPr>
          <p:cNvSpPr/>
          <p:nvPr/>
        </p:nvSpPr>
        <p:spPr>
          <a:xfrm>
            <a:off x="2842691" y="4034227"/>
            <a:ext cx="754393" cy="754730"/>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6" name="Donut 8">
            <a:extLst>
              <a:ext uri="{FF2B5EF4-FFF2-40B4-BE49-F238E27FC236}">
                <a16:creationId xmlns:a16="http://schemas.microsoft.com/office/drawing/2014/main" id="{0FEFD3DC-CEDE-484B-B62F-7C2F62BF5E12}"/>
              </a:ext>
            </a:extLst>
          </p:cNvPr>
          <p:cNvSpPr/>
          <p:nvPr/>
        </p:nvSpPr>
        <p:spPr>
          <a:xfrm>
            <a:off x="3039040" y="4173453"/>
            <a:ext cx="361696" cy="45291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62694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400" b="1" dirty="0">
                <a:solidFill>
                  <a:srgbClr val="266C9F"/>
                </a:solidFill>
                <a:latin typeface="+mn-lt"/>
              </a:rPr>
              <a:t>SAMANTEKT</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0">
            <a:extLst>
              <a:ext uri="{FF2B5EF4-FFF2-40B4-BE49-F238E27FC236}">
                <a16:creationId xmlns:a16="http://schemas.microsoft.com/office/drawing/2014/main" id="{8008F14C-7C2B-4FF8-9C52-42E821022212}"/>
              </a:ext>
            </a:extLst>
          </p:cNvPr>
          <p:cNvSpPr txBox="1"/>
          <p:nvPr/>
        </p:nvSpPr>
        <p:spPr>
          <a:xfrm>
            <a:off x="603682" y="1465890"/>
            <a:ext cx="3217696" cy="120827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latinLnBrk="0">
              <a:lnSpc>
                <a:spcPct val="115000"/>
              </a:lnSpc>
              <a:spcBef>
                <a:spcPts val="1000"/>
              </a:spcBef>
              <a:defRPr/>
            </a:pPr>
            <a:r>
              <a:rPr kumimoji="0" lang="is-I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Hannaðu góða vefsíðu.</a:t>
            </a:r>
            <a:r>
              <a:rPr lang="sk-SK" sz="16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is-IS" sz="1600" dirty="0">
                <a:solidFill>
                  <a:prstClr val="black"/>
                </a:solidFill>
                <a:latin typeface="Calibri" panose="020F0502020204030204" pitchFamily="34" charset="0"/>
                <a:ea typeface="Times New Roman" panose="02020603050405020304" pitchFamily="18" charset="0"/>
                <a:cs typeface="Calibri" panose="020F0502020204030204" pitchFamily="34" charset="0"/>
              </a:rPr>
              <a:t>Það felst meðal annars í góðu skipulagi á efni, stefnu um útgáfu, notendaupplifun og staðsetningu. </a:t>
            </a:r>
            <a:endParaRPr lang="en-US" altLang="ko-KR" sz="1600" dirty="0">
              <a:solidFill>
                <a:schemeClr val="tx1">
                  <a:lumMod val="75000"/>
                  <a:lumOff val="25000"/>
                </a:schemeClr>
              </a:solidFill>
              <a:cs typeface="Arial" pitchFamily="34" charset="0"/>
            </a:endParaRPr>
          </a:p>
        </p:txBody>
      </p:sp>
      <p:sp>
        <p:nvSpPr>
          <p:cNvPr id="18" name="TextBox 10">
            <a:extLst>
              <a:ext uri="{FF2B5EF4-FFF2-40B4-BE49-F238E27FC236}">
                <a16:creationId xmlns:a16="http://schemas.microsoft.com/office/drawing/2014/main" id="{31E3B2DC-9FF8-4F49-9BBB-078E842A163C}"/>
              </a:ext>
            </a:extLst>
          </p:cNvPr>
          <p:cNvSpPr txBox="1"/>
          <p:nvPr/>
        </p:nvSpPr>
        <p:spPr>
          <a:xfrm>
            <a:off x="603682" y="3255155"/>
            <a:ext cx="3159049" cy="9251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is-I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Veldu réttan samfélagsmiðil fyrir verkefnið þitt, út frá eiginleikum og notendum. </a:t>
            </a:r>
            <a:endParaRPr lang="ko-KR" altLang="en-US" sz="1600" dirty="0">
              <a:solidFill>
                <a:schemeClr val="tx1">
                  <a:lumMod val="75000"/>
                  <a:lumOff val="25000"/>
                </a:schemeClr>
              </a:solidFill>
              <a:cs typeface="Arial" pitchFamily="34" charset="0"/>
            </a:endParaRPr>
          </a:p>
        </p:txBody>
      </p:sp>
      <p:sp>
        <p:nvSpPr>
          <p:cNvPr id="21" name="TextBox 10">
            <a:extLst>
              <a:ext uri="{FF2B5EF4-FFF2-40B4-BE49-F238E27FC236}">
                <a16:creationId xmlns:a16="http://schemas.microsoft.com/office/drawing/2014/main" id="{DE9987CC-ACD6-4DE1-A08A-5B6FD3594EE0}"/>
              </a:ext>
            </a:extLst>
          </p:cNvPr>
          <p:cNvSpPr txBox="1"/>
          <p:nvPr/>
        </p:nvSpPr>
        <p:spPr>
          <a:xfrm>
            <a:off x="603682" y="4768607"/>
            <a:ext cx="3217696" cy="9251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lang="is-IS" sz="1600" dirty="0">
                <a:solidFill>
                  <a:prstClr val="black"/>
                </a:solidFill>
                <a:latin typeface="Calibri" panose="020F0502020204030204" pitchFamily="34" charset="0"/>
                <a:ea typeface="Times New Roman" panose="02020603050405020304" pitchFamily="18" charset="0"/>
                <a:cs typeface="Calibri" panose="020F0502020204030204" pitchFamily="34" charset="0"/>
              </a:rPr>
              <a:t>Komdu þér upp stefnu um staðsetningu á mismunandi samfélagsmiðlum.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633154" y="1385055"/>
            <a:ext cx="3020050" cy="120827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is-I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Bættu regulega við nýju efni á vefsíðu þína og gættu þess að áskrifendur þínir geti vitað hvenær þú birtir nýtt efni.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633153" y="3121984"/>
            <a:ext cx="3020049" cy="9251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is-I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Búðu til aðgang að skýjaþjónustu og nýttu þér slíka lausn til að geyma og miðla efni.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0">
            <a:extLst>
              <a:ext uri="{FF2B5EF4-FFF2-40B4-BE49-F238E27FC236}">
                <a16:creationId xmlns:a16="http://schemas.microsoft.com/office/drawing/2014/main" id="{B2B79803-83BB-4D2F-9AF3-FD0852C54A04}"/>
              </a:ext>
            </a:extLst>
          </p:cNvPr>
          <p:cNvSpPr txBox="1"/>
          <p:nvPr/>
        </p:nvSpPr>
        <p:spPr>
          <a:xfrm>
            <a:off x="7633153" y="4786918"/>
            <a:ext cx="3020048" cy="64197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1000"/>
              </a:spcAft>
              <a:buClrTx/>
              <a:buSzTx/>
              <a:buFont typeface="Arial" panose="020B0604020202020204" pitchFamily="34" charset="0"/>
              <a:buNone/>
              <a:tabLst/>
              <a:defRPr/>
            </a:pPr>
            <a:r>
              <a:rPr kumimoji="0" lang="is-I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Sjáðu til þess að upplifun notenda sé ánægjuleg.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25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TAKK FYRIR</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YFIRLIT</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732400" y="411243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769336" y="2233800"/>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769336" y="5983711"/>
            <a:ext cx="1440000" cy="108000"/>
          </a:xfrm>
          <a:prstGeom prst="roundRect">
            <a:avLst>
              <a:gd name="adj" fmla="val 50000"/>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773925" y="422024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535374" y="2087518"/>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740605" y="2285411"/>
            <a:ext cx="1996525" cy="1774588"/>
            <a:chOff x="1698740" y="1573435"/>
            <a:chExt cx="1195165" cy="1774588"/>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698740" y="1573435"/>
              <a:ext cx="1195165" cy="1774588"/>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hluti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nýta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samskiptatækni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óáþreifanlegs</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menningararfs</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771606" y="242085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924722" y="4466742"/>
            <a:ext cx="1635153" cy="1491434"/>
            <a:chOff x="1686548" y="1405934"/>
            <a:chExt cx="1056388" cy="1491434"/>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686548" y="1405934"/>
              <a:ext cx="1023846" cy="1491434"/>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1.3: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Ráð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vegna</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miðlunar</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óáþreifanlegs</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menningararfs</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á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netinu</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564531" y="2390181"/>
            <a:ext cx="2220494" cy="1791876"/>
            <a:chOff x="1724504" y="2012928"/>
            <a:chExt cx="1434547" cy="1640735"/>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806763" y="2028758"/>
              <a:ext cx="1352288" cy="1624905"/>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hluti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Skýjalausnir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verndunar</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óáþreifanlegs</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menningararfs</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769336"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650543" y="970655"/>
            <a:ext cx="1584780" cy="925125"/>
            <a:chOff x="1725530" y="1766707"/>
            <a:chExt cx="1093667" cy="925125"/>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Skýið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óáþreifanlegur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menningararfur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790376"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641018" y="4857217"/>
            <a:ext cx="2319847" cy="925125"/>
            <a:chOff x="1648211" y="1765134"/>
            <a:chExt cx="1498733" cy="925125"/>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498733"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samskiptatækni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fyrir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skýjalausnir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501925"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535374"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541401"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737130"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924722" y="645537"/>
            <a:ext cx="1872829" cy="1569660"/>
            <a:chOff x="1693851" y="1168864"/>
            <a:chExt cx="1049085" cy="1569660"/>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693851" y="1168864"/>
              <a:ext cx="1023846" cy="1569660"/>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Kostir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þess</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nýta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samskiptatækni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óáþreifanlegs</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menningararfs</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ko-KR" altLang="en-US" sz="1600" b="1" dirty="0">
                <a:solidFill>
                  <a:schemeClr val="tx1">
                    <a:lumMod val="75000"/>
                    <a:lumOff val="25000"/>
                  </a:schemeClr>
                </a:solidFill>
                <a:cs typeface="Arial" pitchFamily="34" charset="0"/>
              </a:endParaRPr>
            </a:p>
          </p:txBody>
        </p:sp>
      </p:grpSp>
      <p:sp>
        <p:nvSpPr>
          <p:cNvPr id="43" name="Rounded Rectangle 52">
            <a:extLst>
              <a:ext uri="{FF2B5EF4-FFF2-40B4-BE49-F238E27FC236}">
                <a16:creationId xmlns:a16="http://schemas.microsoft.com/office/drawing/2014/main" id="{20E2B306-7087-4EB1-BADB-291A0DE77D9B}"/>
              </a:ext>
            </a:extLst>
          </p:cNvPr>
          <p:cNvSpPr/>
          <p:nvPr/>
        </p:nvSpPr>
        <p:spPr>
          <a:xfrm>
            <a:off x="2769336" y="4086844"/>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solidFill>
                <a:srgbClr val="266C9F"/>
              </a:solidFill>
            </a:endParaRPr>
          </a:p>
        </p:txBody>
      </p:sp>
      <p:cxnSp>
        <p:nvCxnSpPr>
          <p:cNvPr id="55" name="Straight Connector 91">
            <a:extLst>
              <a:ext uri="{FF2B5EF4-FFF2-40B4-BE49-F238E27FC236}">
                <a16:creationId xmlns:a16="http://schemas.microsoft.com/office/drawing/2014/main" id="{42B913EA-4380-4FB9-85D3-BCFD84FF90FE}"/>
              </a:ext>
            </a:extLst>
          </p:cNvPr>
          <p:cNvCxnSpPr>
            <a:cxnSpLocks/>
          </p:cNvCxnSpPr>
          <p:nvPr/>
        </p:nvCxnSpPr>
        <p:spPr>
          <a:xfrm>
            <a:off x="2737130" y="2861708"/>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85">
            <a:extLst>
              <a:ext uri="{FF2B5EF4-FFF2-40B4-BE49-F238E27FC236}">
                <a16:creationId xmlns:a16="http://schemas.microsoft.com/office/drawing/2014/main" id="{22B8D180-6FBF-423A-A689-05B4BB89BFA9}"/>
              </a:ext>
            </a:extLst>
          </p:cNvPr>
          <p:cNvGrpSpPr/>
          <p:nvPr/>
        </p:nvGrpSpPr>
        <p:grpSpPr>
          <a:xfrm>
            <a:off x="2886515" y="2581727"/>
            <a:ext cx="2752283" cy="1491434"/>
            <a:chOff x="1704484" y="1529873"/>
            <a:chExt cx="1038452" cy="1491434"/>
          </a:xfrm>
        </p:grpSpPr>
        <p:sp>
          <p:nvSpPr>
            <p:cNvPr id="60" name="TextBox 37">
              <a:extLst>
                <a:ext uri="{FF2B5EF4-FFF2-40B4-BE49-F238E27FC236}">
                  <a16:creationId xmlns:a16="http://schemas.microsoft.com/office/drawing/2014/main" id="{CB40CA32-00D0-473D-A445-10F63DFABC71}"/>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4" name="TextBox 38">
              <a:extLst>
                <a:ext uri="{FF2B5EF4-FFF2-40B4-BE49-F238E27FC236}">
                  <a16:creationId xmlns:a16="http://schemas.microsoft.com/office/drawing/2014/main" id="{7E3995A9-0D21-41C2-8FE4-93BB2FE61A71}"/>
                </a:ext>
              </a:extLst>
            </p:cNvPr>
            <p:cNvSpPr txBox="1"/>
            <p:nvPr/>
          </p:nvSpPr>
          <p:spPr>
            <a:xfrm>
              <a:off x="1704484" y="1529873"/>
              <a:ext cx="910758" cy="1491434"/>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Margmiðlunar</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möguleikar</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við</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upplýsinga</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um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óáþreifanlegan</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menningararf</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8935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B1CE93-973E-41A5-8DDD-0C204CA459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96684"/>
            <a:ext cx="3211881" cy="5010857"/>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1885091" y="212718"/>
            <a:ext cx="10063030" cy="1104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b="1" dirty="0">
                <a:ln>
                  <a:solidFill>
                    <a:schemeClr val="tx1">
                      <a:lumMod val="50000"/>
                      <a:lumOff val="50000"/>
                    </a:schemeClr>
                  </a:solidFill>
                </a:ln>
                <a:solidFill>
                  <a:srgbClr val="266C9F"/>
                </a:solidFill>
                <a:ea typeface="Times New Roman" panose="02020603050405020304" pitchFamily="18" charset="0"/>
                <a:cs typeface="Calibri Light" panose="020F0302020204030204" pitchFamily="34" charset="0"/>
              </a:rPr>
              <a:t>LYKILATRIÐI VIÐ </a:t>
            </a:r>
            <a:r>
              <a:rPr lang="en-GB" sz="4000" b="1" dirty="0">
                <a:solidFill>
                  <a:srgbClr val="27969F"/>
                </a:solidFill>
                <a:ea typeface="Times New Roman" panose="02020603050405020304" pitchFamily="18" charset="0"/>
                <a:cs typeface="Calibri Light" panose="020F0302020204030204" pitchFamily="34" charset="0"/>
              </a:rPr>
              <a:t>VERNDUN</a:t>
            </a:r>
            <a:r>
              <a:rPr lang="en-GB" sz="4000" b="1" dirty="0">
                <a:solidFill>
                  <a:srgbClr val="266C9F"/>
                </a:solidFill>
                <a:effectLst/>
                <a:ea typeface="Times New Roman" panose="02020603050405020304" pitchFamily="18" charset="0"/>
                <a:cs typeface="Calibri Light" panose="020F0302020204030204" pitchFamily="34" charset="0"/>
              </a:rPr>
              <a:t> </a:t>
            </a:r>
            <a:br>
              <a:rPr lang="en-GB" sz="4000" b="1" dirty="0">
                <a:solidFill>
                  <a:srgbClr val="266C9F"/>
                </a:solidFill>
                <a:effectLst/>
                <a:ea typeface="Times New Roman" panose="02020603050405020304" pitchFamily="18" charset="0"/>
                <a:cs typeface="Calibri Light" panose="020F0302020204030204" pitchFamily="34" charset="0"/>
              </a:rPr>
            </a:br>
            <a:r>
              <a:rPr lang="en-GB" sz="4000" b="1" dirty="0">
                <a:ln>
                  <a:solidFill>
                    <a:schemeClr val="tx1">
                      <a:lumMod val="50000"/>
                      <a:lumOff val="50000"/>
                    </a:schemeClr>
                  </a:solidFill>
                </a:ln>
                <a:solidFill>
                  <a:srgbClr val="266C9F"/>
                </a:solidFill>
                <a:ea typeface="Times New Roman" panose="02020603050405020304" pitchFamily="18" charset="0"/>
                <a:cs typeface="Calibri Light" panose="020F0302020204030204" pitchFamily="34" charset="0"/>
              </a:rPr>
              <a:t>ÓÁÞREIFANLEGS MENNINGARARFS</a:t>
            </a:r>
            <a:endParaRPr lang="en-US" sz="3200"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3619500" y="1377054"/>
            <a:ext cx="7058025" cy="4786695"/>
          </a:xfrm>
          <a:prstGeom prst="rect">
            <a:avLst/>
          </a:prstGeom>
          <a:noFill/>
        </p:spPr>
        <p:txBody>
          <a:bodyPr wrap="square">
            <a:spAutoFit/>
          </a:bodyPr>
          <a:lstStyle/>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Óefnislegt eðli óáþreifanlegs menningararfs gerir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varðveislu</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hans vandasama. Vefheimurinn og upplýsinga- og samskiptatækni geta auðveldað þá vinnu með því að leggja til gagnlegan vettvang og aðferðir til miðlunar á verðmætum áhrifum menningararfsins.</a:t>
            </a:r>
            <a:endParaRPr lang="en-GB" sz="8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Höfum hugfast að mikilvægi óáþreifanlegs menningararfs snýst ekki um menningarlegar birtingarmyndir í sjálfu sér, heldur um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þekkinguna og færnina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 færast frá einni kynslóð til annarrar. </a:t>
            </a:r>
          </a:p>
          <a:p>
            <a:pPr fontAlgn="base">
              <a:lnSpc>
                <a:spcPct val="115000"/>
              </a:lnSpc>
              <a:spcAft>
                <a:spcPts val="1000"/>
              </a:spcAft>
            </a:pP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rfleifðin er </a:t>
            </a: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viðkvæm</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og áhrif hennar gætu auðveldlega glatast með tímanum, til að mynda vegna aukinnar alþjóðavæðingar og markaðshæfni. </a:t>
            </a:r>
            <a:endParaRPr lang="en-GB" sz="21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id="{CFC0617B-C16D-498A-BB9D-A99CA1FB739E}"/>
              </a:ext>
            </a:extLst>
          </p:cNvPr>
          <p:cNvSpPr txBox="1"/>
          <p:nvPr/>
        </p:nvSpPr>
        <p:spPr>
          <a:xfrm>
            <a:off x="5418515" y="1843416"/>
            <a:ext cx="6357591" cy="1754326"/>
          </a:xfrm>
          <a:prstGeom prst="rect">
            <a:avLst/>
          </a:prstGeom>
          <a:noFill/>
        </p:spPr>
        <p:txBody>
          <a:bodyPr wrap="square">
            <a:spAutoFit/>
          </a:bodyPr>
          <a:lstStyle/>
          <a:p>
            <a:pPr algn="ctr"/>
            <a:r>
              <a:rPr lang="en-GB" sz="3600" b="1" dirty="0">
                <a:solidFill>
                  <a:srgbClr val="266C9F"/>
                </a:solidFill>
                <a:effectLst/>
                <a:latin typeface="+mn-lt"/>
                <a:ea typeface="Times New Roman" panose="02020603050405020304" pitchFamily="18" charset="0"/>
                <a:cs typeface="Calibri" panose="020F0502020204030204" pitchFamily="34" charset="0"/>
              </a:rPr>
              <a:t>1. </a:t>
            </a:r>
            <a:r>
              <a:rPr lang="en-GB" sz="3600" b="1" dirty="0" err="1">
                <a:solidFill>
                  <a:srgbClr val="266C9F"/>
                </a:solidFill>
                <a:effectLst/>
                <a:latin typeface="+mn-lt"/>
                <a:ea typeface="Times New Roman" panose="02020603050405020304" pitchFamily="18" charset="0"/>
                <a:cs typeface="Calibri" panose="020F0502020204030204" pitchFamily="34" charset="0"/>
              </a:rPr>
              <a:t>hluti</a:t>
            </a:r>
            <a:r>
              <a:rPr lang="en-GB" sz="3600" b="1" dirty="0">
                <a:solidFill>
                  <a:srgbClr val="266C9F"/>
                </a:solidFill>
                <a:effectLst/>
                <a:latin typeface="+mn-lt"/>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nýta</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samskiptatækni</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t>
            </a:r>
            <a:r>
              <a:rPr lang="en-GB"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600" b="1" dirty="0" err="1">
                <a:solidFill>
                  <a:srgbClr val="27969F"/>
                </a:solidFill>
                <a:ea typeface="Times New Roman" panose="02020603050405020304" pitchFamily="18" charset="0"/>
                <a:cs typeface="Calibri" panose="020F0502020204030204" pitchFamily="34" charset="0"/>
              </a:rPr>
              <a:t>óáþreifanlegs</a:t>
            </a:r>
            <a:r>
              <a:rPr lang="en-GB" sz="3600" b="1" dirty="0">
                <a:solidFill>
                  <a:srgbClr val="27969F"/>
                </a:solidFill>
                <a:ea typeface="Times New Roman" panose="02020603050405020304" pitchFamily="18" charset="0"/>
                <a:cs typeface="Calibri" panose="020F0502020204030204" pitchFamily="34" charset="0"/>
              </a:rPr>
              <a:t> </a:t>
            </a:r>
            <a:r>
              <a:rPr lang="en-GB" sz="3600" b="1" dirty="0" err="1">
                <a:solidFill>
                  <a:srgbClr val="27969F"/>
                </a:solidFill>
                <a:ea typeface="Times New Roman" panose="02020603050405020304" pitchFamily="18" charset="0"/>
                <a:cs typeface="Calibri" panose="020F0502020204030204" pitchFamily="34" charset="0"/>
              </a:rPr>
              <a:t>menningararfs</a:t>
            </a:r>
            <a:r>
              <a:rPr lang="en-GB" sz="3600" b="1" dirty="0">
                <a:solidFill>
                  <a:srgbClr val="27969F"/>
                </a:solidFill>
                <a:ea typeface="Times New Roman" panose="02020603050405020304" pitchFamily="18" charset="0"/>
                <a:cs typeface="Calibri" panose="020F0502020204030204" pitchFamily="34" charset="0"/>
              </a:rPr>
              <a:t>.</a:t>
            </a:r>
            <a:endParaRPr lang="en-GB" sz="3600" b="1" dirty="0">
              <a:solidFill>
                <a:srgbClr val="266C9F"/>
              </a:solidFill>
              <a:effectLst/>
              <a:latin typeface="+mn-lt"/>
              <a:ea typeface="Times New Roman" panose="02020603050405020304" pitchFamily="18" charset="0"/>
              <a:cs typeface="Calibri" panose="020F0502020204030204" pitchFamily="34" charset="0"/>
            </a:endParaRPr>
          </a:p>
        </p:txBody>
      </p:sp>
      <p:sp>
        <p:nvSpPr>
          <p:cNvPr id="8" name="CuadroTexto 7">
            <a:extLst>
              <a:ext uri="{FF2B5EF4-FFF2-40B4-BE49-F238E27FC236}">
                <a16:creationId xmlns:a16="http://schemas.microsoft.com/office/drawing/2014/main" id="{14C4BC44-1360-46F1-9D9F-03CEFECAA66D}"/>
              </a:ext>
            </a:extLst>
          </p:cNvPr>
          <p:cNvSpPr txBox="1"/>
          <p:nvPr/>
        </p:nvSpPr>
        <p:spPr>
          <a:xfrm>
            <a:off x="5500158" y="3684028"/>
            <a:ext cx="6275948" cy="1841273"/>
          </a:xfrm>
          <a:prstGeom prst="rect">
            <a:avLst/>
          </a:prstGeom>
          <a:noFill/>
        </p:spPr>
        <p:txBody>
          <a:bodyPr wrap="square">
            <a:spAutoFit/>
          </a:bodyPr>
          <a:lstStyle/>
          <a:p>
            <a:pPr fontAlgn="base">
              <a:lnSpc>
                <a:spcPct val="115000"/>
              </a:lnSpc>
              <a:spcAft>
                <a:spcPts val="1000"/>
              </a:spcAft>
            </a:pP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Helsta leiðin til</a:t>
            </a:r>
            <a:r>
              <a:rPr lang="it-IT"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varðveislu </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óáþreifanlegs menningararfs er að </a:t>
            </a:r>
            <a:r>
              <a:rPr lang="it-IT" sz="20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kynna</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hann </a:t>
            </a:r>
            <a:r>
              <a:rPr lang="it-IT"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meðal fólks </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í ólíkum löndum og af ólíkum kynslóðum. Vefheimurinn er </a:t>
            </a:r>
            <a:r>
              <a:rPr lang="it-IT" sz="20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vettvangur</a:t>
            </a:r>
            <a:r>
              <a:rPr lang="it-IT"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sem tengir milljónir fólks og er því kjörinn til að miðla óáþreifanlegum menningararfi. </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495618A5-FDFF-4230-8AE5-F4910DE5CD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5198915" cy="6290759"/>
          </a:xfrm>
          <a:prstGeom prst="rect">
            <a:avLst/>
          </a:prstGeom>
        </p:spPr>
      </p:pic>
    </p:spTree>
    <p:extLst>
      <p:ext uri="{BB962C8B-B14F-4D97-AF65-F5344CB8AC3E}">
        <p14:creationId xmlns:p14="http://schemas.microsoft.com/office/powerpoint/2010/main" val="191648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41705" y="248070"/>
            <a:ext cx="8472599" cy="10077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Kostir þess að nýta upplýsinga- og samskiptatækni við verndun</a:t>
            </a:r>
            <a:r>
              <a:rPr lang="it-IT"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 óáþreifanlegs menningararfs.</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3265199" y="1255776"/>
            <a:ext cx="7675887" cy="4474045"/>
          </a:xfrm>
          <a:prstGeom prst="rect">
            <a:avLst/>
          </a:prstGeom>
          <a:noFill/>
        </p:spPr>
        <p:txBody>
          <a:bodyPr wrap="square" lIns="91440" tIns="45720" rIns="91440" bIns="45720" anchor="t">
            <a:spAutoFit/>
          </a:bodyPr>
          <a:lstStyle/>
          <a:p>
            <a:pPr fontAlgn="base">
              <a:lnSpc>
                <a:spcPct val="115000"/>
              </a:lnSpc>
              <a:spcAft>
                <a:spcPts val="1000"/>
              </a:spcAft>
            </a:pPr>
            <a:endParaRPr lang="it-IT" sz="2200" dirty="0">
              <a:solidFill>
                <a:srgbClr val="266C9F"/>
              </a:solidFill>
              <a:latin typeface="Calibri"/>
              <a:ea typeface="Times New Roman" panose="02020603050405020304" pitchFamily="18" charset="0"/>
              <a:cs typeface="Calibri"/>
            </a:endParaRPr>
          </a:p>
          <a:p>
            <a:pPr>
              <a:lnSpc>
                <a:spcPct val="114999"/>
              </a:lnSpc>
              <a:spcAft>
                <a:spcPts val="1000"/>
              </a:spcAft>
            </a:pPr>
            <a:r>
              <a:rPr lang="it-IT" sz="2200" dirty="0" err="1">
                <a:solidFill>
                  <a:srgbClr val="266C9F"/>
                </a:solidFill>
                <a:effectLst/>
                <a:latin typeface="Calibri"/>
                <a:ea typeface="Times New Roman" panose="02020603050405020304" pitchFamily="18" charset="0"/>
                <a:cs typeface="Calibri"/>
              </a:rPr>
              <a:t>Verkfæri</a:t>
            </a:r>
            <a:r>
              <a:rPr lang="it-IT" sz="2200" dirty="0">
                <a:solidFill>
                  <a:srgbClr val="266C9F"/>
                </a:solidFill>
                <a:effectLst/>
                <a:latin typeface="Calibri"/>
                <a:ea typeface="Times New Roman" panose="02020603050405020304" pitchFamily="18" charset="0"/>
                <a:cs typeface="Calibri"/>
              </a:rPr>
              <a:t> á </a:t>
            </a:r>
            <a:r>
              <a:rPr lang="it-IT" sz="2200" dirty="0" err="1">
                <a:solidFill>
                  <a:srgbClr val="266C9F"/>
                </a:solidFill>
                <a:effectLst/>
                <a:latin typeface="Calibri"/>
                <a:ea typeface="Times New Roman" panose="02020603050405020304" pitchFamily="18" charset="0"/>
                <a:cs typeface="Calibri"/>
              </a:rPr>
              <a:t>sviði</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upplýsinga</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og</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samskiptatækni</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samanstanda</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af</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margvíslegum</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kerfum</a:t>
            </a:r>
            <a:r>
              <a:rPr lang="it-IT" sz="2200" dirty="0">
                <a:solidFill>
                  <a:srgbClr val="266C9F"/>
                </a:solidFill>
                <a:effectLst/>
                <a:latin typeface="Calibri"/>
                <a:ea typeface="Times New Roman" panose="02020603050405020304" pitchFamily="18" charset="0"/>
                <a:cs typeface="Calibri"/>
              </a:rPr>
              <a:t>, úrræðum og tækjum sem geta </a:t>
            </a:r>
            <a:r>
              <a:rPr lang="it-IT" sz="2200" b="1" dirty="0">
                <a:solidFill>
                  <a:srgbClr val="4EAE3A"/>
                </a:solidFill>
                <a:effectLst/>
                <a:latin typeface="Calibri"/>
                <a:ea typeface="Times New Roman" panose="02020603050405020304" pitchFamily="18" charset="0"/>
                <a:cs typeface="Calibri"/>
              </a:rPr>
              <a:t>flutt</a:t>
            </a:r>
            <a:r>
              <a:rPr lang="it-IT" sz="2200" dirty="0">
                <a:solidFill>
                  <a:srgbClr val="266C9F"/>
                </a:solidFill>
                <a:effectLst/>
                <a:latin typeface="Calibri"/>
                <a:ea typeface="Times New Roman" panose="02020603050405020304" pitchFamily="18" charset="0"/>
                <a:cs typeface="Calibri"/>
              </a:rPr>
              <a:t> hvers konar upplýsingar.</a:t>
            </a:r>
            <a:r>
              <a:rPr lang="it-IT" sz="2200" dirty="0">
                <a:solidFill>
                  <a:srgbClr val="266C9F"/>
                </a:solidFill>
                <a:latin typeface="Calibri"/>
                <a:ea typeface="Times New Roman" panose="02020603050405020304" pitchFamily="18" charset="0"/>
                <a:cs typeface="Calibri"/>
              </a:rPr>
              <a:t> </a:t>
            </a:r>
            <a:endParaRPr lang="en-US" dirty="0">
              <a:latin typeface="Calibri"/>
              <a:cs typeface="Calibri"/>
            </a:endParaRPr>
          </a:p>
          <a:p>
            <a:pPr>
              <a:lnSpc>
                <a:spcPct val="114999"/>
              </a:lnSpc>
              <a:spcAft>
                <a:spcPts val="1000"/>
              </a:spcAft>
            </a:pPr>
            <a:r>
              <a:rPr lang="it-IT" sz="2200" dirty="0">
                <a:solidFill>
                  <a:srgbClr val="266C9F"/>
                </a:solidFill>
                <a:effectLst/>
                <a:latin typeface="Calibri"/>
                <a:ea typeface="Times New Roman" panose="02020603050405020304" pitchFamily="18" charset="0"/>
                <a:cs typeface="Calibri"/>
              </a:rPr>
              <a:t>Þess vegna hefur upplýsinga- og samskiptatækni mikilvægu hlutverki að gegna við verndun óáþreifanlegs menningararfs.</a:t>
            </a:r>
            <a:r>
              <a:rPr lang="it-IT" sz="2200" dirty="0">
                <a:solidFill>
                  <a:srgbClr val="266C9F"/>
                </a:solidFill>
                <a:latin typeface="Calibri"/>
                <a:ea typeface="Times New Roman" panose="02020603050405020304" pitchFamily="18" charset="0"/>
                <a:cs typeface="Calibri"/>
              </a:rPr>
              <a:t> </a:t>
            </a:r>
            <a:endParaRPr lang="it-IT" dirty="0"/>
          </a:p>
          <a:p>
            <a:pPr fontAlgn="base">
              <a:lnSpc>
                <a:spcPct val="115000"/>
              </a:lnSpc>
              <a:spcAft>
                <a:spcPts val="1000"/>
              </a:spcAft>
            </a:pPr>
            <a:r>
              <a:rPr lang="it-IT" sz="2200" dirty="0">
                <a:solidFill>
                  <a:srgbClr val="266C9F"/>
                </a:solidFill>
                <a:latin typeface="Calibri"/>
                <a:ea typeface="Times New Roman" panose="02020603050405020304" pitchFamily="18" charset="0"/>
                <a:cs typeface="Calibri"/>
              </a:rPr>
              <a:t>Eins og áður var greint frá eru óendanleg tækifæri til miðlunar og geymslu </a:t>
            </a:r>
            <a:r>
              <a:rPr lang="it-IT" sz="2200" b="1" dirty="0">
                <a:solidFill>
                  <a:srgbClr val="4EAE3A"/>
                </a:solidFill>
                <a:latin typeface="Calibri"/>
                <a:ea typeface="Times New Roman" panose="02020603050405020304" pitchFamily="18" charset="0"/>
                <a:cs typeface="Calibri"/>
              </a:rPr>
              <a:t>upplýsinga</a:t>
            </a:r>
            <a:r>
              <a:rPr lang="it-IT" sz="2200" dirty="0">
                <a:solidFill>
                  <a:srgbClr val="266C9F"/>
                </a:solidFill>
                <a:latin typeface="Calibri"/>
                <a:ea typeface="Times New Roman" panose="02020603050405020304" pitchFamily="18" charset="0"/>
                <a:cs typeface="Calibri"/>
              </a:rPr>
              <a:t> á internetinu.</a:t>
            </a:r>
            <a:r>
              <a:rPr lang="it-IT" sz="2200" dirty="0">
                <a:solidFill>
                  <a:srgbClr val="266C9F"/>
                </a:solidFill>
                <a:effectLst/>
                <a:latin typeface="Calibri"/>
                <a:ea typeface="Times New Roman" panose="02020603050405020304" pitchFamily="18" charset="0"/>
                <a:cs typeface="Calibri"/>
              </a:rPr>
              <a:t> </a:t>
            </a:r>
            <a:endParaRPr lang="en-GB" sz="2200" dirty="0">
              <a:solidFill>
                <a:srgbClr val="000000"/>
              </a:solidFill>
              <a:latin typeface="Calibri"/>
              <a:ea typeface="Times New Roman" panose="02020603050405020304" pitchFamily="18" charset="0"/>
              <a:cs typeface="Calibri"/>
            </a:endParaRPr>
          </a:p>
          <a:p>
            <a:pPr>
              <a:lnSpc>
                <a:spcPct val="114999"/>
              </a:lnSpc>
              <a:spcAft>
                <a:spcPts val="1000"/>
              </a:spcAft>
            </a:pPr>
            <a:r>
              <a:rPr lang="it-IT" sz="2200" dirty="0">
                <a:solidFill>
                  <a:srgbClr val="266C9F"/>
                </a:solidFill>
                <a:effectLst/>
                <a:latin typeface="Calibri"/>
                <a:ea typeface="Times New Roman" panose="02020603050405020304" pitchFamily="18" charset="0"/>
                <a:cs typeface="Calibri"/>
              </a:rPr>
              <a:t>Á </a:t>
            </a:r>
            <a:r>
              <a:rPr lang="it-IT" sz="2200" dirty="0" err="1">
                <a:solidFill>
                  <a:srgbClr val="266C9F"/>
                </a:solidFill>
                <a:effectLst/>
                <a:latin typeface="Calibri"/>
                <a:ea typeface="Times New Roman" panose="02020603050405020304" pitchFamily="18" charset="0"/>
                <a:cs typeface="Calibri"/>
              </a:rPr>
              <a:t>næstu</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glærum</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verða</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nokkrir</a:t>
            </a:r>
            <a:r>
              <a:rPr lang="it-IT" sz="2200" dirty="0">
                <a:solidFill>
                  <a:srgbClr val="266C9F"/>
                </a:solidFill>
                <a:effectLst/>
                <a:latin typeface="Calibri"/>
                <a:ea typeface="Times New Roman" panose="02020603050405020304" pitchFamily="18" charset="0"/>
                <a:cs typeface="Calibri"/>
              </a:rPr>
              <a:t> </a:t>
            </a:r>
            <a:r>
              <a:rPr lang="it-IT" sz="2200" b="1" dirty="0" err="1">
                <a:solidFill>
                  <a:srgbClr val="4EAE3A"/>
                </a:solidFill>
                <a:effectLst/>
                <a:latin typeface="Calibri"/>
                <a:ea typeface="Times New Roman" panose="02020603050405020304" pitchFamily="18" charset="0"/>
                <a:cs typeface="Calibri"/>
              </a:rPr>
              <a:t>kostir</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þess</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að</a:t>
            </a:r>
            <a:r>
              <a:rPr lang="it-IT" sz="2200" dirty="0">
                <a:solidFill>
                  <a:srgbClr val="266C9F"/>
                </a:solidFill>
                <a:effectLst/>
                <a:latin typeface="Calibri"/>
                <a:ea typeface="Times New Roman" panose="02020603050405020304" pitchFamily="18" charset="0"/>
                <a:cs typeface="Calibri"/>
              </a:rPr>
              <a:t> </a:t>
            </a:r>
            <a:r>
              <a:rPr lang="it-IT" sz="2200" dirty="0" err="1">
                <a:solidFill>
                  <a:srgbClr val="266C9F"/>
                </a:solidFill>
                <a:effectLst/>
                <a:latin typeface="Calibri"/>
                <a:ea typeface="Times New Roman" panose="02020603050405020304" pitchFamily="18" charset="0"/>
                <a:cs typeface="Calibri"/>
              </a:rPr>
              <a:t>nýta</a:t>
            </a:r>
            <a:r>
              <a:rPr lang="it-IT" sz="2200" dirty="0">
                <a:solidFill>
                  <a:srgbClr val="266C9F"/>
                </a:solidFill>
                <a:effectLst/>
                <a:latin typeface="Calibri"/>
                <a:ea typeface="Times New Roman" panose="02020603050405020304" pitchFamily="18" charset="0"/>
                <a:cs typeface="Calibri"/>
              </a:rPr>
              <a:t> upplýsinga- og samskiptatækni á sviði óáþreifanlegs menningararfs kynntir:</a:t>
            </a:r>
            <a:endParaRPr lang="en-GB" sz="2200" dirty="0">
              <a:effectLst/>
              <a:latin typeface="Times New Roman"/>
              <a:ea typeface="Calibri" panose="020F0502020204030204" pitchFamily="34" charset="0"/>
              <a:cs typeface="Calibri"/>
            </a:endParaRPr>
          </a:p>
        </p:txBody>
      </p:sp>
      <p:pic>
        <p:nvPicPr>
          <p:cNvPr id="7" name="Imagen 6">
            <a:extLst>
              <a:ext uri="{FF2B5EF4-FFF2-40B4-BE49-F238E27FC236}">
                <a16:creationId xmlns:a16="http://schemas.microsoft.com/office/drawing/2014/main" id="{69988204-CB7D-4E17-8B46-7C7FAD175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928" y="3696427"/>
            <a:ext cx="2800268" cy="1835963"/>
          </a:xfrm>
          <a:prstGeom prst="rect">
            <a:avLst/>
          </a:prstGeom>
        </p:spPr>
      </p:pic>
      <p:pic>
        <p:nvPicPr>
          <p:cNvPr id="8" name="Imagen 7">
            <a:extLst>
              <a:ext uri="{FF2B5EF4-FFF2-40B4-BE49-F238E27FC236}">
                <a16:creationId xmlns:a16="http://schemas.microsoft.com/office/drawing/2014/main" id="{B6A8A504-3906-40E9-BD92-7919B5A57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92" y="1446712"/>
            <a:ext cx="2724908" cy="1835963"/>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DFBE19-B7E6-4450-8B0F-DD6ECD5E584C}"/>
              </a:ext>
            </a:extLst>
          </p:cNvPr>
          <p:cNvSpPr txBox="1"/>
          <p:nvPr/>
        </p:nvSpPr>
        <p:spPr>
          <a:xfrm>
            <a:off x="679912" y="1466983"/>
            <a:ext cx="10140487" cy="4288033"/>
          </a:xfrm>
          <a:prstGeom prst="rect">
            <a:avLst/>
          </a:prstGeom>
          <a:noFill/>
        </p:spPr>
        <p:txBody>
          <a:bodyPr wrap="square" lIns="91440" tIns="45720" rIns="91440" bIns="45720" rtlCol="0" anchor="t">
            <a:spAutoFit/>
          </a:bodyPr>
          <a:lstStyle/>
          <a:p>
            <a:pPr fontAlgn="base">
              <a:lnSpc>
                <a:spcPct val="115000"/>
              </a:lnSpc>
              <a:spcAft>
                <a:spcPts val="1000"/>
              </a:spcAft>
            </a:pPr>
            <a:r>
              <a:rPr lang="it-IT" sz="2400" b="1" dirty="0">
                <a:solidFill>
                  <a:srgbClr val="4EAE3A"/>
                </a:solidFill>
                <a:latin typeface="Calibri"/>
                <a:ea typeface="Times New Roman" panose="02020603050405020304" pitchFamily="18" charset="0"/>
                <a:cs typeface="Calibri"/>
              </a:rPr>
              <a:t>V</a:t>
            </a:r>
            <a:r>
              <a:rPr lang="it-IT" sz="2400" b="1" dirty="0">
                <a:solidFill>
                  <a:srgbClr val="4EAE3A"/>
                </a:solidFill>
                <a:effectLst/>
                <a:latin typeface="Calibri"/>
                <a:ea typeface="Times New Roman" panose="02020603050405020304" pitchFamily="18" charset="0"/>
                <a:cs typeface="Calibri"/>
              </a:rPr>
              <a:t>efheimurinn </a:t>
            </a:r>
            <a:r>
              <a:rPr lang="it-IT" sz="2400" dirty="0">
                <a:solidFill>
                  <a:srgbClr val="266C9F"/>
                </a:solidFill>
                <a:latin typeface="Calibri"/>
                <a:ea typeface="Times New Roman" panose="02020603050405020304" pitchFamily="18" charset="0"/>
                <a:cs typeface="Calibri"/>
              </a:rPr>
              <a:t>er, rétt eins og </a:t>
            </a:r>
            <a:r>
              <a:rPr lang="it-IT" sz="2400" dirty="0">
                <a:solidFill>
                  <a:srgbClr val="266C9F"/>
                </a:solidFill>
                <a:effectLst/>
                <a:latin typeface="Calibri"/>
                <a:ea typeface="Times New Roman" panose="02020603050405020304" pitchFamily="18" charset="0"/>
                <a:cs typeface="Calibri"/>
              </a:rPr>
              <a:t>óáþreifanlegur menningararfur, </a:t>
            </a:r>
            <a:r>
              <a:rPr lang="it-IT" sz="2400" b="1" dirty="0">
                <a:solidFill>
                  <a:srgbClr val="4EAE3A"/>
                </a:solidFill>
                <a:effectLst/>
                <a:latin typeface="Calibri"/>
                <a:ea typeface="Times New Roman" panose="02020603050405020304" pitchFamily="18" charset="0"/>
                <a:cs typeface="Calibri"/>
              </a:rPr>
              <a:t>óefnislegur</a:t>
            </a:r>
            <a:r>
              <a:rPr lang="it-IT" sz="2400" dirty="0">
                <a:solidFill>
                  <a:srgbClr val="266C9F"/>
                </a:solidFill>
                <a:effectLst/>
                <a:latin typeface="Calibri"/>
                <a:ea typeface="Times New Roman" panose="02020603050405020304" pitchFamily="18" charset="0"/>
                <a:cs typeface="Calibri"/>
              </a:rPr>
              <a:t>. Þv</a:t>
            </a:r>
            <a:r>
              <a:rPr lang="it-IT" sz="2400" dirty="0">
                <a:solidFill>
                  <a:srgbClr val="266C9F"/>
                </a:solidFill>
                <a:latin typeface="Calibri"/>
                <a:ea typeface="Times New Roman" panose="02020603050405020304" pitchFamily="18" charset="0"/>
                <a:cs typeface="Calibri"/>
              </a:rPr>
              <a:t>í er mögulegt að geyma upplýsingar án þess að þær skemmist, ólíkt því sem á við um skjöl sem geymd eru á pappírsformi.</a:t>
            </a:r>
            <a:r>
              <a:rPr lang="it-IT" sz="2400" dirty="0">
                <a:solidFill>
                  <a:srgbClr val="266C9F"/>
                </a:solidFill>
                <a:effectLst/>
                <a:latin typeface="Calibri"/>
                <a:ea typeface="Times New Roman" panose="02020603050405020304" pitchFamily="18" charset="0"/>
                <a:cs typeface="Calibri"/>
              </a:rPr>
              <a:t> Þar að auki er nánast ómögulegt að þessar upplýsingar hverfi </a:t>
            </a:r>
            <a:r>
              <a:rPr lang="it-IT" sz="2400" dirty="0">
                <a:solidFill>
                  <a:srgbClr val="266C9F"/>
                </a:solidFill>
                <a:latin typeface="Calibri"/>
                <a:ea typeface="Times New Roman" panose="02020603050405020304" pitchFamily="18" charset="0"/>
                <a:cs typeface="Calibri"/>
              </a:rPr>
              <a:t>ef </a:t>
            </a:r>
            <a:r>
              <a:rPr lang="it-IT" sz="2400" dirty="0">
                <a:solidFill>
                  <a:srgbClr val="266C9F"/>
                </a:solidFill>
                <a:effectLst/>
                <a:latin typeface="Calibri"/>
                <a:ea typeface="Times New Roman" panose="02020603050405020304" pitchFamily="18" charset="0"/>
                <a:cs typeface="Calibri"/>
              </a:rPr>
              <a:t>þær eru </a:t>
            </a:r>
            <a:r>
              <a:rPr lang="it-IT" sz="2400" b="1" dirty="0">
                <a:solidFill>
                  <a:srgbClr val="4EAE3A"/>
                </a:solidFill>
                <a:effectLst/>
                <a:latin typeface="Calibri"/>
                <a:ea typeface="Times New Roman" panose="02020603050405020304" pitchFamily="18" charset="0"/>
                <a:cs typeface="Calibri"/>
              </a:rPr>
              <a:t>geymdar</a:t>
            </a:r>
            <a:r>
              <a:rPr lang="it-IT" sz="2400" dirty="0">
                <a:solidFill>
                  <a:srgbClr val="266C9F"/>
                </a:solidFill>
                <a:effectLst/>
                <a:latin typeface="Calibri"/>
                <a:ea typeface="Times New Roman" panose="02020603050405020304" pitchFamily="18" charset="0"/>
                <a:cs typeface="Calibri"/>
              </a:rPr>
              <a:t> í </a:t>
            </a:r>
            <a:r>
              <a:rPr lang="sv-SE" sz="2400" dirty="0">
                <a:solidFill>
                  <a:srgbClr val="266C9F"/>
                </a:solidFill>
                <a:effectLst/>
                <a:latin typeface="Calibri"/>
                <a:ea typeface="Times New Roman" panose="02020603050405020304" pitchFamily="18" charset="0"/>
                <a:cs typeface="Calibri"/>
              </a:rPr>
              <a:t>”</a:t>
            </a:r>
            <a:r>
              <a:rPr lang="sv-SE" sz="2400" dirty="0" err="1">
                <a:solidFill>
                  <a:srgbClr val="266C9F"/>
                </a:solidFill>
                <a:latin typeface="Calibri"/>
                <a:ea typeface="Times New Roman" panose="02020603050405020304" pitchFamily="18" charset="0"/>
                <a:cs typeface="Calibri"/>
              </a:rPr>
              <a:t>s</a:t>
            </a:r>
            <a:r>
              <a:rPr lang="sv-SE" sz="2400" dirty="0" err="1">
                <a:solidFill>
                  <a:srgbClr val="266C9F"/>
                </a:solidFill>
                <a:effectLst/>
                <a:latin typeface="Calibri"/>
                <a:ea typeface="Times New Roman" panose="02020603050405020304" pitchFamily="18" charset="0"/>
                <a:cs typeface="Calibri"/>
              </a:rPr>
              <a:t>kýinu</a:t>
            </a:r>
            <a:r>
              <a:rPr lang="sv-SE" sz="2400" dirty="0">
                <a:solidFill>
                  <a:srgbClr val="266C9F"/>
                </a:solidFill>
                <a:effectLst/>
                <a:latin typeface="Calibri"/>
                <a:ea typeface="Times New Roman" panose="02020603050405020304" pitchFamily="18" charset="0"/>
                <a:cs typeface="Calibri"/>
              </a:rPr>
              <a:t>”. </a:t>
            </a:r>
            <a:br>
              <a:rPr lang="it-IT" sz="2400" dirty="0">
                <a:effectLst/>
                <a:latin typeface="Calibri" panose="020F0502020204030204" pitchFamily="34" charset="0"/>
                <a:ea typeface="Times New Roman" panose="02020603050405020304" pitchFamily="18" charset="0"/>
                <a:cs typeface="Calibri" panose="020F0502020204030204" pitchFamily="34" charset="0"/>
              </a:rPr>
            </a:b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400" b="1" dirty="0">
                <a:solidFill>
                  <a:srgbClr val="266C9F"/>
                </a:solidFill>
                <a:effectLst/>
                <a:latin typeface="Calibri"/>
                <a:ea typeface="Times New Roman" panose="02020603050405020304" pitchFamily="18" charset="0"/>
                <a:cs typeface="Calibri"/>
              </a:rPr>
              <a:t>Aðgengilegt</a:t>
            </a:r>
            <a:r>
              <a:rPr lang="it-IT" sz="2400" dirty="0">
                <a:solidFill>
                  <a:srgbClr val="266C9F"/>
                </a:solidFill>
                <a:latin typeface="Calibri"/>
                <a:ea typeface="Times New Roman" panose="02020603050405020304" pitchFamily="18" charset="0"/>
                <a:cs typeface="Calibri"/>
              </a:rPr>
              <a:t>. Netið býður upp á frábæran miðil til að deila gögnum, upplýsingum og skrám. Þar með verður auðveldara að </a:t>
            </a:r>
            <a:r>
              <a:rPr lang="it-IT" sz="2400" b="1" dirty="0">
                <a:solidFill>
                  <a:srgbClr val="4EAE3A"/>
                </a:solidFill>
                <a:latin typeface="Calibri"/>
                <a:ea typeface="Times New Roman" panose="02020603050405020304" pitchFamily="18" charset="0"/>
                <a:cs typeface="Calibri"/>
              </a:rPr>
              <a:t>miðla</a:t>
            </a:r>
            <a:r>
              <a:rPr lang="it-IT" sz="2400" dirty="0">
                <a:solidFill>
                  <a:srgbClr val="266C9F"/>
                </a:solidFill>
                <a:latin typeface="Calibri"/>
                <a:ea typeface="Times New Roman" panose="02020603050405020304" pitchFamily="18" charset="0"/>
                <a:cs typeface="Calibri"/>
              </a:rPr>
              <a:t> </a:t>
            </a:r>
            <a:r>
              <a:rPr lang="it-IT" sz="2400" b="1" dirty="0">
                <a:solidFill>
                  <a:srgbClr val="4EAE3A"/>
                </a:solidFill>
                <a:latin typeface="Calibri"/>
                <a:ea typeface="Times New Roman" panose="02020603050405020304" pitchFamily="18" charset="0"/>
                <a:cs typeface="Calibri"/>
              </a:rPr>
              <a:t>menningararfleifðinni</a:t>
            </a:r>
            <a:r>
              <a:rPr lang="it-IT" sz="2400" dirty="0">
                <a:solidFill>
                  <a:srgbClr val="266C9F"/>
                </a:solidFill>
                <a:latin typeface="Calibri"/>
                <a:ea typeface="Times New Roman" panose="02020603050405020304" pitchFamily="18" charset="0"/>
                <a:cs typeface="Calibri"/>
              </a:rPr>
              <a:t>. </a:t>
            </a: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4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 auki getum við deilt okkar eigin efni eða leyft notendum að deila sínu efni. Þannig getum við safnað upplýsingum, fréttum, frásögnum og margmiðlunarskrám.</a:t>
            </a:r>
            <a:endParaRPr lang="en-GB" dirty="0"/>
          </a:p>
        </p:txBody>
      </p:sp>
      <p:sp>
        <p:nvSpPr>
          <p:cNvPr id="3" name="Text Placeholder 1">
            <a:extLst>
              <a:ext uri="{FF2B5EF4-FFF2-40B4-BE49-F238E27FC236}">
                <a16:creationId xmlns:a16="http://schemas.microsoft.com/office/drawing/2014/main" id="{26BAE84F-4F40-443B-ABF4-7EA3244C664A}"/>
              </a:ext>
            </a:extLst>
          </p:cNvPr>
          <p:cNvSpPr txBox="1">
            <a:spLocks/>
          </p:cNvSpPr>
          <p:nvPr/>
        </p:nvSpPr>
        <p:spPr>
          <a:xfrm>
            <a:off x="1999488" y="248071"/>
            <a:ext cx="8906256" cy="501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Kostir þess að nýta upplýsinga- og samskiptatækni við verndun</a:t>
            </a:r>
            <a:r>
              <a:rPr lang="it-IT"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 óáþreifanlegs menningararfs.</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4800" dirty="0"/>
          </a:p>
        </p:txBody>
      </p:sp>
    </p:spTree>
    <p:extLst>
      <p:ext uri="{BB962C8B-B14F-4D97-AF65-F5344CB8AC3E}">
        <p14:creationId xmlns:p14="http://schemas.microsoft.com/office/powerpoint/2010/main" val="231231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7734BE-9AED-4DA0-BECE-6A6A73A222E4}"/>
              </a:ext>
            </a:extLst>
          </p:cNvPr>
          <p:cNvSpPr txBox="1"/>
          <p:nvPr/>
        </p:nvSpPr>
        <p:spPr>
          <a:xfrm>
            <a:off x="4023361" y="1476815"/>
            <a:ext cx="5955674" cy="5047536"/>
          </a:xfrm>
          <a:prstGeom prst="rect">
            <a:avLst/>
          </a:prstGeom>
          <a:noFill/>
        </p:spPr>
        <p:txBody>
          <a:bodyPr wrap="square" rtlCol="0">
            <a:spAutoFit/>
          </a:bodyPr>
          <a:lstStyle/>
          <a:p>
            <a:r>
              <a:rPr lang="it-IT" sz="23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Mögulegt að uppfæra og fara yfir. </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 netinu h</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afa </a:t>
            </a:r>
            <a:r>
              <a:rPr lang="it-IT" sz="23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allir</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aðgang að upplýsingum um menningararfleifð og geta lært um þær</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Þetta felur einnig í sér stöðuga </a:t>
            </a:r>
            <a:r>
              <a:rPr lang="it-IT" sz="23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endurskoðun</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bæði af hálfu notenda og sérfræðinga. </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Einfalt er að </a:t>
            </a:r>
            <a:r>
              <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uppfæra, lagfæra og bæta við upplýsingum á augabragði. </a:t>
            </a:r>
          </a:p>
          <a:p>
            <a:endParaRPr lang="it-IT" sz="23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Við verðum þó að vera </a:t>
            </a:r>
            <a:r>
              <a:rPr lang="it-IT" sz="23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varkár</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vegna þess að í sumum tilfellum geta notendur bætt við </a:t>
            </a:r>
            <a:r>
              <a:rPr lang="it-IT" sz="23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fölsuðum eða vafasömum </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upplýsingum. Þess vegna þarf stöðugt að </a:t>
            </a:r>
            <a:r>
              <a:rPr lang="it-IT" sz="23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fara yfir </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og eyða, eða leyfa eingöngu a</a:t>
            </a:r>
            <a:r>
              <a:rPr lang="is-IS"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ð </a:t>
            </a:r>
            <a:r>
              <a:rPr lang="it-IT" sz="2300" dirty="0">
                <a:solidFill>
                  <a:srgbClr val="266C9F"/>
                </a:solidFill>
                <a:latin typeface="Calibri" panose="020F0502020204030204" pitchFamily="34" charset="0"/>
                <a:ea typeface="Times New Roman" panose="02020603050405020304" pitchFamily="18" charset="0"/>
                <a:cs typeface="Calibri" panose="020F0502020204030204" pitchFamily="34" charset="0"/>
              </a:rPr>
              <a:t>viðbótum sé skilað til viðurkenndra notenda. </a:t>
            </a:r>
            <a:endParaRPr lang="en-GB" sz="2300" dirty="0"/>
          </a:p>
        </p:txBody>
      </p:sp>
      <p:grpSp>
        <p:nvGrpSpPr>
          <p:cNvPr id="3" name="Group 48">
            <a:extLst>
              <a:ext uri="{FF2B5EF4-FFF2-40B4-BE49-F238E27FC236}">
                <a16:creationId xmlns:a16="http://schemas.microsoft.com/office/drawing/2014/main" id="{E4FB1843-7349-40BD-BDF9-AB31F3FA725C}"/>
              </a:ext>
            </a:extLst>
          </p:cNvPr>
          <p:cNvGrpSpPr/>
          <p:nvPr/>
        </p:nvGrpSpPr>
        <p:grpSpPr>
          <a:xfrm>
            <a:off x="882902" y="1230279"/>
            <a:ext cx="1860298" cy="4783758"/>
            <a:chOff x="1271316" y="565937"/>
            <a:chExt cx="2664296" cy="6675320"/>
          </a:xfrm>
        </p:grpSpPr>
        <p:grpSp>
          <p:nvGrpSpPr>
            <p:cNvPr id="4" name="Group 49">
              <a:extLst>
                <a:ext uri="{FF2B5EF4-FFF2-40B4-BE49-F238E27FC236}">
                  <a16:creationId xmlns:a16="http://schemas.microsoft.com/office/drawing/2014/main" id="{B4EA4F56-B9F2-4374-A479-2860FBF6B279}"/>
                </a:ext>
              </a:extLst>
            </p:cNvPr>
            <p:cNvGrpSpPr/>
            <p:nvPr/>
          </p:nvGrpSpPr>
          <p:grpSpPr>
            <a:xfrm>
              <a:off x="1271316" y="565937"/>
              <a:ext cx="2664296" cy="4683693"/>
              <a:chOff x="8766546" y="1684865"/>
              <a:chExt cx="2664296" cy="4683693"/>
            </a:xfrm>
          </p:grpSpPr>
          <p:grpSp>
            <p:nvGrpSpPr>
              <p:cNvPr id="23" name="Group 4">
                <a:extLst>
                  <a:ext uri="{FF2B5EF4-FFF2-40B4-BE49-F238E27FC236}">
                    <a16:creationId xmlns:a16="http://schemas.microsoft.com/office/drawing/2014/main" id="{DEE257B0-9BB0-4476-AF39-FE9C31DAC754}"/>
                  </a:ext>
                </a:extLst>
              </p:cNvPr>
              <p:cNvGrpSpPr/>
              <p:nvPr/>
            </p:nvGrpSpPr>
            <p:grpSpPr>
              <a:xfrm>
                <a:off x="8766546" y="1684865"/>
                <a:ext cx="2664296" cy="4683693"/>
                <a:chOff x="445712" y="1449040"/>
                <a:chExt cx="2113018" cy="3924176"/>
              </a:xfrm>
            </p:grpSpPr>
            <p:sp>
              <p:nvSpPr>
                <p:cNvPr id="27" name="Rounded Rectangle 5">
                  <a:extLst>
                    <a:ext uri="{FF2B5EF4-FFF2-40B4-BE49-F238E27FC236}">
                      <a16:creationId xmlns:a16="http://schemas.microsoft.com/office/drawing/2014/main" id="{93F94C4B-BA63-4829-A6C1-CDC4C05A01A1}"/>
                    </a:ext>
                  </a:extLst>
                </p:cNvPr>
                <p:cNvSpPr/>
                <p:nvPr/>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28" name="Rectangle 6">
                  <a:extLst>
                    <a:ext uri="{FF2B5EF4-FFF2-40B4-BE49-F238E27FC236}">
                      <a16:creationId xmlns:a16="http://schemas.microsoft.com/office/drawing/2014/main" id="{D1254404-FDAA-4551-B7D2-FBBCE7E3B9CC}"/>
                    </a:ext>
                  </a:extLst>
                </p:cNvPr>
                <p:cNvSpPr/>
                <p:nvPr/>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nvGrpSpPr>
                <p:cNvPr id="29" name="Group 7">
                  <a:extLst>
                    <a:ext uri="{FF2B5EF4-FFF2-40B4-BE49-F238E27FC236}">
                      <a16:creationId xmlns:a16="http://schemas.microsoft.com/office/drawing/2014/main" id="{9F66EA9F-51BD-487C-9EE4-02765F3E0ECB}"/>
                    </a:ext>
                  </a:extLst>
                </p:cNvPr>
                <p:cNvGrpSpPr/>
                <p:nvPr/>
              </p:nvGrpSpPr>
              <p:grpSpPr>
                <a:xfrm>
                  <a:off x="1407705" y="5045834"/>
                  <a:ext cx="211967" cy="211967"/>
                  <a:chOff x="1549420" y="5712364"/>
                  <a:chExt cx="312583" cy="312583"/>
                </a:xfrm>
              </p:grpSpPr>
              <p:sp>
                <p:nvSpPr>
                  <p:cNvPr id="30" name="Oval 8">
                    <a:extLst>
                      <a:ext uri="{FF2B5EF4-FFF2-40B4-BE49-F238E27FC236}">
                        <a16:creationId xmlns:a16="http://schemas.microsoft.com/office/drawing/2014/main" id="{2142E62A-83C6-4EDC-AF72-C4E86FFD2EEE}"/>
                      </a:ext>
                    </a:extLst>
                  </p:cNvPr>
                  <p:cNvSpPr/>
                  <p:nvPr/>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31" name="Rounded Rectangle 10">
                    <a:extLst>
                      <a:ext uri="{FF2B5EF4-FFF2-40B4-BE49-F238E27FC236}">
                        <a16:creationId xmlns:a16="http://schemas.microsoft.com/office/drawing/2014/main" id="{AD8DEC73-1C51-4F1E-B5FA-36BA8D0A4E69}"/>
                      </a:ext>
                    </a:extLst>
                  </p:cNvPr>
                  <p:cNvSpPr/>
                  <p:nvPr/>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grpSp>
          <p:grpSp>
            <p:nvGrpSpPr>
              <p:cNvPr id="24" name="Group 69">
                <a:extLst>
                  <a:ext uri="{FF2B5EF4-FFF2-40B4-BE49-F238E27FC236}">
                    <a16:creationId xmlns:a16="http://schemas.microsoft.com/office/drawing/2014/main" id="{39727031-862C-464D-A282-C4AD6EE51C41}"/>
                  </a:ext>
                </a:extLst>
              </p:cNvPr>
              <p:cNvGrpSpPr/>
              <p:nvPr/>
            </p:nvGrpSpPr>
            <p:grpSpPr>
              <a:xfrm>
                <a:off x="8880469" y="2028885"/>
                <a:ext cx="2427309" cy="3811174"/>
                <a:chOff x="8880469" y="2071276"/>
                <a:chExt cx="3528017" cy="2167362"/>
              </a:xfrm>
            </p:grpSpPr>
            <p:sp>
              <p:nvSpPr>
                <p:cNvPr id="25" name="Freeform: Shape 70">
                  <a:extLst>
                    <a:ext uri="{FF2B5EF4-FFF2-40B4-BE49-F238E27FC236}">
                      <a16:creationId xmlns:a16="http://schemas.microsoft.com/office/drawing/2014/main" id="{95850C82-EBBD-4BD7-ADB2-0C4C433B19E9}"/>
                    </a:ext>
                  </a:extLst>
                </p:cNvPr>
                <p:cNvSpPr/>
                <p:nvPr/>
              </p:nvSpPr>
              <p:spPr>
                <a:xfrm>
                  <a:off x="8880469" y="2071276"/>
                  <a:ext cx="3528017" cy="215601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lumMod val="20000"/>
                    <a:lumOff val="8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71">
                  <a:extLst>
                    <a:ext uri="{FF2B5EF4-FFF2-40B4-BE49-F238E27FC236}">
                      <a16:creationId xmlns:a16="http://schemas.microsoft.com/office/drawing/2014/main" id="{881C666E-D25E-4FB9-B7A9-D4EDECC8F86C}"/>
                    </a:ext>
                  </a:extLst>
                </p:cNvPr>
                <p:cNvSpPr/>
                <p:nvPr/>
              </p:nvSpPr>
              <p:spPr>
                <a:xfrm>
                  <a:off x="10074885" y="2095766"/>
                  <a:ext cx="2333601" cy="214287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5" name="Graphic 3">
              <a:extLst>
                <a:ext uri="{FF2B5EF4-FFF2-40B4-BE49-F238E27FC236}">
                  <a16:creationId xmlns:a16="http://schemas.microsoft.com/office/drawing/2014/main" id="{4F515109-9B7F-44B8-B7E7-6BFD48ABEFC5}"/>
                </a:ext>
              </a:extLst>
            </p:cNvPr>
            <p:cNvGrpSpPr/>
            <p:nvPr/>
          </p:nvGrpSpPr>
          <p:grpSpPr>
            <a:xfrm>
              <a:off x="1788232" y="1460008"/>
              <a:ext cx="1536422" cy="5781249"/>
              <a:chOff x="5184187" y="-8"/>
              <a:chExt cx="1822770" cy="6858728"/>
            </a:xfrm>
          </p:grpSpPr>
          <p:sp>
            <p:nvSpPr>
              <p:cNvPr id="6" name="Freeform: Shape 51">
                <a:extLst>
                  <a:ext uri="{FF2B5EF4-FFF2-40B4-BE49-F238E27FC236}">
                    <a16:creationId xmlns:a16="http://schemas.microsoft.com/office/drawing/2014/main" id="{AA667E11-4CCC-4BB3-B79E-83E6C28E1BE9}"/>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Shape 52">
                <a:extLst>
                  <a:ext uri="{FF2B5EF4-FFF2-40B4-BE49-F238E27FC236}">
                    <a16:creationId xmlns:a16="http://schemas.microsoft.com/office/drawing/2014/main" id="{B73A9F38-AAE5-48A6-8491-D9F7068785DD}"/>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Shape 53">
                <a:extLst>
                  <a:ext uri="{FF2B5EF4-FFF2-40B4-BE49-F238E27FC236}">
                    <a16:creationId xmlns:a16="http://schemas.microsoft.com/office/drawing/2014/main" id="{859CF8C6-19CC-4FE5-B0F8-9BF6BBC173B0}"/>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54">
                <a:extLst>
                  <a:ext uri="{FF2B5EF4-FFF2-40B4-BE49-F238E27FC236}">
                    <a16:creationId xmlns:a16="http://schemas.microsoft.com/office/drawing/2014/main" id="{A903B7A6-CFB6-43A3-B8AA-7477E0F12984}"/>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55">
                <a:extLst>
                  <a:ext uri="{FF2B5EF4-FFF2-40B4-BE49-F238E27FC236}">
                    <a16:creationId xmlns:a16="http://schemas.microsoft.com/office/drawing/2014/main" id="{2C8C57B9-ADED-43A8-BAC1-DB36F5250EC4}"/>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56">
                <a:extLst>
                  <a:ext uri="{FF2B5EF4-FFF2-40B4-BE49-F238E27FC236}">
                    <a16:creationId xmlns:a16="http://schemas.microsoft.com/office/drawing/2014/main" id="{0C1E4ED8-7478-4DCE-B470-72DE67C5D72C}"/>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57">
                <a:extLst>
                  <a:ext uri="{FF2B5EF4-FFF2-40B4-BE49-F238E27FC236}">
                    <a16:creationId xmlns:a16="http://schemas.microsoft.com/office/drawing/2014/main" id="{5B7BD96D-002C-4E85-8A42-ACB17712E6DD}"/>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58">
                <a:extLst>
                  <a:ext uri="{FF2B5EF4-FFF2-40B4-BE49-F238E27FC236}">
                    <a16:creationId xmlns:a16="http://schemas.microsoft.com/office/drawing/2014/main" id="{1061927C-AE17-448C-A447-9C536277C5C0}"/>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59">
                <a:extLst>
                  <a:ext uri="{FF2B5EF4-FFF2-40B4-BE49-F238E27FC236}">
                    <a16:creationId xmlns:a16="http://schemas.microsoft.com/office/drawing/2014/main" id="{905A5D82-5A5D-4839-99CF-572C0CB133C1}"/>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60">
                <a:extLst>
                  <a:ext uri="{FF2B5EF4-FFF2-40B4-BE49-F238E27FC236}">
                    <a16:creationId xmlns:a16="http://schemas.microsoft.com/office/drawing/2014/main" id="{C3A7849F-E82E-430E-A4FB-655B977BC44C}"/>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61">
                <a:extLst>
                  <a:ext uri="{FF2B5EF4-FFF2-40B4-BE49-F238E27FC236}">
                    <a16:creationId xmlns:a16="http://schemas.microsoft.com/office/drawing/2014/main" id="{DFEA36A6-B485-4D39-9D71-C3791B7B531E}"/>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62">
                <a:extLst>
                  <a:ext uri="{FF2B5EF4-FFF2-40B4-BE49-F238E27FC236}">
                    <a16:creationId xmlns:a16="http://schemas.microsoft.com/office/drawing/2014/main" id="{0891B1AA-1216-417E-834F-0C676DA2EDD3}"/>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63">
                <a:extLst>
                  <a:ext uri="{FF2B5EF4-FFF2-40B4-BE49-F238E27FC236}">
                    <a16:creationId xmlns:a16="http://schemas.microsoft.com/office/drawing/2014/main" id="{E4FB3E25-A128-4905-AB84-970E40498F3D}"/>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64">
                <a:extLst>
                  <a:ext uri="{FF2B5EF4-FFF2-40B4-BE49-F238E27FC236}">
                    <a16:creationId xmlns:a16="http://schemas.microsoft.com/office/drawing/2014/main" id="{36A68FE2-E8C0-4834-BC2A-D4776E98B875}"/>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65">
                <a:extLst>
                  <a:ext uri="{FF2B5EF4-FFF2-40B4-BE49-F238E27FC236}">
                    <a16:creationId xmlns:a16="http://schemas.microsoft.com/office/drawing/2014/main" id="{6A05F2F7-D7B4-4F75-9B9A-D36A4F01174D}"/>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66">
                <a:extLst>
                  <a:ext uri="{FF2B5EF4-FFF2-40B4-BE49-F238E27FC236}">
                    <a16:creationId xmlns:a16="http://schemas.microsoft.com/office/drawing/2014/main" id="{BC9F37FD-F58E-4DE9-A95C-95F40C28B736}"/>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67">
                <a:extLst>
                  <a:ext uri="{FF2B5EF4-FFF2-40B4-BE49-F238E27FC236}">
                    <a16:creationId xmlns:a16="http://schemas.microsoft.com/office/drawing/2014/main" id="{4064F32A-3F50-4148-9A81-AB602E773287}"/>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 Placeholder 1">
            <a:extLst>
              <a:ext uri="{FF2B5EF4-FFF2-40B4-BE49-F238E27FC236}">
                <a16:creationId xmlns:a16="http://schemas.microsoft.com/office/drawing/2014/main" id="{E811802F-BBC7-48FD-BD81-3312E8E0198F}"/>
              </a:ext>
            </a:extLst>
          </p:cNvPr>
          <p:cNvSpPr txBox="1">
            <a:spLocks/>
          </p:cNvSpPr>
          <p:nvPr/>
        </p:nvSpPr>
        <p:spPr>
          <a:xfrm>
            <a:off x="2341704" y="248070"/>
            <a:ext cx="873472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a:t>
            </a:r>
            <a:r>
              <a:rPr lang="it-IT"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Kostir þess að nýta upplýsinga- og samskiptatækni við verndun</a:t>
            </a:r>
            <a:r>
              <a:rPr lang="it-IT"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 óáþreifanlegs menningararfs.</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1703113" y="329020"/>
            <a:ext cx="9732752"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Margmiðlunarmöguleikar</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b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28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1109708" y="1208493"/>
            <a:ext cx="9215021" cy="4293996"/>
          </a:xfrm>
          <a:prstGeom prst="rect">
            <a:avLst/>
          </a:prstGeom>
          <a:noFill/>
        </p:spPr>
        <p:txBody>
          <a:bodyPr wrap="square">
            <a:spAutoFit/>
          </a:bodyPr>
          <a:lstStyle/>
          <a:p>
            <a:pPr fontAlgn="base">
              <a:lnSpc>
                <a:spcPct val="115000"/>
              </a:lnSpc>
              <a:spcAft>
                <a:spcPts val="1000"/>
              </a:spcAft>
            </a:pPr>
            <a:r>
              <a:rPr lang="it-IT" sz="21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Birtingarmyndir</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óáþreifanlegs menningararfs eru ólíkar og þessi fjölbreytileiki getur </a:t>
            </a: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leitt til vandræða við </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 koma arfleifð á framfæri.   </a:t>
            </a:r>
          </a:p>
          <a:p>
            <a:pPr fontAlgn="base">
              <a:lnSpc>
                <a:spcPct val="115000"/>
              </a:lnSpc>
              <a:spcAft>
                <a:spcPts val="1000"/>
              </a:spcAft>
            </a:pP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Við getum notað ólíkar gerðir skráa eftir því hvers konar óáþreifanlegan menningararf við viljum </a:t>
            </a:r>
            <a:r>
              <a:rPr lang="it-IT" sz="21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varðveita</a:t>
            </a: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þessum hluta kynnum við möguleika á sviði margmiðlunar til að </a:t>
            </a:r>
            <a:r>
              <a:rPr lang="it-IT" sz="21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deila</a:t>
            </a:r>
            <a:r>
              <a:rPr lang="it-IT" sz="21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upplýsingum og veflæg kerfi til slíkra nota. </a:t>
            </a: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p:txBody>
      </p:sp>
      <p:pic>
        <p:nvPicPr>
          <p:cNvPr id="7" name="Imagen 6">
            <a:extLst>
              <a:ext uri="{FF2B5EF4-FFF2-40B4-BE49-F238E27FC236}">
                <a16:creationId xmlns:a16="http://schemas.microsoft.com/office/drawing/2014/main" id="{0B620BAD-1B0E-46E7-B340-FFB4AA2155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1871" y="3514766"/>
            <a:ext cx="7350711" cy="2577535"/>
          </a:xfrm>
          <a:prstGeom prst="rect">
            <a:avLst/>
          </a:prstGeom>
        </p:spPr>
      </p:pic>
    </p:spTree>
    <p:extLst>
      <p:ext uri="{BB962C8B-B14F-4D97-AF65-F5344CB8AC3E}">
        <p14:creationId xmlns:p14="http://schemas.microsoft.com/office/powerpoint/2010/main" val="107140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B99AE-82CB-4C21-B9E2-3DE9E270B361}">
  <ds:schemaRefs>
    <ds:schemaRef ds:uri="http://schemas.microsoft.com/sharepoint/v3/contenttype/forms"/>
  </ds:schemaRefs>
</ds:datastoreItem>
</file>

<file path=customXml/itemProps2.xml><?xml version="1.0" encoding="utf-8"?>
<ds:datastoreItem xmlns:ds="http://schemas.openxmlformats.org/officeDocument/2006/customXml" ds:itemID="{FD467B03-6FB7-41E9-83DA-3E07DC1CED1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3c0ea9e4-dde0-4b4d-b657-195ec27ec70d"/>
    <ds:schemaRef ds:uri="55154662-676a-405c-a9b6-a5b814f17753"/>
    <ds:schemaRef ds:uri="http://www.w3.org/XML/1998/namespace"/>
    <ds:schemaRef ds:uri="http://purl.org/dc/dcmitype/"/>
  </ds:schemaRefs>
</ds:datastoreItem>
</file>

<file path=customXml/itemProps3.xml><?xml version="1.0" encoding="utf-8"?>
<ds:datastoreItem xmlns:ds="http://schemas.openxmlformats.org/officeDocument/2006/customXml" ds:itemID="{C816BDE7-6439-4A8E-8F4E-A9D77D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2090</Words>
  <Application>Microsoft Office PowerPoint</Application>
  <PresentationFormat>Panorámica</PresentationFormat>
  <Paragraphs>115</Paragraphs>
  <Slides>23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Times New Roman</vt:lpstr>
      <vt:lpstr>Tema de Office</vt:lpstr>
      <vt:lpstr>LYKILATRIÐI VIÐ VERNDUN ÓÁÞREIFANLEGSMENNINGARARFS  IWS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Matilla</dc:creator>
  <cp:lastModifiedBy>Miriam Internet Web Solutions</cp:lastModifiedBy>
  <cp:revision>140</cp:revision>
  <dcterms:created xsi:type="dcterms:W3CDTF">2021-01-21T12:20:00Z</dcterms:created>
  <dcterms:modified xsi:type="dcterms:W3CDTF">2022-01-26T12:00:46Z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