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67" r:id="rId6"/>
    <p:sldId id="268" r:id="rId7"/>
    <p:sldId id="277" r:id="rId8"/>
    <p:sldId id="306" r:id="rId9"/>
    <p:sldId id="297" r:id="rId10"/>
    <p:sldId id="282" r:id="rId11"/>
    <p:sldId id="283" r:id="rId12"/>
    <p:sldId id="323" r:id="rId13"/>
    <p:sldId id="284" r:id="rId14"/>
    <p:sldId id="285" r:id="rId15"/>
    <p:sldId id="298" r:id="rId16"/>
    <p:sldId id="299" r:id="rId17"/>
    <p:sldId id="305" r:id="rId18"/>
    <p:sldId id="300" r:id="rId19"/>
    <p:sldId id="270" r:id="rId20"/>
    <p:sldId id="301" r:id="rId21"/>
    <p:sldId id="302" r:id="rId22"/>
    <p:sldId id="303" r:id="rId23"/>
    <p:sldId id="324" r:id="rId24"/>
    <p:sldId id="304" r:id="rId25"/>
    <p:sldId id="320" r:id="rId26"/>
    <p:sldId id="262" r:id="rId27"/>
    <p:sldId id="279" r:id="rId28"/>
    <p:sldId id="322" r:id="rId29"/>
    <p:sldId id="26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900"/>
    <a:srgbClr val="4EAE3A"/>
    <a:srgbClr val="266C9F"/>
    <a:srgbClr val="2796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FA9C1-2284-99FC-6D86-63F4CE90EBEE}" v="1" dt="2021-11-02T13:47:14.235"/>
    <p1510:client id="{68024B1A-74B3-858F-CA34-F5F937761AB5}" v="6" dt="2021-11-19T09:46:14.966"/>
    <p1510:client id="{F8B9F655-84B0-714C-97C3-76B244767309}" v="2" dt="2021-10-26T12:09:53.6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60"/>
  </p:normalViewPr>
  <p:slideViewPr>
    <p:cSldViewPr snapToGrid="0">
      <p:cViewPr varScale="1">
        <p:scale>
          <a:sx n="75" d="100"/>
          <a:sy n="75" d="100"/>
        </p:scale>
        <p:origin x="43"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F8B9F655-84B0-714C-97C3-76B244767309}"/>
    <pc:docChg chg="undo custSel modSld">
      <pc:chgData name="Arnþrúður Dagsdóttir" userId="84d497f4-3d2f-4dda-95c8-0f78e9fe738c" providerId="ADAL" clId="{F8B9F655-84B0-714C-97C3-76B244767309}" dt="2021-10-26T13:07:01.268" v="66"/>
      <pc:docMkLst>
        <pc:docMk/>
      </pc:docMkLst>
      <pc:sldChg chg="modSp mod">
        <pc:chgData name="Arnþrúður Dagsdóttir" userId="84d497f4-3d2f-4dda-95c8-0f78e9fe738c" providerId="ADAL" clId="{F8B9F655-84B0-714C-97C3-76B244767309}" dt="2021-10-26T12:09:05.646" v="37" actId="1076"/>
        <pc:sldMkLst>
          <pc:docMk/>
          <pc:sldMk cId="3118736096" sldId="277"/>
        </pc:sldMkLst>
        <pc:spChg chg="mod">
          <ac:chgData name="Arnþrúður Dagsdóttir" userId="84d497f4-3d2f-4dda-95c8-0f78e9fe738c" providerId="ADAL" clId="{F8B9F655-84B0-714C-97C3-76B244767309}" dt="2021-10-26T12:09:05.646" v="37" actId="1076"/>
          <ac:spMkLst>
            <pc:docMk/>
            <pc:sldMk cId="3118736096" sldId="277"/>
            <ac:spMk id="15" creationId="{D29692EE-39F6-4D26-A4BF-2C867896FA48}"/>
          </ac:spMkLst>
        </pc:spChg>
        <pc:spChg chg="mod">
          <ac:chgData name="Arnþrúður Dagsdóttir" userId="84d497f4-3d2f-4dda-95c8-0f78e9fe738c" providerId="ADAL" clId="{F8B9F655-84B0-714C-97C3-76B244767309}" dt="2021-10-26T12:04:29.982" v="0" actId="1076"/>
          <ac:spMkLst>
            <pc:docMk/>
            <pc:sldMk cId="3118736096" sldId="277"/>
            <ac:spMk id="17" creationId="{C9137408-FC8D-441E-90AA-B361B4B66499}"/>
          </ac:spMkLst>
        </pc:spChg>
      </pc:sldChg>
      <pc:sldChg chg="modSp mod">
        <pc:chgData name="Arnþrúður Dagsdóttir" userId="84d497f4-3d2f-4dda-95c8-0f78e9fe738c" providerId="ADAL" clId="{F8B9F655-84B0-714C-97C3-76B244767309}" dt="2021-10-26T12:10:11.142" v="44" actId="122"/>
        <pc:sldMkLst>
          <pc:docMk/>
          <pc:sldMk cId="1072121589" sldId="282"/>
        </pc:sldMkLst>
        <pc:spChg chg="mod">
          <ac:chgData name="Arnþrúður Dagsdóttir" userId="84d497f4-3d2f-4dda-95c8-0f78e9fe738c" providerId="ADAL" clId="{F8B9F655-84B0-714C-97C3-76B244767309}" dt="2021-10-26T12:10:11.142" v="44" actId="122"/>
          <ac:spMkLst>
            <pc:docMk/>
            <pc:sldMk cId="1072121589" sldId="282"/>
            <ac:spMk id="14" creationId="{6350DC66-E393-4BDB-AB9E-740773354C94}"/>
          </ac:spMkLst>
        </pc:spChg>
        <pc:graphicFrameChg chg="mod">
          <ac:chgData name="Arnþrúður Dagsdóttir" userId="84d497f4-3d2f-4dda-95c8-0f78e9fe738c" providerId="ADAL" clId="{F8B9F655-84B0-714C-97C3-76B244767309}" dt="2021-10-26T12:09:52.793" v="43" actId="1076"/>
          <ac:graphicFrameMkLst>
            <pc:docMk/>
            <pc:sldMk cId="1072121589" sldId="282"/>
            <ac:graphicFrameMk id="8" creationId="{E44B7F00-EAE0-4B9D-8504-A0255B4863E9}"/>
          </ac:graphicFrameMkLst>
        </pc:graphicFrameChg>
      </pc:sldChg>
      <pc:sldChg chg="modSp mod addCm">
        <pc:chgData name="Arnþrúður Dagsdóttir" userId="84d497f4-3d2f-4dda-95c8-0f78e9fe738c" providerId="ADAL" clId="{F8B9F655-84B0-714C-97C3-76B244767309}" dt="2021-10-26T12:11:36.869" v="47" actId="1076"/>
        <pc:sldMkLst>
          <pc:docMk/>
          <pc:sldMk cId="367510581" sldId="283"/>
        </pc:sldMkLst>
        <pc:spChg chg="mod">
          <ac:chgData name="Arnþrúður Dagsdóttir" userId="84d497f4-3d2f-4dda-95c8-0f78e9fe738c" providerId="ADAL" clId="{F8B9F655-84B0-714C-97C3-76B244767309}" dt="2021-10-26T12:11:36.869" v="47" actId="1076"/>
          <ac:spMkLst>
            <pc:docMk/>
            <pc:sldMk cId="367510581" sldId="283"/>
            <ac:spMk id="14" creationId="{6350DC66-E393-4BDB-AB9E-740773354C94}"/>
          </ac:spMkLst>
        </pc:spChg>
      </pc:sldChg>
      <pc:sldChg chg="modSp mod addCm">
        <pc:chgData name="Arnþrúður Dagsdóttir" userId="84d497f4-3d2f-4dda-95c8-0f78e9fe738c" providerId="ADAL" clId="{F8B9F655-84B0-714C-97C3-76B244767309}" dt="2021-10-26T12:13:31.069" v="49"/>
        <pc:sldMkLst>
          <pc:docMk/>
          <pc:sldMk cId="1469633756" sldId="284"/>
        </pc:sldMkLst>
        <pc:spChg chg="mod">
          <ac:chgData name="Arnþrúður Dagsdóttir" userId="84d497f4-3d2f-4dda-95c8-0f78e9fe738c" providerId="ADAL" clId="{F8B9F655-84B0-714C-97C3-76B244767309}" dt="2021-10-26T12:11:43.087" v="48" actId="122"/>
          <ac:spMkLst>
            <pc:docMk/>
            <pc:sldMk cId="1469633756" sldId="284"/>
            <ac:spMk id="14" creationId="{6350DC66-E393-4BDB-AB9E-740773354C94}"/>
          </ac:spMkLst>
        </pc:spChg>
      </pc:sldChg>
      <pc:sldChg chg="modSp mod">
        <pc:chgData name="Arnþrúður Dagsdóttir" userId="84d497f4-3d2f-4dda-95c8-0f78e9fe738c" providerId="ADAL" clId="{F8B9F655-84B0-714C-97C3-76B244767309}" dt="2021-10-26T12:14:02.537" v="50" actId="122"/>
        <pc:sldMkLst>
          <pc:docMk/>
          <pc:sldMk cId="107140393" sldId="285"/>
        </pc:sldMkLst>
        <pc:spChg chg="mod">
          <ac:chgData name="Arnþrúður Dagsdóttir" userId="84d497f4-3d2f-4dda-95c8-0f78e9fe738c" providerId="ADAL" clId="{F8B9F655-84B0-714C-97C3-76B244767309}" dt="2021-10-26T12:14:02.537" v="50" actId="122"/>
          <ac:spMkLst>
            <pc:docMk/>
            <pc:sldMk cId="107140393" sldId="285"/>
            <ac:spMk id="14" creationId="{6350DC66-E393-4BDB-AB9E-740773354C94}"/>
          </ac:spMkLst>
        </pc:spChg>
      </pc:sldChg>
      <pc:sldChg chg="modSp mod">
        <pc:chgData name="Arnþrúður Dagsdóttir" userId="84d497f4-3d2f-4dda-95c8-0f78e9fe738c" providerId="ADAL" clId="{F8B9F655-84B0-714C-97C3-76B244767309}" dt="2021-10-26T12:14:47.569" v="51" actId="122"/>
        <pc:sldMkLst>
          <pc:docMk/>
          <pc:sldMk cId="3475313610" sldId="298"/>
        </pc:sldMkLst>
        <pc:spChg chg="mod">
          <ac:chgData name="Arnþrúður Dagsdóttir" userId="84d497f4-3d2f-4dda-95c8-0f78e9fe738c" providerId="ADAL" clId="{F8B9F655-84B0-714C-97C3-76B244767309}" dt="2021-10-26T12:14:47.569" v="51" actId="122"/>
          <ac:spMkLst>
            <pc:docMk/>
            <pc:sldMk cId="3475313610" sldId="298"/>
            <ac:spMk id="14" creationId="{6350DC66-E393-4BDB-AB9E-740773354C94}"/>
          </ac:spMkLst>
        </pc:spChg>
      </pc:sldChg>
      <pc:sldChg chg="modSp mod">
        <pc:chgData name="Arnþrúður Dagsdóttir" userId="84d497f4-3d2f-4dda-95c8-0f78e9fe738c" providerId="ADAL" clId="{F8B9F655-84B0-714C-97C3-76B244767309}" dt="2021-10-26T12:15:23.584" v="52" actId="122"/>
        <pc:sldMkLst>
          <pc:docMk/>
          <pc:sldMk cId="3164758319" sldId="299"/>
        </pc:sldMkLst>
        <pc:spChg chg="mod">
          <ac:chgData name="Arnþrúður Dagsdóttir" userId="84d497f4-3d2f-4dda-95c8-0f78e9fe738c" providerId="ADAL" clId="{F8B9F655-84B0-714C-97C3-76B244767309}" dt="2021-10-26T12:15:23.584" v="52" actId="122"/>
          <ac:spMkLst>
            <pc:docMk/>
            <pc:sldMk cId="3164758319" sldId="299"/>
            <ac:spMk id="14" creationId="{6350DC66-E393-4BDB-AB9E-740773354C94}"/>
          </ac:spMkLst>
        </pc:spChg>
      </pc:sldChg>
      <pc:sldChg chg="modSp mod">
        <pc:chgData name="Arnþrúður Dagsdóttir" userId="84d497f4-3d2f-4dda-95c8-0f78e9fe738c" providerId="ADAL" clId="{F8B9F655-84B0-714C-97C3-76B244767309}" dt="2021-10-26T12:16:27.057" v="54" actId="122"/>
        <pc:sldMkLst>
          <pc:docMk/>
          <pc:sldMk cId="1953525806" sldId="300"/>
        </pc:sldMkLst>
        <pc:spChg chg="mod">
          <ac:chgData name="Arnþrúður Dagsdóttir" userId="84d497f4-3d2f-4dda-95c8-0f78e9fe738c" providerId="ADAL" clId="{F8B9F655-84B0-714C-97C3-76B244767309}" dt="2021-10-26T12:16:27.057" v="54" actId="122"/>
          <ac:spMkLst>
            <pc:docMk/>
            <pc:sldMk cId="1953525806" sldId="300"/>
            <ac:spMk id="14" creationId="{6350DC66-E393-4BDB-AB9E-740773354C94}"/>
          </ac:spMkLst>
        </pc:spChg>
      </pc:sldChg>
      <pc:sldChg chg="modSp mod addCm">
        <pc:chgData name="Arnþrúður Dagsdóttir" userId="84d497f4-3d2f-4dda-95c8-0f78e9fe738c" providerId="ADAL" clId="{F8B9F655-84B0-714C-97C3-76B244767309}" dt="2021-10-26T13:03:03.361" v="63"/>
        <pc:sldMkLst>
          <pc:docMk/>
          <pc:sldMk cId="1320259732" sldId="301"/>
        </pc:sldMkLst>
        <pc:spChg chg="mod">
          <ac:chgData name="Arnþrúður Dagsdóttir" userId="84d497f4-3d2f-4dda-95c8-0f78e9fe738c" providerId="ADAL" clId="{F8B9F655-84B0-714C-97C3-76B244767309}" dt="2021-10-26T12:53:36.970" v="56" actId="14100"/>
          <ac:spMkLst>
            <pc:docMk/>
            <pc:sldMk cId="1320259732" sldId="301"/>
            <ac:spMk id="14" creationId="{6350DC66-E393-4BDB-AB9E-740773354C94}"/>
          </ac:spMkLst>
        </pc:spChg>
      </pc:sldChg>
      <pc:sldChg chg="modSp mod addCm">
        <pc:chgData name="Arnþrúður Dagsdóttir" userId="84d497f4-3d2f-4dda-95c8-0f78e9fe738c" providerId="ADAL" clId="{F8B9F655-84B0-714C-97C3-76B244767309}" dt="2021-10-26T13:01:52.311" v="62"/>
        <pc:sldMkLst>
          <pc:docMk/>
          <pc:sldMk cId="2362887707" sldId="302"/>
        </pc:sldMkLst>
        <pc:spChg chg="mod">
          <ac:chgData name="Arnþrúður Dagsdóttir" userId="84d497f4-3d2f-4dda-95c8-0f78e9fe738c" providerId="ADAL" clId="{F8B9F655-84B0-714C-97C3-76B244767309}" dt="2021-10-26T12:58:27.200" v="58" actId="14100"/>
          <ac:spMkLst>
            <pc:docMk/>
            <pc:sldMk cId="2362887707" sldId="302"/>
            <ac:spMk id="12" creationId="{9E77C51C-B1FE-40E8-A798-736DECC37EC9}"/>
          </ac:spMkLst>
        </pc:spChg>
        <pc:picChg chg="mod">
          <ac:chgData name="Arnþrúður Dagsdóttir" userId="84d497f4-3d2f-4dda-95c8-0f78e9fe738c" providerId="ADAL" clId="{F8B9F655-84B0-714C-97C3-76B244767309}" dt="2021-10-26T13:01:15.741" v="61" actId="1076"/>
          <ac:picMkLst>
            <pc:docMk/>
            <pc:sldMk cId="2362887707" sldId="302"/>
            <ac:picMk id="7" creationId="{0991DA8C-92CA-4406-8D7C-DD6A752688B4}"/>
          </ac:picMkLst>
        </pc:picChg>
        <pc:picChg chg="mod">
          <ac:chgData name="Arnþrúður Dagsdóttir" userId="84d497f4-3d2f-4dda-95c8-0f78e9fe738c" providerId="ADAL" clId="{F8B9F655-84B0-714C-97C3-76B244767309}" dt="2021-10-26T12:59:57.746" v="59" actId="1076"/>
          <ac:picMkLst>
            <pc:docMk/>
            <pc:sldMk cId="2362887707" sldId="302"/>
            <ac:picMk id="15" creationId="{223838F8-53A6-4F00-B2C1-5F06D0E770F8}"/>
          </ac:picMkLst>
        </pc:picChg>
      </pc:sldChg>
      <pc:sldChg chg="addCm modCm">
        <pc:chgData name="Arnþrúður Dagsdóttir" userId="84d497f4-3d2f-4dda-95c8-0f78e9fe738c" providerId="ADAL" clId="{F8B9F655-84B0-714C-97C3-76B244767309}" dt="2021-10-26T13:07:01.268" v="66"/>
        <pc:sldMkLst>
          <pc:docMk/>
          <pc:sldMk cId="1464902655" sldId="303"/>
        </pc:sldMkLst>
      </pc:sldChg>
      <pc:sldChg chg="modSp mod">
        <pc:chgData name="Arnþrúður Dagsdóttir" userId="84d497f4-3d2f-4dda-95c8-0f78e9fe738c" providerId="ADAL" clId="{F8B9F655-84B0-714C-97C3-76B244767309}" dt="2021-10-26T12:15:41.706" v="53" actId="122"/>
        <pc:sldMkLst>
          <pc:docMk/>
          <pc:sldMk cId="1124935341" sldId="305"/>
        </pc:sldMkLst>
        <pc:spChg chg="mod">
          <ac:chgData name="Arnþrúður Dagsdóttir" userId="84d497f4-3d2f-4dda-95c8-0f78e9fe738c" providerId="ADAL" clId="{F8B9F655-84B0-714C-97C3-76B244767309}" dt="2021-10-26T12:15:41.706" v="53" actId="122"/>
          <ac:spMkLst>
            <pc:docMk/>
            <pc:sldMk cId="1124935341" sldId="305"/>
            <ac:spMk id="2" creationId="{F14149FC-DF0A-42A8-9004-05470959F92D}"/>
          </ac:spMkLst>
        </pc:spChg>
      </pc:sldChg>
    </pc:docChg>
  </pc:docChgLst>
  <pc:docChgLst>
    <pc:chgData name="Arnþrúður Dagsdóttir" userId="S::arnthrudur@hac.is::84d497f4-3d2f-4dda-95c8-0f78e9fe738c" providerId="AD" clId="Web-{2CEFA9C1-2284-99FC-6D86-63F4CE90EBEE}"/>
    <pc:docChg chg="modSld">
      <pc:chgData name="Arnþrúður Dagsdóttir" userId="S::arnthrudur@hac.is::84d497f4-3d2f-4dda-95c8-0f78e9fe738c" providerId="AD" clId="Web-{2CEFA9C1-2284-99FC-6D86-63F4CE90EBEE}" dt="2021-11-02T13:47:14.235" v="0" actId="14100"/>
      <pc:docMkLst>
        <pc:docMk/>
      </pc:docMkLst>
      <pc:sldChg chg="modSp">
        <pc:chgData name="Arnþrúður Dagsdóttir" userId="S::arnthrudur@hac.is::84d497f4-3d2f-4dda-95c8-0f78e9fe738c" providerId="AD" clId="Web-{2CEFA9C1-2284-99FC-6D86-63F4CE90EBEE}" dt="2021-11-02T13:47:14.235" v="0" actId="14100"/>
        <pc:sldMkLst>
          <pc:docMk/>
          <pc:sldMk cId="1464902655" sldId="303"/>
        </pc:sldMkLst>
        <pc:grpChg chg="mod">
          <ac:chgData name="Arnþrúður Dagsdóttir" userId="S::arnthrudur@hac.is::84d497f4-3d2f-4dda-95c8-0f78e9fe738c" providerId="AD" clId="Web-{2CEFA9C1-2284-99FC-6D86-63F4CE90EBEE}" dt="2021-11-02T13:47:14.235" v="0" actId="14100"/>
          <ac:grpSpMkLst>
            <pc:docMk/>
            <pc:sldMk cId="1464902655" sldId="303"/>
            <ac:grpSpMk id="8" creationId="{B01A6524-DBB5-45C3-A090-583FB926A133}"/>
          </ac:grpSpMkLst>
        </pc:grpChg>
      </pc:sldChg>
    </pc:docChg>
  </pc:docChgLst>
  <pc:docChgLst>
    <pc:chgData name="Arnþrúður Dagsdóttir" userId="S::arnthrudur@hac.is::84d497f4-3d2f-4dda-95c8-0f78e9fe738c" providerId="AD" clId="Web-{68024B1A-74B3-858F-CA34-F5F937761AB5}"/>
    <pc:docChg chg="">
      <pc:chgData name="Arnþrúður Dagsdóttir" userId="S::arnthrudur@hac.is::84d497f4-3d2f-4dda-95c8-0f78e9fe738c" providerId="AD" clId="Web-{68024B1A-74B3-858F-CA34-F5F937761AB5}" dt="2021-11-19T09:46:14.966" v="5"/>
      <pc:docMkLst>
        <pc:docMk/>
      </pc:docMkLst>
      <pc:sldChg chg="delCm">
        <pc:chgData name="Arnþrúður Dagsdóttir" userId="S::arnthrudur@hac.is::84d497f4-3d2f-4dda-95c8-0f78e9fe738c" providerId="AD" clId="Web-{68024B1A-74B3-858F-CA34-F5F937761AB5}" dt="2021-11-19T09:45:35.668" v="0"/>
        <pc:sldMkLst>
          <pc:docMk/>
          <pc:sldMk cId="367510581" sldId="283"/>
        </pc:sldMkLst>
      </pc:sldChg>
      <pc:sldChg chg="delCm">
        <pc:chgData name="Arnþrúður Dagsdóttir" userId="S::arnthrudur@hac.is::84d497f4-3d2f-4dda-95c8-0f78e9fe738c" providerId="AD" clId="Web-{68024B1A-74B3-858F-CA34-F5F937761AB5}" dt="2021-11-19T09:45:42.668" v="1"/>
        <pc:sldMkLst>
          <pc:docMk/>
          <pc:sldMk cId="1469633756" sldId="284"/>
        </pc:sldMkLst>
      </pc:sldChg>
      <pc:sldChg chg="delCm">
        <pc:chgData name="Arnþrúður Dagsdóttir" userId="S::arnthrudur@hac.is::84d497f4-3d2f-4dda-95c8-0f78e9fe738c" providerId="AD" clId="Web-{68024B1A-74B3-858F-CA34-F5F937761AB5}" dt="2021-11-19T09:45:49.762" v="2"/>
        <pc:sldMkLst>
          <pc:docMk/>
          <pc:sldMk cId="1320259732" sldId="301"/>
        </pc:sldMkLst>
      </pc:sldChg>
      <pc:sldChg chg="delCm">
        <pc:chgData name="Arnþrúður Dagsdóttir" userId="S::arnthrudur@hac.is::84d497f4-3d2f-4dda-95c8-0f78e9fe738c" providerId="AD" clId="Web-{68024B1A-74B3-858F-CA34-F5F937761AB5}" dt="2021-11-19T09:45:57.450" v="3"/>
        <pc:sldMkLst>
          <pc:docMk/>
          <pc:sldMk cId="2362887707" sldId="302"/>
        </pc:sldMkLst>
      </pc:sldChg>
      <pc:sldChg chg="delCm">
        <pc:chgData name="Arnþrúður Dagsdóttir" userId="S::arnthrudur@hac.is::84d497f4-3d2f-4dda-95c8-0f78e9fe738c" providerId="AD" clId="Web-{68024B1A-74B3-858F-CA34-F5F937761AB5}" dt="2021-11-19T09:46:14.966" v="5"/>
        <pc:sldMkLst>
          <pc:docMk/>
          <pc:sldMk cId="1464902655"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E9DAD-F505-4361-BB48-45A06D1C79D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2F4BADEF-1131-45A8-BF71-2CF9B3865C73}">
      <dgm:prSet custT="1"/>
      <dgm:spPr>
        <a:solidFill>
          <a:srgbClr val="4EAE3A"/>
        </a:solidFill>
      </dgm:spPr>
      <dgm:t>
        <a:bodyPr/>
        <a:lstStyle/>
        <a:p>
          <a:r>
            <a:rPr lang="en-GB" sz="1600" dirty="0"/>
            <a:t>It is important to define your </a:t>
          </a:r>
          <a:r>
            <a:rPr lang="en-GB" sz="1600" b="1" dirty="0"/>
            <a:t>objectives</a:t>
          </a:r>
          <a:r>
            <a:rPr lang="en-GB" sz="1600" dirty="0"/>
            <a:t>, the type of </a:t>
          </a:r>
          <a:r>
            <a:rPr lang="en-GB" sz="1600" b="1" dirty="0"/>
            <a:t>audience</a:t>
          </a:r>
          <a:r>
            <a:rPr lang="en-GB" sz="1600" dirty="0"/>
            <a:t> you are targeting and </a:t>
          </a:r>
          <a:r>
            <a:rPr lang="en-GB" sz="1600" b="1" dirty="0"/>
            <a:t>adapt the content, language and design to the type of audience. </a:t>
          </a:r>
          <a:endParaRPr lang="es-ES" sz="1600" b="1" dirty="0"/>
        </a:p>
      </dgm:t>
    </dgm:pt>
    <dgm:pt modelId="{DBD0AC08-9C42-40E9-8F02-E2B56C04FA6B}" type="parTrans" cxnId="{D28FE897-E62A-4B6A-A836-DC3AF243D7E6}">
      <dgm:prSet/>
      <dgm:spPr/>
      <dgm:t>
        <a:bodyPr/>
        <a:lstStyle/>
        <a:p>
          <a:endParaRPr lang="es-ES" sz="1400"/>
        </a:p>
      </dgm:t>
    </dgm:pt>
    <dgm:pt modelId="{63700E2C-257E-49A3-840D-24E551AA4192}" type="sibTrans" cxnId="{D28FE897-E62A-4B6A-A836-DC3AF243D7E6}">
      <dgm:prSet/>
      <dgm:spPr/>
      <dgm:t>
        <a:bodyPr/>
        <a:lstStyle/>
        <a:p>
          <a:endParaRPr lang="es-ES" sz="1400"/>
        </a:p>
      </dgm:t>
    </dgm:pt>
    <dgm:pt modelId="{19333E1C-6D84-4C5D-9C3E-0A82B93B8A22}">
      <dgm:prSet custT="1"/>
      <dgm:spPr>
        <a:solidFill>
          <a:srgbClr val="266C9F"/>
        </a:solidFill>
      </dgm:spPr>
      <dgm:t>
        <a:bodyPr/>
        <a:lstStyle/>
        <a:p>
          <a:r>
            <a:rPr lang="en-GB" sz="1600" dirty="0"/>
            <a:t>To do this, you should </a:t>
          </a:r>
          <a:r>
            <a:rPr lang="en-GB" sz="1600" b="1" dirty="0"/>
            <a:t>take care of the language used </a:t>
          </a:r>
          <a:r>
            <a:rPr lang="en-GB" sz="1600" dirty="0"/>
            <a:t>(not to be too technical) and the information should be clear and concise, written in short paragraphs and with a font type and size appropriate to the content and the audience for which it is presented. </a:t>
          </a:r>
          <a:endParaRPr lang="es-ES" sz="1600" dirty="0"/>
        </a:p>
      </dgm:t>
    </dgm:pt>
    <dgm:pt modelId="{B9563BEA-369C-4F18-960A-9BA2C77E612C}" type="parTrans" cxnId="{9B9AE3E4-EFB3-4289-A4EC-E6FA5FDEE7A1}">
      <dgm:prSet/>
      <dgm:spPr/>
      <dgm:t>
        <a:bodyPr/>
        <a:lstStyle/>
        <a:p>
          <a:endParaRPr lang="es-ES" sz="1400"/>
        </a:p>
      </dgm:t>
    </dgm:pt>
    <dgm:pt modelId="{BA8F1703-A1AD-41CC-B628-88BD418BE5C0}" type="sibTrans" cxnId="{9B9AE3E4-EFB3-4289-A4EC-E6FA5FDEE7A1}">
      <dgm:prSet/>
      <dgm:spPr/>
      <dgm:t>
        <a:bodyPr/>
        <a:lstStyle/>
        <a:p>
          <a:endParaRPr lang="es-ES" sz="1400"/>
        </a:p>
      </dgm:t>
    </dgm:pt>
    <dgm:pt modelId="{2095FFC3-04FC-4989-95CA-0CEEC062F97E}">
      <dgm:prSet custT="1"/>
      <dgm:spPr>
        <a:solidFill>
          <a:srgbClr val="FFB500"/>
        </a:solidFill>
      </dgm:spPr>
      <dgm:t>
        <a:bodyPr/>
        <a:lstStyle/>
        <a:p>
          <a:r>
            <a:rPr lang="en-GB" sz="1800" dirty="0"/>
            <a:t>Bearing in mind that we are transmitting ICH, </a:t>
          </a:r>
          <a:r>
            <a:rPr lang="en-GB" sz="1800" b="1" dirty="0"/>
            <a:t>images play a very important role</a:t>
          </a:r>
          <a:r>
            <a:rPr lang="en-GB" sz="1600" dirty="0"/>
            <a:t>. </a:t>
          </a:r>
          <a:endParaRPr lang="es-ES" sz="1600" dirty="0"/>
        </a:p>
      </dgm:t>
    </dgm:pt>
    <dgm:pt modelId="{BCCDB9C2-ADE1-4687-AAC8-25EFF2E1D3F0}" type="parTrans" cxnId="{F1948355-20DA-46BA-B0BB-F2E04354EEF1}">
      <dgm:prSet/>
      <dgm:spPr/>
      <dgm:t>
        <a:bodyPr/>
        <a:lstStyle/>
        <a:p>
          <a:endParaRPr lang="es-ES" sz="1400"/>
        </a:p>
      </dgm:t>
    </dgm:pt>
    <dgm:pt modelId="{E075288D-0467-48B1-87F6-547B15561C3C}" type="sibTrans" cxnId="{F1948355-20DA-46BA-B0BB-F2E04354EEF1}">
      <dgm:prSet/>
      <dgm:spPr/>
      <dgm:t>
        <a:bodyPr/>
        <a:lstStyle/>
        <a:p>
          <a:endParaRPr lang="es-ES" sz="1400"/>
        </a:p>
      </dgm:t>
    </dgm:pt>
    <dgm:pt modelId="{5061D274-AB28-47A3-A742-B6EF66C77CC3}">
      <dgm:prSet custT="1"/>
      <dgm:spPr>
        <a:solidFill>
          <a:srgbClr val="27969F"/>
        </a:solidFill>
      </dgm:spPr>
      <dgm:t>
        <a:bodyPr/>
        <a:lstStyle/>
        <a:p>
          <a:r>
            <a:rPr lang="en-GB" sz="1600" dirty="0"/>
            <a:t>They should be </a:t>
          </a:r>
          <a:r>
            <a:rPr lang="en-GB" sz="1600" b="1" dirty="0"/>
            <a:t>attractive, descriptive and enlightening </a:t>
          </a:r>
          <a:r>
            <a:rPr lang="en-GB" sz="1600" dirty="0"/>
            <a:t>and in </a:t>
          </a:r>
          <a:r>
            <a:rPr lang="en-GB" sz="1600" b="1" dirty="0"/>
            <a:t>high resolution quality</a:t>
          </a:r>
          <a:r>
            <a:rPr lang="en-GB" sz="1600" dirty="0"/>
            <a:t>. </a:t>
          </a:r>
          <a:endParaRPr lang="es-ES" sz="1600" dirty="0"/>
        </a:p>
      </dgm:t>
    </dgm:pt>
    <dgm:pt modelId="{6551E9AE-33A4-4E8B-9EF6-732E954F67A7}" type="parTrans" cxnId="{8D220FA6-BFC9-48F8-BF74-241257DD18EF}">
      <dgm:prSet/>
      <dgm:spPr/>
      <dgm:t>
        <a:bodyPr/>
        <a:lstStyle/>
        <a:p>
          <a:endParaRPr lang="es-ES" sz="1400"/>
        </a:p>
      </dgm:t>
    </dgm:pt>
    <dgm:pt modelId="{62907E4C-5E47-4035-9BA6-76FA59BF0BF7}" type="sibTrans" cxnId="{8D220FA6-BFC9-48F8-BF74-241257DD18EF}">
      <dgm:prSet/>
      <dgm:spPr/>
      <dgm:t>
        <a:bodyPr/>
        <a:lstStyle/>
        <a:p>
          <a:endParaRPr lang="es-ES" sz="1400"/>
        </a:p>
      </dgm:t>
    </dgm:pt>
    <dgm:pt modelId="{3CE69A59-748E-49B0-BDF6-465E27E53A04}" type="pres">
      <dgm:prSet presAssocID="{92DE9DAD-F505-4361-BB48-45A06D1C79D8}" presName="linear" presStyleCnt="0">
        <dgm:presLayoutVars>
          <dgm:animLvl val="lvl"/>
          <dgm:resizeHandles val="exact"/>
        </dgm:presLayoutVars>
      </dgm:prSet>
      <dgm:spPr/>
    </dgm:pt>
    <dgm:pt modelId="{F02B38C2-ACDF-44DE-B44B-DAD1263D21E4}" type="pres">
      <dgm:prSet presAssocID="{2F4BADEF-1131-45A8-BF71-2CF9B3865C73}" presName="parentText" presStyleLbl="node1" presStyleIdx="0" presStyleCnt="4" custScaleY="176240">
        <dgm:presLayoutVars>
          <dgm:chMax val="0"/>
          <dgm:bulletEnabled val="1"/>
        </dgm:presLayoutVars>
      </dgm:prSet>
      <dgm:spPr/>
    </dgm:pt>
    <dgm:pt modelId="{C6414A2F-95A1-4BAF-B45F-39F073A31197}" type="pres">
      <dgm:prSet presAssocID="{63700E2C-257E-49A3-840D-24E551AA4192}" presName="spacer" presStyleCnt="0"/>
      <dgm:spPr/>
    </dgm:pt>
    <dgm:pt modelId="{7467AF99-D428-42CF-B5CB-9BFC730E6AE9}" type="pres">
      <dgm:prSet presAssocID="{19333E1C-6D84-4C5D-9C3E-0A82B93B8A22}" presName="parentText" presStyleLbl="node1" presStyleIdx="1" presStyleCnt="4" custScaleY="190776" custLinFactY="1607" custLinFactNeighborX="123" custLinFactNeighborY="100000">
        <dgm:presLayoutVars>
          <dgm:chMax val="0"/>
          <dgm:bulletEnabled val="1"/>
        </dgm:presLayoutVars>
      </dgm:prSet>
      <dgm:spPr/>
    </dgm:pt>
    <dgm:pt modelId="{FA22D648-315F-464B-8157-B172AF08B835}" type="pres">
      <dgm:prSet presAssocID="{BA8F1703-A1AD-41CC-B628-88BD418BE5C0}" presName="spacer" presStyleCnt="0"/>
      <dgm:spPr/>
    </dgm:pt>
    <dgm:pt modelId="{37260E4A-4D83-46AC-801C-53E1DB59A3BF}" type="pres">
      <dgm:prSet presAssocID="{2095FFC3-04FC-4989-95CA-0CEEC062F97E}" presName="parentText" presStyleLbl="node1" presStyleIdx="2" presStyleCnt="4" custScaleY="120449">
        <dgm:presLayoutVars>
          <dgm:chMax val="0"/>
          <dgm:bulletEnabled val="1"/>
        </dgm:presLayoutVars>
      </dgm:prSet>
      <dgm:spPr/>
    </dgm:pt>
    <dgm:pt modelId="{19708CAD-0121-4142-BF9F-1FB59D542AFA}" type="pres">
      <dgm:prSet presAssocID="{E075288D-0467-48B1-87F6-547B15561C3C}" presName="spacer" presStyleCnt="0"/>
      <dgm:spPr/>
    </dgm:pt>
    <dgm:pt modelId="{9A854B54-84E5-4F6C-935E-127734019ABB}" type="pres">
      <dgm:prSet presAssocID="{5061D274-AB28-47A3-A742-B6EF66C77CC3}" presName="parentText" presStyleLbl="node1" presStyleIdx="3" presStyleCnt="4" custScaleY="188209">
        <dgm:presLayoutVars>
          <dgm:chMax val="0"/>
          <dgm:bulletEnabled val="1"/>
        </dgm:presLayoutVars>
      </dgm:prSet>
      <dgm:spPr/>
    </dgm:pt>
  </dgm:ptLst>
  <dgm:cxnLst>
    <dgm:cxn modelId="{BA722202-4678-4751-A0FC-59A277DFF392}" type="presOf" srcId="{92DE9DAD-F505-4361-BB48-45A06D1C79D8}" destId="{3CE69A59-748E-49B0-BDF6-465E27E53A04}" srcOrd="0" destOrd="0" presId="urn:microsoft.com/office/officeart/2005/8/layout/vList2"/>
    <dgm:cxn modelId="{F1948355-20DA-46BA-B0BB-F2E04354EEF1}" srcId="{92DE9DAD-F505-4361-BB48-45A06D1C79D8}" destId="{2095FFC3-04FC-4989-95CA-0CEEC062F97E}" srcOrd="2" destOrd="0" parTransId="{BCCDB9C2-ADE1-4687-AAC8-25EFF2E1D3F0}" sibTransId="{E075288D-0467-48B1-87F6-547B15561C3C}"/>
    <dgm:cxn modelId="{D28FE897-E62A-4B6A-A836-DC3AF243D7E6}" srcId="{92DE9DAD-F505-4361-BB48-45A06D1C79D8}" destId="{2F4BADEF-1131-45A8-BF71-2CF9B3865C73}" srcOrd="0" destOrd="0" parTransId="{DBD0AC08-9C42-40E9-8F02-E2B56C04FA6B}" sibTransId="{63700E2C-257E-49A3-840D-24E551AA4192}"/>
    <dgm:cxn modelId="{8D220FA6-BFC9-48F8-BF74-241257DD18EF}" srcId="{92DE9DAD-F505-4361-BB48-45A06D1C79D8}" destId="{5061D274-AB28-47A3-A742-B6EF66C77CC3}" srcOrd="3" destOrd="0" parTransId="{6551E9AE-33A4-4E8B-9EF6-732E954F67A7}" sibTransId="{62907E4C-5E47-4035-9BA6-76FA59BF0BF7}"/>
    <dgm:cxn modelId="{A73C11AE-062A-4582-AA72-CB1F130647A5}" type="presOf" srcId="{5061D274-AB28-47A3-A742-B6EF66C77CC3}" destId="{9A854B54-84E5-4F6C-935E-127734019ABB}" srcOrd="0" destOrd="0" presId="urn:microsoft.com/office/officeart/2005/8/layout/vList2"/>
    <dgm:cxn modelId="{577EEBB0-833B-4D4E-B2C8-2B619BC35192}" type="presOf" srcId="{19333E1C-6D84-4C5D-9C3E-0A82B93B8A22}" destId="{7467AF99-D428-42CF-B5CB-9BFC730E6AE9}" srcOrd="0" destOrd="0" presId="urn:microsoft.com/office/officeart/2005/8/layout/vList2"/>
    <dgm:cxn modelId="{AFF52EC2-62D2-468F-B167-14E7D9EDB858}" type="presOf" srcId="{2F4BADEF-1131-45A8-BF71-2CF9B3865C73}" destId="{F02B38C2-ACDF-44DE-B44B-DAD1263D21E4}" srcOrd="0" destOrd="0" presId="urn:microsoft.com/office/officeart/2005/8/layout/vList2"/>
    <dgm:cxn modelId="{9B9AE3E4-EFB3-4289-A4EC-E6FA5FDEE7A1}" srcId="{92DE9DAD-F505-4361-BB48-45A06D1C79D8}" destId="{19333E1C-6D84-4C5D-9C3E-0A82B93B8A22}" srcOrd="1" destOrd="0" parTransId="{B9563BEA-369C-4F18-960A-9BA2C77E612C}" sibTransId="{BA8F1703-A1AD-41CC-B628-88BD418BE5C0}"/>
    <dgm:cxn modelId="{48DADBF6-38B5-4D3A-A322-AD1CDC949624}" type="presOf" srcId="{2095FFC3-04FC-4989-95CA-0CEEC062F97E}" destId="{37260E4A-4D83-46AC-801C-53E1DB59A3BF}" srcOrd="0" destOrd="0" presId="urn:microsoft.com/office/officeart/2005/8/layout/vList2"/>
    <dgm:cxn modelId="{35DB5443-514A-40F4-B2BA-7D28182D7973}" type="presParOf" srcId="{3CE69A59-748E-49B0-BDF6-465E27E53A04}" destId="{F02B38C2-ACDF-44DE-B44B-DAD1263D21E4}" srcOrd="0" destOrd="0" presId="urn:microsoft.com/office/officeart/2005/8/layout/vList2"/>
    <dgm:cxn modelId="{1E408EFA-0C3B-4006-9528-0DED4E8A82AF}" type="presParOf" srcId="{3CE69A59-748E-49B0-BDF6-465E27E53A04}" destId="{C6414A2F-95A1-4BAF-B45F-39F073A31197}" srcOrd="1" destOrd="0" presId="urn:microsoft.com/office/officeart/2005/8/layout/vList2"/>
    <dgm:cxn modelId="{B92B553F-4E91-456B-99CD-6A745837E90B}" type="presParOf" srcId="{3CE69A59-748E-49B0-BDF6-465E27E53A04}" destId="{7467AF99-D428-42CF-B5CB-9BFC730E6AE9}" srcOrd="2" destOrd="0" presId="urn:microsoft.com/office/officeart/2005/8/layout/vList2"/>
    <dgm:cxn modelId="{406BCD18-551B-46F1-B450-AE2EC0B86F43}" type="presParOf" srcId="{3CE69A59-748E-49B0-BDF6-465E27E53A04}" destId="{FA22D648-315F-464B-8157-B172AF08B835}" srcOrd="3" destOrd="0" presId="urn:microsoft.com/office/officeart/2005/8/layout/vList2"/>
    <dgm:cxn modelId="{90BE15D2-815D-4FD8-9EEB-50160B931C8A}" type="presParOf" srcId="{3CE69A59-748E-49B0-BDF6-465E27E53A04}" destId="{37260E4A-4D83-46AC-801C-53E1DB59A3BF}" srcOrd="4" destOrd="0" presId="urn:microsoft.com/office/officeart/2005/8/layout/vList2"/>
    <dgm:cxn modelId="{10C8F9C6-B632-40C3-9155-DE2F4D97E8A7}" type="presParOf" srcId="{3CE69A59-748E-49B0-BDF6-465E27E53A04}" destId="{19708CAD-0121-4142-BF9F-1FB59D542AFA}" srcOrd="5" destOrd="0" presId="urn:microsoft.com/office/officeart/2005/8/layout/vList2"/>
    <dgm:cxn modelId="{F281491E-F7B7-4F1C-9C58-9126FEF57D8A}" type="presParOf" srcId="{3CE69A59-748E-49B0-BDF6-465E27E53A04}" destId="{9A854B54-84E5-4F6C-935E-127734019AB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AF7AF2-310D-452A-B75E-52BA34E39DE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F17150F2-5CAC-457D-AD3B-9E00ABE2C36F}">
      <dgm:prSet custT="1"/>
      <dgm:spPr>
        <a:solidFill>
          <a:srgbClr val="D69900"/>
        </a:solidFill>
      </dgm:spPr>
      <dgm:t>
        <a:bodyPr/>
        <a:lstStyle/>
        <a:p>
          <a:r>
            <a:rPr lang="en-GB" sz="1750" b="1" dirty="0"/>
            <a:t>WordPress. This platform allows you to create blogs, websites, or online businesses for free. It is one of the most used and you can benefit from different templates that will give your website the design and look that best suits your needs.</a:t>
          </a:r>
          <a:endParaRPr lang="es-ES" sz="1750" b="1" dirty="0"/>
        </a:p>
      </dgm:t>
    </dgm:pt>
    <dgm:pt modelId="{FB4230B0-020A-48EF-ACA6-94A37033608B}" type="parTrans" cxnId="{FBC6A55C-FF79-4BD7-8071-4022D047D08D}">
      <dgm:prSet/>
      <dgm:spPr/>
      <dgm:t>
        <a:bodyPr/>
        <a:lstStyle/>
        <a:p>
          <a:endParaRPr lang="es-ES" sz="1400"/>
        </a:p>
      </dgm:t>
    </dgm:pt>
    <dgm:pt modelId="{73B274C1-6578-45D1-90EC-60E43BA4F676}" type="sibTrans" cxnId="{FBC6A55C-FF79-4BD7-8071-4022D047D08D}">
      <dgm:prSet/>
      <dgm:spPr>
        <a:solidFill>
          <a:srgbClr val="27969F"/>
        </a:solidFill>
      </dgm:spPr>
      <dgm:t>
        <a:bodyPr/>
        <a:lstStyle/>
        <a:p>
          <a:endParaRPr lang="es-ES" sz="1400"/>
        </a:p>
      </dgm:t>
    </dgm:pt>
    <dgm:pt modelId="{473D744B-CBE1-4A0A-AD18-B8B61D7187EE}">
      <dgm:prSet custT="1"/>
      <dgm:spPr>
        <a:solidFill>
          <a:srgbClr val="4EAE3A"/>
        </a:solidFill>
      </dgm:spPr>
      <dgm:t>
        <a:bodyPr/>
        <a:lstStyle/>
        <a:p>
          <a:r>
            <a:rPr lang="en-GB" sz="1800" b="1" dirty="0" err="1"/>
            <a:t>Wix</a:t>
          </a:r>
          <a:r>
            <a:rPr lang="en-GB" sz="1800" b="1" dirty="0"/>
            <a:t>. With </a:t>
          </a:r>
          <a:r>
            <a:rPr lang="en-GB" sz="1800" b="1" dirty="0" err="1"/>
            <a:t>Wix</a:t>
          </a:r>
          <a:r>
            <a:rPr lang="en-GB" sz="1800" b="1" dirty="0"/>
            <a:t> you can create your website in a simple and intuitive way and you can choose from more than 500 predesigned templates, which you can easily customise to suit your audience, your goals and needs.</a:t>
          </a:r>
          <a:endParaRPr lang="es-ES" sz="1800" b="1" dirty="0"/>
        </a:p>
      </dgm:t>
    </dgm:pt>
    <dgm:pt modelId="{58763748-6E02-40CC-BBA9-1AB84A5784F2}" type="parTrans" cxnId="{CD88FCE4-830C-4C5C-B5CF-6C88CADE9348}">
      <dgm:prSet/>
      <dgm:spPr/>
      <dgm:t>
        <a:bodyPr/>
        <a:lstStyle/>
        <a:p>
          <a:endParaRPr lang="es-ES" sz="1400"/>
        </a:p>
      </dgm:t>
    </dgm:pt>
    <dgm:pt modelId="{CA3A90A6-1D32-48B6-A0EC-EC8F8424E4F3}" type="sibTrans" cxnId="{CD88FCE4-830C-4C5C-B5CF-6C88CADE9348}">
      <dgm:prSet/>
      <dgm:spPr/>
      <dgm:t>
        <a:bodyPr/>
        <a:lstStyle/>
        <a:p>
          <a:endParaRPr lang="es-ES" sz="1400"/>
        </a:p>
      </dgm:t>
    </dgm:pt>
    <dgm:pt modelId="{EFC5BA1C-9A24-4DA9-8307-FBA6425F3334}">
      <dgm:prSet custT="1"/>
      <dgm:spPr>
        <a:solidFill>
          <a:srgbClr val="27969F"/>
        </a:solidFill>
      </dgm:spPr>
      <dgm:t>
        <a:bodyPr/>
        <a:lstStyle/>
        <a:p>
          <a:r>
            <a:rPr lang="en-GB" sz="1800" b="1" dirty="0"/>
            <a:t>Squarespace. You can design your own website and choose from designs that will give it a very professional appearance. </a:t>
          </a:r>
          <a:endParaRPr lang="es-ES" sz="1800" b="1" dirty="0"/>
        </a:p>
      </dgm:t>
    </dgm:pt>
    <dgm:pt modelId="{76A6CD1A-71EA-4287-B571-2581AB46099E}" type="parTrans" cxnId="{3028E579-BEE8-49DA-829E-BD8B3E38D261}">
      <dgm:prSet/>
      <dgm:spPr/>
      <dgm:t>
        <a:bodyPr/>
        <a:lstStyle/>
        <a:p>
          <a:endParaRPr lang="es-ES" sz="1400"/>
        </a:p>
      </dgm:t>
    </dgm:pt>
    <dgm:pt modelId="{8D51C2DD-076E-409C-B9FA-616FD1FE27E5}" type="sibTrans" cxnId="{3028E579-BEE8-49DA-829E-BD8B3E38D261}">
      <dgm:prSet/>
      <dgm:spPr/>
      <dgm:t>
        <a:bodyPr/>
        <a:lstStyle/>
        <a:p>
          <a:endParaRPr lang="es-ES" sz="1400"/>
        </a:p>
      </dgm:t>
    </dgm:pt>
    <dgm:pt modelId="{7083D3F5-02CE-4164-80A8-ADED076DFB6F}" type="pres">
      <dgm:prSet presAssocID="{DBAF7AF2-310D-452A-B75E-52BA34E39DE6}" presName="Name0" presStyleCnt="0">
        <dgm:presLayoutVars>
          <dgm:chMax val="7"/>
          <dgm:chPref val="7"/>
          <dgm:dir/>
        </dgm:presLayoutVars>
      </dgm:prSet>
      <dgm:spPr/>
    </dgm:pt>
    <dgm:pt modelId="{EBB6121C-1024-4F9A-8CF2-88E99239BA0E}" type="pres">
      <dgm:prSet presAssocID="{DBAF7AF2-310D-452A-B75E-52BA34E39DE6}" presName="Name1" presStyleCnt="0"/>
      <dgm:spPr/>
    </dgm:pt>
    <dgm:pt modelId="{1EDDD906-0AF0-4328-9824-A81BD7794FBC}" type="pres">
      <dgm:prSet presAssocID="{DBAF7AF2-310D-452A-B75E-52BA34E39DE6}" presName="cycle" presStyleCnt="0"/>
      <dgm:spPr/>
    </dgm:pt>
    <dgm:pt modelId="{8968CBB5-507E-487A-B3D9-4934F945ADDD}" type="pres">
      <dgm:prSet presAssocID="{DBAF7AF2-310D-452A-B75E-52BA34E39DE6}" presName="srcNode" presStyleLbl="node1" presStyleIdx="0" presStyleCnt="3"/>
      <dgm:spPr/>
    </dgm:pt>
    <dgm:pt modelId="{F959D960-DCA8-4C6A-BB1E-CE33A7810EF4}" type="pres">
      <dgm:prSet presAssocID="{DBAF7AF2-310D-452A-B75E-52BA34E39DE6}" presName="conn" presStyleLbl="parChTrans1D2" presStyleIdx="0" presStyleCnt="1"/>
      <dgm:spPr/>
    </dgm:pt>
    <dgm:pt modelId="{868CB392-64DD-4526-A640-42077B08A57D}" type="pres">
      <dgm:prSet presAssocID="{DBAF7AF2-310D-452A-B75E-52BA34E39DE6}" presName="extraNode" presStyleLbl="node1" presStyleIdx="0" presStyleCnt="3"/>
      <dgm:spPr/>
    </dgm:pt>
    <dgm:pt modelId="{446AEE77-677A-454F-9EF5-D23C6C5BEC3E}" type="pres">
      <dgm:prSet presAssocID="{DBAF7AF2-310D-452A-B75E-52BA34E39DE6}" presName="dstNode" presStyleLbl="node1" presStyleIdx="0" presStyleCnt="3"/>
      <dgm:spPr/>
    </dgm:pt>
    <dgm:pt modelId="{1590F016-B243-47D6-A719-1BCC23F574E7}" type="pres">
      <dgm:prSet presAssocID="{F17150F2-5CAC-457D-AD3B-9E00ABE2C36F}" presName="text_1" presStyleLbl="node1" presStyleIdx="0" presStyleCnt="3" custScaleY="138888">
        <dgm:presLayoutVars>
          <dgm:bulletEnabled val="1"/>
        </dgm:presLayoutVars>
      </dgm:prSet>
      <dgm:spPr/>
    </dgm:pt>
    <dgm:pt modelId="{E65F1FB4-DE48-4E6E-837D-9D009FE236D0}" type="pres">
      <dgm:prSet presAssocID="{F17150F2-5CAC-457D-AD3B-9E00ABE2C36F}" presName="accent_1" presStyleCnt="0"/>
      <dgm:spPr/>
    </dgm:pt>
    <dgm:pt modelId="{4FF7EAD5-8569-4A47-96E5-D7DD1B2990E8}" type="pres">
      <dgm:prSet presAssocID="{F17150F2-5CAC-457D-AD3B-9E00ABE2C36F}" presName="accentRepeatNode" presStyleLbl="solidFgAcc1" presStyleIdx="0" presStyleCnt="3"/>
      <dgm:spPr/>
    </dgm:pt>
    <dgm:pt modelId="{2B224BAC-0B45-4079-BA2D-0DD4F4735280}" type="pres">
      <dgm:prSet presAssocID="{473D744B-CBE1-4A0A-AD18-B8B61D7187EE}" presName="text_2" presStyleLbl="node1" presStyleIdx="1" presStyleCnt="3" custScaleY="130829">
        <dgm:presLayoutVars>
          <dgm:bulletEnabled val="1"/>
        </dgm:presLayoutVars>
      </dgm:prSet>
      <dgm:spPr/>
    </dgm:pt>
    <dgm:pt modelId="{437EAF80-C5FE-420F-8A4E-716EE10115F5}" type="pres">
      <dgm:prSet presAssocID="{473D744B-CBE1-4A0A-AD18-B8B61D7187EE}" presName="accent_2" presStyleCnt="0"/>
      <dgm:spPr/>
    </dgm:pt>
    <dgm:pt modelId="{3D2CE101-79C0-4793-94F4-9F0185845136}" type="pres">
      <dgm:prSet presAssocID="{473D744B-CBE1-4A0A-AD18-B8B61D7187EE}" presName="accentRepeatNode" presStyleLbl="solidFgAcc1" presStyleIdx="1" presStyleCnt="3"/>
      <dgm:spPr/>
    </dgm:pt>
    <dgm:pt modelId="{C66A31A2-72FF-447A-B858-1FB4770088E9}" type="pres">
      <dgm:prSet presAssocID="{EFC5BA1C-9A24-4DA9-8307-FBA6425F3334}" presName="text_3" presStyleLbl="node1" presStyleIdx="2" presStyleCnt="3" custScaleY="119990" custLinFactNeighborX="364" custLinFactNeighborY="-7659">
        <dgm:presLayoutVars>
          <dgm:bulletEnabled val="1"/>
        </dgm:presLayoutVars>
      </dgm:prSet>
      <dgm:spPr/>
    </dgm:pt>
    <dgm:pt modelId="{184CB056-CFD8-4CC6-9577-4D12BBDF6E04}" type="pres">
      <dgm:prSet presAssocID="{EFC5BA1C-9A24-4DA9-8307-FBA6425F3334}" presName="accent_3" presStyleCnt="0"/>
      <dgm:spPr/>
    </dgm:pt>
    <dgm:pt modelId="{06DBE935-75C2-438C-90FF-17D234BF503D}" type="pres">
      <dgm:prSet presAssocID="{EFC5BA1C-9A24-4DA9-8307-FBA6425F3334}" presName="accentRepeatNode" presStyleLbl="solidFgAcc1" presStyleIdx="2" presStyleCnt="3" custLinFactNeighborX="3049" custLinFactNeighborY="-11583"/>
      <dgm:spPr/>
    </dgm:pt>
  </dgm:ptLst>
  <dgm:cxnLst>
    <dgm:cxn modelId="{FBC6A55C-FF79-4BD7-8071-4022D047D08D}" srcId="{DBAF7AF2-310D-452A-B75E-52BA34E39DE6}" destId="{F17150F2-5CAC-457D-AD3B-9E00ABE2C36F}" srcOrd="0" destOrd="0" parTransId="{FB4230B0-020A-48EF-ACA6-94A37033608B}" sibTransId="{73B274C1-6578-45D1-90EC-60E43BA4F676}"/>
    <dgm:cxn modelId="{07B17246-20E6-410F-86AF-F19C371D4486}" type="presOf" srcId="{EFC5BA1C-9A24-4DA9-8307-FBA6425F3334}" destId="{C66A31A2-72FF-447A-B858-1FB4770088E9}" srcOrd="0" destOrd="0" presId="urn:microsoft.com/office/officeart/2008/layout/VerticalCurvedList"/>
    <dgm:cxn modelId="{EA95F769-C1CA-4872-8700-739696C5D1D5}" type="presOf" srcId="{DBAF7AF2-310D-452A-B75E-52BA34E39DE6}" destId="{7083D3F5-02CE-4164-80A8-ADED076DFB6F}" srcOrd="0" destOrd="0" presId="urn:microsoft.com/office/officeart/2008/layout/VerticalCurvedList"/>
    <dgm:cxn modelId="{36E41F51-5531-4CB9-AACD-0CF6D0651559}" type="presOf" srcId="{473D744B-CBE1-4A0A-AD18-B8B61D7187EE}" destId="{2B224BAC-0B45-4079-BA2D-0DD4F4735280}" srcOrd="0" destOrd="0" presId="urn:microsoft.com/office/officeart/2008/layout/VerticalCurvedList"/>
    <dgm:cxn modelId="{3028E579-BEE8-49DA-829E-BD8B3E38D261}" srcId="{DBAF7AF2-310D-452A-B75E-52BA34E39DE6}" destId="{EFC5BA1C-9A24-4DA9-8307-FBA6425F3334}" srcOrd="2" destOrd="0" parTransId="{76A6CD1A-71EA-4287-B571-2581AB46099E}" sibTransId="{8D51C2DD-076E-409C-B9FA-616FD1FE27E5}"/>
    <dgm:cxn modelId="{C01A29CF-23C0-4EA1-8913-B1737BF1DB0E}" type="presOf" srcId="{F17150F2-5CAC-457D-AD3B-9E00ABE2C36F}" destId="{1590F016-B243-47D6-A719-1BCC23F574E7}" srcOrd="0" destOrd="0" presId="urn:microsoft.com/office/officeart/2008/layout/VerticalCurvedList"/>
    <dgm:cxn modelId="{CD88FCE4-830C-4C5C-B5CF-6C88CADE9348}" srcId="{DBAF7AF2-310D-452A-B75E-52BA34E39DE6}" destId="{473D744B-CBE1-4A0A-AD18-B8B61D7187EE}" srcOrd="1" destOrd="0" parTransId="{58763748-6E02-40CC-BBA9-1AB84A5784F2}" sibTransId="{CA3A90A6-1D32-48B6-A0EC-EC8F8424E4F3}"/>
    <dgm:cxn modelId="{D42EACE8-777A-4667-9113-C0C99769B95B}" type="presOf" srcId="{73B274C1-6578-45D1-90EC-60E43BA4F676}" destId="{F959D960-DCA8-4C6A-BB1E-CE33A7810EF4}" srcOrd="0" destOrd="0" presId="urn:microsoft.com/office/officeart/2008/layout/VerticalCurvedList"/>
    <dgm:cxn modelId="{15F25D66-8AD2-4BE1-A6E1-6A55D5B234F6}" type="presParOf" srcId="{7083D3F5-02CE-4164-80A8-ADED076DFB6F}" destId="{EBB6121C-1024-4F9A-8CF2-88E99239BA0E}" srcOrd="0" destOrd="0" presId="urn:microsoft.com/office/officeart/2008/layout/VerticalCurvedList"/>
    <dgm:cxn modelId="{BEAC45A4-A2F6-4FCF-802F-7BBEDEF3039F}" type="presParOf" srcId="{EBB6121C-1024-4F9A-8CF2-88E99239BA0E}" destId="{1EDDD906-0AF0-4328-9824-A81BD7794FBC}" srcOrd="0" destOrd="0" presId="urn:microsoft.com/office/officeart/2008/layout/VerticalCurvedList"/>
    <dgm:cxn modelId="{E9911941-8CCF-4B7E-89C3-952DA1C7908D}" type="presParOf" srcId="{1EDDD906-0AF0-4328-9824-A81BD7794FBC}" destId="{8968CBB5-507E-487A-B3D9-4934F945ADDD}" srcOrd="0" destOrd="0" presId="urn:microsoft.com/office/officeart/2008/layout/VerticalCurvedList"/>
    <dgm:cxn modelId="{7AA15564-6708-475B-8536-657562524EE8}" type="presParOf" srcId="{1EDDD906-0AF0-4328-9824-A81BD7794FBC}" destId="{F959D960-DCA8-4C6A-BB1E-CE33A7810EF4}" srcOrd="1" destOrd="0" presId="urn:microsoft.com/office/officeart/2008/layout/VerticalCurvedList"/>
    <dgm:cxn modelId="{D57A342B-8A8D-44A9-B906-1CA67DCBE591}" type="presParOf" srcId="{1EDDD906-0AF0-4328-9824-A81BD7794FBC}" destId="{868CB392-64DD-4526-A640-42077B08A57D}" srcOrd="2" destOrd="0" presId="urn:microsoft.com/office/officeart/2008/layout/VerticalCurvedList"/>
    <dgm:cxn modelId="{8BD4947C-950E-4911-A4D9-29E59BA3969D}" type="presParOf" srcId="{1EDDD906-0AF0-4328-9824-A81BD7794FBC}" destId="{446AEE77-677A-454F-9EF5-D23C6C5BEC3E}" srcOrd="3" destOrd="0" presId="urn:microsoft.com/office/officeart/2008/layout/VerticalCurvedList"/>
    <dgm:cxn modelId="{C3CEE244-0740-417E-8E08-94F56A2FCB2D}" type="presParOf" srcId="{EBB6121C-1024-4F9A-8CF2-88E99239BA0E}" destId="{1590F016-B243-47D6-A719-1BCC23F574E7}" srcOrd="1" destOrd="0" presId="urn:microsoft.com/office/officeart/2008/layout/VerticalCurvedList"/>
    <dgm:cxn modelId="{C2F4FA86-CCE4-44F8-BB56-91159054440F}" type="presParOf" srcId="{EBB6121C-1024-4F9A-8CF2-88E99239BA0E}" destId="{E65F1FB4-DE48-4E6E-837D-9D009FE236D0}" srcOrd="2" destOrd="0" presId="urn:microsoft.com/office/officeart/2008/layout/VerticalCurvedList"/>
    <dgm:cxn modelId="{37B00B1B-31CF-4260-BE9C-56C9979BB563}" type="presParOf" srcId="{E65F1FB4-DE48-4E6E-837D-9D009FE236D0}" destId="{4FF7EAD5-8569-4A47-96E5-D7DD1B2990E8}" srcOrd="0" destOrd="0" presId="urn:microsoft.com/office/officeart/2008/layout/VerticalCurvedList"/>
    <dgm:cxn modelId="{5CB6D451-F76E-42FB-A207-3111FA56E339}" type="presParOf" srcId="{EBB6121C-1024-4F9A-8CF2-88E99239BA0E}" destId="{2B224BAC-0B45-4079-BA2D-0DD4F4735280}" srcOrd="3" destOrd="0" presId="urn:microsoft.com/office/officeart/2008/layout/VerticalCurvedList"/>
    <dgm:cxn modelId="{134020D9-9E98-41A8-B088-612372CE5790}" type="presParOf" srcId="{EBB6121C-1024-4F9A-8CF2-88E99239BA0E}" destId="{437EAF80-C5FE-420F-8A4E-716EE10115F5}" srcOrd="4" destOrd="0" presId="urn:microsoft.com/office/officeart/2008/layout/VerticalCurvedList"/>
    <dgm:cxn modelId="{2D371B44-428B-4E9A-BD27-CD96F5FBAEAA}" type="presParOf" srcId="{437EAF80-C5FE-420F-8A4E-716EE10115F5}" destId="{3D2CE101-79C0-4793-94F4-9F0185845136}" srcOrd="0" destOrd="0" presId="urn:microsoft.com/office/officeart/2008/layout/VerticalCurvedList"/>
    <dgm:cxn modelId="{44BDA004-A52F-4203-ABFF-AD676BB311AD}" type="presParOf" srcId="{EBB6121C-1024-4F9A-8CF2-88E99239BA0E}" destId="{C66A31A2-72FF-447A-B858-1FB4770088E9}" srcOrd="5" destOrd="0" presId="urn:microsoft.com/office/officeart/2008/layout/VerticalCurvedList"/>
    <dgm:cxn modelId="{A43D6A06-61FF-4084-80C1-DA957900A614}" type="presParOf" srcId="{EBB6121C-1024-4F9A-8CF2-88E99239BA0E}" destId="{184CB056-CFD8-4CC6-9577-4D12BBDF6E04}" srcOrd="6" destOrd="0" presId="urn:microsoft.com/office/officeart/2008/layout/VerticalCurvedList"/>
    <dgm:cxn modelId="{85E910C3-D24F-4452-9BFA-F4EDF1D1DD26}" type="presParOf" srcId="{184CB056-CFD8-4CC6-9577-4D12BBDF6E04}" destId="{06DBE935-75C2-438C-90FF-17D234BF503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5EE7D-4892-48F1-84F6-0E2F2DE1AB2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F9F7ED9-B663-4EB7-BD2A-36BDD7036B39}">
      <dgm:prSet custT="1"/>
      <dgm:spPr>
        <a:solidFill>
          <a:srgbClr val="D69900"/>
        </a:solidFill>
      </dgm:spPr>
      <dgm:t>
        <a:bodyPr/>
        <a:lstStyle/>
        <a:p>
          <a:r>
            <a:rPr lang="en-GB" sz="1500" b="1" dirty="0"/>
            <a:t>Semrush. This tool allows us to analyse the keywords and positioning of our website and that of our competitors. In this way, we will obtain valuable information to modify or improve our website.</a:t>
          </a:r>
          <a:endParaRPr lang="es-ES" sz="1500" b="1" dirty="0"/>
        </a:p>
      </dgm:t>
    </dgm:pt>
    <dgm:pt modelId="{8E6285BF-A570-4A5E-B6B5-2D6AD02877A4}" type="parTrans" cxnId="{D7BF035D-6529-4E4A-9A83-043B3487295A}">
      <dgm:prSet/>
      <dgm:spPr/>
      <dgm:t>
        <a:bodyPr/>
        <a:lstStyle/>
        <a:p>
          <a:endParaRPr lang="es-ES" sz="1400"/>
        </a:p>
      </dgm:t>
    </dgm:pt>
    <dgm:pt modelId="{D4D76ADC-3048-4888-839C-B5C10C22938F}" type="sibTrans" cxnId="{D7BF035D-6529-4E4A-9A83-043B3487295A}">
      <dgm:prSet/>
      <dgm:spPr>
        <a:solidFill>
          <a:srgbClr val="266C9F"/>
        </a:solidFill>
        <a:ln>
          <a:solidFill>
            <a:srgbClr val="266C9F"/>
          </a:solidFill>
        </a:ln>
      </dgm:spPr>
      <dgm:t>
        <a:bodyPr/>
        <a:lstStyle/>
        <a:p>
          <a:endParaRPr lang="es-ES" sz="1400"/>
        </a:p>
      </dgm:t>
    </dgm:pt>
    <dgm:pt modelId="{18F29EC3-BB1E-4B7B-801D-A2BEBD859163}">
      <dgm:prSet custT="1"/>
      <dgm:spPr>
        <a:solidFill>
          <a:srgbClr val="4EAE3A"/>
        </a:solidFill>
      </dgm:spPr>
      <dgm:t>
        <a:bodyPr/>
        <a:lstStyle/>
        <a:p>
          <a:r>
            <a:rPr lang="en-GB" sz="1500" b="1" dirty="0"/>
            <a:t>Google Search Console and Google Analytics. These tools provide us with data and statistics about our website, such as visitor traffic or users in real time.</a:t>
          </a:r>
          <a:endParaRPr lang="es-ES" sz="1500" b="1" dirty="0"/>
        </a:p>
      </dgm:t>
    </dgm:pt>
    <dgm:pt modelId="{31CDA559-3B12-4D30-B91D-187C3EE30061}" type="parTrans" cxnId="{B884C9F0-F40C-47FE-BD7D-3E4CE6449057}">
      <dgm:prSet/>
      <dgm:spPr/>
      <dgm:t>
        <a:bodyPr/>
        <a:lstStyle/>
        <a:p>
          <a:endParaRPr lang="es-ES" sz="1400"/>
        </a:p>
      </dgm:t>
    </dgm:pt>
    <dgm:pt modelId="{2AE3B02D-0539-485D-AEC0-51538779DD35}" type="sibTrans" cxnId="{B884C9F0-F40C-47FE-BD7D-3E4CE6449057}">
      <dgm:prSet/>
      <dgm:spPr/>
      <dgm:t>
        <a:bodyPr/>
        <a:lstStyle/>
        <a:p>
          <a:endParaRPr lang="es-ES" sz="1400"/>
        </a:p>
      </dgm:t>
    </dgm:pt>
    <dgm:pt modelId="{2ABF34C2-BE2F-4306-882D-28F831D2CF0A}">
      <dgm:prSet custT="1"/>
      <dgm:spPr>
        <a:solidFill>
          <a:srgbClr val="27969F"/>
        </a:solidFill>
      </dgm:spPr>
      <dgm:t>
        <a:bodyPr/>
        <a:lstStyle/>
        <a:p>
          <a:r>
            <a:rPr lang="en-GB" sz="1500" b="1" dirty="0" err="1"/>
            <a:t>MailChimp</a:t>
          </a:r>
          <a:r>
            <a:rPr lang="en-GB" sz="1500" b="1" dirty="0"/>
            <a:t> helps us to start a marketing campaign via email, sending them automatically, and obtaining results on the impact of the campaign.</a:t>
          </a:r>
          <a:endParaRPr lang="es-ES" sz="1500" b="1" dirty="0"/>
        </a:p>
      </dgm:t>
    </dgm:pt>
    <dgm:pt modelId="{E04FFE7D-4222-4053-8968-7C5C4F9FF45B}" type="parTrans" cxnId="{5528553E-D618-4513-A129-96EE595832BF}">
      <dgm:prSet/>
      <dgm:spPr/>
      <dgm:t>
        <a:bodyPr/>
        <a:lstStyle/>
        <a:p>
          <a:endParaRPr lang="es-ES" sz="1400"/>
        </a:p>
      </dgm:t>
    </dgm:pt>
    <dgm:pt modelId="{B5AEF964-9399-4E3C-9568-FB8D2C4B5635}" type="sibTrans" cxnId="{5528553E-D618-4513-A129-96EE595832BF}">
      <dgm:prSet/>
      <dgm:spPr/>
      <dgm:t>
        <a:bodyPr/>
        <a:lstStyle/>
        <a:p>
          <a:endParaRPr lang="es-ES" sz="1400"/>
        </a:p>
      </dgm:t>
    </dgm:pt>
    <dgm:pt modelId="{3174FDC3-9411-45A6-8273-837F75BC83FE}">
      <dgm:prSet custT="1"/>
      <dgm:spPr>
        <a:solidFill>
          <a:srgbClr val="266C9F"/>
        </a:solidFill>
      </dgm:spPr>
      <dgm:t>
        <a:bodyPr/>
        <a:lstStyle/>
        <a:p>
          <a:r>
            <a:rPr lang="en-GB" sz="1500" b="1" dirty="0"/>
            <a:t>SurveyMonkey. Create online surveys with which you can know the opinion of your audience or consumers and thus, you can improve and promote your company, products or services.</a:t>
          </a:r>
          <a:endParaRPr lang="es-ES" sz="1500" b="1" dirty="0"/>
        </a:p>
      </dgm:t>
    </dgm:pt>
    <dgm:pt modelId="{FBCE5E96-ED22-463A-873B-2FD1A980DB7E}" type="parTrans" cxnId="{4A8F77CC-3AB6-41A1-979E-42A7CF80559F}">
      <dgm:prSet/>
      <dgm:spPr/>
      <dgm:t>
        <a:bodyPr/>
        <a:lstStyle/>
        <a:p>
          <a:endParaRPr lang="es-ES" sz="1400"/>
        </a:p>
      </dgm:t>
    </dgm:pt>
    <dgm:pt modelId="{EAEC78C9-2FA1-4892-B82D-2F9DF7AD536A}" type="sibTrans" cxnId="{4A8F77CC-3AB6-41A1-979E-42A7CF80559F}">
      <dgm:prSet/>
      <dgm:spPr/>
      <dgm:t>
        <a:bodyPr/>
        <a:lstStyle/>
        <a:p>
          <a:endParaRPr lang="es-ES" sz="1400"/>
        </a:p>
      </dgm:t>
    </dgm:pt>
    <dgm:pt modelId="{FF0872FD-F0DD-41BF-84C8-1DBB27354F71}" type="pres">
      <dgm:prSet presAssocID="{1F95EE7D-4892-48F1-84F6-0E2F2DE1AB20}" presName="Name0" presStyleCnt="0">
        <dgm:presLayoutVars>
          <dgm:chMax val="7"/>
          <dgm:chPref val="7"/>
          <dgm:dir/>
        </dgm:presLayoutVars>
      </dgm:prSet>
      <dgm:spPr/>
    </dgm:pt>
    <dgm:pt modelId="{B453ACAC-BE7B-4E9A-A607-47496663FC84}" type="pres">
      <dgm:prSet presAssocID="{1F95EE7D-4892-48F1-84F6-0E2F2DE1AB20}" presName="Name1" presStyleCnt="0"/>
      <dgm:spPr/>
    </dgm:pt>
    <dgm:pt modelId="{A164E540-3162-487C-B272-A1C129090C04}" type="pres">
      <dgm:prSet presAssocID="{1F95EE7D-4892-48F1-84F6-0E2F2DE1AB20}" presName="cycle" presStyleCnt="0"/>
      <dgm:spPr/>
    </dgm:pt>
    <dgm:pt modelId="{E7B5CDBF-0680-4403-BE56-0EA38A648350}" type="pres">
      <dgm:prSet presAssocID="{1F95EE7D-4892-48F1-84F6-0E2F2DE1AB20}" presName="srcNode" presStyleLbl="node1" presStyleIdx="0" presStyleCnt="4"/>
      <dgm:spPr/>
    </dgm:pt>
    <dgm:pt modelId="{40A50FF2-3474-48D9-9567-D5A79B7645FC}" type="pres">
      <dgm:prSet presAssocID="{1F95EE7D-4892-48F1-84F6-0E2F2DE1AB20}" presName="conn" presStyleLbl="parChTrans1D2" presStyleIdx="0" presStyleCnt="1"/>
      <dgm:spPr/>
    </dgm:pt>
    <dgm:pt modelId="{8BCCFEB1-D7C7-490E-8DCB-565248CD8B08}" type="pres">
      <dgm:prSet presAssocID="{1F95EE7D-4892-48F1-84F6-0E2F2DE1AB20}" presName="extraNode" presStyleLbl="node1" presStyleIdx="0" presStyleCnt="4"/>
      <dgm:spPr/>
    </dgm:pt>
    <dgm:pt modelId="{EDC53E63-424B-43F6-B385-114E1D051433}" type="pres">
      <dgm:prSet presAssocID="{1F95EE7D-4892-48F1-84F6-0E2F2DE1AB20}" presName="dstNode" presStyleLbl="node1" presStyleIdx="0" presStyleCnt="4"/>
      <dgm:spPr/>
    </dgm:pt>
    <dgm:pt modelId="{1F295E72-7AC7-4516-980C-43C353B112CD}" type="pres">
      <dgm:prSet presAssocID="{0F9F7ED9-B663-4EB7-BD2A-36BDD7036B39}" presName="text_1" presStyleLbl="node1" presStyleIdx="0" presStyleCnt="4" custScaleY="120315">
        <dgm:presLayoutVars>
          <dgm:bulletEnabled val="1"/>
        </dgm:presLayoutVars>
      </dgm:prSet>
      <dgm:spPr/>
    </dgm:pt>
    <dgm:pt modelId="{C484C1A0-DF66-4AB0-80F3-706B6062CDD2}" type="pres">
      <dgm:prSet presAssocID="{0F9F7ED9-B663-4EB7-BD2A-36BDD7036B39}" presName="accent_1" presStyleCnt="0"/>
      <dgm:spPr/>
    </dgm:pt>
    <dgm:pt modelId="{627C1876-4DB9-473A-BE1E-D0E1EDFCADD3}" type="pres">
      <dgm:prSet presAssocID="{0F9F7ED9-B663-4EB7-BD2A-36BDD7036B39}" presName="accentRepeatNode" presStyleLbl="solidFgAcc1" presStyleIdx="0" presStyleCnt="4"/>
      <dgm:spPr/>
    </dgm:pt>
    <dgm:pt modelId="{78DF6AD2-097C-42E3-88D2-CB574639BD3A}" type="pres">
      <dgm:prSet presAssocID="{18F29EC3-BB1E-4B7B-801D-A2BEBD859163}" presName="text_2" presStyleLbl="node1" presStyleIdx="1" presStyleCnt="4" custScaleY="138880">
        <dgm:presLayoutVars>
          <dgm:bulletEnabled val="1"/>
        </dgm:presLayoutVars>
      </dgm:prSet>
      <dgm:spPr/>
    </dgm:pt>
    <dgm:pt modelId="{F6588275-05DB-48E2-A021-EFA076CAE5F3}" type="pres">
      <dgm:prSet presAssocID="{18F29EC3-BB1E-4B7B-801D-A2BEBD859163}" presName="accent_2" presStyleCnt="0"/>
      <dgm:spPr/>
    </dgm:pt>
    <dgm:pt modelId="{72B7E65A-FCFB-413D-8909-CC1BB1956D29}" type="pres">
      <dgm:prSet presAssocID="{18F29EC3-BB1E-4B7B-801D-A2BEBD859163}" presName="accentRepeatNode" presStyleLbl="solidFgAcc1" presStyleIdx="1" presStyleCnt="4"/>
      <dgm:spPr/>
    </dgm:pt>
    <dgm:pt modelId="{95812CE9-20C0-4397-A60F-1E33EDDE54E9}" type="pres">
      <dgm:prSet presAssocID="{2ABF34C2-BE2F-4306-882D-28F831D2CF0A}" presName="text_3" presStyleLbl="node1" presStyleIdx="2" presStyleCnt="4" custScaleY="139100">
        <dgm:presLayoutVars>
          <dgm:bulletEnabled val="1"/>
        </dgm:presLayoutVars>
      </dgm:prSet>
      <dgm:spPr/>
    </dgm:pt>
    <dgm:pt modelId="{FA22BCD1-A058-4217-BEC1-983A88649AD1}" type="pres">
      <dgm:prSet presAssocID="{2ABF34C2-BE2F-4306-882D-28F831D2CF0A}" presName="accent_3" presStyleCnt="0"/>
      <dgm:spPr/>
    </dgm:pt>
    <dgm:pt modelId="{F59A3CE7-DC0A-427B-87F8-01D6416B5CDA}" type="pres">
      <dgm:prSet presAssocID="{2ABF34C2-BE2F-4306-882D-28F831D2CF0A}" presName="accentRepeatNode" presStyleLbl="solidFgAcc1" presStyleIdx="2" presStyleCnt="4"/>
      <dgm:spPr/>
    </dgm:pt>
    <dgm:pt modelId="{2E6A6BC3-D611-4176-B0B9-5DCDAAD4412E}" type="pres">
      <dgm:prSet presAssocID="{3174FDC3-9411-45A6-8273-837F75BC83FE}" presName="text_4" presStyleLbl="node1" presStyleIdx="3" presStyleCnt="4" custScaleY="148376">
        <dgm:presLayoutVars>
          <dgm:bulletEnabled val="1"/>
        </dgm:presLayoutVars>
      </dgm:prSet>
      <dgm:spPr/>
    </dgm:pt>
    <dgm:pt modelId="{95CE1355-EC15-451E-8638-909E9247D71B}" type="pres">
      <dgm:prSet presAssocID="{3174FDC3-9411-45A6-8273-837F75BC83FE}" presName="accent_4" presStyleCnt="0"/>
      <dgm:spPr/>
    </dgm:pt>
    <dgm:pt modelId="{DB58ECF1-EEC0-42F1-A977-3696A88260E5}" type="pres">
      <dgm:prSet presAssocID="{3174FDC3-9411-45A6-8273-837F75BC83FE}" presName="accentRepeatNode" presStyleLbl="solidFgAcc1" presStyleIdx="3" presStyleCnt="4"/>
      <dgm:spPr/>
    </dgm:pt>
  </dgm:ptLst>
  <dgm:cxnLst>
    <dgm:cxn modelId="{D72D5223-B51A-47B0-8B0D-91635A204708}" type="presOf" srcId="{D4D76ADC-3048-4888-839C-B5C10C22938F}" destId="{40A50FF2-3474-48D9-9567-D5A79B7645FC}" srcOrd="0" destOrd="0" presId="urn:microsoft.com/office/officeart/2008/layout/VerticalCurvedList"/>
    <dgm:cxn modelId="{0F4CCB38-CFD4-4E76-99EE-F6A1E989E705}" type="presOf" srcId="{3174FDC3-9411-45A6-8273-837F75BC83FE}" destId="{2E6A6BC3-D611-4176-B0B9-5DCDAAD4412E}" srcOrd="0" destOrd="0" presId="urn:microsoft.com/office/officeart/2008/layout/VerticalCurvedList"/>
    <dgm:cxn modelId="{5528553E-D618-4513-A129-96EE595832BF}" srcId="{1F95EE7D-4892-48F1-84F6-0E2F2DE1AB20}" destId="{2ABF34C2-BE2F-4306-882D-28F831D2CF0A}" srcOrd="2" destOrd="0" parTransId="{E04FFE7D-4222-4053-8968-7C5C4F9FF45B}" sibTransId="{B5AEF964-9399-4E3C-9568-FB8D2C4B5635}"/>
    <dgm:cxn modelId="{D7BF035D-6529-4E4A-9A83-043B3487295A}" srcId="{1F95EE7D-4892-48F1-84F6-0E2F2DE1AB20}" destId="{0F9F7ED9-B663-4EB7-BD2A-36BDD7036B39}" srcOrd="0" destOrd="0" parTransId="{8E6285BF-A570-4A5E-B6B5-2D6AD02877A4}" sibTransId="{D4D76ADC-3048-4888-839C-B5C10C22938F}"/>
    <dgm:cxn modelId="{D1EB1460-0E01-4DB7-A87F-415FE898BD57}" type="presOf" srcId="{0F9F7ED9-B663-4EB7-BD2A-36BDD7036B39}" destId="{1F295E72-7AC7-4516-980C-43C353B112CD}" srcOrd="0" destOrd="0" presId="urn:microsoft.com/office/officeart/2008/layout/VerticalCurvedList"/>
    <dgm:cxn modelId="{8AD14AC1-885F-4C7B-A0BE-9DE1F67227A1}" type="presOf" srcId="{1F95EE7D-4892-48F1-84F6-0E2F2DE1AB20}" destId="{FF0872FD-F0DD-41BF-84C8-1DBB27354F71}" srcOrd="0" destOrd="0" presId="urn:microsoft.com/office/officeart/2008/layout/VerticalCurvedList"/>
    <dgm:cxn modelId="{5B45CFC4-4EB2-4F44-9619-8C20E6EC9CF1}" type="presOf" srcId="{2ABF34C2-BE2F-4306-882D-28F831D2CF0A}" destId="{95812CE9-20C0-4397-A60F-1E33EDDE54E9}" srcOrd="0" destOrd="0" presId="urn:microsoft.com/office/officeart/2008/layout/VerticalCurvedList"/>
    <dgm:cxn modelId="{4A8F77CC-3AB6-41A1-979E-42A7CF80559F}" srcId="{1F95EE7D-4892-48F1-84F6-0E2F2DE1AB20}" destId="{3174FDC3-9411-45A6-8273-837F75BC83FE}" srcOrd="3" destOrd="0" parTransId="{FBCE5E96-ED22-463A-873B-2FD1A980DB7E}" sibTransId="{EAEC78C9-2FA1-4892-B82D-2F9DF7AD536A}"/>
    <dgm:cxn modelId="{CEAF92E1-183B-4E2D-AD6B-4F64BB4803E0}" type="presOf" srcId="{18F29EC3-BB1E-4B7B-801D-A2BEBD859163}" destId="{78DF6AD2-097C-42E3-88D2-CB574639BD3A}" srcOrd="0" destOrd="0" presId="urn:microsoft.com/office/officeart/2008/layout/VerticalCurvedList"/>
    <dgm:cxn modelId="{B884C9F0-F40C-47FE-BD7D-3E4CE6449057}" srcId="{1F95EE7D-4892-48F1-84F6-0E2F2DE1AB20}" destId="{18F29EC3-BB1E-4B7B-801D-A2BEBD859163}" srcOrd="1" destOrd="0" parTransId="{31CDA559-3B12-4D30-B91D-187C3EE30061}" sibTransId="{2AE3B02D-0539-485D-AEC0-51538779DD35}"/>
    <dgm:cxn modelId="{49AC82A5-C052-4F31-8A5D-984B39D010DC}" type="presParOf" srcId="{FF0872FD-F0DD-41BF-84C8-1DBB27354F71}" destId="{B453ACAC-BE7B-4E9A-A607-47496663FC84}" srcOrd="0" destOrd="0" presId="urn:microsoft.com/office/officeart/2008/layout/VerticalCurvedList"/>
    <dgm:cxn modelId="{0AC0E5A4-94A1-4F38-8953-6BB8EFABFCB4}" type="presParOf" srcId="{B453ACAC-BE7B-4E9A-A607-47496663FC84}" destId="{A164E540-3162-487C-B272-A1C129090C04}" srcOrd="0" destOrd="0" presId="urn:microsoft.com/office/officeart/2008/layout/VerticalCurvedList"/>
    <dgm:cxn modelId="{637DA17F-8BCC-4692-B3B7-043807EBCB1D}" type="presParOf" srcId="{A164E540-3162-487C-B272-A1C129090C04}" destId="{E7B5CDBF-0680-4403-BE56-0EA38A648350}" srcOrd="0" destOrd="0" presId="urn:microsoft.com/office/officeart/2008/layout/VerticalCurvedList"/>
    <dgm:cxn modelId="{944BEECE-0778-42B0-BAC1-9D420E1C931E}" type="presParOf" srcId="{A164E540-3162-487C-B272-A1C129090C04}" destId="{40A50FF2-3474-48D9-9567-D5A79B7645FC}" srcOrd="1" destOrd="0" presId="urn:microsoft.com/office/officeart/2008/layout/VerticalCurvedList"/>
    <dgm:cxn modelId="{A955EA78-5D30-41D0-AFCC-07EFC4550C26}" type="presParOf" srcId="{A164E540-3162-487C-B272-A1C129090C04}" destId="{8BCCFEB1-D7C7-490E-8DCB-565248CD8B08}" srcOrd="2" destOrd="0" presId="urn:microsoft.com/office/officeart/2008/layout/VerticalCurvedList"/>
    <dgm:cxn modelId="{AD7F3498-EA2C-481B-9D75-1CB4D41717BF}" type="presParOf" srcId="{A164E540-3162-487C-B272-A1C129090C04}" destId="{EDC53E63-424B-43F6-B385-114E1D051433}" srcOrd="3" destOrd="0" presId="urn:microsoft.com/office/officeart/2008/layout/VerticalCurvedList"/>
    <dgm:cxn modelId="{8E6A3DB5-07AC-4AAB-B230-7FB5A84EC80F}" type="presParOf" srcId="{B453ACAC-BE7B-4E9A-A607-47496663FC84}" destId="{1F295E72-7AC7-4516-980C-43C353B112CD}" srcOrd="1" destOrd="0" presId="urn:microsoft.com/office/officeart/2008/layout/VerticalCurvedList"/>
    <dgm:cxn modelId="{76FA6C47-1E9D-40C3-9DE3-C7C345741BFC}" type="presParOf" srcId="{B453ACAC-BE7B-4E9A-A607-47496663FC84}" destId="{C484C1A0-DF66-4AB0-80F3-706B6062CDD2}" srcOrd="2" destOrd="0" presId="urn:microsoft.com/office/officeart/2008/layout/VerticalCurvedList"/>
    <dgm:cxn modelId="{6E0AF5E0-0B1B-487F-AB3C-A2DE83C5EB82}" type="presParOf" srcId="{C484C1A0-DF66-4AB0-80F3-706B6062CDD2}" destId="{627C1876-4DB9-473A-BE1E-D0E1EDFCADD3}" srcOrd="0" destOrd="0" presId="urn:microsoft.com/office/officeart/2008/layout/VerticalCurvedList"/>
    <dgm:cxn modelId="{C2AEEFE8-ADED-444B-A56C-66C90F8684F3}" type="presParOf" srcId="{B453ACAC-BE7B-4E9A-A607-47496663FC84}" destId="{78DF6AD2-097C-42E3-88D2-CB574639BD3A}" srcOrd="3" destOrd="0" presId="urn:microsoft.com/office/officeart/2008/layout/VerticalCurvedList"/>
    <dgm:cxn modelId="{7143D536-77A9-4131-9C05-8A586966B2A7}" type="presParOf" srcId="{B453ACAC-BE7B-4E9A-A607-47496663FC84}" destId="{F6588275-05DB-48E2-A021-EFA076CAE5F3}" srcOrd="4" destOrd="0" presId="urn:microsoft.com/office/officeart/2008/layout/VerticalCurvedList"/>
    <dgm:cxn modelId="{53DCC264-462D-4984-942B-DE642FB7AEB5}" type="presParOf" srcId="{F6588275-05DB-48E2-A021-EFA076CAE5F3}" destId="{72B7E65A-FCFB-413D-8909-CC1BB1956D29}" srcOrd="0" destOrd="0" presId="urn:microsoft.com/office/officeart/2008/layout/VerticalCurvedList"/>
    <dgm:cxn modelId="{B4BDB090-17B7-471C-AA81-100FAEC7AC99}" type="presParOf" srcId="{B453ACAC-BE7B-4E9A-A607-47496663FC84}" destId="{95812CE9-20C0-4397-A60F-1E33EDDE54E9}" srcOrd="5" destOrd="0" presId="urn:microsoft.com/office/officeart/2008/layout/VerticalCurvedList"/>
    <dgm:cxn modelId="{2854DA98-726A-40F3-B337-FD70C3EC8C09}" type="presParOf" srcId="{B453ACAC-BE7B-4E9A-A607-47496663FC84}" destId="{FA22BCD1-A058-4217-BEC1-983A88649AD1}" srcOrd="6" destOrd="0" presId="urn:microsoft.com/office/officeart/2008/layout/VerticalCurvedList"/>
    <dgm:cxn modelId="{4235BC44-8FA5-4155-BFB7-6A7CA8E0C661}" type="presParOf" srcId="{FA22BCD1-A058-4217-BEC1-983A88649AD1}" destId="{F59A3CE7-DC0A-427B-87F8-01D6416B5CDA}" srcOrd="0" destOrd="0" presId="urn:microsoft.com/office/officeart/2008/layout/VerticalCurvedList"/>
    <dgm:cxn modelId="{E52F4362-3187-4423-811C-19F1CEF80A48}" type="presParOf" srcId="{B453ACAC-BE7B-4E9A-A607-47496663FC84}" destId="{2E6A6BC3-D611-4176-B0B9-5DCDAAD4412E}" srcOrd="7" destOrd="0" presId="urn:microsoft.com/office/officeart/2008/layout/VerticalCurvedList"/>
    <dgm:cxn modelId="{16306A8B-5949-4685-89F8-848225A11CF9}" type="presParOf" srcId="{B453ACAC-BE7B-4E9A-A607-47496663FC84}" destId="{95CE1355-EC15-451E-8638-909E9247D71B}" srcOrd="8" destOrd="0" presId="urn:microsoft.com/office/officeart/2008/layout/VerticalCurvedList"/>
    <dgm:cxn modelId="{CC9E9E64-61FA-4AB3-8D31-8E625D9E8D33}" type="presParOf" srcId="{95CE1355-EC15-451E-8638-909E9247D71B}" destId="{DB58ECF1-EEC0-42F1-A977-3696A88260E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38C2-ACDF-44DE-B44B-DAD1263D21E4}">
      <dsp:nvSpPr>
        <dsp:cNvPr id="0" name=""/>
        <dsp:cNvSpPr/>
      </dsp:nvSpPr>
      <dsp:spPr>
        <a:xfrm>
          <a:off x="0" y="406612"/>
          <a:ext cx="9548666" cy="769628"/>
        </a:xfrm>
        <a:prstGeom prst="round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It is important to define your </a:t>
          </a:r>
          <a:r>
            <a:rPr lang="en-GB" sz="1600" b="1" kern="1200" dirty="0"/>
            <a:t>objectives</a:t>
          </a:r>
          <a:r>
            <a:rPr lang="en-GB" sz="1600" kern="1200" dirty="0"/>
            <a:t>, the type of </a:t>
          </a:r>
          <a:r>
            <a:rPr lang="en-GB" sz="1600" b="1" kern="1200" dirty="0"/>
            <a:t>audience</a:t>
          </a:r>
          <a:r>
            <a:rPr lang="en-GB" sz="1600" kern="1200" dirty="0"/>
            <a:t> you are targeting and </a:t>
          </a:r>
          <a:r>
            <a:rPr lang="en-GB" sz="1600" b="1" kern="1200" dirty="0"/>
            <a:t>adapt the content, language and design to the type of audience. </a:t>
          </a:r>
          <a:endParaRPr lang="es-ES" sz="1600" b="1" kern="1200" dirty="0"/>
        </a:p>
      </dsp:txBody>
      <dsp:txXfrm>
        <a:off x="37570" y="444182"/>
        <a:ext cx="9473526" cy="694488"/>
      </dsp:txXfrm>
    </dsp:sp>
    <dsp:sp modelId="{7467AF99-D428-42CF-B5CB-9BFC730E6AE9}">
      <dsp:nvSpPr>
        <dsp:cNvPr id="0" name=""/>
        <dsp:cNvSpPr/>
      </dsp:nvSpPr>
      <dsp:spPr>
        <a:xfrm>
          <a:off x="0" y="1212058"/>
          <a:ext cx="9548666" cy="833106"/>
        </a:xfrm>
        <a:prstGeom prst="round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To do this, you should </a:t>
          </a:r>
          <a:r>
            <a:rPr lang="en-GB" sz="1600" b="1" kern="1200" dirty="0"/>
            <a:t>take care of the language used </a:t>
          </a:r>
          <a:r>
            <a:rPr lang="en-GB" sz="1600" kern="1200" dirty="0"/>
            <a:t>(not to be too technical) and the information should be clear and concise, written in short paragraphs and with a font type and size appropriate to the content and the audience for which it is presented. </a:t>
          </a:r>
          <a:endParaRPr lang="es-ES" sz="1600" kern="1200" dirty="0"/>
        </a:p>
      </dsp:txBody>
      <dsp:txXfrm>
        <a:off x="40669" y="1252727"/>
        <a:ext cx="9467328" cy="751768"/>
      </dsp:txXfrm>
    </dsp:sp>
    <dsp:sp modelId="{37260E4A-4D83-46AC-801C-53E1DB59A3BF}">
      <dsp:nvSpPr>
        <dsp:cNvPr id="0" name=""/>
        <dsp:cNvSpPr/>
      </dsp:nvSpPr>
      <dsp:spPr>
        <a:xfrm>
          <a:off x="0" y="2038146"/>
          <a:ext cx="9548666" cy="525992"/>
        </a:xfrm>
        <a:prstGeom prst="roundRect">
          <a:avLst/>
        </a:prstGeom>
        <a:solidFill>
          <a:srgbClr val="FF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Bearing in mind that we are transmitting ICH, </a:t>
          </a:r>
          <a:r>
            <a:rPr lang="en-GB" sz="1800" b="1" kern="1200" dirty="0"/>
            <a:t>images play a very important role</a:t>
          </a:r>
          <a:r>
            <a:rPr lang="en-GB" sz="1600" kern="1200" dirty="0"/>
            <a:t>. </a:t>
          </a:r>
          <a:endParaRPr lang="es-ES" sz="1600" kern="1200" dirty="0"/>
        </a:p>
      </dsp:txBody>
      <dsp:txXfrm>
        <a:off x="25677" y="2063823"/>
        <a:ext cx="9497312" cy="474638"/>
      </dsp:txXfrm>
    </dsp:sp>
    <dsp:sp modelId="{9A854B54-84E5-4F6C-935E-127734019ABB}">
      <dsp:nvSpPr>
        <dsp:cNvPr id="0" name=""/>
        <dsp:cNvSpPr/>
      </dsp:nvSpPr>
      <dsp:spPr>
        <a:xfrm>
          <a:off x="0" y="2578539"/>
          <a:ext cx="9548666" cy="821896"/>
        </a:xfrm>
        <a:prstGeom prst="round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They should be </a:t>
          </a:r>
          <a:r>
            <a:rPr lang="en-GB" sz="1600" b="1" kern="1200" dirty="0"/>
            <a:t>attractive, descriptive and enlightening </a:t>
          </a:r>
          <a:r>
            <a:rPr lang="en-GB" sz="1600" kern="1200" dirty="0"/>
            <a:t>and in </a:t>
          </a:r>
          <a:r>
            <a:rPr lang="en-GB" sz="1600" b="1" kern="1200" dirty="0"/>
            <a:t>high resolution quality</a:t>
          </a:r>
          <a:r>
            <a:rPr lang="en-GB" sz="1600" kern="1200" dirty="0"/>
            <a:t>. </a:t>
          </a:r>
          <a:endParaRPr lang="es-ES" sz="1600" kern="1200" dirty="0"/>
        </a:p>
      </dsp:txBody>
      <dsp:txXfrm>
        <a:off x="40122" y="2618661"/>
        <a:ext cx="9468422" cy="741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D960-DCA8-4C6A-BB1E-CE33A7810EF4}">
      <dsp:nvSpPr>
        <dsp:cNvPr id="0" name=""/>
        <dsp:cNvSpPr/>
      </dsp:nvSpPr>
      <dsp:spPr>
        <a:xfrm>
          <a:off x="-3748481" y="-575815"/>
          <a:ext cx="4468002" cy="4468002"/>
        </a:xfrm>
        <a:prstGeom prst="blockArc">
          <a:avLst>
            <a:gd name="adj1" fmla="val 18900000"/>
            <a:gd name="adj2" fmla="val 2700000"/>
            <a:gd name="adj3" fmla="val 483"/>
          </a:avLst>
        </a:prstGeom>
        <a:solidFill>
          <a:srgbClr val="27969F"/>
        </a:solid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F016-B243-47D6-A719-1BCC23F574E7}">
      <dsp:nvSpPr>
        <dsp:cNvPr id="0" name=""/>
        <dsp:cNvSpPr/>
      </dsp:nvSpPr>
      <dsp:spPr>
        <a:xfrm>
          <a:off x="462699" y="202670"/>
          <a:ext cx="8381950" cy="921208"/>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777875">
            <a:lnSpc>
              <a:spcPct val="90000"/>
            </a:lnSpc>
            <a:spcBef>
              <a:spcPct val="0"/>
            </a:spcBef>
            <a:spcAft>
              <a:spcPct val="35000"/>
            </a:spcAft>
            <a:buNone/>
          </a:pPr>
          <a:r>
            <a:rPr lang="en-GB" sz="1750" b="1" kern="1200" dirty="0"/>
            <a:t>WordPress. This platform allows you to create blogs, websites, or online businesses for free. It is one of the most used and you can benefit from different templates that will give your website the design and look that best suits your needs.</a:t>
          </a:r>
          <a:endParaRPr lang="es-ES" sz="1750" b="1" kern="1200" dirty="0"/>
        </a:p>
      </dsp:txBody>
      <dsp:txXfrm>
        <a:off x="462699" y="202670"/>
        <a:ext cx="8381950" cy="921208"/>
      </dsp:txXfrm>
    </dsp:sp>
    <dsp:sp modelId="{4FF7EAD5-8569-4A47-96E5-D7DD1B2990E8}">
      <dsp:nvSpPr>
        <dsp:cNvPr id="0" name=""/>
        <dsp:cNvSpPr/>
      </dsp:nvSpPr>
      <dsp:spPr>
        <a:xfrm>
          <a:off x="48153" y="248727"/>
          <a:ext cx="829092" cy="8290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24BAC-0B45-4079-BA2D-0DD4F4735280}">
      <dsp:nvSpPr>
        <dsp:cNvPr id="0" name=""/>
        <dsp:cNvSpPr/>
      </dsp:nvSpPr>
      <dsp:spPr>
        <a:xfrm>
          <a:off x="703799" y="1224307"/>
          <a:ext cx="8140850" cy="867755"/>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err="1"/>
            <a:t>Wix</a:t>
          </a:r>
          <a:r>
            <a:rPr lang="en-GB" sz="1800" b="1" kern="1200" dirty="0"/>
            <a:t>. With </a:t>
          </a:r>
          <a:r>
            <a:rPr lang="en-GB" sz="1800" b="1" kern="1200" dirty="0" err="1"/>
            <a:t>Wix</a:t>
          </a:r>
          <a:r>
            <a:rPr lang="en-GB" sz="1800" b="1" kern="1200" dirty="0"/>
            <a:t> you can create your website in a simple and intuitive way and you can choose from more than 500 predesigned templates, which you can easily customise to suit your audience, your goals and needs.</a:t>
          </a:r>
          <a:endParaRPr lang="es-ES" sz="1800" b="1" kern="1200" dirty="0"/>
        </a:p>
      </dsp:txBody>
      <dsp:txXfrm>
        <a:off x="703799" y="1224307"/>
        <a:ext cx="8140850" cy="867755"/>
      </dsp:txXfrm>
    </dsp:sp>
    <dsp:sp modelId="{3D2CE101-79C0-4793-94F4-9F0185845136}">
      <dsp:nvSpPr>
        <dsp:cNvPr id="0" name=""/>
        <dsp:cNvSpPr/>
      </dsp:nvSpPr>
      <dsp:spPr>
        <a:xfrm>
          <a:off x="289253" y="1243639"/>
          <a:ext cx="829092" cy="829092"/>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A31A2-72FF-447A-B858-1FB4770088E9}">
      <dsp:nvSpPr>
        <dsp:cNvPr id="0" name=""/>
        <dsp:cNvSpPr/>
      </dsp:nvSpPr>
      <dsp:spPr>
        <a:xfrm>
          <a:off x="493209" y="2204365"/>
          <a:ext cx="8381950" cy="795862"/>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Squarespace. You can design your own website and choose from designs that will give it a very professional appearance. </a:t>
          </a:r>
          <a:endParaRPr lang="es-ES" sz="1800" b="1" kern="1200" dirty="0"/>
        </a:p>
      </dsp:txBody>
      <dsp:txXfrm>
        <a:off x="493209" y="2204365"/>
        <a:ext cx="8381950" cy="795862"/>
      </dsp:txXfrm>
    </dsp:sp>
    <dsp:sp modelId="{06DBE935-75C2-438C-90FF-17D234BF503D}">
      <dsp:nvSpPr>
        <dsp:cNvPr id="0" name=""/>
        <dsp:cNvSpPr/>
      </dsp:nvSpPr>
      <dsp:spPr>
        <a:xfrm>
          <a:off x="73432" y="2142516"/>
          <a:ext cx="829092" cy="829092"/>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50FF2-3474-48D9-9567-D5A79B7645FC}">
      <dsp:nvSpPr>
        <dsp:cNvPr id="0" name=""/>
        <dsp:cNvSpPr/>
      </dsp:nvSpPr>
      <dsp:spPr>
        <a:xfrm>
          <a:off x="-3412243" y="-524698"/>
          <a:ext cx="4068575" cy="4068575"/>
        </a:xfrm>
        <a:prstGeom prst="blockArc">
          <a:avLst>
            <a:gd name="adj1" fmla="val 18900000"/>
            <a:gd name="adj2" fmla="val 2700000"/>
            <a:gd name="adj3" fmla="val 531"/>
          </a:avLst>
        </a:prstGeom>
        <a:solidFill>
          <a:srgbClr val="266C9F"/>
        </a:solidFill>
        <a:ln w="12700" cap="flat" cmpd="sng" algn="ctr">
          <a:solidFill>
            <a:srgbClr val="266C9F"/>
          </a:solidFill>
          <a:prstDash val="solid"/>
          <a:miter lim="800000"/>
        </a:ln>
        <a:effectLst/>
      </dsp:spPr>
      <dsp:style>
        <a:lnRef idx="2">
          <a:scrgbClr r="0" g="0" b="0"/>
        </a:lnRef>
        <a:fillRef idx="0">
          <a:scrgbClr r="0" g="0" b="0"/>
        </a:fillRef>
        <a:effectRef idx="0">
          <a:scrgbClr r="0" g="0" b="0"/>
        </a:effectRef>
        <a:fontRef idx="minor"/>
      </dsp:style>
    </dsp:sp>
    <dsp:sp modelId="{1F295E72-7AC7-4516-980C-43C353B112CD}">
      <dsp:nvSpPr>
        <dsp:cNvPr id="0" name=""/>
        <dsp:cNvSpPr/>
      </dsp:nvSpPr>
      <dsp:spPr>
        <a:xfrm>
          <a:off x="344147" y="184935"/>
          <a:ext cx="9349920" cy="558827"/>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Semrush. This tool allows us to analyse the keywords and positioning of our website and that of our competitors. In this way, we will obtain valuable information to modify or improve our website.</a:t>
          </a:r>
          <a:endParaRPr lang="es-ES" sz="1500" b="1" kern="1200" dirty="0"/>
        </a:p>
      </dsp:txBody>
      <dsp:txXfrm>
        <a:off x="344147" y="184935"/>
        <a:ext cx="9349920" cy="558827"/>
      </dsp:txXfrm>
    </dsp:sp>
    <dsp:sp modelId="{627C1876-4DB9-473A-BE1E-D0E1EDFCADD3}">
      <dsp:nvSpPr>
        <dsp:cNvPr id="0" name=""/>
        <dsp:cNvSpPr/>
      </dsp:nvSpPr>
      <dsp:spPr>
        <a:xfrm>
          <a:off x="53853" y="174055"/>
          <a:ext cx="580587" cy="5805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F6AD2-097C-42E3-88D2-CB574639BD3A}">
      <dsp:nvSpPr>
        <dsp:cNvPr id="0" name=""/>
        <dsp:cNvSpPr/>
      </dsp:nvSpPr>
      <dsp:spPr>
        <a:xfrm>
          <a:off x="610438" y="838647"/>
          <a:ext cx="9083628" cy="645056"/>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Google Search Console and Google Analytics. These tools provide us with data and statistics about our website, such as visitor traffic or users in real time.</a:t>
          </a:r>
          <a:endParaRPr lang="es-ES" sz="1500" b="1" kern="1200" dirty="0"/>
        </a:p>
      </dsp:txBody>
      <dsp:txXfrm>
        <a:off x="610438" y="838647"/>
        <a:ext cx="9083628" cy="645056"/>
      </dsp:txXfrm>
    </dsp:sp>
    <dsp:sp modelId="{72B7E65A-FCFB-413D-8909-CC1BB1956D29}">
      <dsp:nvSpPr>
        <dsp:cNvPr id="0" name=""/>
        <dsp:cNvSpPr/>
      </dsp:nvSpPr>
      <dsp:spPr>
        <a:xfrm>
          <a:off x="320144" y="870881"/>
          <a:ext cx="580587" cy="580587"/>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12CE9-20C0-4397-A60F-1E33EDDE54E9}">
      <dsp:nvSpPr>
        <dsp:cNvPr id="0" name=""/>
        <dsp:cNvSpPr/>
      </dsp:nvSpPr>
      <dsp:spPr>
        <a:xfrm>
          <a:off x="610438" y="1534963"/>
          <a:ext cx="9083628" cy="646078"/>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err="1"/>
            <a:t>MailChimp</a:t>
          </a:r>
          <a:r>
            <a:rPr lang="en-GB" sz="1500" b="1" kern="1200" dirty="0"/>
            <a:t> helps us to start a marketing campaign via email, sending them automatically, and obtaining results on the impact of the campaign.</a:t>
          </a:r>
          <a:endParaRPr lang="es-ES" sz="1500" b="1" kern="1200" dirty="0"/>
        </a:p>
      </dsp:txBody>
      <dsp:txXfrm>
        <a:off x="610438" y="1534963"/>
        <a:ext cx="9083628" cy="646078"/>
      </dsp:txXfrm>
    </dsp:sp>
    <dsp:sp modelId="{F59A3CE7-DC0A-427B-87F8-01D6416B5CDA}">
      <dsp:nvSpPr>
        <dsp:cNvPr id="0" name=""/>
        <dsp:cNvSpPr/>
      </dsp:nvSpPr>
      <dsp:spPr>
        <a:xfrm>
          <a:off x="320144" y="1567708"/>
          <a:ext cx="580587" cy="580587"/>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A6BC3-D611-4176-B0B9-5DCDAAD4412E}">
      <dsp:nvSpPr>
        <dsp:cNvPr id="0" name=""/>
        <dsp:cNvSpPr/>
      </dsp:nvSpPr>
      <dsp:spPr>
        <a:xfrm>
          <a:off x="344147" y="2210247"/>
          <a:ext cx="9349920" cy="689162"/>
        </a:xfrm>
        <a:prstGeom prst="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SurveyMonkey. Create online surveys with which you can know the opinion of your audience or consumers and thus, you can improve and promote your company, products or services.</a:t>
          </a:r>
          <a:endParaRPr lang="es-ES" sz="1500" b="1" kern="1200" dirty="0"/>
        </a:p>
      </dsp:txBody>
      <dsp:txXfrm>
        <a:off x="344147" y="2210247"/>
        <a:ext cx="9349920" cy="689162"/>
      </dsp:txXfrm>
    </dsp:sp>
    <dsp:sp modelId="{DB58ECF1-EEC0-42F1-A977-3696A88260E5}">
      <dsp:nvSpPr>
        <dsp:cNvPr id="0" name=""/>
        <dsp:cNvSpPr/>
      </dsp:nvSpPr>
      <dsp:spPr>
        <a:xfrm>
          <a:off x="53853" y="2264534"/>
          <a:ext cx="580587" cy="580587"/>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19/11/2021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19/11/2021</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19/11/2021</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94339" y="1377853"/>
            <a:ext cx="4473369" cy="3031244"/>
          </a:xfrm>
          <a:prstGeom prst="rect">
            <a:avLst/>
          </a:prstGeom>
        </p:spPr>
        <p:txBody>
          <a:bodyPr spcFirstLastPara="1" vert="horz" wrap="square" lIns="121900" tIns="121900" rIns="121900" bIns="121900" rtlCol="0" anchor="ctr" anchorCtr="0">
            <a:noAutofit/>
          </a:bodyPr>
          <a:lstStyle/>
          <a:p>
            <a:pPr lvl="0" algn="just" fontAlgn="base">
              <a:lnSpc>
                <a:spcPct val="115000"/>
              </a:lnSpc>
              <a:spcAft>
                <a:spcPts val="1000"/>
              </a:spcAft>
            </a:pPr>
            <a:r>
              <a:rPr lang="en-GB" sz="4400" b="1" dirty="0">
                <a:solidFill>
                  <a:srgbClr val="266C9F"/>
                </a:solidFill>
                <a:effectLst/>
                <a:latin typeface="Calibri Light" panose="020F0302020204030204" pitchFamily="34" charset="0"/>
                <a:ea typeface="Times New Roman" panose="02020603050405020304" pitchFamily="18" charset="0"/>
                <a:cs typeface="Calibri Light" panose="020F0302020204030204" pitchFamily="34" charset="0"/>
              </a:rPr>
              <a:t>COMMUNICATION AND KNOWLEDGE TRANSFER</a:t>
            </a:r>
            <a:endParaRPr lang="es-ES" sz="4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
        <p:nvSpPr>
          <p:cNvPr id="2" name="CuadroTexto 1">
            <a:extLst>
              <a:ext uri="{FF2B5EF4-FFF2-40B4-BE49-F238E27FC236}">
                <a16:creationId xmlns:a16="http://schemas.microsoft.com/office/drawing/2014/main" id="{1834F9FB-3BB9-4A9C-BA95-958148D2C1E2}"/>
              </a:ext>
            </a:extLst>
          </p:cNvPr>
          <p:cNvSpPr txBox="1"/>
          <p:nvPr/>
        </p:nvSpPr>
        <p:spPr>
          <a:xfrm>
            <a:off x="7980142" y="4992065"/>
            <a:ext cx="4907560" cy="769441"/>
          </a:xfrm>
          <a:prstGeom prst="rect">
            <a:avLst/>
          </a:prstGeom>
          <a:noFill/>
        </p:spPr>
        <p:txBody>
          <a:bodyPr wrap="square" rtlCol="0">
            <a:spAutoFit/>
          </a:bodyPr>
          <a:lstStyle/>
          <a:p>
            <a:r>
              <a:rPr lang="en-GB" sz="4400" b="1" dirty="0">
                <a:solidFill>
                  <a:srgbClr val="266C9F"/>
                </a:solidFill>
                <a:latin typeface="+mj-lt"/>
              </a:rPr>
              <a:t>PARTNER: IWS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476783" y="1405827"/>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Website design and creation.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31CDF80B-8A44-41BA-A2DB-090540A7ED0E}"/>
              </a:ext>
            </a:extLst>
          </p:cNvPr>
          <p:cNvSpPr txBox="1"/>
          <p:nvPr/>
        </p:nvSpPr>
        <p:spPr>
          <a:xfrm>
            <a:off x="501610" y="919142"/>
            <a:ext cx="8784425" cy="5943935"/>
          </a:xfrm>
          <a:prstGeom prst="rect">
            <a:avLst/>
          </a:prstGeom>
          <a:noFill/>
        </p:spPr>
        <p:txBody>
          <a:bodyPr wrap="square">
            <a:spAutoFit/>
          </a:bodyPr>
          <a:lstStyle/>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These are some of the platforms you can use to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create</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your own website: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These are just some of the options, although there are many more like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Site123</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or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JIMDO</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You can also find free and paid plans; the important thing is to do some research and find the platform that best suits and meets your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needs</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those of your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target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audience.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fontAlgn="base">
              <a:lnSpc>
                <a:spcPct val="115000"/>
              </a:lnSpc>
              <a:spcAft>
                <a:spcPts val="1000"/>
              </a:spcAft>
              <a:buFontTx/>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33AA8A3C-C574-4834-B019-CC90C707C727}"/>
              </a:ext>
            </a:extLst>
          </p:cNvPr>
          <p:cNvGraphicFramePr/>
          <p:nvPr>
            <p:extLst>
              <p:ext uri="{D42A27DB-BD31-4B8C-83A1-F6EECF244321}">
                <p14:modId xmlns:p14="http://schemas.microsoft.com/office/powerpoint/2010/main" val="3355260124"/>
              </p:ext>
            </p:extLst>
          </p:nvPr>
        </p:nvGraphicFramePr>
        <p:xfrm>
          <a:off x="692850" y="1487163"/>
          <a:ext cx="8888029" cy="3316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963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Digital marketing and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315655" y="1128396"/>
            <a:ext cx="9982442" cy="4922117"/>
          </a:xfrm>
          <a:prstGeom prst="rect">
            <a:avLst/>
          </a:prstGeom>
          <a:noFill/>
        </p:spPr>
        <p:txBody>
          <a:bodyPr wrap="square">
            <a:spAutoFit/>
          </a:bodyPr>
          <a:lstStyle/>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rPr>
              <a:t>When you venture into the digital world, you need to adopt a </a:t>
            </a:r>
            <a:r>
              <a:rPr lang="en-GB" sz="1800" b="1" dirty="0">
                <a:solidFill>
                  <a:srgbClr val="4EAE3A"/>
                </a:solidFill>
                <a:effectLst/>
                <a:latin typeface="Calibri" panose="020F0502020204030204" pitchFamily="34" charset="0"/>
                <a:ea typeface="Times New Roman" panose="02020603050405020304" pitchFamily="18" charset="0"/>
              </a:rPr>
              <a:t>digital marketing strategy </a:t>
            </a:r>
            <a:r>
              <a:rPr lang="en-GB" sz="1800" dirty="0">
                <a:solidFill>
                  <a:srgbClr val="266C9F"/>
                </a:solidFill>
                <a:effectLst/>
                <a:latin typeface="Calibri" panose="020F0502020204030204" pitchFamily="34" charset="0"/>
                <a:ea typeface="Times New Roman" panose="02020603050405020304" pitchFamily="18" charset="0"/>
              </a:rPr>
              <a:t>to get the most out of your website, and for this, there are different </a:t>
            </a:r>
            <a:r>
              <a:rPr lang="en-GB" sz="1800" b="1" dirty="0">
                <a:solidFill>
                  <a:srgbClr val="4EAE3A"/>
                </a:solidFill>
                <a:effectLst/>
                <a:latin typeface="Calibri" panose="020F0502020204030204" pitchFamily="34" charset="0"/>
                <a:ea typeface="Times New Roman" panose="02020603050405020304" pitchFamily="18" charset="0"/>
              </a:rPr>
              <a:t>tools</a:t>
            </a:r>
            <a:r>
              <a:rPr lang="en-GB" sz="1800" dirty="0">
                <a:solidFill>
                  <a:srgbClr val="266C9F"/>
                </a:solidFill>
                <a:effectLst/>
                <a:latin typeface="Calibri" panose="020F0502020204030204" pitchFamily="34" charset="0"/>
                <a:ea typeface="Times New Roman" panose="02020603050405020304" pitchFamily="18" charset="0"/>
              </a:rPr>
              <a:t> developed by experts that will allow you to</a:t>
            </a: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rPr>
              <a:t>This will allow you to consolidate your brand, the image and identity of your company (branding), which can be known beyond the physical limits of space.</a:t>
            </a:r>
            <a:endParaRPr lang="es-ES" dirty="0"/>
          </a:p>
        </p:txBody>
      </p:sp>
      <p:grpSp>
        <p:nvGrpSpPr>
          <p:cNvPr id="9" name="Grupo 8">
            <a:extLst>
              <a:ext uri="{FF2B5EF4-FFF2-40B4-BE49-F238E27FC236}">
                <a16:creationId xmlns:a16="http://schemas.microsoft.com/office/drawing/2014/main" id="{EDE40739-8A45-4F63-8AD9-F7306CB3C069}"/>
              </a:ext>
            </a:extLst>
          </p:cNvPr>
          <p:cNvGrpSpPr/>
          <p:nvPr/>
        </p:nvGrpSpPr>
        <p:grpSpPr>
          <a:xfrm>
            <a:off x="2753366" y="2219306"/>
            <a:ext cx="5176859" cy="2457899"/>
            <a:chOff x="2753366" y="2219306"/>
            <a:chExt cx="4431819" cy="2457899"/>
          </a:xfrm>
          <a:solidFill>
            <a:srgbClr val="FFB500"/>
          </a:solidFill>
        </p:grpSpPr>
        <p:sp>
          <p:nvSpPr>
            <p:cNvPr id="10" name="Forma libre: forma 9">
              <a:extLst>
                <a:ext uri="{FF2B5EF4-FFF2-40B4-BE49-F238E27FC236}">
                  <a16:creationId xmlns:a16="http://schemas.microsoft.com/office/drawing/2014/main" id="{D1B5DE33-C34F-4D2E-B3CF-BE63E65D5A2F}"/>
                </a:ext>
              </a:extLst>
            </p:cNvPr>
            <p:cNvSpPr/>
            <p:nvPr/>
          </p:nvSpPr>
          <p:spPr>
            <a:xfrm rot="21600000">
              <a:off x="3094939" y="2220177"/>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1" numCol="1" spcCol="1270" anchor="ctr" anchorCtr="0">
              <a:noAutofit/>
            </a:bodyPr>
            <a:lstStyle/>
            <a:p>
              <a:pPr marL="0" lvl="0" indent="0" defTabSz="577850">
                <a:lnSpc>
                  <a:spcPct val="90000"/>
                </a:lnSpc>
                <a:spcBef>
                  <a:spcPct val="0"/>
                </a:spcBef>
                <a:spcAft>
                  <a:spcPct val="35000"/>
                </a:spcAft>
                <a:buNone/>
              </a:pPr>
              <a:r>
                <a:rPr lang="en-GB" b="1" kern="1200" dirty="0"/>
                <a:t>increase your chances</a:t>
              </a:r>
              <a:endParaRPr lang="es-ES" b="1" kern="1200" dirty="0"/>
            </a:p>
          </p:txBody>
        </p:sp>
        <p:sp>
          <p:nvSpPr>
            <p:cNvPr id="13" name="Elipse 12">
              <a:extLst>
                <a:ext uri="{FF2B5EF4-FFF2-40B4-BE49-F238E27FC236}">
                  <a16:creationId xmlns:a16="http://schemas.microsoft.com/office/drawing/2014/main" id="{54EADE86-6EBD-4033-99C5-88D1CF4375CB}"/>
                </a:ext>
              </a:extLst>
            </p:cNvPr>
            <p:cNvSpPr/>
            <p:nvPr/>
          </p:nvSpPr>
          <p:spPr>
            <a:xfrm>
              <a:off x="2753366" y="2219306"/>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70BC8628-0E52-4CC6-BCB5-7F460C24B35F}"/>
                </a:ext>
              </a:extLst>
            </p:cNvPr>
            <p:cNvSpPr/>
            <p:nvPr/>
          </p:nvSpPr>
          <p:spPr>
            <a:xfrm>
              <a:off x="3094939" y="3106073"/>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n-GB" b="1" kern="1200" dirty="0"/>
                <a:t>reach a wider audience</a:t>
              </a:r>
              <a:endParaRPr lang="es-ES" b="1" kern="1200" dirty="0"/>
            </a:p>
          </p:txBody>
        </p:sp>
        <p:sp>
          <p:nvSpPr>
            <p:cNvPr id="17" name="Elipse 16">
              <a:extLst>
                <a:ext uri="{FF2B5EF4-FFF2-40B4-BE49-F238E27FC236}">
                  <a16:creationId xmlns:a16="http://schemas.microsoft.com/office/drawing/2014/main" id="{BEE4C951-55AF-4193-A9B5-B6D077BE8744}"/>
                </a:ext>
              </a:extLst>
            </p:cNvPr>
            <p:cNvSpPr/>
            <p:nvPr/>
          </p:nvSpPr>
          <p:spPr>
            <a:xfrm>
              <a:off x="2753366" y="3107119"/>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9EC2A79D-8F5E-4475-9C9B-24EB8BC09B27}"/>
                </a:ext>
              </a:extLst>
            </p:cNvPr>
            <p:cNvSpPr/>
            <p:nvPr/>
          </p:nvSpPr>
          <p:spPr>
            <a:xfrm>
              <a:off x="3094939" y="3994060"/>
              <a:ext cx="4090246" cy="683145"/>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n-GB" sz="1600" b="1" kern="1200" dirty="0"/>
                <a:t>turning users and people who visit your website into potential customers or consumers of culture. </a:t>
              </a:r>
              <a:endParaRPr lang="es-ES" sz="1600" b="1" kern="1200" dirty="0"/>
            </a:p>
          </p:txBody>
        </p:sp>
        <p:sp>
          <p:nvSpPr>
            <p:cNvPr id="19" name="Elipse 18">
              <a:extLst>
                <a:ext uri="{FF2B5EF4-FFF2-40B4-BE49-F238E27FC236}">
                  <a16:creationId xmlns:a16="http://schemas.microsoft.com/office/drawing/2014/main" id="{2E88C2C3-D796-47BC-BAB8-21BAB619BE1E}"/>
                </a:ext>
              </a:extLst>
            </p:cNvPr>
            <p:cNvSpPr/>
            <p:nvPr/>
          </p:nvSpPr>
          <p:spPr>
            <a:xfrm>
              <a:off x="2753366" y="3994061"/>
              <a:ext cx="683144" cy="683144"/>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0714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48225" y="1696984"/>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Digital marketing and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57200" y="1671229"/>
            <a:ext cx="9849774" cy="1081386"/>
          </a:xfrm>
          <a:prstGeom prst="rect">
            <a:avLst/>
          </a:prstGeom>
          <a:noFill/>
        </p:spPr>
        <p:txBody>
          <a:bodyPr wrap="square">
            <a:spAutoFit/>
          </a:bodyPr>
          <a:lstStyle/>
          <a:p>
            <a:pPr algn="just" fontAlgn="base">
              <a:lnSpc>
                <a:spcPct val="115000"/>
              </a:lnSpc>
              <a:spcAft>
                <a:spcPts val="1000"/>
              </a:spcAft>
            </a:pP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Obviously, before entering the digital world you need to establish and define well the </a:t>
            </a:r>
            <a:r>
              <a:rPr lang="en-GB"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identity and corporate image </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of your company</a:t>
            </a:r>
            <a:r>
              <a:rPr lang="en-GB" sz="1900"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the </a:t>
            </a:r>
            <a:r>
              <a:rPr lang="en-GB"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name of your brand </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and the </a:t>
            </a:r>
            <a:r>
              <a:rPr lang="en-GB"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product or service </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 offer, you need a </a:t>
            </a:r>
            <a:r>
              <a:rPr lang="en-GB"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branding strategy</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p:txBody>
      </p:sp>
      <p:pic>
        <p:nvPicPr>
          <p:cNvPr id="7" name="Imagen 6">
            <a:extLst>
              <a:ext uri="{FF2B5EF4-FFF2-40B4-BE49-F238E27FC236}">
                <a16:creationId xmlns:a16="http://schemas.microsoft.com/office/drawing/2014/main" id="{457D339F-16B0-4620-96FA-35F923CECB71}"/>
              </a:ext>
            </a:extLst>
          </p:cNvPr>
          <p:cNvPicPr>
            <a:picLocks noChangeAspect="1"/>
          </p:cNvPicPr>
          <p:nvPr/>
        </p:nvPicPr>
        <p:blipFill rotWithShape="1">
          <a:blip r:embed="rId4">
            <a:extLst>
              <a:ext uri="{28A0092B-C50C-407E-A947-70E740481C1C}">
                <a14:useLocalDpi xmlns:a14="http://schemas.microsoft.com/office/drawing/2010/main" val="0"/>
              </a:ext>
            </a:extLst>
          </a:blip>
          <a:srcRect l="14629" t="10000" r="11819" b="11415"/>
          <a:stretch/>
        </p:blipFill>
        <p:spPr>
          <a:xfrm>
            <a:off x="7505411" y="2411435"/>
            <a:ext cx="2756516" cy="2945149"/>
          </a:xfrm>
          <a:prstGeom prst="rect">
            <a:avLst/>
          </a:prstGeom>
        </p:spPr>
      </p:pic>
      <p:sp>
        <p:nvSpPr>
          <p:cNvPr id="15" name="CuadroTexto 14">
            <a:extLst>
              <a:ext uri="{FF2B5EF4-FFF2-40B4-BE49-F238E27FC236}">
                <a16:creationId xmlns:a16="http://schemas.microsoft.com/office/drawing/2014/main" id="{560B6DF2-DBD2-4CD6-B287-F3C804FB0754}"/>
              </a:ext>
            </a:extLst>
          </p:cNvPr>
          <p:cNvSpPr txBox="1"/>
          <p:nvPr/>
        </p:nvSpPr>
        <p:spPr>
          <a:xfrm>
            <a:off x="457200" y="2911414"/>
            <a:ext cx="7003164" cy="1841273"/>
          </a:xfrm>
          <a:prstGeom prst="rect">
            <a:avLst/>
          </a:prstGeom>
          <a:noFill/>
        </p:spPr>
        <p:txBody>
          <a:bodyPr wrap="square">
            <a:spAutoFit/>
          </a:bodyPr>
          <a:lstStyle/>
          <a:p>
            <a:pPr algn="just" fontAlgn="base">
              <a:lnSpc>
                <a:spcPct val="115000"/>
              </a:lnSpc>
              <a:spcAft>
                <a:spcPts val="1000"/>
              </a:spcAft>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Branding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is the process of building and creating your brand and through it, you can convey the intangible values of your company, your services or products, ideas, feelings and sensations that will make your brand different from all others and so, it will be easily recognised among the public and consumers.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31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Digital marketing and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C9016F7B-2D0C-4B70-A386-2AAD95F1351B}"/>
              </a:ext>
            </a:extLst>
          </p:cNvPr>
          <p:cNvSpPr txBox="1"/>
          <p:nvPr/>
        </p:nvSpPr>
        <p:spPr>
          <a:xfrm>
            <a:off x="585926" y="1696920"/>
            <a:ext cx="9951868" cy="3544304"/>
          </a:xfrm>
          <a:prstGeom prst="rect">
            <a:avLst/>
          </a:prstGeom>
          <a:noFill/>
        </p:spPr>
        <p:txBody>
          <a:bodyPr wrap="square">
            <a:spAutoFit/>
          </a:bodyPr>
          <a:lstStyle/>
          <a:p>
            <a:pPr algn="just" fontAlgn="base">
              <a:lnSpc>
                <a:spcPct val="115000"/>
              </a:lnSpc>
              <a:spcAft>
                <a:spcPts val="1000"/>
              </a:spcAft>
            </a:pP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aspects you must take into account to build your branding are: </a:t>
            </a: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name</a:t>
            </a: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logo</a:t>
            </a:r>
            <a:endParaRPr lang="en-GB"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symbols and values you want to transmit</a:t>
            </a: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slogan and the domain of your website</a:t>
            </a:r>
          </a:p>
          <a:p>
            <a:pPr algn="just" fontAlgn="base">
              <a:lnSpc>
                <a:spcPct val="115000"/>
              </a:lnSpc>
              <a:spcAft>
                <a:spcPts val="1000"/>
              </a:spcAft>
            </a:pP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 should try to take care of all these details, study them and even ask and show them to family and friends, in order to have different opinions and a broader vision of the image projected by your brand and how others perceive it.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FAB1F-A39F-4864-AEAF-8C0D6AB96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15" y="2117342"/>
            <a:ext cx="1955778" cy="1955778"/>
          </a:xfrm>
          <a:prstGeom prst="rect">
            <a:avLst/>
          </a:prstGeom>
        </p:spPr>
      </p:pic>
    </p:spTree>
    <p:extLst>
      <p:ext uri="{BB962C8B-B14F-4D97-AF65-F5344CB8AC3E}">
        <p14:creationId xmlns:p14="http://schemas.microsoft.com/office/powerpoint/2010/main" val="316475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149FC-DF0A-42A8-9004-05470959F92D}"/>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Digital marketing and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4" name="CuadroTexto 3">
            <a:extLst>
              <a:ext uri="{FF2B5EF4-FFF2-40B4-BE49-F238E27FC236}">
                <a16:creationId xmlns:a16="http://schemas.microsoft.com/office/drawing/2014/main" id="{03579CCA-4139-47FD-B760-E23A6316AB7F}"/>
              </a:ext>
            </a:extLst>
          </p:cNvPr>
          <p:cNvSpPr txBox="1"/>
          <p:nvPr/>
        </p:nvSpPr>
        <p:spPr>
          <a:xfrm>
            <a:off x="630315" y="1418001"/>
            <a:ext cx="9422168" cy="4154984"/>
          </a:xfrm>
          <a:prstGeom prst="rect">
            <a:avLst/>
          </a:prstGeom>
          <a:noFill/>
        </p:spPr>
        <p:txBody>
          <a:bodyPr wrap="square">
            <a:spAutoFit/>
          </a:bodyPr>
          <a:lstStyle/>
          <a:p>
            <a:pPr algn="just"/>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However, branding does not end with its creation. </a:t>
            </a:r>
          </a:p>
          <a:p>
            <a:pPr algn="just"/>
            <a:endPar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image and identity </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of your company is something you must constantly take care of, create and maintain a good reputation, as well as carefully treat the data and information you transmit or share through digital media. </a:t>
            </a:r>
          </a:p>
          <a:p>
            <a:pPr algn="just"/>
            <a:endPar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When you show your identity or create profiles through different digital media or social networks, you must do it responsibly and always maximise </a:t>
            </a:r>
            <a:r>
              <a:rPr lang="en-GB"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security measures</a:t>
            </a:r>
            <a:r>
              <a:rPr lang="en-GB"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when surfing the Internet. Try to keep both your operating system and your antivirus updated and frequently review the privacy and security options of the digital profiles you manage. A </a:t>
            </a:r>
            <a:r>
              <a:rPr lang="en-GB"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company's reputation </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is something that takes a lot of time and effort to create, but can be lost in the blink of an eye.</a:t>
            </a:r>
            <a:endParaRPr lang="es-ES" sz="2200" dirty="0"/>
          </a:p>
        </p:txBody>
      </p:sp>
    </p:spTree>
    <p:extLst>
      <p:ext uri="{BB962C8B-B14F-4D97-AF65-F5344CB8AC3E}">
        <p14:creationId xmlns:p14="http://schemas.microsoft.com/office/powerpoint/2010/main" val="11249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Digital marketing and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1A6045AB-75CC-4868-8D15-AF9C12487251}"/>
              </a:ext>
            </a:extLst>
          </p:cNvPr>
          <p:cNvSpPr txBox="1"/>
          <p:nvPr/>
        </p:nvSpPr>
        <p:spPr>
          <a:xfrm>
            <a:off x="568171" y="908422"/>
            <a:ext cx="10005134" cy="5815695"/>
          </a:xfrm>
          <a:prstGeom prst="rect">
            <a:avLst/>
          </a:prstGeom>
          <a:noFill/>
        </p:spPr>
        <p:txBody>
          <a:bodyPr wrap="square">
            <a:spAutoFit/>
          </a:bodyPr>
          <a:lstStyle/>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Once you have defined all these elements, you can start your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marketing strategy</a:t>
            </a:r>
            <a:r>
              <a:rPr lang="en-GB" sz="1800"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and make your brand known through the digital environment.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 marketing covers many fields, but in this module, we will focus on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SEO</a:t>
            </a:r>
            <a:r>
              <a:rPr lang="en-GB" sz="1800"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email marketing and social media strategies</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Here are some tools you can use to start your digital marketing strategy: </a:t>
            </a:r>
            <a:endParaRPr lang="es-ES"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Social networks are another powerful tool that will help you promote and preserve ICH. In the next unit we will show you how to do it.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fontAlgn="base">
              <a:lnSpc>
                <a:spcPct val="115000"/>
              </a:lnSpc>
              <a:spcAft>
                <a:spcPts val="1000"/>
              </a:spcAft>
              <a:buFontTx/>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F3F64DB-9DB7-49AB-8E05-E11411C2B9EA}"/>
              </a:ext>
            </a:extLst>
          </p:cNvPr>
          <p:cNvGraphicFramePr/>
          <p:nvPr>
            <p:extLst>
              <p:ext uri="{D42A27DB-BD31-4B8C-83A1-F6EECF244321}">
                <p14:modId xmlns:p14="http://schemas.microsoft.com/office/powerpoint/2010/main" val="2293998762"/>
              </p:ext>
            </p:extLst>
          </p:nvPr>
        </p:nvGraphicFramePr>
        <p:xfrm>
          <a:off x="731669" y="2426158"/>
          <a:ext cx="9732752" cy="3019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52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0"/>
            <a:ext cx="4572000" cy="6457890"/>
          </a:xfrm>
          <a:prstGeom prst="rect">
            <a:avLst/>
          </a:prstGeom>
        </p:spPr>
      </p:pic>
      <p:sp>
        <p:nvSpPr>
          <p:cNvPr id="13" name="CuadroTexto 12">
            <a:extLst>
              <a:ext uri="{FF2B5EF4-FFF2-40B4-BE49-F238E27FC236}">
                <a16:creationId xmlns:a16="http://schemas.microsoft.com/office/drawing/2014/main" id="{86BA7FC9-4906-4021-9651-6E81B2F28542}"/>
              </a:ext>
            </a:extLst>
          </p:cNvPr>
          <p:cNvSpPr txBox="1"/>
          <p:nvPr/>
        </p:nvSpPr>
        <p:spPr>
          <a:xfrm>
            <a:off x="4692959" y="2374737"/>
            <a:ext cx="6789795" cy="1191736"/>
          </a:xfrm>
          <a:prstGeom prst="rect">
            <a:avLst/>
          </a:prstGeom>
          <a:noFill/>
        </p:spPr>
        <p:txBody>
          <a:bodyPr wrap="square">
            <a:spAutoFit/>
          </a:bodyPr>
          <a:lstStyle/>
          <a:p>
            <a:pPr marL="228600" fontAlgn="base">
              <a:lnSpc>
                <a:spcPct val="115000"/>
              </a:lnSpc>
              <a:spcAft>
                <a:spcPts val="1000"/>
              </a:spcAft>
            </a:pP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Social networks management: Tips for </a:t>
            </a:r>
            <a:r>
              <a:rPr lang="en-GB" sz="32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knowledge transfer.</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71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29521" y="330049"/>
            <a:ext cx="820592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Social media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S" sz="3600" dirty="0">
              <a:latin typeface="+mn-lt"/>
            </a:endParaRPr>
          </a:p>
        </p:txBody>
      </p:sp>
      <p:sp>
        <p:nvSpPr>
          <p:cNvPr id="10" name="CuadroTexto 9">
            <a:extLst>
              <a:ext uri="{FF2B5EF4-FFF2-40B4-BE49-F238E27FC236}">
                <a16:creationId xmlns:a16="http://schemas.microsoft.com/office/drawing/2014/main" id="{307E8BDF-01E4-4981-8DAB-529DEF55C55C}"/>
              </a:ext>
            </a:extLst>
          </p:cNvPr>
          <p:cNvSpPr txBox="1"/>
          <p:nvPr/>
        </p:nvSpPr>
        <p:spPr>
          <a:xfrm>
            <a:off x="609600" y="1592822"/>
            <a:ext cx="9845040" cy="4492320"/>
          </a:xfrm>
          <a:prstGeom prst="rect">
            <a:avLst/>
          </a:prstGeom>
          <a:noFill/>
        </p:spPr>
        <p:txBody>
          <a:bodyPr wrap="square">
            <a:spAutoFit/>
          </a:bodyPr>
          <a:lstStyle/>
          <a:p>
            <a:pPr algn="just" fontAlgn="base">
              <a:lnSpc>
                <a:spcPct val="115000"/>
              </a:lnSpc>
              <a:spcAft>
                <a:spcPts val="1000"/>
              </a:spcAft>
            </a:pP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Social media </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have become the main means of digital communication. There are different types and oriented to different users, but all of them will serve as a tool for knowledge transfer, promotion and dissemination of ICH, as well as your products and services.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Depending on your objective, the type of information you want to share and your target audience, you can create a profile on the social network or networks that best suit your needs.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lgn="just" fontAlgn="base">
              <a:lnSpc>
                <a:spcPct val="115000"/>
              </a:lnSpc>
              <a:spcAft>
                <a:spcPts val="1000"/>
              </a:spcAft>
            </a:pP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Facebook</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will always be one of the best options since it is the most widely used social network by all types of users and businesses, of all ages and parts of the world. Through Facebook, you can share content, videos, interact with your audience, launch marketing campaigns and much more.</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lgn="just" fontAlgn="base">
              <a:lnSpc>
                <a:spcPct val="115000"/>
              </a:lnSpc>
              <a:spcAft>
                <a:spcPts val="1000"/>
              </a:spcAft>
            </a:pP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Instagram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is a more visual social network and is oriented to a younger audience, although nowadays, it is increasingly used by all kinds of associations and companies to showcase their business, products and services.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62F17A0-DD12-4D54-9ABB-144F5F27A5BF}"/>
              </a:ext>
            </a:extLst>
          </p:cNvPr>
          <p:cNvPicPr>
            <a:picLocks noChangeAspect="1"/>
          </p:cNvPicPr>
          <p:nvPr/>
        </p:nvPicPr>
        <p:blipFill rotWithShape="1">
          <a:blip r:embed="rId4">
            <a:extLst>
              <a:ext uri="{28A0092B-C50C-407E-A947-70E740481C1C}">
                <a14:useLocalDpi xmlns:a14="http://schemas.microsoft.com/office/drawing/2010/main" val="0"/>
              </a:ext>
            </a:extLst>
          </a:blip>
          <a:srcRect l="12406" t="20551" r="64665" b="54143"/>
          <a:stretch/>
        </p:blipFill>
        <p:spPr>
          <a:xfrm>
            <a:off x="514936" y="3429000"/>
            <a:ext cx="751045" cy="828903"/>
          </a:xfrm>
          <a:prstGeom prst="rect">
            <a:avLst/>
          </a:prstGeom>
        </p:spPr>
      </p:pic>
      <p:pic>
        <p:nvPicPr>
          <p:cNvPr id="15" name="Imagen 14">
            <a:extLst>
              <a:ext uri="{FF2B5EF4-FFF2-40B4-BE49-F238E27FC236}">
                <a16:creationId xmlns:a16="http://schemas.microsoft.com/office/drawing/2014/main" id="{1FB44E8C-90BB-4D6E-804C-810EDD770941}"/>
              </a:ext>
            </a:extLst>
          </p:cNvPr>
          <p:cNvPicPr>
            <a:picLocks noChangeAspect="1"/>
          </p:cNvPicPr>
          <p:nvPr/>
        </p:nvPicPr>
        <p:blipFill rotWithShape="1">
          <a:blip r:embed="rId4">
            <a:extLst>
              <a:ext uri="{28A0092B-C50C-407E-A947-70E740481C1C}">
                <a14:useLocalDpi xmlns:a14="http://schemas.microsoft.com/office/drawing/2010/main" val="0"/>
              </a:ext>
            </a:extLst>
          </a:blip>
          <a:srcRect l="12406" t="44535" r="64665" b="30187"/>
          <a:stretch/>
        </p:blipFill>
        <p:spPr>
          <a:xfrm>
            <a:off x="514937" y="4795509"/>
            <a:ext cx="751044" cy="828001"/>
          </a:xfrm>
          <a:prstGeom prst="rect">
            <a:avLst/>
          </a:prstGeom>
        </p:spPr>
      </p:pic>
    </p:spTree>
    <p:extLst>
      <p:ext uri="{BB962C8B-B14F-4D97-AF65-F5344CB8AC3E}">
        <p14:creationId xmlns:p14="http://schemas.microsoft.com/office/powerpoint/2010/main" val="132025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337002" y="2346618"/>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0" name="CuadroTexto 9">
            <a:extLst>
              <a:ext uri="{FF2B5EF4-FFF2-40B4-BE49-F238E27FC236}">
                <a16:creationId xmlns:a16="http://schemas.microsoft.com/office/drawing/2014/main" id="{6EDFDF18-76FD-4A22-8D29-0E8FC22155D3}"/>
              </a:ext>
            </a:extLst>
          </p:cNvPr>
          <p:cNvSpPr txBox="1"/>
          <p:nvPr/>
        </p:nvSpPr>
        <p:spPr>
          <a:xfrm>
            <a:off x="1609920" y="1861474"/>
            <a:ext cx="8621200" cy="3962367"/>
          </a:xfrm>
          <a:prstGeom prst="rect">
            <a:avLst/>
          </a:prstGeom>
          <a:noFill/>
        </p:spPr>
        <p:txBody>
          <a:bodyPr wrap="square">
            <a:spAutoFit/>
          </a:bodyPr>
          <a:lstStyle/>
          <a:p>
            <a:pPr algn="just" fontAlgn="base">
              <a:lnSpc>
                <a:spcPct val="115000"/>
              </a:lnSpc>
              <a:spcAft>
                <a:spcPts val="1000"/>
              </a:spcAft>
            </a:pP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YouTube</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can be one of the best options for the promotion of ICH, especially if our professional area is related to festivities and customs. By creating videos, we can share and promote the ICH in an entertaining and visual way, thus contributing to its dissemination, knowledge and conservation.</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There are more social networks such as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Twitter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or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LinkedIn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you will only have to analyse the profile of your audience and decide which ones best meet your objectives and purposes.</a:t>
            </a: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However, just as in real world social relations we are governed by rules of etiquette and behaviour, the digital or virtual world also requires rules of interaction and behaviour. </a:t>
            </a: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These rules are known as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netiquette</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you should consider them through all digital media, whether a website or a social network.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ítulo 1">
            <a:extLst>
              <a:ext uri="{FF2B5EF4-FFF2-40B4-BE49-F238E27FC236}">
                <a16:creationId xmlns:a16="http://schemas.microsoft.com/office/drawing/2014/main" id="{9E77C51C-B1FE-40E8-A798-736DECC37EC9}"/>
              </a:ext>
            </a:extLst>
          </p:cNvPr>
          <p:cNvSpPr txBox="1">
            <a:spLocks/>
          </p:cNvSpPr>
          <p:nvPr/>
        </p:nvSpPr>
        <p:spPr>
          <a:xfrm>
            <a:off x="2429522" y="330049"/>
            <a:ext cx="9003456"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Social media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0991DA8C-92CA-4406-8D7C-DD6A752688B4}"/>
              </a:ext>
            </a:extLst>
          </p:cNvPr>
          <p:cNvPicPr>
            <a:picLocks noChangeAspect="1"/>
          </p:cNvPicPr>
          <p:nvPr/>
        </p:nvPicPr>
        <p:blipFill rotWithShape="1">
          <a:blip r:embed="rId4">
            <a:extLst>
              <a:ext uri="{28A0092B-C50C-407E-A947-70E740481C1C}">
                <a14:useLocalDpi xmlns:a14="http://schemas.microsoft.com/office/drawing/2010/main" val="0"/>
              </a:ext>
            </a:extLst>
          </a:blip>
          <a:srcRect l="38509" t="46284" r="37044" b="30229"/>
          <a:stretch/>
        </p:blipFill>
        <p:spPr>
          <a:xfrm>
            <a:off x="532058" y="4599837"/>
            <a:ext cx="861823" cy="828000"/>
          </a:xfrm>
          <a:prstGeom prst="rect">
            <a:avLst/>
          </a:prstGeom>
        </p:spPr>
      </p:pic>
      <p:pic>
        <p:nvPicPr>
          <p:cNvPr id="15" name="Imagen 14">
            <a:extLst>
              <a:ext uri="{FF2B5EF4-FFF2-40B4-BE49-F238E27FC236}">
                <a16:creationId xmlns:a16="http://schemas.microsoft.com/office/drawing/2014/main" id="{223838F8-53A6-4F00-B2C1-5F06D0E770F8}"/>
              </a:ext>
            </a:extLst>
          </p:cNvPr>
          <p:cNvPicPr>
            <a:picLocks noChangeAspect="1"/>
          </p:cNvPicPr>
          <p:nvPr/>
        </p:nvPicPr>
        <p:blipFill rotWithShape="1">
          <a:blip r:embed="rId4">
            <a:extLst>
              <a:ext uri="{28A0092B-C50C-407E-A947-70E740481C1C}">
                <a14:useLocalDpi xmlns:a14="http://schemas.microsoft.com/office/drawing/2010/main" val="0"/>
              </a:ext>
            </a:extLst>
          </a:blip>
          <a:srcRect l="66250" t="20378" r="10588" b="55140"/>
          <a:stretch/>
        </p:blipFill>
        <p:spPr>
          <a:xfrm>
            <a:off x="570859" y="3343505"/>
            <a:ext cx="784222" cy="828903"/>
          </a:xfrm>
          <a:prstGeom prst="rect">
            <a:avLst/>
          </a:prstGeom>
        </p:spPr>
      </p:pic>
      <p:pic>
        <p:nvPicPr>
          <p:cNvPr id="13" name="Imagen 12">
            <a:extLst>
              <a:ext uri="{FF2B5EF4-FFF2-40B4-BE49-F238E27FC236}">
                <a16:creationId xmlns:a16="http://schemas.microsoft.com/office/drawing/2014/main" id="{50BE1C57-1265-4F0A-B13C-B92CF1B58F00}"/>
              </a:ext>
            </a:extLst>
          </p:cNvPr>
          <p:cNvPicPr>
            <a:picLocks noChangeAspect="1"/>
          </p:cNvPicPr>
          <p:nvPr/>
        </p:nvPicPr>
        <p:blipFill rotWithShape="1">
          <a:blip r:embed="rId4">
            <a:extLst>
              <a:ext uri="{28A0092B-C50C-407E-A947-70E740481C1C}">
                <a14:useLocalDpi xmlns:a14="http://schemas.microsoft.com/office/drawing/2010/main" val="0"/>
              </a:ext>
            </a:extLst>
          </a:blip>
          <a:srcRect l="65848" t="45369" r="10676" b="29240"/>
          <a:stretch/>
        </p:blipFill>
        <p:spPr>
          <a:xfrm>
            <a:off x="588706" y="2087173"/>
            <a:ext cx="766375" cy="828903"/>
          </a:xfrm>
          <a:prstGeom prst="rect">
            <a:avLst/>
          </a:prstGeom>
        </p:spPr>
      </p:pic>
    </p:spTree>
    <p:extLst>
      <p:ext uri="{BB962C8B-B14F-4D97-AF65-F5344CB8AC3E}">
        <p14:creationId xmlns:p14="http://schemas.microsoft.com/office/powerpoint/2010/main" val="236288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55821" y="1743559"/>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7D2504C9-64D4-4090-B306-22E1EC304A1A}"/>
              </a:ext>
            </a:extLst>
          </p:cNvPr>
          <p:cNvSpPr txBox="1"/>
          <p:nvPr/>
        </p:nvSpPr>
        <p:spPr>
          <a:xfrm>
            <a:off x="567579" y="1018392"/>
            <a:ext cx="9911918" cy="392159"/>
          </a:xfrm>
          <a:prstGeom prst="rect">
            <a:avLst/>
          </a:prstGeom>
          <a:noFill/>
        </p:spPr>
        <p:txBody>
          <a:bodyPr wrap="square">
            <a:spAutoFit/>
          </a:bodyPr>
          <a:lstStyle/>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Here are the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10 basic rules of behaviour on the Internet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proposed by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Virginia Shea: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B01A6524-DBB5-45C3-A090-583FB926A133}"/>
              </a:ext>
            </a:extLst>
          </p:cNvPr>
          <p:cNvGrpSpPr/>
          <p:nvPr/>
        </p:nvGrpSpPr>
        <p:grpSpPr>
          <a:xfrm>
            <a:off x="746597" y="2231443"/>
            <a:ext cx="9200364" cy="3045339"/>
            <a:chOff x="1991093" y="1566749"/>
            <a:chExt cx="5848183" cy="2495185"/>
          </a:xfrm>
          <a:solidFill>
            <a:srgbClr val="4EAE3A"/>
          </a:solidFill>
        </p:grpSpPr>
        <p:sp>
          <p:nvSpPr>
            <p:cNvPr id="10" name="Forma libre: forma 9">
              <a:extLst>
                <a:ext uri="{FF2B5EF4-FFF2-40B4-BE49-F238E27FC236}">
                  <a16:creationId xmlns:a16="http://schemas.microsoft.com/office/drawing/2014/main" id="{3ED8874A-2E08-4BFC-B10E-841402E689FD}"/>
                </a:ext>
              </a:extLst>
            </p:cNvPr>
            <p:cNvSpPr/>
            <p:nvPr/>
          </p:nvSpPr>
          <p:spPr>
            <a:xfrm>
              <a:off x="2314780" y="1566749"/>
              <a:ext cx="5524496"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a:t>Rule 1: Remember the Human. (Be polite)</a:t>
              </a:r>
              <a:endParaRPr lang="es-ES" kern="1200" dirty="0"/>
            </a:p>
          </p:txBody>
        </p:sp>
        <p:sp>
          <p:nvSpPr>
            <p:cNvPr id="15" name="Elipse 14">
              <a:extLst>
                <a:ext uri="{FF2B5EF4-FFF2-40B4-BE49-F238E27FC236}">
                  <a16:creationId xmlns:a16="http://schemas.microsoft.com/office/drawing/2014/main" id="{C9512DCD-D531-4EF1-B499-32FF9E63061C}"/>
                </a:ext>
              </a:extLst>
            </p:cNvPr>
            <p:cNvSpPr/>
            <p:nvPr/>
          </p:nvSpPr>
          <p:spPr>
            <a:xfrm>
              <a:off x="1991093" y="1573961"/>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BFFF2578-6EF2-4CDB-8342-0934592C0854}"/>
                </a:ext>
              </a:extLst>
            </p:cNvPr>
            <p:cNvSpPr/>
            <p:nvPr/>
          </p:nvSpPr>
          <p:spPr>
            <a:xfrm>
              <a:off x="2366241" y="2484966"/>
              <a:ext cx="5473035"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1" numCol="1" spcCol="1270" anchor="ctr" anchorCtr="0">
              <a:noAutofit/>
            </a:bodyPr>
            <a:lstStyle/>
            <a:p>
              <a:pPr marL="0" lvl="0" indent="0" algn="l" defTabSz="622300">
                <a:lnSpc>
                  <a:spcPct val="90000"/>
                </a:lnSpc>
                <a:spcBef>
                  <a:spcPct val="0"/>
                </a:spcBef>
                <a:spcAft>
                  <a:spcPct val="35000"/>
                </a:spcAft>
                <a:buNone/>
              </a:pPr>
              <a:r>
                <a:rPr lang="en-GB" kern="1200" dirty="0"/>
                <a:t>Rule 2: Adhere to the same standards of behaviour online that you follow in real life. (Be ethical and do not break the law. Cite all quotes, references, and sources)</a:t>
              </a:r>
              <a:endParaRPr lang="es-ES" kern="1200" dirty="0"/>
            </a:p>
          </p:txBody>
        </p:sp>
        <p:sp>
          <p:nvSpPr>
            <p:cNvPr id="17" name="Elipse 16">
              <a:extLst>
                <a:ext uri="{FF2B5EF4-FFF2-40B4-BE49-F238E27FC236}">
                  <a16:creationId xmlns:a16="http://schemas.microsoft.com/office/drawing/2014/main" id="{8C91DE28-D224-4FBD-A7F9-245C047BD479}"/>
                </a:ext>
              </a:extLst>
            </p:cNvPr>
            <p:cNvSpPr/>
            <p:nvPr/>
          </p:nvSpPr>
          <p:spPr>
            <a:xfrm>
              <a:off x="1991093" y="2472109"/>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27055C3B-65D2-4E75-B76E-F3083735834B}"/>
                </a:ext>
              </a:extLst>
            </p:cNvPr>
            <p:cNvSpPr/>
            <p:nvPr/>
          </p:nvSpPr>
          <p:spPr>
            <a:xfrm>
              <a:off x="2314780" y="3370256"/>
              <a:ext cx="5524496" cy="691678"/>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a:t>Rule 3: Know where you are in cyberspace. (Check the discussion frequently and respond appropriately and on subject/task)</a:t>
              </a:r>
              <a:endParaRPr lang="es-ES" kern="1200" dirty="0"/>
            </a:p>
          </p:txBody>
        </p:sp>
        <p:sp>
          <p:nvSpPr>
            <p:cNvPr id="19" name="Elipse 18">
              <a:extLst>
                <a:ext uri="{FF2B5EF4-FFF2-40B4-BE49-F238E27FC236}">
                  <a16:creationId xmlns:a16="http://schemas.microsoft.com/office/drawing/2014/main" id="{DCC8BC10-B97D-4DFC-A3D8-FD4EEAEE6148}"/>
                </a:ext>
              </a:extLst>
            </p:cNvPr>
            <p:cNvSpPr/>
            <p:nvPr/>
          </p:nvSpPr>
          <p:spPr>
            <a:xfrm>
              <a:off x="1991093" y="3370257"/>
              <a:ext cx="604740" cy="691677"/>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4649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6715760" cy="923330"/>
          </a:xfrm>
          <a:prstGeom prst="rect">
            <a:avLst/>
          </a:prstGeom>
          <a:noFill/>
        </p:spPr>
        <p:txBody>
          <a:bodyPr wrap="square" rtlCol="0">
            <a:spAutoFit/>
          </a:bodyPr>
          <a:lstStyle/>
          <a:p>
            <a:r>
              <a:rPr lang="es-ES" sz="5400" dirty="0">
                <a:solidFill>
                  <a:srgbClr val="266C9F"/>
                </a:solidFill>
              </a:rPr>
              <a:t>GOALS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341360" y="477490"/>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923330"/>
          </a:xfrm>
          <a:prstGeom prst="rect">
            <a:avLst/>
          </a:prstGeom>
          <a:noFill/>
        </p:spPr>
        <p:txBody>
          <a:bodyPr wrap="square">
            <a:spAutoFit/>
          </a:bodyPr>
          <a:lstStyle/>
          <a:p>
            <a:pPr algn="just"/>
            <a:r>
              <a:rPr lang="en-GB" sz="1800" dirty="0">
                <a:solidFill>
                  <a:srgbClr val="266C9F"/>
                </a:solidFill>
                <a:effectLst/>
                <a:ea typeface="Calibri" panose="020F0502020204030204" pitchFamily="34" charset="0"/>
              </a:rPr>
              <a:t>To efficiently use ICTs for communication and knowledge transfer in the field of Intangible Cultural Heritage. </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4" name="Forma libre: forma 13">
            <a:extLst>
              <a:ext uri="{FF2B5EF4-FFF2-40B4-BE49-F238E27FC236}">
                <a16:creationId xmlns:a16="http://schemas.microsoft.com/office/drawing/2014/main" id="{5FD4A792-3425-4009-8046-E36C5C9DCCFB}"/>
              </a:ext>
            </a:extLst>
          </p:cNvPr>
          <p:cNvSpPr/>
          <p:nvPr/>
        </p:nvSpPr>
        <p:spPr>
          <a:xfrm>
            <a:off x="1123742" y="1404885"/>
            <a:ext cx="8691139" cy="844184"/>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a:t>Rule 4: Respect other people's time (When posting a long message, it is generally considered courteous to warn readers at the beginning of the message that it is a lengthy post)</a:t>
            </a:r>
            <a:endParaRPr lang="es-ES" kern="1200" dirty="0"/>
          </a:p>
        </p:txBody>
      </p:sp>
      <p:sp>
        <p:nvSpPr>
          <p:cNvPr id="20" name="Elipse 19">
            <a:extLst>
              <a:ext uri="{FF2B5EF4-FFF2-40B4-BE49-F238E27FC236}">
                <a16:creationId xmlns:a16="http://schemas.microsoft.com/office/drawing/2014/main" id="{5D4953F7-27E7-4EF1-AB69-198037DE7F6E}"/>
              </a:ext>
            </a:extLst>
          </p:cNvPr>
          <p:cNvSpPr/>
          <p:nvPr/>
        </p:nvSpPr>
        <p:spPr>
          <a:xfrm>
            <a:off x="614517" y="1404887"/>
            <a:ext cx="951377" cy="844182"/>
          </a:xfrm>
          <a:prstGeom prst="ellipse">
            <a:avLst/>
          </a:prstGeom>
        </p:spPr>
        <p:style>
          <a:lnRef idx="2">
            <a:schemeClr val="accent4"/>
          </a:lnRef>
          <a:fillRef idx="1">
            <a:schemeClr val="lt1"/>
          </a:fillRef>
          <a:effectRef idx="0">
            <a:schemeClr val="accent4"/>
          </a:effectRef>
          <a:fontRef idx="minor">
            <a:schemeClr val="dk1"/>
          </a:fontRef>
        </p:style>
      </p:sp>
      <p:sp>
        <p:nvSpPr>
          <p:cNvPr id="21" name="Forma libre: forma 20">
            <a:extLst>
              <a:ext uri="{FF2B5EF4-FFF2-40B4-BE49-F238E27FC236}">
                <a16:creationId xmlns:a16="http://schemas.microsoft.com/office/drawing/2014/main" id="{D5D5E8D5-9C2D-4769-BBC4-DEC680530C62}"/>
              </a:ext>
            </a:extLst>
          </p:cNvPr>
          <p:cNvSpPr/>
          <p:nvPr/>
        </p:nvSpPr>
        <p:spPr>
          <a:xfrm>
            <a:off x="1289312" y="2462092"/>
            <a:ext cx="8525569" cy="844182"/>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n-GB" kern="1200" dirty="0"/>
              <a:t>Rule 5: Make yourself look good online. (Check grammar and spelling before you post)</a:t>
            </a:r>
            <a:endParaRPr lang="es-ES" kern="1200" dirty="0"/>
          </a:p>
        </p:txBody>
      </p:sp>
      <p:sp>
        <p:nvSpPr>
          <p:cNvPr id="22" name="Elipse 21">
            <a:extLst>
              <a:ext uri="{FF2B5EF4-FFF2-40B4-BE49-F238E27FC236}">
                <a16:creationId xmlns:a16="http://schemas.microsoft.com/office/drawing/2014/main" id="{2DE79145-4823-41BB-B801-17958E407D21}"/>
              </a:ext>
            </a:extLst>
          </p:cNvPr>
          <p:cNvSpPr/>
          <p:nvPr/>
        </p:nvSpPr>
        <p:spPr>
          <a:xfrm>
            <a:off x="614517" y="2442941"/>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3" name="Forma libre: forma 22">
            <a:extLst>
              <a:ext uri="{FF2B5EF4-FFF2-40B4-BE49-F238E27FC236}">
                <a16:creationId xmlns:a16="http://schemas.microsoft.com/office/drawing/2014/main" id="{3A23A3E1-CFCF-4CD3-8D0B-E5C7B081C241}"/>
              </a:ext>
            </a:extLst>
          </p:cNvPr>
          <p:cNvSpPr/>
          <p:nvPr/>
        </p:nvSpPr>
        <p:spPr>
          <a:xfrm>
            <a:off x="1372097" y="3519297"/>
            <a:ext cx="8442784" cy="79925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1" numCol="1" spcCol="1270" anchor="ctr" anchorCtr="0">
            <a:noAutofit/>
          </a:bodyPr>
          <a:lstStyle/>
          <a:p>
            <a:pPr marL="0" lvl="0" indent="0" defTabSz="533400">
              <a:lnSpc>
                <a:spcPct val="90000"/>
              </a:lnSpc>
              <a:spcBef>
                <a:spcPct val="0"/>
              </a:spcBef>
              <a:spcAft>
                <a:spcPct val="35000"/>
              </a:spcAft>
              <a:buNone/>
            </a:pPr>
            <a:r>
              <a:rPr lang="en-GB" kern="1200" dirty="0"/>
              <a:t>Rule 6: Share expert knowledge. (Offer answers and help to people who ask questions in discussion groups)</a:t>
            </a:r>
            <a:endParaRPr lang="es-ES" kern="1200" dirty="0"/>
          </a:p>
        </p:txBody>
      </p:sp>
      <p:sp>
        <p:nvSpPr>
          <p:cNvPr id="24" name="Elipse 23">
            <a:extLst>
              <a:ext uri="{FF2B5EF4-FFF2-40B4-BE49-F238E27FC236}">
                <a16:creationId xmlns:a16="http://schemas.microsoft.com/office/drawing/2014/main" id="{0C824496-F61A-442D-86F2-BC8C384A4215}"/>
              </a:ext>
            </a:extLst>
          </p:cNvPr>
          <p:cNvSpPr/>
          <p:nvPr/>
        </p:nvSpPr>
        <p:spPr>
          <a:xfrm>
            <a:off x="671458" y="3469049"/>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5" name="Forma libre: forma 24">
            <a:extLst>
              <a:ext uri="{FF2B5EF4-FFF2-40B4-BE49-F238E27FC236}">
                <a16:creationId xmlns:a16="http://schemas.microsoft.com/office/drawing/2014/main" id="{7C278B39-AFB4-4F52-8C16-81C5E1DECABD}"/>
              </a:ext>
            </a:extLst>
          </p:cNvPr>
          <p:cNvSpPr/>
          <p:nvPr/>
        </p:nvSpPr>
        <p:spPr>
          <a:xfrm>
            <a:off x="1413490" y="4495157"/>
            <a:ext cx="8401391" cy="838864"/>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n-GB" kern="1200" dirty="0"/>
              <a:t>Rule 7: Help keep flame wars under control. (Do not flame others, and if you are flamed, do not respond)</a:t>
            </a:r>
            <a:endParaRPr lang="es-ES" kern="1200" dirty="0"/>
          </a:p>
        </p:txBody>
      </p:sp>
      <p:sp>
        <p:nvSpPr>
          <p:cNvPr id="26" name="Elipse 25">
            <a:extLst>
              <a:ext uri="{FF2B5EF4-FFF2-40B4-BE49-F238E27FC236}">
                <a16:creationId xmlns:a16="http://schemas.microsoft.com/office/drawing/2014/main" id="{EF89E0F8-691F-460C-81B0-81B6FE208E40}"/>
              </a:ext>
            </a:extLst>
          </p:cNvPr>
          <p:cNvSpPr/>
          <p:nvPr/>
        </p:nvSpPr>
        <p:spPr>
          <a:xfrm>
            <a:off x="676503" y="4489837"/>
            <a:ext cx="946332" cy="844184"/>
          </a:xfrm>
          <a:prstGeom prst="ellipse">
            <a:avLst/>
          </a:prstGeom>
        </p:spPr>
        <p:style>
          <a:lnRef idx="2">
            <a:schemeClr val="accent4"/>
          </a:lnRef>
          <a:fillRef idx="1">
            <a:schemeClr val="lt1"/>
          </a:fillRef>
          <a:effectRef idx="0">
            <a:schemeClr val="accent4"/>
          </a:effectRef>
          <a:fontRef idx="minor">
            <a:schemeClr val="dk1"/>
          </a:fontRef>
        </p:style>
      </p:sp>
    </p:spTree>
    <p:extLst>
      <p:ext uri="{BB962C8B-B14F-4D97-AF65-F5344CB8AC3E}">
        <p14:creationId xmlns:p14="http://schemas.microsoft.com/office/powerpoint/2010/main" val="247397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B5F83-C2C4-400B-B53D-C8B6060E1474}"/>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grpSp>
        <p:nvGrpSpPr>
          <p:cNvPr id="6" name="Grupo 5">
            <a:extLst>
              <a:ext uri="{FF2B5EF4-FFF2-40B4-BE49-F238E27FC236}">
                <a16:creationId xmlns:a16="http://schemas.microsoft.com/office/drawing/2014/main" id="{E62D687B-BD37-4147-874A-0BEFD30705FE}"/>
              </a:ext>
            </a:extLst>
          </p:cNvPr>
          <p:cNvGrpSpPr/>
          <p:nvPr/>
        </p:nvGrpSpPr>
        <p:grpSpPr>
          <a:xfrm>
            <a:off x="619760" y="2147447"/>
            <a:ext cx="9418320" cy="3069410"/>
            <a:chOff x="1973263" y="2648176"/>
            <a:chExt cx="7111877" cy="2371494"/>
          </a:xfrm>
          <a:solidFill>
            <a:srgbClr val="4EAE3A"/>
          </a:solidFill>
        </p:grpSpPr>
        <p:sp>
          <p:nvSpPr>
            <p:cNvPr id="13" name="Forma libre: forma 12">
              <a:extLst>
                <a:ext uri="{FF2B5EF4-FFF2-40B4-BE49-F238E27FC236}">
                  <a16:creationId xmlns:a16="http://schemas.microsoft.com/office/drawing/2014/main" id="{A2CECCFE-17EF-4585-B4A2-2E03BF2BA024}"/>
                </a:ext>
              </a:extLst>
            </p:cNvPr>
            <p:cNvSpPr/>
            <p:nvPr/>
          </p:nvSpPr>
          <p:spPr>
            <a:xfrm>
              <a:off x="2579318" y="2648177"/>
              <a:ext cx="6505822" cy="627388"/>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n-GB" kern="1200" dirty="0"/>
                <a:t>Rule 8: Respect other people's privacy. (If you want to be respected, respect others)</a:t>
              </a:r>
              <a:endParaRPr lang="es-ES" kern="1200" dirty="0"/>
            </a:p>
          </p:txBody>
        </p:sp>
        <p:sp>
          <p:nvSpPr>
            <p:cNvPr id="14" name="Elipse 13">
              <a:extLst>
                <a:ext uri="{FF2B5EF4-FFF2-40B4-BE49-F238E27FC236}">
                  <a16:creationId xmlns:a16="http://schemas.microsoft.com/office/drawing/2014/main" id="{5CFF02F7-E8B1-4731-9785-236421CD375D}"/>
                </a:ext>
              </a:extLst>
            </p:cNvPr>
            <p:cNvSpPr/>
            <p:nvPr/>
          </p:nvSpPr>
          <p:spPr>
            <a:xfrm>
              <a:off x="1973263" y="2648176"/>
              <a:ext cx="744683" cy="647128"/>
            </a:xfrm>
            <a:prstGeom prst="ellipse">
              <a:avLst/>
            </a:prstGeom>
          </p:spPr>
          <p:style>
            <a:lnRef idx="2">
              <a:schemeClr val="accent4"/>
            </a:lnRef>
            <a:fillRef idx="1">
              <a:schemeClr val="lt1"/>
            </a:fillRef>
            <a:effectRef idx="0">
              <a:schemeClr val="accent4"/>
            </a:effectRef>
            <a:fontRef idx="minor">
              <a:schemeClr val="dk1"/>
            </a:fontRef>
          </p:style>
        </p:sp>
        <p:sp>
          <p:nvSpPr>
            <p:cNvPr id="15" name="Forma libre: forma 14">
              <a:extLst>
                <a:ext uri="{FF2B5EF4-FFF2-40B4-BE49-F238E27FC236}">
                  <a16:creationId xmlns:a16="http://schemas.microsoft.com/office/drawing/2014/main" id="{2138654C-E204-411E-BC0F-EED26E8FB3FA}"/>
                </a:ext>
              </a:extLst>
            </p:cNvPr>
            <p:cNvSpPr/>
            <p:nvPr/>
          </p:nvSpPr>
          <p:spPr>
            <a:xfrm>
              <a:off x="2579318" y="3484243"/>
              <a:ext cx="6505822" cy="65771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n-GB" kern="1200" dirty="0"/>
                <a:t>Rule 9: Don't abuse your power. (Knowing more than other does not give you the right to abuse)</a:t>
              </a:r>
              <a:endParaRPr lang="es-ES" kern="1200" dirty="0"/>
            </a:p>
          </p:txBody>
        </p:sp>
        <p:sp>
          <p:nvSpPr>
            <p:cNvPr id="16" name="Elipse 15">
              <a:extLst>
                <a:ext uri="{FF2B5EF4-FFF2-40B4-BE49-F238E27FC236}">
                  <a16:creationId xmlns:a16="http://schemas.microsoft.com/office/drawing/2014/main" id="{0B7A5F3E-A8A4-45DC-AC5B-4CEEB1460F4D}"/>
                </a:ext>
              </a:extLst>
            </p:cNvPr>
            <p:cNvSpPr/>
            <p:nvPr/>
          </p:nvSpPr>
          <p:spPr>
            <a:xfrm>
              <a:off x="1990538" y="3516734"/>
              <a:ext cx="744683" cy="647129"/>
            </a:xfrm>
            <a:prstGeom prst="ellipse">
              <a:avLst/>
            </a:prstGeom>
          </p:spPr>
          <p:style>
            <a:lnRef idx="2">
              <a:schemeClr val="accent4"/>
            </a:lnRef>
            <a:fillRef idx="1">
              <a:schemeClr val="lt1"/>
            </a:fillRef>
            <a:effectRef idx="0">
              <a:schemeClr val="accent4"/>
            </a:effectRef>
            <a:fontRef idx="minor">
              <a:schemeClr val="dk1"/>
            </a:fontRef>
          </p:style>
        </p:sp>
        <p:sp>
          <p:nvSpPr>
            <p:cNvPr id="17" name="Forma libre: forma 16">
              <a:extLst>
                <a:ext uri="{FF2B5EF4-FFF2-40B4-BE49-F238E27FC236}">
                  <a16:creationId xmlns:a16="http://schemas.microsoft.com/office/drawing/2014/main" id="{EA884E72-284E-4D41-B4B2-397A8AB4C9DD}"/>
                </a:ext>
              </a:extLst>
            </p:cNvPr>
            <p:cNvSpPr/>
            <p:nvPr/>
          </p:nvSpPr>
          <p:spPr>
            <a:xfrm>
              <a:off x="2579318" y="4322663"/>
              <a:ext cx="6505822" cy="647129"/>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n-GB" kern="1200" dirty="0"/>
                <a:t>Rule 10: Be forgiving of other people's mistakes. (Be kind and polite, do not criticise)</a:t>
              </a:r>
              <a:endParaRPr lang="es-ES" kern="1200" dirty="0"/>
            </a:p>
          </p:txBody>
        </p:sp>
        <p:sp>
          <p:nvSpPr>
            <p:cNvPr id="18" name="Elipse 17">
              <a:extLst>
                <a:ext uri="{FF2B5EF4-FFF2-40B4-BE49-F238E27FC236}">
                  <a16:creationId xmlns:a16="http://schemas.microsoft.com/office/drawing/2014/main" id="{6C045D18-ACE5-42CE-BF80-601A5EE2C0E7}"/>
                </a:ext>
              </a:extLst>
            </p:cNvPr>
            <p:cNvSpPr/>
            <p:nvPr/>
          </p:nvSpPr>
          <p:spPr>
            <a:xfrm>
              <a:off x="1990538" y="4372541"/>
              <a:ext cx="744683" cy="647129"/>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322330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980357" y="2295991"/>
            <a:ext cx="4310734" cy="46903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dirty="0">
                <a:cs typeface="Arial" pitchFamily="34" charset="0"/>
              </a:rPr>
              <a:t>1. What are some of the UNESCO proposed actions for the safeguarding of ICH?</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980357" y="2922652"/>
            <a:ext cx="412430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r>
              <a:rPr lang="es-ES" dirty="0">
                <a:latin typeface="Calibri" panose="020F0502020204030204" pitchFamily="34" charset="0"/>
                <a:ea typeface="Calibri" panose="020F0502020204030204" pitchFamily="34" charset="0"/>
                <a:cs typeface="Calibri" panose="020F0502020204030204" pitchFamily="34" charset="0"/>
              </a:rPr>
              <a:t>- </a:t>
            </a:r>
            <a:r>
              <a:rPr lang="sk-SK" dirty="0">
                <a:effectLst/>
                <a:latin typeface="Calibri" panose="020F0502020204030204" pitchFamily="34" charset="0"/>
                <a:ea typeface="Calibri" panose="020F0502020204030204" pitchFamily="34" charset="0"/>
                <a:cs typeface="Calibri" panose="020F0502020204030204" pitchFamily="34" charset="0"/>
              </a:rPr>
              <a:t>The creation of a website for the dissemination of every element inscribed in the UNESCO ICH list.</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es-ES" b="1" dirty="0">
                <a:latin typeface="Calibri" panose="020F0502020204030204" pitchFamily="34" charset="0"/>
                <a:ea typeface="Calibri" panose="020F0502020204030204" pitchFamily="34" charset="0"/>
                <a:cs typeface="Calibri" panose="020F0502020204030204" pitchFamily="34" charset="0"/>
              </a:rPr>
              <a:t>- </a:t>
            </a:r>
            <a:r>
              <a:rPr lang="sk-SK" b="1" dirty="0">
                <a:effectLst/>
                <a:latin typeface="Calibri" panose="020F0502020204030204" pitchFamily="34" charset="0"/>
                <a:ea typeface="Calibri" panose="020F0502020204030204" pitchFamily="34" charset="0"/>
                <a:cs typeface="Calibri" panose="020F0502020204030204" pitchFamily="34" charset="0"/>
              </a:rPr>
              <a:t>Research and adequate documentation of the Heritage (digitalisation of photographs, creation of sound and audiovisual material), communication strategies.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es-ES" dirty="0">
                <a:latin typeface="Calibri" panose="020F0502020204030204" pitchFamily="34" charset="0"/>
                <a:ea typeface="Calibri" panose="020F0502020204030204" pitchFamily="34" charset="0"/>
                <a:cs typeface="Calibri" panose="020F0502020204030204" pitchFamily="34" charset="0"/>
              </a:rPr>
              <a:t>- </a:t>
            </a:r>
            <a:r>
              <a:rPr lang="sk-SK" dirty="0">
                <a:effectLst/>
                <a:latin typeface="Calibri" panose="020F0502020204030204" pitchFamily="34" charset="0"/>
                <a:ea typeface="Calibri" panose="020F0502020204030204" pitchFamily="34" charset="0"/>
                <a:cs typeface="Calibri" panose="020F0502020204030204" pitchFamily="34" charset="0"/>
              </a:rPr>
              <a:t>The celebration of conventions every year to safeguard the European ICH.</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C5316071-172F-42AE-A310-69D62C5D0BAA}"/>
              </a:ext>
            </a:extLst>
          </p:cNvPr>
          <p:cNvSpPr/>
          <p:nvPr/>
        </p:nvSpPr>
        <p:spPr>
          <a:xfrm>
            <a:off x="2293607" y="137849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07492" y="2292959"/>
            <a:ext cx="4195883" cy="1849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dirty="0">
                <a:cs typeface="Arial" pitchFamily="34" charset="0"/>
              </a:rPr>
              <a:t>2. The internet, social networks and the existing digital tools play an important role in the conservation, promotion, recreation and dissemination of ICH and are used as part of the communication strategies included in the ICH Safeguarding Plans implemented by the EU member states.</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07492" y="440344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Tx/>
              <a:buChar char="-"/>
            </a:pPr>
            <a:r>
              <a:rPr lang="en-US" altLang="ko-KR" b="1" dirty="0">
                <a:cs typeface="Arial" pitchFamily="34" charset="0"/>
              </a:rPr>
              <a:t>True</a:t>
            </a:r>
            <a:r>
              <a:rPr lang="en-US" altLang="ko-KR" dirty="0">
                <a:cs typeface="Arial" pitchFamily="34" charset="0"/>
              </a:rPr>
              <a:t> </a:t>
            </a:r>
          </a:p>
          <a:p>
            <a:pPr marL="285750" indent="-285750" algn="just">
              <a:buFontTx/>
              <a:buChar char="-"/>
            </a:pPr>
            <a:r>
              <a:rPr lang="en-US" altLang="ko-KR" dirty="0">
                <a:cs typeface="Arial" pitchFamily="34" charset="0"/>
              </a:rPr>
              <a:t>False</a:t>
            </a:r>
          </a:p>
        </p:txBody>
      </p:sp>
      <p:sp>
        <p:nvSpPr>
          <p:cNvPr id="26" name="Oval 18">
            <a:extLst>
              <a:ext uri="{FF2B5EF4-FFF2-40B4-BE49-F238E27FC236}">
                <a16:creationId xmlns:a16="http://schemas.microsoft.com/office/drawing/2014/main" id="{43561C9B-6E88-4218-8661-CB86831A9A59}"/>
              </a:ext>
            </a:extLst>
          </p:cNvPr>
          <p:cNvSpPr/>
          <p:nvPr/>
        </p:nvSpPr>
        <p:spPr>
          <a:xfrm>
            <a:off x="7949099" y="1380941"/>
            <a:ext cx="754393" cy="754393"/>
          </a:xfrm>
          <a:prstGeom prst="ellipse">
            <a:avLst/>
          </a:prstGeom>
          <a:solidFill>
            <a:srgbClr val="27969F"/>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2468111" y="155861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40" name="Oval 21"/>
          <p:cNvSpPr>
            <a:spLocks noChangeAspect="1"/>
          </p:cNvSpPr>
          <p:nvPr/>
        </p:nvSpPr>
        <p:spPr>
          <a:xfrm>
            <a:off x="8158848" y="158267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66744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94709" y="1826609"/>
            <a:ext cx="3846472" cy="43859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dirty="0">
                <a:cs typeface="Arial" pitchFamily="34" charset="0"/>
              </a:rPr>
              <a:t>3. To create our own website we need to take into account and consider the following aspects:</a:t>
            </a:r>
            <a:endParaRPr lang="ko-KR" altLang="en-US" sz="1600"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94709" y="2757363"/>
            <a:ext cx="384647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sk-SK" sz="1600" dirty="0">
                <a:effectLst/>
                <a:latin typeface="Calibri" panose="020F0502020204030204" pitchFamily="34" charset="0"/>
                <a:ea typeface="Calibri" panose="020F0502020204030204" pitchFamily="34" charset="0"/>
                <a:cs typeface="Times New Roman" panose="02020603050405020304" pitchFamily="18" charset="0"/>
              </a:rPr>
              <a:t>To have a good knowledge of programming to create a website suitable for the needs of your business and your public or customers.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sk-SK" sz="1600" dirty="0">
                <a:effectLst/>
                <a:latin typeface="Calibri" panose="020F0502020204030204" pitchFamily="34" charset="0"/>
                <a:ea typeface="Calibri" panose="020F0502020204030204" pitchFamily="34" charset="0"/>
                <a:cs typeface="Times New Roman" panose="02020603050405020304" pitchFamily="18" charset="0"/>
              </a:rPr>
              <a:t>To do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good</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sk-SK" sz="1600" dirty="0">
                <a:effectLst/>
                <a:latin typeface="Calibri" panose="020F0502020204030204" pitchFamily="34" charset="0"/>
                <a:ea typeface="Calibri" panose="020F0502020204030204" pitchFamily="34" charset="0"/>
                <a:cs typeface="Times New Roman" panose="02020603050405020304" pitchFamily="18" charset="0"/>
              </a:rPr>
              <a:t>research of some successful businesses to get an idea and design our website in the same way, because it would be a guaranteed success for our business</a:t>
            </a:r>
            <a:r>
              <a:rPr lang="es-ES" sz="1600" dirty="0">
                <a:effectLst/>
                <a:latin typeface="Calibri" panose="020F0502020204030204" pitchFamily="34" charset="0"/>
                <a:ea typeface="Calibri" panose="020F0502020204030204" pitchFamily="34" charset="0"/>
                <a:cs typeface="Times New Roman" panose="02020603050405020304" pitchFamily="18" charset="0"/>
              </a:rPr>
              <a:t>.</a:t>
            </a:r>
          </a:p>
          <a:p>
            <a:pPr lvl="0" algn="just">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sk-SK" sz="1600" b="1" dirty="0">
                <a:effectLst/>
                <a:latin typeface="Calibri" panose="020F0502020204030204" pitchFamily="34" charset="0"/>
                <a:ea typeface="Calibri" panose="020F0502020204030204" pitchFamily="34" charset="0"/>
                <a:cs typeface="Times New Roman" panose="02020603050405020304" pitchFamily="18" charset="0"/>
              </a:rPr>
              <a:t>To define our objectives, type of audience, and adapt the content and language used to them. To be clear, concise and to use high resolution appealing images.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849637" y="1004250"/>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8" name="Donut 8">
            <a:extLst>
              <a:ext uri="{FF2B5EF4-FFF2-40B4-BE49-F238E27FC236}">
                <a16:creationId xmlns:a16="http://schemas.microsoft.com/office/drawing/2014/main" id="{49222F3C-3564-4ADC-BEEB-3CC1694D832E}"/>
              </a:ext>
            </a:extLst>
          </p:cNvPr>
          <p:cNvSpPr/>
          <p:nvPr/>
        </p:nvSpPr>
        <p:spPr>
          <a:xfrm>
            <a:off x="4809391" y="553546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2046834" y="12029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6975003" y="847423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25" name="Text Placeholder 4"/>
          <p:cNvSpPr txBox="1">
            <a:spLocks/>
          </p:cNvSpPr>
          <p:nvPr/>
        </p:nvSpPr>
        <p:spPr>
          <a:xfrm>
            <a:off x="5099249" y="1783255"/>
            <a:ext cx="5882348" cy="3440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cs typeface="Arial" pitchFamily="34" charset="0"/>
              </a:rPr>
              <a:t>4. The aspects you must take into account to build your branding are: </a:t>
            </a:r>
          </a:p>
        </p:txBody>
      </p:sp>
      <p:sp>
        <p:nvSpPr>
          <p:cNvPr id="27" name="Text Placeholder 5"/>
          <p:cNvSpPr txBox="1">
            <a:spLocks/>
          </p:cNvSpPr>
          <p:nvPr/>
        </p:nvSpPr>
        <p:spPr>
          <a:xfrm>
            <a:off x="5150804" y="2229883"/>
            <a:ext cx="62126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b="1" dirty="0">
                <a:cs typeface="Arial" pitchFamily="34" charset="0"/>
              </a:rPr>
              <a:t>- The name, the logo, the symbols and values you want to transmit, the slogan and the domain of your website.</a:t>
            </a:r>
          </a:p>
          <a:p>
            <a:pPr algn="just"/>
            <a:r>
              <a:rPr lang="en-GB" altLang="ko-KR" sz="1600" dirty="0">
                <a:cs typeface="Arial" pitchFamily="34" charset="0"/>
              </a:rPr>
              <a:t>- The name, the logo, business profile in all social networks, a very good YouTube channel to promote your brand.</a:t>
            </a:r>
          </a:p>
          <a:p>
            <a:pPr algn="just"/>
            <a:r>
              <a:rPr lang="en-GB" altLang="ko-KR" sz="1600" dirty="0">
                <a:cs typeface="Arial" pitchFamily="34" charset="0"/>
              </a:rPr>
              <a:t>- A good promotion strategy, including email marketing, TV marketing (the best way to promote your business) and paper pamphlets with your logo for those who do not have internet access.</a:t>
            </a:r>
          </a:p>
        </p:txBody>
      </p:sp>
      <p:sp>
        <p:nvSpPr>
          <p:cNvPr id="32" name="Text Placeholder 6"/>
          <p:cNvSpPr txBox="1">
            <a:spLocks/>
          </p:cNvSpPr>
          <p:nvPr/>
        </p:nvSpPr>
        <p:spPr>
          <a:xfrm>
            <a:off x="5096601" y="4847046"/>
            <a:ext cx="5900659" cy="20694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550" dirty="0">
                <a:cs typeface="Arial" pitchFamily="34" charset="0"/>
              </a:rPr>
              <a:t>5. The digital or virtual world does not require rules of interaction and behaviour like the ones that govern social relations in the real world. </a:t>
            </a:r>
            <a:endParaRPr lang="ko-KR" altLang="en-US" sz="1550" dirty="0">
              <a:cs typeface="Arial" pitchFamily="34" charset="0"/>
            </a:endParaRPr>
          </a:p>
        </p:txBody>
      </p:sp>
      <p:sp>
        <p:nvSpPr>
          <p:cNvPr id="34" name="Text Placeholder 7"/>
          <p:cNvSpPr txBox="1">
            <a:spLocks/>
          </p:cNvSpPr>
          <p:nvPr/>
        </p:nvSpPr>
        <p:spPr>
          <a:xfrm>
            <a:off x="5096538" y="546484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cs typeface="Arial" pitchFamily="34" charset="0"/>
              </a:rPr>
              <a:t>- True</a:t>
            </a:r>
          </a:p>
          <a:p>
            <a:r>
              <a:rPr lang="en-US" altLang="ko-KR" sz="1600" b="1" dirty="0">
                <a:cs typeface="Arial" pitchFamily="34" charset="0"/>
              </a:rPr>
              <a:t>- False</a:t>
            </a:r>
          </a:p>
        </p:txBody>
      </p:sp>
      <p:sp>
        <p:nvSpPr>
          <p:cNvPr id="35" name="Oval 4"/>
          <p:cNvSpPr/>
          <p:nvPr/>
        </p:nvSpPr>
        <p:spPr>
          <a:xfrm>
            <a:off x="7292538" y="979152"/>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36" name="Oval 18"/>
          <p:cNvSpPr/>
          <p:nvPr/>
        </p:nvSpPr>
        <p:spPr>
          <a:xfrm>
            <a:off x="7292538" y="4113271"/>
            <a:ext cx="712089" cy="68004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7" name="Donut 8"/>
          <p:cNvSpPr/>
          <p:nvPr/>
        </p:nvSpPr>
        <p:spPr>
          <a:xfrm>
            <a:off x="5655554" y="7956795"/>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9" name="Rectangle 16"/>
          <p:cNvSpPr/>
          <p:nvPr/>
        </p:nvSpPr>
        <p:spPr>
          <a:xfrm>
            <a:off x="7453666" y="1196940"/>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0" name="Oval 21"/>
          <p:cNvSpPr>
            <a:spLocks noChangeAspect="1"/>
          </p:cNvSpPr>
          <p:nvPr/>
        </p:nvSpPr>
        <p:spPr>
          <a:xfrm>
            <a:off x="6509907" y="7495218"/>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Donut 8">
            <a:extLst>
              <a:ext uri="{FF2B5EF4-FFF2-40B4-BE49-F238E27FC236}">
                <a16:creationId xmlns:a16="http://schemas.microsoft.com/office/drawing/2014/main" id="{7791B229-FEBB-4019-BFE6-D25FD1C01853}"/>
              </a:ext>
            </a:extLst>
          </p:cNvPr>
          <p:cNvSpPr/>
          <p:nvPr/>
        </p:nvSpPr>
        <p:spPr>
          <a:xfrm>
            <a:off x="7477875" y="421536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194634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SUMMING UP</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414544" y="4041546"/>
            <a:ext cx="863793" cy="548732"/>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768592" y="2351338"/>
            <a:ext cx="525282" cy="474125"/>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253423" y="2252532"/>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63033" y="4132587"/>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657691" y="4754229"/>
            <a:ext cx="3142857" cy="14773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dirty="0">
                <a:cs typeface="Arial" pitchFamily="34" charset="0"/>
              </a:rPr>
              <a:t>To </a:t>
            </a:r>
            <a:r>
              <a:rPr lang="en-GB" altLang="ko-KR" b="1" dirty="0">
                <a:solidFill>
                  <a:srgbClr val="4EAE3A"/>
                </a:solidFill>
                <a:cs typeface="Arial" pitchFamily="34" charset="0"/>
              </a:rPr>
              <a:t>communicate</a:t>
            </a:r>
            <a:r>
              <a:rPr lang="en-GB" altLang="ko-KR" dirty="0">
                <a:cs typeface="Arial" pitchFamily="34" charset="0"/>
              </a:rPr>
              <a:t> with people from all over the world and so, transfer ICH knowledge, the creation of a </a:t>
            </a:r>
            <a:r>
              <a:rPr lang="en-GB" altLang="ko-KR" b="1" dirty="0">
                <a:solidFill>
                  <a:srgbClr val="4EAE3A"/>
                </a:solidFill>
                <a:cs typeface="Arial" pitchFamily="34" charset="0"/>
              </a:rPr>
              <a:t>website</a:t>
            </a:r>
            <a:r>
              <a:rPr lang="en-GB" altLang="ko-KR" dirty="0">
                <a:cs typeface="Arial" pitchFamily="34" charset="0"/>
              </a:rPr>
              <a:t> is one of the best options.</a:t>
            </a:r>
          </a:p>
        </p:txBody>
      </p:sp>
      <p:sp>
        <p:nvSpPr>
          <p:cNvPr id="24" name="TextBox 10">
            <a:extLst>
              <a:ext uri="{FF2B5EF4-FFF2-40B4-BE49-F238E27FC236}">
                <a16:creationId xmlns:a16="http://schemas.microsoft.com/office/drawing/2014/main" id="{D0CD8C55-162D-48B8-9989-822BD5B818EA}"/>
              </a:ext>
            </a:extLst>
          </p:cNvPr>
          <p:cNvSpPr txBox="1"/>
          <p:nvPr/>
        </p:nvSpPr>
        <p:spPr>
          <a:xfrm>
            <a:off x="7123652" y="1181633"/>
            <a:ext cx="3510041" cy="258532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dirty="0">
                <a:solidFill>
                  <a:schemeClr val="tx1">
                    <a:lumMod val="75000"/>
                    <a:lumOff val="25000"/>
                  </a:schemeClr>
                </a:solidFill>
                <a:cs typeface="Arial" pitchFamily="34" charset="0"/>
              </a:rPr>
              <a:t>You can create your own </a:t>
            </a:r>
            <a:r>
              <a:rPr lang="en-GB" altLang="ko-KR" b="1" dirty="0">
                <a:solidFill>
                  <a:srgbClr val="4EAE3A"/>
                </a:solidFill>
                <a:cs typeface="Arial" pitchFamily="34" charset="0"/>
              </a:rPr>
              <a:t>website</a:t>
            </a:r>
            <a:r>
              <a:rPr lang="en-GB" altLang="ko-KR" dirty="0">
                <a:solidFill>
                  <a:schemeClr val="tx1">
                    <a:lumMod val="75000"/>
                    <a:lumOff val="25000"/>
                  </a:schemeClr>
                </a:solidFill>
                <a:cs typeface="Arial" pitchFamily="34" charset="0"/>
              </a:rPr>
              <a:t> using some existing platforms.  However, you will need to pay attention to and analyse your target audience, and to adapt the language, the contents and the information displayed to this target group. Attractive </a:t>
            </a:r>
            <a:r>
              <a:rPr lang="en-GB" altLang="ko-KR" b="1" dirty="0">
                <a:solidFill>
                  <a:srgbClr val="4EAE3A"/>
                </a:solidFill>
                <a:cs typeface="Arial" pitchFamily="34" charset="0"/>
              </a:rPr>
              <a:t>high-quality</a:t>
            </a:r>
            <a:r>
              <a:rPr lang="en-GB" altLang="ko-KR" dirty="0">
                <a:solidFill>
                  <a:schemeClr val="tx1">
                    <a:lumMod val="75000"/>
                    <a:lumOff val="25000"/>
                  </a:schemeClr>
                </a:solidFill>
                <a:cs typeface="Arial" pitchFamily="34" charset="0"/>
              </a:rPr>
              <a:t> images will be essential.</a:t>
            </a:r>
          </a:p>
        </p:txBody>
      </p:sp>
      <p:sp>
        <p:nvSpPr>
          <p:cNvPr id="27" name="TextBox 10">
            <a:extLst>
              <a:ext uri="{FF2B5EF4-FFF2-40B4-BE49-F238E27FC236}">
                <a16:creationId xmlns:a16="http://schemas.microsoft.com/office/drawing/2014/main" id="{30F86858-E96A-43BF-BCC8-CA796B301979}"/>
              </a:ext>
            </a:extLst>
          </p:cNvPr>
          <p:cNvSpPr txBox="1"/>
          <p:nvPr/>
        </p:nvSpPr>
        <p:spPr>
          <a:xfrm>
            <a:off x="7278337" y="4311727"/>
            <a:ext cx="3255972" cy="183434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order to create a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successful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website, you need to implement SEO strategies such as appropriate keywords, and make sure that your website has a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responsive design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2079790" y="1115713"/>
            <a:ext cx="3894247" cy="10895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of the ways to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preserve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disseminate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 ICH is to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create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digital, sound and audio-visual material and </a:t>
            </a:r>
            <a:r>
              <a:rPr kumimoji="0" lang="en-GB" sz="1800" b="0" i="0" u="none" strike="noStrike" kern="1200" cap="none" spc="0" normalizeH="0" baseline="0" noProof="0" dirty="0">
                <a:ln>
                  <a:noFill/>
                </a:ln>
                <a:effectLst/>
                <a:uLnTx/>
                <a:uFillTx/>
                <a:latin typeface="Calibri" panose="020F0502020204030204"/>
                <a:ea typeface="+mn-ea"/>
                <a:cs typeface="+mn-cs"/>
              </a:rPr>
              <a:t>archives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of the ICH elements. </a:t>
            </a:r>
          </a:p>
        </p:txBody>
      </p:sp>
      <p:sp>
        <p:nvSpPr>
          <p:cNvPr id="33" name="TextBox 10">
            <a:extLst>
              <a:ext uri="{FF2B5EF4-FFF2-40B4-BE49-F238E27FC236}">
                <a16:creationId xmlns:a16="http://schemas.microsoft.com/office/drawing/2014/main" id="{B2A04583-5DDD-4D94-A00F-21422E6C416D}"/>
              </a:ext>
            </a:extLst>
          </p:cNvPr>
          <p:cNvSpPr txBox="1"/>
          <p:nvPr/>
        </p:nvSpPr>
        <p:spPr>
          <a:xfrm>
            <a:off x="701500" y="2645848"/>
            <a:ext cx="3286583" cy="18374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do so, some communication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strategies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must be implemented in order to preserve and transmit the knowledge. This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includes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 use of the internet, the social networks and all existing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digital tools.</a:t>
            </a:r>
          </a:p>
        </p:txBody>
      </p:sp>
    </p:spTree>
    <p:extLst>
      <p:ext uri="{BB962C8B-B14F-4D97-AF65-F5344CB8AC3E}">
        <p14:creationId xmlns:p14="http://schemas.microsoft.com/office/powerpoint/2010/main" val="368489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SUMMING UP</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366556" y="4084709"/>
            <a:ext cx="749744" cy="617857"/>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630258" y="2349815"/>
            <a:ext cx="644358" cy="502660"/>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402060" y="2379438"/>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75796" y="4168159"/>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687421" y="4859601"/>
            <a:ext cx="3142857"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Build up your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digital marketing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strategy. You can use SEO, email marketing and social media tools to make the most of your business and your website.</a:t>
            </a:r>
          </a:p>
        </p:txBody>
      </p:sp>
      <p:sp>
        <p:nvSpPr>
          <p:cNvPr id="24" name="TextBox 10">
            <a:extLst>
              <a:ext uri="{FF2B5EF4-FFF2-40B4-BE49-F238E27FC236}">
                <a16:creationId xmlns:a16="http://schemas.microsoft.com/office/drawing/2014/main" id="{D0CD8C55-162D-48B8-9989-822BD5B818EA}"/>
              </a:ext>
            </a:extLst>
          </p:cNvPr>
          <p:cNvSpPr txBox="1"/>
          <p:nvPr/>
        </p:nvSpPr>
        <p:spPr>
          <a:xfrm>
            <a:off x="7116300" y="1073880"/>
            <a:ext cx="3894247" cy="308392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building your brand you can convey the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intangible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values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of your company, your services or products, ideas, feelings and sensations that will make your brand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different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from all others and so, it will be easily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recognised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among the public and consumers. To do so, take your time to think about and create a remarkable name, a logo, the symbols and values you want to transmit, the slogan and the domain of your website.</a:t>
            </a:r>
          </a:p>
        </p:txBody>
      </p:sp>
      <p:sp>
        <p:nvSpPr>
          <p:cNvPr id="27" name="TextBox 10">
            <a:extLst>
              <a:ext uri="{FF2B5EF4-FFF2-40B4-BE49-F238E27FC236}">
                <a16:creationId xmlns:a16="http://schemas.microsoft.com/office/drawing/2014/main" id="{30F86858-E96A-43BF-BCC8-CA796B301979}"/>
              </a:ext>
            </a:extLst>
          </p:cNvPr>
          <p:cNvSpPr txBox="1"/>
          <p:nvPr/>
        </p:nvSpPr>
        <p:spPr>
          <a:xfrm>
            <a:off x="7171027" y="4490759"/>
            <a:ext cx="3570176" cy="158504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Follow the 10 basic rules of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netiquette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when interacting online. This will be part of the identity and image that you and your business project in the digital environment.</a:t>
            </a:r>
          </a:p>
          <a:p>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1846555" y="991063"/>
            <a:ext cx="4772359"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Digital marketing and branding are part of online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communication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they will allow you to consolidate your brand, the image and identity of your company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branding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which can be known beyond the physical limits of space.</a:t>
            </a:r>
          </a:p>
        </p:txBody>
      </p:sp>
      <p:sp>
        <p:nvSpPr>
          <p:cNvPr id="33" name="TextBox 10">
            <a:extLst>
              <a:ext uri="{FF2B5EF4-FFF2-40B4-BE49-F238E27FC236}">
                <a16:creationId xmlns:a16="http://schemas.microsoft.com/office/drawing/2014/main" id="{B2A04583-5DDD-4D94-A00F-21422E6C416D}"/>
              </a:ext>
            </a:extLst>
          </p:cNvPr>
          <p:cNvSpPr txBox="1"/>
          <p:nvPr/>
        </p:nvSpPr>
        <p:spPr>
          <a:xfrm>
            <a:off x="700236" y="2615841"/>
            <a:ext cx="3084928" cy="20867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Take care of your digital </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identity and reputation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Be careful with the data and information you share online and be responsible when sharing your identity through digital media and social networks.</a:t>
            </a:r>
          </a:p>
        </p:txBody>
      </p:sp>
    </p:spTree>
    <p:extLst>
      <p:ext uri="{BB962C8B-B14F-4D97-AF65-F5344CB8AC3E}">
        <p14:creationId xmlns:p14="http://schemas.microsoft.com/office/powerpoint/2010/main" val="312527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THANK</a:t>
            </a:r>
            <a:r>
              <a:rPr lang="es-ES" b="1" dirty="0">
                <a:solidFill>
                  <a:srgbClr val="27969F"/>
                </a:solidFill>
              </a:rPr>
              <a:t> </a:t>
            </a:r>
            <a:r>
              <a:rPr lang="es-ES" b="1" dirty="0">
                <a:solidFill>
                  <a:srgbClr val="266C9F"/>
                </a:solidFill>
              </a:rPr>
              <a:t>YOU</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38261"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675859" y="2221377"/>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675859"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374650"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136099"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58870" y="2482425"/>
            <a:ext cx="1970079" cy="1323439"/>
            <a:chOff x="1704484" y="1766707"/>
            <a:chExt cx="1038452" cy="1323439"/>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323439"/>
            </a:xfrm>
            <a:prstGeom prst="rect">
              <a:avLst/>
            </a:prstGeom>
            <a:noFill/>
          </p:spPr>
          <p:txBody>
            <a:bodyPr wrap="square" lIns="108000" rIns="108000" rtlCol="0">
              <a:spAutoFit/>
            </a:bodyPr>
            <a:lstStyle/>
            <a:p>
              <a:r>
                <a:rPr lang="en-GB" sz="1600" b="1" dirty="0">
                  <a:solidFill>
                    <a:srgbClr val="266C9F"/>
                  </a:solidFill>
                  <a:effectLst/>
                  <a:latin typeface="+mn-lt"/>
                  <a:ea typeface="Times New Roman" panose="02020603050405020304" pitchFamily="18" charset="0"/>
                  <a:cs typeface="Calibri" panose="020F0502020204030204" pitchFamily="34" charset="0"/>
                </a:rPr>
                <a:t>Unit 1. Online communication, digital marketing and branding.</a:t>
              </a:r>
              <a:endParaRPr lang="es-ES" sz="1600" dirty="0">
                <a:effectLst/>
                <a:latin typeface="+mn-lt"/>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77467"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859007" y="4827515"/>
            <a:ext cx="1607390" cy="925125"/>
            <a:chOff x="1704484" y="1766707"/>
            <a:chExt cx="1038452" cy="92512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Digital marketing and branding</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226032" y="2486685"/>
            <a:ext cx="2025236" cy="1491434"/>
            <a:chOff x="1513552" y="1742154"/>
            <a:chExt cx="1308401" cy="1491434"/>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513552" y="1742154"/>
              <a:ext cx="1308401" cy="1491434"/>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Social networks management: Tips for ICH knowledge transfer.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67585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251268" y="970655"/>
            <a:ext cx="1584780" cy="553998"/>
            <a:chOff x="1725530" y="1766707"/>
            <a:chExt cx="1093667" cy="553998"/>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358816"/>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Social media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391101"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241743" y="4857217"/>
            <a:ext cx="1694494" cy="555571"/>
            <a:chOff x="1648211" y="1765134"/>
            <a:chExt cx="1094725" cy="555571"/>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358816"/>
            </a:xfrm>
            <a:prstGeom prst="rect">
              <a:avLst/>
            </a:prstGeom>
            <a:noFill/>
          </p:spPr>
          <p:txBody>
            <a:bodyPr wrap="square" lIns="108000" rIns="108000" rtlCol="0">
              <a:spAutoFit/>
            </a:bodyPr>
            <a:lstStyle/>
            <a:p>
              <a:pPr lvl="0" algn="just"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102650"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13609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142126"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643653"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47703" y="970655"/>
            <a:ext cx="1607390" cy="1077218"/>
            <a:chOff x="1704484" y="1766707"/>
            <a:chExt cx="1038452" cy="1077218"/>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1077218"/>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Website design and creation.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85E548-5C2E-4A45-AEEB-C1FBBBD0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14800" cy="6471138"/>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4188183" y="222923"/>
            <a:ext cx="9827173" cy="883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n>
                  <a:solidFill>
                    <a:schemeClr val="bg1"/>
                  </a:solidFill>
                </a:ln>
                <a:solidFill>
                  <a:srgbClr val="266C9F"/>
                </a:solidFill>
                <a:cs typeface="Calibri Light" panose="020F0302020204030204" pitchFamily="34" charset="0"/>
              </a:rPr>
              <a:t>COMMUNICATION &amp; KNOWLEDGE </a:t>
            </a:r>
            <a:r>
              <a:rPr lang="en-GB" b="1" dirty="0">
                <a:ln>
                  <a:solidFill>
                    <a:schemeClr val="bg1"/>
                  </a:solidFill>
                </a:ln>
                <a:solidFill>
                  <a:srgbClr val="266C9F"/>
                </a:solidFill>
                <a:effectLst/>
                <a:ea typeface="Times New Roman" panose="02020603050405020304" pitchFamily="18" charset="0"/>
                <a:cs typeface="Calibri Light" panose="020F0302020204030204" pitchFamily="34" charset="0"/>
              </a:rPr>
              <a:t>TRANSFER</a:t>
            </a:r>
            <a:endParaRPr lang="en-US" dirty="0">
              <a:ln>
                <a:solidFill>
                  <a:schemeClr val="bg1"/>
                </a:solidFill>
              </a:ln>
            </a:endParaRPr>
          </a:p>
          <a:p>
            <a:pPr marL="0" indent="0" algn="ctr">
              <a:buNone/>
            </a:pPr>
            <a:endParaRPr lang="en-US"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334608" y="1213013"/>
            <a:ext cx="6203730" cy="4980081"/>
          </a:xfrm>
          <a:prstGeom prst="rect">
            <a:avLst/>
          </a:prstGeom>
          <a:noFill/>
        </p:spPr>
        <p:txBody>
          <a:bodyPr wrap="square">
            <a:spAutoFit/>
          </a:bodyPr>
          <a:lstStyle/>
          <a:p>
            <a:pPr algn="just" fontAlgn="base">
              <a:lnSpc>
                <a:spcPct val="115000"/>
              </a:lnSpc>
              <a:spcAft>
                <a:spcPts val="1000"/>
              </a:spcAft>
            </a:pP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conservation and safeguarding of </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Intangible Cultural Heritage (ICH)</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are some of the main objectives of the European Union in the field of culture. Even though its intangible nature makes it difficult to preserve it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UNESCO Convention for the Safeguarding of the Intangible Cultural Heritage (2003) foresees several actions to achieve this goal. These include </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research</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adequate </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documentation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of the heritage, including the cataloguing and digitization of photographic records and the creation of sound and audio-visual material and archives.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ICH Safeguarding Plans of the different member states also include communication strategies as one of the main lines of action for the conservation and </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transmission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of knowledge and </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heritage</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 this sense, the Internet, social networks and all existing digital tools play a very important role in the conservation, promotion, recreation and dissemination of ICH.</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B9372179-4EAC-4EA6-B425-BD20D5991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3" y="8915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7" name="Imagen 6">
            <a:extLst>
              <a:ext uri="{FF2B5EF4-FFF2-40B4-BE49-F238E27FC236}">
                <a16:creationId xmlns:a16="http://schemas.microsoft.com/office/drawing/2014/main" id="{78A0B5A1-4C76-4B0E-B5D0-FCDF6CBBD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7721"/>
          <a:stretch/>
        </p:blipFill>
        <p:spPr>
          <a:xfrm>
            <a:off x="0" y="0"/>
            <a:ext cx="5292969" cy="6229204"/>
          </a:xfrm>
          <a:prstGeom prst="rect">
            <a:avLst/>
          </a:prstGeom>
          <a:ln>
            <a:noFill/>
          </a:ln>
          <a:effectLst>
            <a:glow>
              <a:schemeClr val="accent1">
                <a:alpha val="40000"/>
              </a:schemeClr>
            </a:glow>
          </a:effectLst>
        </p:spPr>
      </p:pic>
      <p:sp>
        <p:nvSpPr>
          <p:cNvPr id="10" name="CuadroTexto 9">
            <a:extLst>
              <a:ext uri="{FF2B5EF4-FFF2-40B4-BE49-F238E27FC236}">
                <a16:creationId xmlns:a16="http://schemas.microsoft.com/office/drawing/2014/main" id="{7602AE83-BAA4-4BA3-8036-25FCBEFDB39D}"/>
              </a:ext>
            </a:extLst>
          </p:cNvPr>
          <p:cNvSpPr txBox="1"/>
          <p:nvPr/>
        </p:nvSpPr>
        <p:spPr>
          <a:xfrm>
            <a:off x="5692109" y="1546876"/>
            <a:ext cx="6093068" cy="1077218"/>
          </a:xfrm>
          <a:prstGeom prst="rect">
            <a:avLst/>
          </a:prstGeom>
          <a:noFill/>
        </p:spPr>
        <p:txBody>
          <a:bodyPr wrap="square">
            <a:spAutoFit/>
          </a:bodyPr>
          <a:lstStyle/>
          <a:p>
            <a:r>
              <a:rPr lang="en-GB" sz="3200" b="1" dirty="0">
                <a:solidFill>
                  <a:srgbClr val="266C9F"/>
                </a:solidFill>
                <a:effectLst/>
                <a:latin typeface="+mn-lt"/>
                <a:ea typeface="Times New Roman" panose="02020603050405020304" pitchFamily="18" charset="0"/>
                <a:cs typeface="Calibri" panose="020F0502020204030204" pitchFamily="34" charset="0"/>
              </a:rPr>
              <a:t>Unit 1. Online communication, digital marketing and branding.</a:t>
            </a:r>
            <a:endParaRPr lang="es-ES" sz="3200" dirty="0">
              <a:effectLst/>
              <a:latin typeface="+mn-l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434DB69A-02A3-45C5-9BE9-ACCD9BCD6BB4}"/>
              </a:ext>
            </a:extLst>
          </p:cNvPr>
          <p:cNvSpPr txBox="1"/>
          <p:nvPr/>
        </p:nvSpPr>
        <p:spPr>
          <a:xfrm>
            <a:off x="5692109" y="3105086"/>
            <a:ext cx="6093068" cy="1794594"/>
          </a:xfrm>
          <a:prstGeom prst="rect">
            <a:avLst/>
          </a:prstGeom>
          <a:noFill/>
        </p:spPr>
        <p:txBody>
          <a:bodyPr wrap="square">
            <a:spAutoFit/>
          </a:bodyPr>
          <a:lstStyle/>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power and possibilities offered by the Internet are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innumerable</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Therefore, it becomes one of the most appropriate options for the safeguarding of ICH.</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 this module, we will give you tips on how to effectively use the internet and digital resources to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foster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and promote ICH.</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7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4" y="277146"/>
            <a:ext cx="750858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Website design and creation.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1715565" y="1334196"/>
            <a:ext cx="8760865" cy="1487330"/>
          </a:xfrm>
          <a:prstGeom prst="rect">
            <a:avLst/>
          </a:prstGeom>
          <a:noFill/>
        </p:spPr>
        <p:txBody>
          <a:bodyPr wrap="square">
            <a:spAutoFit/>
          </a:bodyPr>
          <a:lstStyle/>
          <a:p>
            <a:pPr algn="just" fontAlgn="base">
              <a:lnSpc>
                <a:spcPct val="115000"/>
              </a:lnSpc>
              <a:spcAft>
                <a:spcPts val="1000"/>
              </a:spcAft>
            </a:pP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creation of a website is one of the best options to </a:t>
            </a:r>
            <a:r>
              <a:rPr lang="en-GB"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communicate</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online with people from anywhere in the world. Therefore, it should be used as a method of transmission of intangible culture to promote and preserve traditional knowledge, crafts, customs, etc.</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5DAF5B0A-BDF7-414E-AA49-CCF1E5EF9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299" y="3020607"/>
            <a:ext cx="4257400" cy="2836000"/>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75506" y="1455671"/>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78030" y="4781227"/>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84552" y="483640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Website design and creation.</a:t>
            </a:r>
          </a:p>
          <a:p>
            <a:endParaRPr lang="es-ES" sz="3600" dirty="0">
              <a:latin typeface="+mn-lt"/>
            </a:endParaRPr>
          </a:p>
        </p:txBody>
      </p:sp>
      <p:sp>
        <p:nvSpPr>
          <p:cNvPr id="16" name="CuadroTexto 15">
            <a:extLst>
              <a:ext uri="{FF2B5EF4-FFF2-40B4-BE49-F238E27FC236}">
                <a16:creationId xmlns:a16="http://schemas.microsoft.com/office/drawing/2014/main" id="{77CACE05-3FA8-45E1-98C2-47EEF651D08D}"/>
              </a:ext>
            </a:extLst>
          </p:cNvPr>
          <p:cNvSpPr txBox="1"/>
          <p:nvPr/>
        </p:nvSpPr>
        <p:spPr>
          <a:xfrm>
            <a:off x="598104" y="1314722"/>
            <a:ext cx="9732752" cy="1347805"/>
          </a:xfrm>
          <a:prstGeom prst="rect">
            <a:avLst/>
          </a:prstGeom>
          <a:noFill/>
        </p:spPr>
        <p:txBody>
          <a:bodyPr wrap="square">
            <a:spAutoFit/>
          </a:bodyPr>
          <a:lstStyle/>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Nowadays, we can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create</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our own website without the need of having any computer or programming knowledge. There are different platforms that offer pre-designed templates that will allow you to create a website according to your needs and objectives. However, you must pay attention and define some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details</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before creating it.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E44B7F00-EAE0-4B9D-8504-A0255B4863E9}"/>
              </a:ext>
            </a:extLst>
          </p:cNvPr>
          <p:cNvGraphicFramePr/>
          <p:nvPr>
            <p:extLst>
              <p:ext uri="{D42A27DB-BD31-4B8C-83A1-F6EECF244321}">
                <p14:modId xmlns:p14="http://schemas.microsoft.com/office/powerpoint/2010/main" val="1022053997"/>
              </p:ext>
            </p:extLst>
          </p:nvPr>
        </p:nvGraphicFramePr>
        <p:xfrm>
          <a:off x="690147" y="2687066"/>
          <a:ext cx="9548666" cy="3807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12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Website design and creation.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CA9EDB05-3255-429E-915A-0B1D9163EA86}"/>
              </a:ext>
            </a:extLst>
          </p:cNvPr>
          <p:cNvSpPr txBox="1"/>
          <p:nvPr/>
        </p:nvSpPr>
        <p:spPr>
          <a:xfrm>
            <a:off x="5105061" y="1640467"/>
            <a:ext cx="5176859" cy="3705886"/>
          </a:xfrm>
          <a:prstGeom prst="rect">
            <a:avLst/>
          </a:prstGeom>
          <a:noFill/>
        </p:spPr>
        <p:txBody>
          <a:bodyPr wrap="square">
            <a:spAutoFit/>
          </a:bodyPr>
          <a:lstStyle/>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Another aspect to take into account is the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optimization and positioning </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of your website in search engines. It is useless to have a creative, eye-catching and professional website if nobody visits it because it does not appear in the main search engines. </a:t>
            </a: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To improve the positioning and visibility online, you will have to take into account the </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SEO</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(Search Engine Optimization)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of your web page, namely the content and keywords, as well as the quality of the links and the download speed of the website. </a:t>
            </a:r>
          </a:p>
        </p:txBody>
      </p:sp>
      <p:pic>
        <p:nvPicPr>
          <p:cNvPr id="3" name="Imagen 2">
            <a:extLst>
              <a:ext uri="{FF2B5EF4-FFF2-40B4-BE49-F238E27FC236}">
                <a16:creationId xmlns:a16="http://schemas.microsoft.com/office/drawing/2014/main" id="{CB10FB26-1612-419D-936C-2735D91C8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59" y="1832871"/>
            <a:ext cx="4185921" cy="3419850"/>
          </a:xfrm>
          <a:prstGeom prst="rect">
            <a:avLst/>
          </a:prstGeom>
        </p:spPr>
      </p:pic>
    </p:spTree>
    <p:extLst>
      <p:ext uri="{BB962C8B-B14F-4D97-AF65-F5344CB8AC3E}">
        <p14:creationId xmlns:p14="http://schemas.microsoft.com/office/powerpoint/2010/main" val="36751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Website design and creation.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5A2C6655-3F24-445F-A6DE-9983804D179C}"/>
              </a:ext>
            </a:extLst>
          </p:cNvPr>
          <p:cNvPicPr>
            <a:picLocks noChangeAspect="1"/>
          </p:cNvPicPr>
          <p:nvPr/>
        </p:nvPicPr>
        <p:blipFill rotWithShape="1">
          <a:blip r:embed="rId4">
            <a:extLst>
              <a:ext uri="{28A0092B-C50C-407E-A947-70E740481C1C}">
                <a14:useLocalDpi xmlns:a14="http://schemas.microsoft.com/office/drawing/2010/main" val="0"/>
              </a:ext>
            </a:extLst>
          </a:blip>
          <a:srcRect r="28510" b="9600"/>
          <a:stretch/>
        </p:blipFill>
        <p:spPr>
          <a:xfrm>
            <a:off x="822103" y="2026419"/>
            <a:ext cx="3541777" cy="3128776"/>
          </a:xfrm>
          <a:prstGeom prst="rect">
            <a:avLst/>
          </a:prstGeom>
        </p:spPr>
      </p:pic>
      <p:sp>
        <p:nvSpPr>
          <p:cNvPr id="16" name="CuadroTexto 15">
            <a:extLst>
              <a:ext uri="{FF2B5EF4-FFF2-40B4-BE49-F238E27FC236}">
                <a16:creationId xmlns:a16="http://schemas.microsoft.com/office/drawing/2014/main" id="{B7728EDE-1E21-4542-A1E2-A13F12F7A08E}"/>
              </a:ext>
            </a:extLst>
          </p:cNvPr>
          <p:cNvSpPr txBox="1"/>
          <p:nvPr/>
        </p:nvSpPr>
        <p:spPr>
          <a:xfrm>
            <a:off x="4627783" y="1608341"/>
            <a:ext cx="5847015" cy="3964932"/>
          </a:xfrm>
          <a:prstGeom prst="rect">
            <a:avLst/>
          </a:prstGeom>
          <a:noFill/>
        </p:spPr>
        <p:txBody>
          <a:bodyPr wrap="square">
            <a:spAutoFit/>
          </a:bodyPr>
          <a:lstStyle/>
          <a:p>
            <a:pPr algn="just" fontAlgn="base">
              <a:lnSpc>
                <a:spcPct val="115000"/>
              </a:lnSpc>
              <a:spcAft>
                <a:spcPts val="1000"/>
              </a:spcAft>
            </a:pP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keywords</a:t>
            </a:r>
            <a:r>
              <a:rPr lang="en-GB" sz="2000"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will be the ones that consumers of intangible culture will enter into Internet search engines to get the information they need. That is why it is important to analyse which are the most appropriate keywords, which you should use as many times as you can in the content of your website, but always in a coherent way and without being too repetitive. You should also make sure that your website has a Responsive design, that is, that it can be viewed from any digital device (computer, smart phone, tablet, etc).</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5325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7703E2-C0BB-4602-A77C-6935026AA881}">
  <ds:schemaRefs>
    <ds:schemaRef ds:uri="http://purl.org/dc/elements/1.1/"/>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55154662-676a-405c-a9b6-a5b814f17753"/>
    <ds:schemaRef ds:uri="3c0ea9e4-dde0-4b4d-b657-195ec27ec70d"/>
  </ds:schemaRefs>
</ds:datastoreItem>
</file>

<file path=customXml/itemProps2.xml><?xml version="1.0" encoding="utf-8"?>
<ds:datastoreItem xmlns:ds="http://schemas.openxmlformats.org/officeDocument/2006/customXml" ds:itemID="{D685E2FD-1EB3-475E-A713-50766B2BFF63}">
  <ds:schemaRefs>
    <ds:schemaRef ds:uri="http://schemas.microsoft.com/sharepoint/v3/contenttype/forms"/>
  </ds:schemaRefs>
</ds:datastoreItem>
</file>

<file path=customXml/itemProps3.xml><?xml version="1.0" encoding="utf-8"?>
<ds:datastoreItem xmlns:ds="http://schemas.openxmlformats.org/officeDocument/2006/customXml" ds:itemID="{BB625E38-DD45-4A53-98D1-DD6BD5C8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1794</TotalTime>
  <Words>3169</Words>
  <Application>Microsoft Office PowerPoint</Application>
  <PresentationFormat>Widescreen</PresentationFormat>
  <Paragraphs>153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COMMUNICATION AND KNOWLEDGE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91</cp:revision>
  <dcterms:created xsi:type="dcterms:W3CDTF">2021-01-21T12:20:00Z</dcterms:created>
  <dcterms:modified xsi:type="dcterms:W3CDTF">2021-11-19T09:46:16Z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