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7" r:id="rId5"/>
    <p:sldId id="267" r:id="rId6"/>
    <p:sldId id="268" r:id="rId7"/>
    <p:sldId id="277" r:id="rId8"/>
    <p:sldId id="306" r:id="rId9"/>
    <p:sldId id="297" r:id="rId10"/>
    <p:sldId id="282" r:id="rId11"/>
    <p:sldId id="283" r:id="rId12"/>
    <p:sldId id="323" r:id="rId13"/>
    <p:sldId id="284" r:id="rId14"/>
    <p:sldId id="285" r:id="rId15"/>
    <p:sldId id="298" r:id="rId16"/>
    <p:sldId id="299" r:id="rId17"/>
    <p:sldId id="305" r:id="rId18"/>
    <p:sldId id="300" r:id="rId19"/>
    <p:sldId id="270" r:id="rId20"/>
    <p:sldId id="301" r:id="rId21"/>
    <p:sldId id="302" r:id="rId22"/>
    <p:sldId id="303" r:id="rId23"/>
    <p:sldId id="324" r:id="rId24"/>
    <p:sldId id="304" r:id="rId25"/>
    <p:sldId id="320" r:id="rId26"/>
    <p:sldId id="262" r:id="rId27"/>
    <p:sldId id="279" r:id="rId28"/>
    <p:sldId id="322" r:id="rId29"/>
    <p:sldId id="260"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E3A"/>
    <a:srgbClr val="27969F"/>
    <a:srgbClr val="FFB500"/>
    <a:srgbClr val="266C9F"/>
    <a:srgbClr val="D6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EFC1A4-5BD9-0115-D73B-4F2C4149C729}" v="111" dt="2022-01-17T10:17:22.591"/>
    <p1510:client id="{F5090BC1-191A-3505-FACD-20B4A623B5DB}" v="13" dt="2022-01-17T13:20:58.51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3" autoAdjust="0"/>
    <p:restoredTop sz="94660"/>
  </p:normalViewPr>
  <p:slideViewPr>
    <p:cSldViewPr snapToGrid="0">
      <p:cViewPr varScale="1">
        <p:scale>
          <a:sx n="82" d="100"/>
          <a:sy n="82"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þrúður Dagsdóttir" userId="84d497f4-3d2f-4dda-95c8-0f78e9fe738c" providerId="ADAL" clId="{F8B9F655-84B0-714C-97C3-76B244767309}"/>
    <pc:docChg chg="undo custSel modSld">
      <pc:chgData name="Arnþrúður Dagsdóttir" userId="84d497f4-3d2f-4dda-95c8-0f78e9fe738c" providerId="ADAL" clId="{F8B9F655-84B0-714C-97C3-76B244767309}" dt="2021-10-26T13:07:01.268" v="66"/>
      <pc:docMkLst>
        <pc:docMk/>
      </pc:docMkLst>
      <pc:sldChg chg="modSp mod">
        <pc:chgData name="Arnþrúður Dagsdóttir" userId="84d497f4-3d2f-4dda-95c8-0f78e9fe738c" providerId="ADAL" clId="{F8B9F655-84B0-714C-97C3-76B244767309}" dt="2021-10-26T12:09:05.646" v="37" actId="1076"/>
        <pc:sldMkLst>
          <pc:docMk/>
          <pc:sldMk cId="3118736096" sldId="277"/>
        </pc:sldMkLst>
        <pc:spChg chg="mod">
          <ac:chgData name="Arnþrúður Dagsdóttir" userId="84d497f4-3d2f-4dda-95c8-0f78e9fe738c" providerId="ADAL" clId="{F8B9F655-84B0-714C-97C3-76B244767309}" dt="2021-10-26T12:09:05.646" v="37" actId="1076"/>
          <ac:spMkLst>
            <pc:docMk/>
            <pc:sldMk cId="3118736096" sldId="277"/>
            <ac:spMk id="15" creationId="{D29692EE-39F6-4D26-A4BF-2C867896FA48}"/>
          </ac:spMkLst>
        </pc:spChg>
        <pc:spChg chg="mod">
          <ac:chgData name="Arnþrúður Dagsdóttir" userId="84d497f4-3d2f-4dda-95c8-0f78e9fe738c" providerId="ADAL" clId="{F8B9F655-84B0-714C-97C3-76B244767309}" dt="2021-10-26T12:04:29.982" v="0" actId="1076"/>
          <ac:spMkLst>
            <pc:docMk/>
            <pc:sldMk cId="3118736096" sldId="277"/>
            <ac:spMk id="17" creationId="{C9137408-FC8D-441E-90AA-B361B4B66499}"/>
          </ac:spMkLst>
        </pc:spChg>
      </pc:sldChg>
      <pc:sldChg chg="modSp mod">
        <pc:chgData name="Arnþrúður Dagsdóttir" userId="84d497f4-3d2f-4dda-95c8-0f78e9fe738c" providerId="ADAL" clId="{F8B9F655-84B0-714C-97C3-76B244767309}" dt="2021-10-26T12:10:11.142" v="44" actId="122"/>
        <pc:sldMkLst>
          <pc:docMk/>
          <pc:sldMk cId="1072121589" sldId="282"/>
        </pc:sldMkLst>
        <pc:spChg chg="mod">
          <ac:chgData name="Arnþrúður Dagsdóttir" userId="84d497f4-3d2f-4dda-95c8-0f78e9fe738c" providerId="ADAL" clId="{F8B9F655-84B0-714C-97C3-76B244767309}" dt="2021-10-26T12:10:11.142" v="44" actId="122"/>
          <ac:spMkLst>
            <pc:docMk/>
            <pc:sldMk cId="1072121589" sldId="282"/>
            <ac:spMk id="14" creationId="{6350DC66-E393-4BDB-AB9E-740773354C94}"/>
          </ac:spMkLst>
        </pc:spChg>
        <pc:graphicFrameChg chg="mod">
          <ac:chgData name="Arnþrúður Dagsdóttir" userId="84d497f4-3d2f-4dda-95c8-0f78e9fe738c" providerId="ADAL" clId="{F8B9F655-84B0-714C-97C3-76B244767309}" dt="2021-10-26T12:09:52.793" v="43" actId="1076"/>
          <ac:graphicFrameMkLst>
            <pc:docMk/>
            <pc:sldMk cId="1072121589" sldId="282"/>
            <ac:graphicFrameMk id="8" creationId="{E44B7F00-EAE0-4B9D-8504-A0255B4863E9}"/>
          </ac:graphicFrameMkLst>
        </pc:graphicFrameChg>
      </pc:sldChg>
      <pc:sldChg chg="modSp mod addCm">
        <pc:chgData name="Arnþrúður Dagsdóttir" userId="84d497f4-3d2f-4dda-95c8-0f78e9fe738c" providerId="ADAL" clId="{F8B9F655-84B0-714C-97C3-76B244767309}" dt="2021-10-26T12:11:36.869" v="47" actId="1076"/>
        <pc:sldMkLst>
          <pc:docMk/>
          <pc:sldMk cId="367510581" sldId="283"/>
        </pc:sldMkLst>
        <pc:spChg chg="mod">
          <ac:chgData name="Arnþrúður Dagsdóttir" userId="84d497f4-3d2f-4dda-95c8-0f78e9fe738c" providerId="ADAL" clId="{F8B9F655-84B0-714C-97C3-76B244767309}" dt="2021-10-26T12:11:36.869" v="47" actId="1076"/>
          <ac:spMkLst>
            <pc:docMk/>
            <pc:sldMk cId="367510581" sldId="283"/>
            <ac:spMk id="14" creationId="{6350DC66-E393-4BDB-AB9E-740773354C94}"/>
          </ac:spMkLst>
        </pc:spChg>
      </pc:sldChg>
      <pc:sldChg chg="modSp mod addCm">
        <pc:chgData name="Arnþrúður Dagsdóttir" userId="84d497f4-3d2f-4dda-95c8-0f78e9fe738c" providerId="ADAL" clId="{F8B9F655-84B0-714C-97C3-76B244767309}" dt="2021-10-26T12:13:31.069" v="49"/>
        <pc:sldMkLst>
          <pc:docMk/>
          <pc:sldMk cId="1469633756" sldId="284"/>
        </pc:sldMkLst>
        <pc:spChg chg="mod">
          <ac:chgData name="Arnþrúður Dagsdóttir" userId="84d497f4-3d2f-4dda-95c8-0f78e9fe738c" providerId="ADAL" clId="{F8B9F655-84B0-714C-97C3-76B244767309}" dt="2021-10-26T12:11:43.087" v="48" actId="122"/>
          <ac:spMkLst>
            <pc:docMk/>
            <pc:sldMk cId="1469633756" sldId="284"/>
            <ac:spMk id="14" creationId="{6350DC66-E393-4BDB-AB9E-740773354C94}"/>
          </ac:spMkLst>
        </pc:spChg>
      </pc:sldChg>
      <pc:sldChg chg="modSp mod">
        <pc:chgData name="Arnþrúður Dagsdóttir" userId="84d497f4-3d2f-4dda-95c8-0f78e9fe738c" providerId="ADAL" clId="{F8B9F655-84B0-714C-97C3-76B244767309}" dt="2021-10-26T12:14:02.537" v="50" actId="122"/>
        <pc:sldMkLst>
          <pc:docMk/>
          <pc:sldMk cId="107140393" sldId="285"/>
        </pc:sldMkLst>
        <pc:spChg chg="mod">
          <ac:chgData name="Arnþrúður Dagsdóttir" userId="84d497f4-3d2f-4dda-95c8-0f78e9fe738c" providerId="ADAL" clId="{F8B9F655-84B0-714C-97C3-76B244767309}" dt="2021-10-26T12:14:02.537" v="50" actId="122"/>
          <ac:spMkLst>
            <pc:docMk/>
            <pc:sldMk cId="107140393" sldId="285"/>
            <ac:spMk id="14" creationId="{6350DC66-E393-4BDB-AB9E-740773354C94}"/>
          </ac:spMkLst>
        </pc:spChg>
      </pc:sldChg>
      <pc:sldChg chg="modSp mod">
        <pc:chgData name="Arnþrúður Dagsdóttir" userId="84d497f4-3d2f-4dda-95c8-0f78e9fe738c" providerId="ADAL" clId="{F8B9F655-84B0-714C-97C3-76B244767309}" dt="2021-10-26T12:14:47.569" v="51" actId="122"/>
        <pc:sldMkLst>
          <pc:docMk/>
          <pc:sldMk cId="3475313610" sldId="298"/>
        </pc:sldMkLst>
        <pc:spChg chg="mod">
          <ac:chgData name="Arnþrúður Dagsdóttir" userId="84d497f4-3d2f-4dda-95c8-0f78e9fe738c" providerId="ADAL" clId="{F8B9F655-84B0-714C-97C3-76B244767309}" dt="2021-10-26T12:14:47.569" v="51" actId="122"/>
          <ac:spMkLst>
            <pc:docMk/>
            <pc:sldMk cId="3475313610" sldId="298"/>
            <ac:spMk id="14" creationId="{6350DC66-E393-4BDB-AB9E-740773354C94}"/>
          </ac:spMkLst>
        </pc:spChg>
      </pc:sldChg>
      <pc:sldChg chg="modSp mod">
        <pc:chgData name="Arnþrúður Dagsdóttir" userId="84d497f4-3d2f-4dda-95c8-0f78e9fe738c" providerId="ADAL" clId="{F8B9F655-84B0-714C-97C3-76B244767309}" dt="2021-10-26T12:15:23.584" v="52" actId="122"/>
        <pc:sldMkLst>
          <pc:docMk/>
          <pc:sldMk cId="3164758319" sldId="299"/>
        </pc:sldMkLst>
        <pc:spChg chg="mod">
          <ac:chgData name="Arnþrúður Dagsdóttir" userId="84d497f4-3d2f-4dda-95c8-0f78e9fe738c" providerId="ADAL" clId="{F8B9F655-84B0-714C-97C3-76B244767309}" dt="2021-10-26T12:15:23.584" v="52" actId="122"/>
          <ac:spMkLst>
            <pc:docMk/>
            <pc:sldMk cId="3164758319" sldId="299"/>
            <ac:spMk id="14" creationId="{6350DC66-E393-4BDB-AB9E-740773354C94}"/>
          </ac:spMkLst>
        </pc:spChg>
      </pc:sldChg>
      <pc:sldChg chg="modSp mod">
        <pc:chgData name="Arnþrúður Dagsdóttir" userId="84d497f4-3d2f-4dda-95c8-0f78e9fe738c" providerId="ADAL" clId="{F8B9F655-84B0-714C-97C3-76B244767309}" dt="2021-10-26T12:16:27.057" v="54" actId="122"/>
        <pc:sldMkLst>
          <pc:docMk/>
          <pc:sldMk cId="1953525806" sldId="300"/>
        </pc:sldMkLst>
        <pc:spChg chg="mod">
          <ac:chgData name="Arnþrúður Dagsdóttir" userId="84d497f4-3d2f-4dda-95c8-0f78e9fe738c" providerId="ADAL" clId="{F8B9F655-84B0-714C-97C3-76B244767309}" dt="2021-10-26T12:16:27.057" v="54" actId="122"/>
          <ac:spMkLst>
            <pc:docMk/>
            <pc:sldMk cId="1953525806" sldId="300"/>
            <ac:spMk id="14" creationId="{6350DC66-E393-4BDB-AB9E-740773354C94}"/>
          </ac:spMkLst>
        </pc:spChg>
      </pc:sldChg>
      <pc:sldChg chg="modSp mod addCm">
        <pc:chgData name="Arnþrúður Dagsdóttir" userId="84d497f4-3d2f-4dda-95c8-0f78e9fe738c" providerId="ADAL" clId="{F8B9F655-84B0-714C-97C3-76B244767309}" dt="2021-10-26T13:03:03.361" v="63"/>
        <pc:sldMkLst>
          <pc:docMk/>
          <pc:sldMk cId="1320259732" sldId="301"/>
        </pc:sldMkLst>
        <pc:spChg chg="mod">
          <ac:chgData name="Arnþrúður Dagsdóttir" userId="84d497f4-3d2f-4dda-95c8-0f78e9fe738c" providerId="ADAL" clId="{F8B9F655-84B0-714C-97C3-76B244767309}" dt="2021-10-26T12:53:36.970" v="56" actId="14100"/>
          <ac:spMkLst>
            <pc:docMk/>
            <pc:sldMk cId="1320259732" sldId="301"/>
            <ac:spMk id="14" creationId="{6350DC66-E393-4BDB-AB9E-740773354C94}"/>
          </ac:spMkLst>
        </pc:spChg>
      </pc:sldChg>
      <pc:sldChg chg="modSp mod addCm">
        <pc:chgData name="Arnþrúður Dagsdóttir" userId="84d497f4-3d2f-4dda-95c8-0f78e9fe738c" providerId="ADAL" clId="{F8B9F655-84B0-714C-97C3-76B244767309}" dt="2021-10-26T13:01:52.311" v="62"/>
        <pc:sldMkLst>
          <pc:docMk/>
          <pc:sldMk cId="2362887707" sldId="302"/>
        </pc:sldMkLst>
        <pc:spChg chg="mod">
          <ac:chgData name="Arnþrúður Dagsdóttir" userId="84d497f4-3d2f-4dda-95c8-0f78e9fe738c" providerId="ADAL" clId="{F8B9F655-84B0-714C-97C3-76B244767309}" dt="2021-10-26T12:58:27.200" v="58" actId="14100"/>
          <ac:spMkLst>
            <pc:docMk/>
            <pc:sldMk cId="2362887707" sldId="302"/>
            <ac:spMk id="12" creationId="{9E77C51C-B1FE-40E8-A798-736DECC37EC9}"/>
          </ac:spMkLst>
        </pc:spChg>
        <pc:picChg chg="mod">
          <ac:chgData name="Arnþrúður Dagsdóttir" userId="84d497f4-3d2f-4dda-95c8-0f78e9fe738c" providerId="ADAL" clId="{F8B9F655-84B0-714C-97C3-76B244767309}" dt="2021-10-26T13:01:15.741" v="61" actId="1076"/>
          <ac:picMkLst>
            <pc:docMk/>
            <pc:sldMk cId="2362887707" sldId="302"/>
            <ac:picMk id="7" creationId="{0991DA8C-92CA-4406-8D7C-DD6A752688B4}"/>
          </ac:picMkLst>
        </pc:picChg>
        <pc:picChg chg="mod">
          <ac:chgData name="Arnþrúður Dagsdóttir" userId="84d497f4-3d2f-4dda-95c8-0f78e9fe738c" providerId="ADAL" clId="{F8B9F655-84B0-714C-97C3-76B244767309}" dt="2021-10-26T12:59:57.746" v="59" actId="1076"/>
          <ac:picMkLst>
            <pc:docMk/>
            <pc:sldMk cId="2362887707" sldId="302"/>
            <ac:picMk id="15" creationId="{223838F8-53A6-4F00-B2C1-5F06D0E770F8}"/>
          </ac:picMkLst>
        </pc:picChg>
      </pc:sldChg>
      <pc:sldChg chg="addCm modCm">
        <pc:chgData name="Arnþrúður Dagsdóttir" userId="84d497f4-3d2f-4dda-95c8-0f78e9fe738c" providerId="ADAL" clId="{F8B9F655-84B0-714C-97C3-76B244767309}" dt="2021-10-26T13:07:01.268" v="66"/>
        <pc:sldMkLst>
          <pc:docMk/>
          <pc:sldMk cId="1464902655" sldId="303"/>
        </pc:sldMkLst>
      </pc:sldChg>
      <pc:sldChg chg="modSp mod">
        <pc:chgData name="Arnþrúður Dagsdóttir" userId="84d497f4-3d2f-4dda-95c8-0f78e9fe738c" providerId="ADAL" clId="{F8B9F655-84B0-714C-97C3-76B244767309}" dt="2021-10-26T12:15:41.706" v="53" actId="122"/>
        <pc:sldMkLst>
          <pc:docMk/>
          <pc:sldMk cId="1124935341" sldId="305"/>
        </pc:sldMkLst>
        <pc:spChg chg="mod">
          <ac:chgData name="Arnþrúður Dagsdóttir" userId="84d497f4-3d2f-4dda-95c8-0f78e9fe738c" providerId="ADAL" clId="{F8B9F655-84B0-714C-97C3-76B244767309}" dt="2021-10-26T12:15:41.706" v="53" actId="122"/>
          <ac:spMkLst>
            <pc:docMk/>
            <pc:sldMk cId="1124935341" sldId="305"/>
            <ac:spMk id="2" creationId="{F14149FC-DF0A-42A8-9004-05470959F92D}"/>
          </ac:spMkLst>
        </pc:spChg>
      </pc:sldChg>
    </pc:docChg>
  </pc:docChgLst>
  <pc:docChgLst>
    <pc:chgData name="Ingibjörg Benediktsdóttir" userId="S::ingibjorg@hac.is::f2a0bb0b-0a74-44e8-b550-ff7c0c716fe7" providerId="AD" clId="Web-{6F69C1B9-CF59-F797-05E6-673197EE033F}"/>
    <pc:docChg chg="modSld">
      <pc:chgData name="Ingibjörg Benediktsdóttir" userId="S::ingibjorg@hac.is::f2a0bb0b-0a74-44e8-b550-ff7c0c716fe7" providerId="AD" clId="Web-{6F69C1B9-CF59-F797-05E6-673197EE033F}" dt="2022-01-12T09:02:12.473" v="37" actId="20577"/>
      <pc:docMkLst>
        <pc:docMk/>
      </pc:docMkLst>
      <pc:sldChg chg="modSp">
        <pc:chgData name="Ingibjörg Benediktsdóttir" userId="S::ingibjorg@hac.is::f2a0bb0b-0a74-44e8-b550-ff7c0c716fe7" providerId="AD" clId="Web-{6F69C1B9-CF59-F797-05E6-673197EE033F}" dt="2022-01-12T08:58:42.983" v="4" actId="20577"/>
        <pc:sldMkLst>
          <pc:docMk/>
          <pc:sldMk cId="1072121589" sldId="282"/>
        </pc:sldMkLst>
        <pc:spChg chg="mod">
          <ac:chgData name="Ingibjörg Benediktsdóttir" userId="S::ingibjorg@hac.is::f2a0bb0b-0a74-44e8-b550-ff7c0c716fe7" providerId="AD" clId="Web-{6F69C1B9-CF59-F797-05E6-673197EE033F}" dt="2022-01-12T08:58:02.373" v="0" actId="20577"/>
          <ac:spMkLst>
            <pc:docMk/>
            <pc:sldMk cId="1072121589" sldId="282"/>
            <ac:spMk id="16" creationId="{77CACE05-3FA8-45E1-98C2-47EEF651D08D}"/>
          </ac:spMkLst>
        </pc:spChg>
        <pc:graphicFrameChg chg="mod modGraphic">
          <ac:chgData name="Ingibjörg Benediktsdóttir" userId="S::ingibjorg@hac.is::f2a0bb0b-0a74-44e8-b550-ff7c0c716fe7" providerId="AD" clId="Web-{6F69C1B9-CF59-F797-05E6-673197EE033F}" dt="2022-01-12T08:58:42.983" v="4" actId="20577"/>
          <ac:graphicFrameMkLst>
            <pc:docMk/>
            <pc:sldMk cId="1072121589" sldId="282"/>
            <ac:graphicFrameMk id="12" creationId="{7B3C94F9-A871-4033-A51D-3F14FDEA8D72}"/>
          </ac:graphicFrameMkLst>
        </pc:graphicFrameChg>
      </pc:sldChg>
      <pc:sldChg chg="modSp">
        <pc:chgData name="Ingibjörg Benediktsdóttir" userId="S::ingibjorg@hac.is::f2a0bb0b-0a74-44e8-b550-ff7c0c716fe7" providerId="AD" clId="Web-{6F69C1B9-CF59-F797-05E6-673197EE033F}" dt="2022-01-12T09:00:34.127" v="35" actId="20577"/>
        <pc:sldMkLst>
          <pc:docMk/>
          <pc:sldMk cId="1469633756" sldId="284"/>
        </pc:sldMkLst>
        <pc:spChg chg="mod">
          <ac:chgData name="Ingibjörg Benediktsdóttir" userId="S::ingibjorg@hac.is::f2a0bb0b-0a74-44e8-b550-ff7c0c716fe7" providerId="AD" clId="Web-{6F69C1B9-CF59-F797-05E6-673197EE033F}" dt="2022-01-12T09:00:34.127" v="35" actId="20577"/>
          <ac:spMkLst>
            <pc:docMk/>
            <pc:sldMk cId="1469633756" sldId="284"/>
            <ac:spMk id="15" creationId="{31CDF80B-8A44-41BA-A2DB-090540A7ED0E}"/>
          </ac:spMkLst>
        </pc:spChg>
      </pc:sldChg>
      <pc:sldChg chg="modSp">
        <pc:chgData name="Ingibjörg Benediktsdóttir" userId="S::ingibjorg@hac.is::f2a0bb0b-0a74-44e8-b550-ff7c0c716fe7" providerId="AD" clId="Web-{6F69C1B9-CF59-F797-05E6-673197EE033F}" dt="2022-01-12T09:02:12.473" v="37" actId="20577"/>
        <pc:sldMkLst>
          <pc:docMk/>
          <pc:sldMk cId="1320259732" sldId="301"/>
        </pc:sldMkLst>
        <pc:spChg chg="mod">
          <ac:chgData name="Ingibjörg Benediktsdóttir" userId="S::ingibjorg@hac.is::f2a0bb0b-0a74-44e8-b550-ff7c0c716fe7" providerId="AD" clId="Web-{6F69C1B9-CF59-F797-05E6-673197EE033F}" dt="2022-01-12T09:02:12.473" v="37" actId="20577"/>
          <ac:spMkLst>
            <pc:docMk/>
            <pc:sldMk cId="1320259732" sldId="301"/>
            <ac:spMk id="10" creationId="{307E8BDF-01E4-4981-8DAB-529DEF55C55C}"/>
          </ac:spMkLst>
        </pc:spChg>
      </pc:sldChg>
    </pc:docChg>
  </pc:docChgLst>
  <pc:docChgLst>
    <pc:chgData name="Ingibjörg Benediktsdóttir" userId="S::ingibjorg@hac.is::f2a0bb0b-0a74-44e8-b550-ff7c0c716fe7" providerId="AD" clId="Web-{D2AE9926-6E8E-B98E-3C77-E53256080BE9}"/>
    <pc:docChg chg="modSld">
      <pc:chgData name="Ingibjörg Benediktsdóttir" userId="S::ingibjorg@hac.is::f2a0bb0b-0a74-44e8-b550-ff7c0c716fe7" providerId="AD" clId="Web-{D2AE9926-6E8E-B98E-3C77-E53256080BE9}" dt="2022-01-13T15:31:56.931" v="3" actId="20577"/>
      <pc:docMkLst>
        <pc:docMk/>
      </pc:docMkLst>
      <pc:sldChg chg="modSp">
        <pc:chgData name="Ingibjörg Benediktsdóttir" userId="S::ingibjorg@hac.is::f2a0bb0b-0a74-44e8-b550-ff7c0c716fe7" providerId="AD" clId="Web-{D2AE9926-6E8E-B98E-3C77-E53256080BE9}" dt="2022-01-13T15:31:24.680" v="0" actId="20577"/>
        <pc:sldMkLst>
          <pc:docMk/>
          <pc:sldMk cId="107140393" sldId="285"/>
        </pc:sldMkLst>
        <pc:spChg chg="mod">
          <ac:chgData name="Ingibjörg Benediktsdóttir" userId="S::ingibjorg@hac.is::f2a0bb0b-0a74-44e8-b550-ff7c0c716fe7" providerId="AD" clId="Web-{D2AE9926-6E8E-B98E-3C77-E53256080BE9}" dt="2022-01-13T15:31:24.680" v="0" actId="20577"/>
          <ac:spMkLst>
            <pc:docMk/>
            <pc:sldMk cId="107140393" sldId="285"/>
            <ac:spMk id="12" creationId="{F9228AFF-8B4F-482A-93CB-F85E164D5BE7}"/>
          </ac:spMkLst>
        </pc:spChg>
      </pc:sldChg>
      <pc:sldChg chg="modSp">
        <pc:chgData name="Ingibjörg Benediktsdóttir" userId="S::ingibjorg@hac.is::f2a0bb0b-0a74-44e8-b550-ff7c0c716fe7" providerId="AD" clId="Web-{D2AE9926-6E8E-B98E-3C77-E53256080BE9}" dt="2022-01-13T15:31:56.931" v="3" actId="20577"/>
        <pc:sldMkLst>
          <pc:docMk/>
          <pc:sldMk cId="3475313610" sldId="298"/>
        </pc:sldMkLst>
        <pc:spChg chg="mod">
          <ac:chgData name="Ingibjörg Benediktsdóttir" userId="S::ingibjorg@hac.is::f2a0bb0b-0a74-44e8-b550-ff7c0c716fe7" providerId="AD" clId="Web-{D2AE9926-6E8E-B98E-3C77-E53256080BE9}" dt="2022-01-13T15:31:47.681" v="2" actId="20577"/>
          <ac:spMkLst>
            <pc:docMk/>
            <pc:sldMk cId="3475313610" sldId="298"/>
            <ac:spMk id="10" creationId="{EE3402DC-ED4E-432E-A418-B5A768254A81}"/>
          </ac:spMkLst>
        </pc:spChg>
        <pc:spChg chg="mod">
          <ac:chgData name="Ingibjörg Benediktsdóttir" userId="S::ingibjorg@hac.is::f2a0bb0b-0a74-44e8-b550-ff7c0c716fe7" providerId="AD" clId="Web-{D2AE9926-6E8E-B98E-3C77-E53256080BE9}" dt="2022-01-13T15:31:56.931" v="3" actId="20577"/>
          <ac:spMkLst>
            <pc:docMk/>
            <pc:sldMk cId="3475313610" sldId="298"/>
            <ac:spMk id="15" creationId="{560B6DF2-DBD2-4CD6-B287-F3C804FB0754}"/>
          </ac:spMkLst>
        </pc:spChg>
      </pc:sldChg>
    </pc:docChg>
  </pc:docChgLst>
  <pc:docChgLst>
    <pc:chgData name="Ingibjörg Benediktsdóttir" userId="S::ingibjorg@hac.is::f2a0bb0b-0a74-44e8-b550-ff7c0c716fe7" providerId="AD" clId="Web-{46B95035-B4A9-E8D5-8034-A87D9157DD78}"/>
    <pc:docChg chg="modSld">
      <pc:chgData name="Ingibjörg Benediktsdóttir" userId="S::ingibjorg@hac.is::f2a0bb0b-0a74-44e8-b550-ff7c0c716fe7" providerId="AD" clId="Web-{46B95035-B4A9-E8D5-8034-A87D9157DD78}" dt="2022-01-12T15:39:05.618" v="2" actId="1076"/>
      <pc:docMkLst>
        <pc:docMk/>
      </pc:docMkLst>
      <pc:sldChg chg="modSp">
        <pc:chgData name="Ingibjörg Benediktsdóttir" userId="S::ingibjorg@hac.is::f2a0bb0b-0a74-44e8-b550-ff7c0c716fe7" providerId="AD" clId="Web-{46B95035-B4A9-E8D5-8034-A87D9157DD78}" dt="2022-01-12T15:39:05.618" v="2" actId="1076"/>
        <pc:sldMkLst>
          <pc:docMk/>
          <pc:sldMk cId="1946341825" sldId="262"/>
        </pc:sldMkLst>
        <pc:spChg chg="mod">
          <ac:chgData name="Ingibjörg Benediktsdóttir" userId="S::ingibjorg@hac.is::f2a0bb0b-0a74-44e8-b550-ff7c0c716fe7" providerId="AD" clId="Web-{46B95035-B4A9-E8D5-8034-A87D9157DD78}" dt="2022-01-12T15:37:53.335" v="1" actId="1076"/>
          <ac:spMkLst>
            <pc:docMk/>
            <pc:sldMk cId="1946341825" sldId="262"/>
            <ac:spMk id="27" creationId="{00000000-0000-0000-0000-000000000000}"/>
          </ac:spMkLst>
        </pc:spChg>
        <pc:spChg chg="mod">
          <ac:chgData name="Ingibjörg Benediktsdóttir" userId="S::ingibjorg@hac.is::f2a0bb0b-0a74-44e8-b550-ff7c0c716fe7" providerId="AD" clId="Web-{46B95035-B4A9-E8D5-8034-A87D9157DD78}" dt="2022-01-12T15:39:05.618" v="2" actId="1076"/>
          <ac:spMkLst>
            <pc:docMk/>
            <pc:sldMk cId="1946341825" sldId="262"/>
            <ac:spMk id="34" creationId="{00000000-0000-0000-0000-000000000000}"/>
          </ac:spMkLst>
        </pc:spChg>
      </pc:sldChg>
      <pc:sldChg chg="modSp">
        <pc:chgData name="Ingibjörg Benediktsdóttir" userId="S::ingibjorg@hac.is::f2a0bb0b-0a74-44e8-b550-ff7c0c716fe7" providerId="AD" clId="Web-{46B95035-B4A9-E8D5-8034-A87D9157DD78}" dt="2022-01-12T15:14:56.584" v="0" actId="1076"/>
        <pc:sldMkLst>
          <pc:docMk/>
          <pc:sldMk cId="1953525806" sldId="300"/>
        </pc:sldMkLst>
        <pc:graphicFrameChg chg="mod">
          <ac:chgData name="Ingibjörg Benediktsdóttir" userId="S::ingibjorg@hac.is::f2a0bb0b-0a74-44e8-b550-ff7c0c716fe7" providerId="AD" clId="Web-{46B95035-B4A9-E8D5-8034-A87D9157DD78}" dt="2022-01-12T15:14:56.584" v="0" actId="1076"/>
          <ac:graphicFrameMkLst>
            <pc:docMk/>
            <pc:sldMk cId="1953525806" sldId="300"/>
            <ac:graphicFrameMk id="7" creationId="{3F3F64DB-9DB7-49AB-8E05-E11411C2B9EA}"/>
          </ac:graphicFrameMkLst>
        </pc:graphicFrameChg>
      </pc:sldChg>
    </pc:docChg>
  </pc:docChgLst>
  <pc:docChgLst>
    <pc:chgData name="Arnþrúður Dagsdóttir" userId="S::arnthrudur@hac.is::84d497f4-3d2f-4dda-95c8-0f78e9fe738c" providerId="AD" clId="Web-{2CEFA9C1-2284-99FC-6D86-63F4CE90EBEE}"/>
    <pc:docChg chg="modSld">
      <pc:chgData name="Arnþrúður Dagsdóttir" userId="S::arnthrudur@hac.is::84d497f4-3d2f-4dda-95c8-0f78e9fe738c" providerId="AD" clId="Web-{2CEFA9C1-2284-99FC-6D86-63F4CE90EBEE}" dt="2021-11-02T13:47:14.235" v="0" actId="14100"/>
      <pc:docMkLst>
        <pc:docMk/>
      </pc:docMkLst>
      <pc:sldChg chg="modSp">
        <pc:chgData name="Arnþrúður Dagsdóttir" userId="S::arnthrudur@hac.is::84d497f4-3d2f-4dda-95c8-0f78e9fe738c" providerId="AD" clId="Web-{2CEFA9C1-2284-99FC-6D86-63F4CE90EBEE}" dt="2021-11-02T13:47:14.235" v="0" actId="14100"/>
        <pc:sldMkLst>
          <pc:docMk/>
          <pc:sldMk cId="1464902655" sldId="303"/>
        </pc:sldMkLst>
        <pc:grpChg chg="mod">
          <ac:chgData name="Arnþrúður Dagsdóttir" userId="S::arnthrudur@hac.is::84d497f4-3d2f-4dda-95c8-0f78e9fe738c" providerId="AD" clId="Web-{2CEFA9C1-2284-99FC-6D86-63F4CE90EBEE}" dt="2021-11-02T13:47:14.235" v="0" actId="14100"/>
          <ac:grpSpMkLst>
            <pc:docMk/>
            <pc:sldMk cId="1464902655" sldId="303"/>
            <ac:grpSpMk id="8" creationId="{B01A6524-DBB5-45C3-A090-583FB926A133}"/>
          </ac:grpSpMkLst>
        </pc:grpChg>
      </pc:sldChg>
    </pc:docChg>
  </pc:docChgLst>
  <pc:docChgLst>
    <pc:chgData name="Arnþrúður Dagsdóttir" userId="S::arnthrudur@hac.is::84d497f4-3d2f-4dda-95c8-0f78e9fe738c" providerId="AD" clId="Web-{68024B1A-74B3-858F-CA34-F5F937761AB5}"/>
    <pc:docChg chg="">
      <pc:chgData name="Arnþrúður Dagsdóttir" userId="S::arnthrudur@hac.is::84d497f4-3d2f-4dda-95c8-0f78e9fe738c" providerId="AD" clId="Web-{68024B1A-74B3-858F-CA34-F5F937761AB5}" dt="2021-11-19T09:46:14.966" v="5"/>
      <pc:docMkLst>
        <pc:docMk/>
      </pc:docMkLst>
      <pc:sldChg chg="delCm">
        <pc:chgData name="Arnþrúður Dagsdóttir" userId="S::arnthrudur@hac.is::84d497f4-3d2f-4dda-95c8-0f78e9fe738c" providerId="AD" clId="Web-{68024B1A-74B3-858F-CA34-F5F937761AB5}" dt="2021-11-19T09:45:35.668" v="0"/>
        <pc:sldMkLst>
          <pc:docMk/>
          <pc:sldMk cId="367510581" sldId="283"/>
        </pc:sldMkLst>
      </pc:sldChg>
      <pc:sldChg chg="delCm">
        <pc:chgData name="Arnþrúður Dagsdóttir" userId="S::arnthrudur@hac.is::84d497f4-3d2f-4dda-95c8-0f78e9fe738c" providerId="AD" clId="Web-{68024B1A-74B3-858F-CA34-F5F937761AB5}" dt="2021-11-19T09:45:42.668" v="1"/>
        <pc:sldMkLst>
          <pc:docMk/>
          <pc:sldMk cId="1469633756" sldId="284"/>
        </pc:sldMkLst>
      </pc:sldChg>
      <pc:sldChg chg="delCm">
        <pc:chgData name="Arnþrúður Dagsdóttir" userId="S::arnthrudur@hac.is::84d497f4-3d2f-4dda-95c8-0f78e9fe738c" providerId="AD" clId="Web-{68024B1A-74B3-858F-CA34-F5F937761AB5}" dt="2021-11-19T09:45:49.762" v="2"/>
        <pc:sldMkLst>
          <pc:docMk/>
          <pc:sldMk cId="1320259732" sldId="301"/>
        </pc:sldMkLst>
      </pc:sldChg>
      <pc:sldChg chg="delCm">
        <pc:chgData name="Arnþrúður Dagsdóttir" userId="S::arnthrudur@hac.is::84d497f4-3d2f-4dda-95c8-0f78e9fe738c" providerId="AD" clId="Web-{68024B1A-74B3-858F-CA34-F5F937761AB5}" dt="2021-11-19T09:45:57.450" v="3"/>
        <pc:sldMkLst>
          <pc:docMk/>
          <pc:sldMk cId="2362887707" sldId="302"/>
        </pc:sldMkLst>
      </pc:sldChg>
      <pc:sldChg chg="delCm">
        <pc:chgData name="Arnþrúður Dagsdóttir" userId="S::arnthrudur@hac.is::84d497f4-3d2f-4dda-95c8-0f78e9fe738c" providerId="AD" clId="Web-{68024B1A-74B3-858F-CA34-F5F937761AB5}" dt="2021-11-19T09:46:14.966" v="5"/>
        <pc:sldMkLst>
          <pc:docMk/>
          <pc:sldMk cId="1464902655" sldId="303"/>
        </pc:sldMkLst>
      </pc:sldChg>
    </pc:docChg>
  </pc:docChgLst>
  <pc:docChgLst>
    <pc:chgData name="Ingibjörg Benediktsdóttir" userId="S::ingibjorg@hac.is::f2a0bb0b-0a74-44e8-b550-ff7c0c716fe7" providerId="AD" clId="Web-{98EFC1A4-5BD9-0115-D73B-4F2C4149C729}"/>
    <pc:docChg chg="modSld">
      <pc:chgData name="Ingibjörg Benediktsdóttir" userId="S::ingibjorg@hac.is::f2a0bb0b-0a74-44e8-b550-ff7c0c716fe7" providerId="AD" clId="Web-{98EFC1A4-5BD9-0115-D73B-4F2C4149C729}" dt="2022-01-17T10:17:16.591" v="66" actId="20577"/>
      <pc:docMkLst>
        <pc:docMk/>
      </pc:docMkLst>
      <pc:sldChg chg="modSp">
        <pc:chgData name="Ingibjörg Benediktsdóttir" userId="S::ingibjorg@hac.is::f2a0bb0b-0a74-44e8-b550-ff7c0c716fe7" providerId="AD" clId="Web-{98EFC1A4-5BD9-0115-D73B-4F2C4149C729}" dt="2022-01-17T08:59:01.992" v="4" actId="20577"/>
        <pc:sldMkLst>
          <pc:docMk/>
          <pc:sldMk cId="0" sldId="257"/>
        </pc:sldMkLst>
        <pc:spChg chg="mod">
          <ac:chgData name="Ingibjörg Benediktsdóttir" userId="S::ingibjorg@hac.is::f2a0bb0b-0a74-44e8-b550-ff7c0c716fe7" providerId="AD" clId="Web-{98EFC1A4-5BD9-0115-D73B-4F2C4149C729}" dt="2022-01-17T08:59:01.992" v="4" actId="20577"/>
          <ac:spMkLst>
            <pc:docMk/>
            <pc:sldMk cId="0" sldId="257"/>
            <ac:spMk id="2" creationId="{1834F9FB-3BB9-4A9C-BA95-958148D2C1E2}"/>
          </ac:spMkLst>
        </pc:spChg>
      </pc:sldChg>
      <pc:sldChg chg="modSp">
        <pc:chgData name="Ingibjörg Benediktsdóttir" userId="S::ingibjorg@hac.is::f2a0bb0b-0a74-44e8-b550-ff7c0c716fe7" providerId="AD" clId="Web-{98EFC1A4-5BD9-0115-D73B-4F2C4149C729}" dt="2022-01-17T09:00:59.171" v="15" actId="20577"/>
        <pc:sldMkLst>
          <pc:docMk/>
          <pc:sldMk cId="1072121589" sldId="282"/>
        </pc:sldMkLst>
        <pc:spChg chg="mod">
          <ac:chgData name="Ingibjörg Benediktsdóttir" userId="S::ingibjorg@hac.is::f2a0bb0b-0a74-44e8-b550-ff7c0c716fe7" providerId="AD" clId="Web-{98EFC1A4-5BD9-0115-D73B-4F2C4149C729}" dt="2022-01-17T09:00:27.622" v="10" actId="20577"/>
          <ac:spMkLst>
            <pc:docMk/>
            <pc:sldMk cId="1072121589" sldId="282"/>
            <ac:spMk id="16" creationId="{77CACE05-3FA8-45E1-98C2-47EEF651D08D}"/>
          </ac:spMkLst>
        </pc:spChg>
        <pc:graphicFrameChg chg="modGraphic">
          <ac:chgData name="Ingibjörg Benediktsdóttir" userId="S::ingibjorg@hac.is::f2a0bb0b-0a74-44e8-b550-ff7c0c716fe7" providerId="AD" clId="Web-{98EFC1A4-5BD9-0115-D73B-4F2C4149C729}" dt="2022-01-17T09:00:59.171" v="15" actId="20577"/>
          <ac:graphicFrameMkLst>
            <pc:docMk/>
            <pc:sldMk cId="1072121589" sldId="282"/>
            <ac:graphicFrameMk id="12" creationId="{7B3C94F9-A871-4033-A51D-3F14FDEA8D72}"/>
          </ac:graphicFrameMkLst>
        </pc:graphicFrameChg>
      </pc:sldChg>
      <pc:sldChg chg="modSp">
        <pc:chgData name="Ingibjörg Benediktsdóttir" userId="S::ingibjorg@hac.is::f2a0bb0b-0a74-44e8-b550-ff7c0c716fe7" providerId="AD" clId="Web-{98EFC1A4-5BD9-0115-D73B-4F2C4149C729}" dt="2022-01-17T09:32:57.233" v="45" actId="20577"/>
        <pc:sldMkLst>
          <pc:docMk/>
          <pc:sldMk cId="1469633756" sldId="284"/>
        </pc:sldMkLst>
        <pc:spChg chg="mod">
          <ac:chgData name="Ingibjörg Benediktsdóttir" userId="S::ingibjorg@hac.is::f2a0bb0b-0a74-44e8-b550-ff7c0c716fe7" providerId="AD" clId="Web-{98EFC1A4-5BD9-0115-D73B-4F2C4149C729}" dt="2022-01-17T09:32:57.233" v="45" actId="20577"/>
          <ac:spMkLst>
            <pc:docMk/>
            <pc:sldMk cId="1469633756" sldId="284"/>
            <ac:spMk id="15" creationId="{31CDF80B-8A44-41BA-A2DB-090540A7ED0E}"/>
          </ac:spMkLst>
        </pc:spChg>
        <pc:graphicFrameChg chg="modGraphic">
          <ac:chgData name="Ingibjörg Benediktsdóttir" userId="S::ingibjorg@hac.is::f2a0bb0b-0a74-44e8-b550-ff7c0c716fe7" providerId="AD" clId="Web-{98EFC1A4-5BD9-0115-D73B-4F2C4149C729}" dt="2022-01-17T09:31:43.997" v="23" actId="20577"/>
          <ac:graphicFrameMkLst>
            <pc:docMk/>
            <pc:sldMk cId="1469633756" sldId="284"/>
            <ac:graphicFrameMk id="10" creationId="{33AA8A3C-C574-4834-B019-CC90C707C727}"/>
          </ac:graphicFrameMkLst>
        </pc:graphicFrameChg>
      </pc:sldChg>
      <pc:sldChg chg="modSp">
        <pc:chgData name="Ingibjörg Benediktsdóttir" userId="S::ingibjorg@hac.is::f2a0bb0b-0a74-44e8-b550-ff7c0c716fe7" providerId="AD" clId="Web-{98EFC1A4-5BD9-0115-D73B-4F2C4149C729}" dt="2022-01-17T10:16:17.480" v="60" actId="20577"/>
        <pc:sldMkLst>
          <pc:docMk/>
          <pc:sldMk cId="107140393" sldId="285"/>
        </pc:sldMkLst>
        <pc:spChg chg="mod">
          <ac:chgData name="Ingibjörg Benediktsdóttir" userId="S::ingibjorg@hac.is::f2a0bb0b-0a74-44e8-b550-ff7c0c716fe7" providerId="AD" clId="Web-{98EFC1A4-5BD9-0115-D73B-4F2C4149C729}" dt="2022-01-17T10:16:17.480" v="60" actId="20577"/>
          <ac:spMkLst>
            <pc:docMk/>
            <pc:sldMk cId="107140393" sldId="285"/>
            <ac:spMk id="12" creationId="{F9228AFF-8B4F-482A-93CB-F85E164D5BE7}"/>
          </ac:spMkLst>
        </pc:spChg>
        <pc:spChg chg="mod">
          <ac:chgData name="Ingibjörg Benediktsdóttir" userId="S::ingibjorg@hac.is::f2a0bb0b-0a74-44e8-b550-ff7c0c716fe7" providerId="AD" clId="Web-{98EFC1A4-5BD9-0115-D73B-4F2C4149C729}" dt="2022-01-17T10:15:44.698" v="54" actId="20577"/>
          <ac:spMkLst>
            <pc:docMk/>
            <pc:sldMk cId="107140393" sldId="285"/>
            <ac:spMk id="18" creationId="{9EC2A79D-8F5E-4475-9C9B-24EB8BC09B27}"/>
          </ac:spMkLst>
        </pc:spChg>
      </pc:sldChg>
      <pc:sldChg chg="modSp">
        <pc:chgData name="Ingibjörg Benediktsdóttir" userId="S::ingibjorg@hac.is::f2a0bb0b-0a74-44e8-b550-ff7c0c716fe7" providerId="AD" clId="Web-{98EFC1A4-5BD9-0115-D73B-4F2C4149C729}" dt="2022-01-17T10:17:16.591" v="66" actId="20577"/>
        <pc:sldMkLst>
          <pc:docMk/>
          <pc:sldMk cId="3475313610" sldId="298"/>
        </pc:sldMkLst>
        <pc:spChg chg="mod">
          <ac:chgData name="Ingibjörg Benediktsdóttir" userId="S::ingibjorg@hac.is::f2a0bb0b-0a74-44e8-b550-ff7c0c716fe7" providerId="AD" clId="Web-{98EFC1A4-5BD9-0115-D73B-4F2C4149C729}" dt="2022-01-17T10:16:55.528" v="62" actId="20577"/>
          <ac:spMkLst>
            <pc:docMk/>
            <pc:sldMk cId="3475313610" sldId="298"/>
            <ac:spMk id="10" creationId="{EE3402DC-ED4E-432E-A418-B5A768254A81}"/>
          </ac:spMkLst>
        </pc:spChg>
        <pc:spChg chg="mod">
          <ac:chgData name="Ingibjörg Benediktsdóttir" userId="S::ingibjorg@hac.is::f2a0bb0b-0a74-44e8-b550-ff7c0c716fe7" providerId="AD" clId="Web-{98EFC1A4-5BD9-0115-D73B-4F2C4149C729}" dt="2022-01-17T10:17:16.591" v="66" actId="20577"/>
          <ac:spMkLst>
            <pc:docMk/>
            <pc:sldMk cId="3475313610" sldId="298"/>
            <ac:spMk id="15" creationId="{560B6DF2-DBD2-4CD6-B287-F3C804FB0754}"/>
          </ac:spMkLst>
        </pc:spChg>
      </pc:sldChg>
    </pc:docChg>
  </pc:docChgLst>
  <pc:docChgLst>
    <pc:chgData name="Ingibjörg Benediktsdóttir" userId="S::ingibjorg@hac.is::f2a0bb0b-0a74-44e8-b550-ff7c0c716fe7" providerId="AD" clId="Web-{F5090BC1-191A-3505-FACD-20B4A623B5DB}"/>
    <pc:docChg chg="modSld">
      <pc:chgData name="Ingibjörg Benediktsdóttir" userId="S::ingibjorg@hac.is::f2a0bb0b-0a74-44e8-b550-ff7c0c716fe7" providerId="AD" clId="Web-{F5090BC1-191A-3505-FACD-20B4A623B5DB}" dt="2022-01-17T13:20:44.432" v="5" actId="20577"/>
      <pc:docMkLst>
        <pc:docMk/>
      </pc:docMkLst>
      <pc:sldChg chg="modSp">
        <pc:chgData name="Ingibjörg Benediktsdóttir" userId="S::ingibjorg@hac.is::f2a0bb0b-0a74-44e8-b550-ff7c0c716fe7" providerId="AD" clId="Web-{F5090BC1-191A-3505-FACD-20B4A623B5DB}" dt="2022-01-17T13:20:44.432" v="5" actId="20577"/>
        <pc:sldMkLst>
          <pc:docMk/>
          <pc:sldMk cId="1320259732" sldId="301"/>
        </pc:sldMkLst>
        <pc:spChg chg="mod">
          <ac:chgData name="Ingibjörg Benediktsdóttir" userId="S::ingibjorg@hac.is::f2a0bb0b-0a74-44e8-b550-ff7c0c716fe7" providerId="AD" clId="Web-{F5090BC1-191A-3505-FACD-20B4A623B5DB}" dt="2022-01-17T13:20:44.432" v="5" actId="20577"/>
          <ac:spMkLst>
            <pc:docMk/>
            <pc:sldMk cId="1320259732" sldId="301"/>
            <ac:spMk id="10" creationId="{307E8BDF-01E4-4981-8DAB-529DEF55C55C}"/>
          </ac:spMkLst>
        </pc:spChg>
      </pc:sldChg>
    </pc:docChg>
  </pc:docChgLst>
  <pc:docChgLst>
    <pc:chgData name="Ingibjörg Benediktsdóttir" userId="f2a0bb0b-0a74-44e8-b550-ff7c0c716fe7" providerId="ADAL" clId="{8BB3CC97-0747-48DC-9799-9CDB86BCF980}"/>
    <pc:docChg chg="modSld">
      <pc:chgData name="Ingibjörg Benediktsdóttir" userId="f2a0bb0b-0a74-44e8-b550-ff7c0c716fe7" providerId="ADAL" clId="{8BB3CC97-0747-48DC-9799-9CDB86BCF980}" dt="2022-01-17T13:23:00.129" v="5" actId="20577"/>
      <pc:docMkLst>
        <pc:docMk/>
      </pc:docMkLst>
      <pc:sldChg chg="modSp mod">
        <pc:chgData name="Ingibjörg Benediktsdóttir" userId="f2a0bb0b-0a74-44e8-b550-ff7c0c716fe7" providerId="ADAL" clId="{8BB3CC97-0747-48DC-9799-9CDB86BCF980}" dt="2022-01-17T13:21:50.124" v="1" actId="108"/>
        <pc:sldMkLst>
          <pc:docMk/>
          <pc:sldMk cId="1320259732" sldId="301"/>
        </pc:sldMkLst>
        <pc:spChg chg="mod">
          <ac:chgData name="Ingibjörg Benediktsdóttir" userId="f2a0bb0b-0a74-44e8-b550-ff7c0c716fe7" providerId="ADAL" clId="{8BB3CC97-0747-48DC-9799-9CDB86BCF980}" dt="2022-01-17T13:21:50.124" v="1" actId="108"/>
          <ac:spMkLst>
            <pc:docMk/>
            <pc:sldMk cId="1320259732" sldId="301"/>
            <ac:spMk id="10" creationId="{307E8BDF-01E4-4981-8DAB-529DEF55C55C}"/>
          </ac:spMkLst>
        </pc:spChg>
      </pc:sldChg>
      <pc:sldChg chg="modSp mod">
        <pc:chgData name="Ingibjörg Benediktsdóttir" userId="f2a0bb0b-0a74-44e8-b550-ff7c0c716fe7" providerId="ADAL" clId="{8BB3CC97-0747-48DC-9799-9CDB86BCF980}" dt="2022-01-17T13:22:06.724" v="2" actId="13926"/>
        <pc:sldMkLst>
          <pc:docMk/>
          <pc:sldMk cId="2362887707" sldId="302"/>
        </pc:sldMkLst>
        <pc:spChg chg="mod">
          <ac:chgData name="Ingibjörg Benediktsdóttir" userId="f2a0bb0b-0a74-44e8-b550-ff7c0c716fe7" providerId="ADAL" clId="{8BB3CC97-0747-48DC-9799-9CDB86BCF980}" dt="2022-01-17T13:22:06.724" v="2" actId="13926"/>
          <ac:spMkLst>
            <pc:docMk/>
            <pc:sldMk cId="2362887707" sldId="302"/>
            <ac:spMk id="10" creationId="{6EDFDF18-76FD-4A22-8D29-0E8FC22155D3}"/>
          </ac:spMkLst>
        </pc:spChg>
      </pc:sldChg>
      <pc:sldChg chg="modSp mod">
        <pc:chgData name="Ingibjörg Benediktsdóttir" userId="f2a0bb0b-0a74-44e8-b550-ff7c0c716fe7" providerId="ADAL" clId="{8BB3CC97-0747-48DC-9799-9CDB86BCF980}" dt="2022-01-17T13:23:00.129" v="5" actId="20577"/>
        <pc:sldMkLst>
          <pc:docMk/>
          <pc:sldMk cId="3125274326" sldId="322"/>
        </pc:sldMkLst>
        <pc:spChg chg="mod">
          <ac:chgData name="Ingibjörg Benediktsdóttir" userId="f2a0bb0b-0a74-44e8-b550-ff7c0c716fe7" providerId="ADAL" clId="{8BB3CC97-0747-48DC-9799-9CDB86BCF980}" dt="2022-01-17T13:22:47.994" v="3" actId="20577"/>
          <ac:spMkLst>
            <pc:docMk/>
            <pc:sldMk cId="3125274326" sldId="322"/>
            <ac:spMk id="32" creationId="{8567201C-71E2-4837-B158-190871B94D33}"/>
          </ac:spMkLst>
        </pc:spChg>
        <pc:spChg chg="mod">
          <ac:chgData name="Ingibjörg Benediktsdóttir" userId="f2a0bb0b-0a74-44e8-b550-ff7c0c716fe7" providerId="ADAL" clId="{8BB3CC97-0747-48DC-9799-9CDB86BCF980}" dt="2022-01-17T13:23:00.129" v="5" actId="20577"/>
          <ac:spMkLst>
            <pc:docMk/>
            <pc:sldMk cId="3125274326" sldId="322"/>
            <ac:spMk id="33" creationId="{B2A04583-5DDD-4D94-A00F-21422E6C416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E9DAD-F505-4361-BB48-45A06D1C79D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S"/>
        </a:p>
      </dgm:t>
    </dgm:pt>
    <dgm:pt modelId="{2F4BADEF-1131-45A8-BF71-2CF9B3865C73}">
      <dgm:prSet/>
      <dgm:spPr>
        <a:solidFill>
          <a:srgbClr val="4EAE3A"/>
        </a:solidFill>
      </dgm:spPr>
      <dgm:t>
        <a:bodyPr/>
        <a:lstStyle/>
        <a:p>
          <a:pPr rtl="0"/>
          <a:r>
            <a:rPr lang="en-GB" dirty="0" err="1"/>
            <a:t>Mikilvægt</a:t>
          </a:r>
          <a:r>
            <a:rPr lang="en-GB" dirty="0"/>
            <a:t> er </a:t>
          </a:r>
          <a:r>
            <a:rPr lang="en-GB" dirty="0" err="1"/>
            <a:t>að</a:t>
          </a:r>
          <a:r>
            <a:rPr lang="en-GB" dirty="0"/>
            <a:t> </a:t>
          </a:r>
          <a:r>
            <a:rPr lang="en-GB" dirty="0" err="1"/>
            <a:t>skilgreina</a:t>
          </a:r>
          <a:r>
            <a:rPr lang="en-GB" dirty="0"/>
            <a:t> markmið </a:t>
          </a:r>
          <a:r>
            <a:rPr lang="en-GB" dirty="0" err="1"/>
            <a:t>og</a:t>
          </a:r>
          <a:r>
            <a:rPr lang="en-GB" dirty="0"/>
            <a:t> </a:t>
          </a:r>
          <a:r>
            <a:rPr lang="en-GB" dirty="0" err="1"/>
            <a:t>markhóp</a:t>
          </a:r>
          <a:r>
            <a:rPr lang="en-GB" dirty="0"/>
            <a:t> </a:t>
          </a:r>
          <a:r>
            <a:rPr lang="en-GB" dirty="0" err="1"/>
            <a:t>sem</a:t>
          </a:r>
          <a:r>
            <a:rPr lang="en-GB" dirty="0"/>
            <a:t> á </a:t>
          </a:r>
          <a:r>
            <a:rPr lang="en-GB" dirty="0" err="1"/>
            <a:t>að</a:t>
          </a:r>
          <a:r>
            <a:rPr lang="en-GB" dirty="0"/>
            <a:t> </a:t>
          </a:r>
          <a:r>
            <a:rPr lang="en-GB" dirty="0" err="1"/>
            <a:t>ná</a:t>
          </a:r>
          <a:r>
            <a:rPr lang="en-GB" dirty="0"/>
            <a:t> </a:t>
          </a:r>
          <a:r>
            <a:rPr lang="en-GB" dirty="0" err="1"/>
            <a:t>til</a:t>
          </a:r>
          <a:r>
            <a:rPr lang="en-GB" dirty="0"/>
            <a:t>. </a:t>
          </a:r>
          <a:r>
            <a:rPr lang="en-GB" dirty="0" err="1"/>
            <a:t>Hönnun</a:t>
          </a:r>
          <a:r>
            <a:rPr lang="en-GB" dirty="0"/>
            <a:t>, </a:t>
          </a:r>
          <a:r>
            <a:rPr lang="en-GB" dirty="0" err="1"/>
            <a:t>innihald</a:t>
          </a:r>
          <a:r>
            <a:rPr lang="en-GB" dirty="0"/>
            <a:t> </a:t>
          </a:r>
          <a:r>
            <a:rPr lang="en-GB" dirty="0" err="1"/>
            <a:t>og</a:t>
          </a:r>
          <a:r>
            <a:rPr lang="en-GB" dirty="0"/>
            <a:t> </a:t>
          </a:r>
          <a:r>
            <a:rPr lang="en-GB" dirty="0" err="1"/>
            <a:t>tungumál</a:t>
          </a:r>
          <a:r>
            <a:rPr lang="en-GB" dirty="0"/>
            <a:t> </a:t>
          </a:r>
          <a:r>
            <a:rPr lang="en-GB" dirty="0" err="1"/>
            <a:t>ættu</a:t>
          </a:r>
          <a:r>
            <a:rPr lang="en-GB" dirty="0"/>
            <a:t> </a:t>
          </a:r>
          <a:r>
            <a:rPr lang="en-GB" dirty="0" err="1"/>
            <a:t>síðan</a:t>
          </a:r>
          <a:r>
            <a:rPr lang="en-GB" dirty="0"/>
            <a:t> </a:t>
          </a:r>
          <a:r>
            <a:rPr lang="en-GB" dirty="0" err="1"/>
            <a:t>að</a:t>
          </a:r>
          <a:r>
            <a:rPr lang="en-GB" dirty="0"/>
            <a:t> </a:t>
          </a:r>
          <a:r>
            <a:rPr lang="en-GB" dirty="0" err="1"/>
            <a:t>miðast</a:t>
          </a:r>
          <a:r>
            <a:rPr lang="en-GB" dirty="0"/>
            <a:t> </a:t>
          </a:r>
          <a:r>
            <a:rPr lang="en-GB" dirty="0" err="1"/>
            <a:t>við</a:t>
          </a:r>
          <a:r>
            <a:rPr lang="en-GB" dirty="0"/>
            <a:t> </a:t>
          </a:r>
          <a:r>
            <a:rPr lang="en-GB" dirty="0" err="1"/>
            <a:t>þann</a:t>
          </a:r>
          <a:r>
            <a:rPr lang="en-GB" dirty="0"/>
            <a:t> </a:t>
          </a:r>
          <a:r>
            <a:rPr lang="en-GB" dirty="0" err="1"/>
            <a:t>markhóp</a:t>
          </a:r>
          <a:r>
            <a:rPr lang="en-GB" dirty="0"/>
            <a:t>.</a:t>
          </a:r>
          <a:r>
            <a:rPr lang="en-GB" dirty="0">
              <a:latin typeface="Calibri Light" panose="020F0302020204030204"/>
            </a:rPr>
            <a:t> </a:t>
          </a:r>
          <a:endParaRPr lang="es-ES" dirty="0"/>
        </a:p>
      </dgm:t>
    </dgm:pt>
    <dgm:pt modelId="{DBD0AC08-9C42-40E9-8F02-E2B56C04FA6B}" type="parTrans" cxnId="{D28FE897-E62A-4B6A-A836-DC3AF243D7E6}">
      <dgm:prSet/>
      <dgm:spPr/>
      <dgm:t>
        <a:bodyPr/>
        <a:lstStyle/>
        <a:p>
          <a:endParaRPr lang="es-ES"/>
        </a:p>
      </dgm:t>
    </dgm:pt>
    <dgm:pt modelId="{63700E2C-257E-49A3-840D-24E551AA4192}" type="sibTrans" cxnId="{D28FE897-E62A-4B6A-A836-DC3AF243D7E6}">
      <dgm:prSet/>
      <dgm:spPr/>
      <dgm:t>
        <a:bodyPr/>
        <a:lstStyle/>
        <a:p>
          <a:endParaRPr lang="es-ES"/>
        </a:p>
      </dgm:t>
    </dgm:pt>
    <dgm:pt modelId="{19333E1C-6D84-4C5D-9C3E-0A82B93B8A22}">
      <dgm:prSet/>
      <dgm:spPr>
        <a:solidFill>
          <a:srgbClr val="266C9F"/>
        </a:solidFill>
      </dgm:spPr>
      <dgm:t>
        <a:bodyPr/>
        <a:lstStyle/>
        <a:p>
          <a:r>
            <a:rPr lang="en-GB" dirty="0" err="1"/>
            <a:t>Þetta</a:t>
          </a:r>
          <a:r>
            <a:rPr lang="en-GB" dirty="0"/>
            <a:t> </a:t>
          </a:r>
          <a:r>
            <a:rPr lang="en-GB" dirty="0" err="1"/>
            <a:t>gerir</a:t>
          </a:r>
          <a:r>
            <a:rPr lang="en-GB" dirty="0"/>
            <a:t> </a:t>
          </a:r>
          <a:r>
            <a:rPr lang="en-GB" dirty="0" err="1"/>
            <a:t>þú</a:t>
          </a:r>
          <a:r>
            <a:rPr lang="en-GB" dirty="0"/>
            <a:t> </a:t>
          </a:r>
          <a:r>
            <a:rPr lang="en-GB" dirty="0" err="1"/>
            <a:t>með</a:t>
          </a:r>
          <a:r>
            <a:rPr lang="en-GB" dirty="0"/>
            <a:t> </a:t>
          </a:r>
          <a:r>
            <a:rPr lang="en-GB" dirty="0" err="1"/>
            <a:t>því</a:t>
          </a:r>
          <a:r>
            <a:rPr lang="en-GB" dirty="0"/>
            <a:t> </a:t>
          </a:r>
          <a:r>
            <a:rPr lang="en-GB" dirty="0" err="1"/>
            <a:t>að</a:t>
          </a:r>
          <a:r>
            <a:rPr lang="en-GB" dirty="0"/>
            <a:t> </a:t>
          </a:r>
          <a:r>
            <a:rPr lang="en-GB" dirty="0" err="1"/>
            <a:t>gæta</a:t>
          </a:r>
          <a:r>
            <a:rPr lang="en-GB" dirty="0"/>
            <a:t> </a:t>
          </a:r>
          <a:r>
            <a:rPr lang="en-GB" dirty="0" err="1"/>
            <a:t>þess</a:t>
          </a:r>
          <a:r>
            <a:rPr lang="en-GB" dirty="0"/>
            <a:t> </a:t>
          </a:r>
          <a:r>
            <a:rPr lang="en-GB" dirty="0" err="1"/>
            <a:t>að</a:t>
          </a:r>
          <a:r>
            <a:rPr lang="en-GB" dirty="0"/>
            <a:t> </a:t>
          </a:r>
          <a:r>
            <a:rPr lang="en-GB" dirty="0" err="1"/>
            <a:t>málfari</a:t>
          </a:r>
          <a:r>
            <a:rPr lang="en-GB" dirty="0"/>
            <a:t> </a:t>
          </a:r>
          <a:r>
            <a:rPr lang="en-GB" dirty="0" err="1"/>
            <a:t>sé</a:t>
          </a:r>
          <a:r>
            <a:rPr lang="en-GB" dirty="0"/>
            <a:t> </a:t>
          </a:r>
          <a:r>
            <a:rPr lang="en-GB" dirty="0" err="1"/>
            <a:t>heppilegt</a:t>
          </a:r>
          <a:r>
            <a:rPr lang="en-GB" dirty="0"/>
            <a:t> (ekki of </a:t>
          </a:r>
          <a:r>
            <a:rPr lang="en-GB" dirty="0" err="1"/>
            <a:t>tæknilegt</a:t>
          </a:r>
          <a:r>
            <a:rPr lang="en-GB" dirty="0"/>
            <a:t>) </a:t>
          </a:r>
          <a:r>
            <a:rPr lang="en-GB" dirty="0" err="1"/>
            <a:t>og</a:t>
          </a:r>
          <a:r>
            <a:rPr lang="en-GB" dirty="0"/>
            <a:t> </a:t>
          </a:r>
          <a:r>
            <a:rPr lang="en-GB" dirty="0" err="1"/>
            <a:t>að</a:t>
          </a:r>
          <a:r>
            <a:rPr lang="en-GB" dirty="0"/>
            <a:t> </a:t>
          </a:r>
          <a:r>
            <a:rPr lang="en-GB" dirty="0" err="1"/>
            <a:t>upplýsingar</a:t>
          </a:r>
          <a:r>
            <a:rPr lang="en-GB" dirty="0"/>
            <a:t> </a:t>
          </a:r>
          <a:r>
            <a:rPr lang="en-GB" dirty="0" err="1"/>
            <a:t>séu</a:t>
          </a:r>
          <a:r>
            <a:rPr lang="en-GB" dirty="0"/>
            <a:t> </a:t>
          </a:r>
          <a:r>
            <a:rPr lang="en-GB" dirty="0" err="1"/>
            <a:t>skýrar</a:t>
          </a:r>
          <a:r>
            <a:rPr lang="en-GB" dirty="0"/>
            <a:t> </a:t>
          </a:r>
          <a:r>
            <a:rPr lang="en-GB" dirty="0" err="1"/>
            <a:t>og</a:t>
          </a:r>
          <a:r>
            <a:rPr lang="en-GB" dirty="0"/>
            <a:t> </a:t>
          </a:r>
          <a:r>
            <a:rPr lang="en-GB" dirty="0" err="1"/>
            <a:t>hnitmiðaðar</a:t>
          </a:r>
          <a:r>
            <a:rPr lang="en-GB" dirty="0"/>
            <a:t>, </a:t>
          </a:r>
          <a:r>
            <a:rPr lang="en-GB" dirty="0" err="1"/>
            <a:t>settar</a:t>
          </a:r>
          <a:r>
            <a:rPr lang="en-GB" dirty="0"/>
            <a:t> </a:t>
          </a:r>
          <a:r>
            <a:rPr lang="en-GB" dirty="0" err="1"/>
            <a:t>fram</a:t>
          </a:r>
          <a:r>
            <a:rPr lang="en-GB" dirty="0"/>
            <a:t> í </a:t>
          </a:r>
          <a:r>
            <a:rPr lang="en-GB" dirty="0" err="1"/>
            <a:t>stuttum</a:t>
          </a:r>
          <a:r>
            <a:rPr lang="en-GB" dirty="0"/>
            <a:t> </a:t>
          </a:r>
          <a:r>
            <a:rPr lang="en-GB" dirty="0" err="1"/>
            <a:t>málsgreinum</a:t>
          </a:r>
          <a:r>
            <a:rPr lang="en-GB" dirty="0"/>
            <a:t> </a:t>
          </a:r>
          <a:r>
            <a:rPr lang="en-GB" dirty="0" err="1"/>
            <a:t>með</a:t>
          </a:r>
          <a:r>
            <a:rPr lang="en-GB" dirty="0"/>
            <a:t> </a:t>
          </a:r>
          <a:r>
            <a:rPr lang="en-GB" dirty="0" err="1"/>
            <a:t>leturstærð</a:t>
          </a:r>
          <a:r>
            <a:rPr lang="en-GB" dirty="0"/>
            <a:t> </a:t>
          </a:r>
          <a:r>
            <a:rPr lang="en-GB" dirty="0" err="1"/>
            <a:t>og</a:t>
          </a:r>
          <a:r>
            <a:rPr lang="en-GB" dirty="0"/>
            <a:t> –</a:t>
          </a:r>
          <a:r>
            <a:rPr lang="en-GB" dirty="0" err="1"/>
            <a:t>gerð</a:t>
          </a:r>
          <a:r>
            <a:rPr lang="en-GB" dirty="0"/>
            <a:t> </a:t>
          </a:r>
          <a:r>
            <a:rPr lang="en-GB" dirty="0" err="1"/>
            <a:t>sem</a:t>
          </a:r>
          <a:r>
            <a:rPr lang="en-GB" dirty="0"/>
            <a:t> </a:t>
          </a:r>
          <a:r>
            <a:rPr lang="en-GB" dirty="0" err="1"/>
            <a:t>henta</a:t>
          </a:r>
          <a:r>
            <a:rPr lang="en-GB" dirty="0"/>
            <a:t> </a:t>
          </a:r>
          <a:r>
            <a:rPr lang="en-GB" dirty="0" err="1"/>
            <a:t>bæði</a:t>
          </a:r>
          <a:r>
            <a:rPr lang="en-GB" dirty="0"/>
            <a:t> </a:t>
          </a:r>
          <a:r>
            <a:rPr lang="en-GB" dirty="0" err="1"/>
            <a:t>innihaldi</a:t>
          </a:r>
          <a:r>
            <a:rPr lang="en-GB" dirty="0"/>
            <a:t> </a:t>
          </a:r>
          <a:r>
            <a:rPr lang="en-GB" dirty="0" err="1"/>
            <a:t>og</a:t>
          </a:r>
          <a:r>
            <a:rPr lang="en-GB" dirty="0"/>
            <a:t> </a:t>
          </a:r>
          <a:r>
            <a:rPr lang="en-GB" dirty="0" err="1"/>
            <a:t>Þetta</a:t>
          </a:r>
          <a:r>
            <a:rPr lang="en-GB" dirty="0"/>
            <a:t> </a:t>
          </a:r>
          <a:r>
            <a:rPr lang="en-GB" dirty="0" err="1"/>
            <a:t>gerir</a:t>
          </a:r>
          <a:r>
            <a:rPr lang="en-GB" dirty="0"/>
            <a:t> </a:t>
          </a:r>
          <a:r>
            <a:rPr lang="en-GB" dirty="0" err="1"/>
            <a:t>þú</a:t>
          </a:r>
          <a:r>
            <a:rPr lang="en-GB" dirty="0"/>
            <a:t> </a:t>
          </a:r>
          <a:r>
            <a:rPr lang="en-GB" dirty="0" err="1"/>
            <a:t>með</a:t>
          </a:r>
          <a:r>
            <a:rPr lang="en-GB" dirty="0"/>
            <a:t> </a:t>
          </a:r>
          <a:r>
            <a:rPr lang="en-GB" dirty="0" err="1"/>
            <a:t>því</a:t>
          </a:r>
          <a:r>
            <a:rPr lang="en-GB" dirty="0"/>
            <a:t> </a:t>
          </a:r>
          <a:r>
            <a:rPr lang="en-GB" dirty="0" err="1"/>
            <a:t>að</a:t>
          </a:r>
          <a:r>
            <a:rPr lang="en-GB" dirty="0"/>
            <a:t> </a:t>
          </a:r>
          <a:r>
            <a:rPr lang="en-GB" dirty="0" err="1"/>
            <a:t>gæta</a:t>
          </a:r>
          <a:r>
            <a:rPr lang="en-GB" dirty="0"/>
            <a:t> </a:t>
          </a:r>
          <a:r>
            <a:rPr lang="en-GB" dirty="0" err="1"/>
            <a:t>að</a:t>
          </a:r>
          <a:r>
            <a:rPr lang="en-GB" dirty="0"/>
            <a:t> </a:t>
          </a:r>
          <a:r>
            <a:rPr lang="en-GB" dirty="0" err="1"/>
            <a:t>málfari</a:t>
          </a:r>
          <a:r>
            <a:rPr lang="en-GB" dirty="0"/>
            <a:t> (</a:t>
          </a:r>
          <a:r>
            <a:rPr lang="en-GB" dirty="0" err="1"/>
            <a:t>hafðu</a:t>
          </a:r>
          <a:r>
            <a:rPr lang="en-GB" dirty="0"/>
            <a:t> </a:t>
          </a:r>
          <a:r>
            <a:rPr lang="en-GB" dirty="0" err="1"/>
            <a:t>það</a:t>
          </a:r>
          <a:r>
            <a:rPr lang="en-GB" dirty="0"/>
            <a:t> ekki of </a:t>
          </a:r>
          <a:r>
            <a:rPr lang="en-GB" dirty="0" err="1"/>
            <a:t>tæknilegt</a:t>
          </a:r>
          <a:r>
            <a:rPr lang="en-GB" dirty="0"/>
            <a:t>) </a:t>
          </a:r>
          <a:r>
            <a:rPr lang="en-GB" dirty="0" err="1"/>
            <a:t>og</a:t>
          </a:r>
          <a:r>
            <a:rPr lang="en-GB" dirty="0"/>
            <a:t> </a:t>
          </a:r>
          <a:r>
            <a:rPr lang="en-GB" dirty="0" err="1"/>
            <a:t>upplýsingar</a:t>
          </a:r>
          <a:r>
            <a:rPr lang="en-GB" dirty="0"/>
            <a:t> </a:t>
          </a:r>
          <a:r>
            <a:rPr lang="en-GB" dirty="0" err="1"/>
            <a:t>ættu</a:t>
          </a:r>
          <a:r>
            <a:rPr lang="en-GB" dirty="0"/>
            <a:t> </a:t>
          </a:r>
          <a:r>
            <a:rPr lang="en-GB" dirty="0" err="1"/>
            <a:t>að</a:t>
          </a:r>
          <a:r>
            <a:rPr lang="en-GB" dirty="0"/>
            <a:t> vera </a:t>
          </a:r>
          <a:r>
            <a:rPr lang="en-GB" dirty="0" err="1"/>
            <a:t>skýrar</a:t>
          </a:r>
          <a:r>
            <a:rPr lang="en-GB" dirty="0"/>
            <a:t> </a:t>
          </a:r>
          <a:r>
            <a:rPr lang="en-GB" dirty="0" err="1"/>
            <a:t>og</a:t>
          </a:r>
          <a:r>
            <a:rPr lang="en-GB" dirty="0"/>
            <a:t> </a:t>
          </a:r>
          <a:r>
            <a:rPr lang="en-GB" dirty="0" err="1"/>
            <a:t>hnitmiðaðar</a:t>
          </a:r>
          <a:r>
            <a:rPr lang="en-GB" dirty="0"/>
            <a:t>, </a:t>
          </a:r>
          <a:r>
            <a:rPr lang="en-GB" dirty="0" err="1"/>
            <a:t>settar</a:t>
          </a:r>
          <a:r>
            <a:rPr lang="en-GB" dirty="0"/>
            <a:t> </a:t>
          </a:r>
          <a:r>
            <a:rPr lang="en-GB" dirty="0" err="1"/>
            <a:t>fram</a:t>
          </a:r>
          <a:r>
            <a:rPr lang="en-GB" dirty="0"/>
            <a:t> í </a:t>
          </a:r>
          <a:r>
            <a:rPr lang="en-GB" dirty="0" err="1"/>
            <a:t>stuttum</a:t>
          </a:r>
          <a:r>
            <a:rPr lang="en-GB" dirty="0"/>
            <a:t> </a:t>
          </a:r>
          <a:r>
            <a:rPr lang="en-GB" dirty="0" err="1"/>
            <a:t>málsgreinum</a:t>
          </a:r>
          <a:r>
            <a:rPr lang="en-GB" dirty="0"/>
            <a:t> </a:t>
          </a:r>
          <a:r>
            <a:rPr lang="en-GB" dirty="0" err="1"/>
            <a:t>með</a:t>
          </a:r>
          <a:r>
            <a:rPr lang="en-GB" dirty="0"/>
            <a:t> </a:t>
          </a:r>
          <a:r>
            <a:rPr lang="en-GB" dirty="0" err="1"/>
            <a:t>leturstærð</a:t>
          </a:r>
          <a:r>
            <a:rPr lang="en-GB" dirty="0"/>
            <a:t> </a:t>
          </a:r>
          <a:r>
            <a:rPr lang="en-GB" dirty="0" err="1"/>
            <a:t>og</a:t>
          </a:r>
          <a:r>
            <a:rPr lang="en-GB" dirty="0"/>
            <a:t> –</a:t>
          </a:r>
          <a:r>
            <a:rPr lang="en-GB" dirty="0" err="1"/>
            <a:t>gerð</a:t>
          </a:r>
          <a:r>
            <a:rPr lang="en-GB" dirty="0"/>
            <a:t> </a:t>
          </a:r>
          <a:r>
            <a:rPr lang="en-GB" dirty="0" err="1"/>
            <a:t>sem</a:t>
          </a:r>
          <a:r>
            <a:rPr lang="en-GB" dirty="0"/>
            <a:t> </a:t>
          </a:r>
          <a:r>
            <a:rPr lang="en-GB" dirty="0" err="1"/>
            <a:t>henta</a:t>
          </a:r>
          <a:r>
            <a:rPr lang="en-GB" dirty="0"/>
            <a:t> </a:t>
          </a:r>
          <a:r>
            <a:rPr lang="en-GB" dirty="0" err="1"/>
            <a:t>bæði</a:t>
          </a:r>
          <a:r>
            <a:rPr lang="en-GB" dirty="0"/>
            <a:t> </a:t>
          </a:r>
          <a:r>
            <a:rPr lang="en-GB" dirty="0" err="1"/>
            <a:t>innihaldi</a:t>
          </a:r>
          <a:r>
            <a:rPr lang="en-GB" dirty="0"/>
            <a:t> </a:t>
          </a:r>
          <a:r>
            <a:rPr lang="en-GB" dirty="0" err="1"/>
            <a:t>og</a:t>
          </a:r>
          <a:r>
            <a:rPr lang="en-GB" dirty="0"/>
            <a:t> </a:t>
          </a:r>
          <a:r>
            <a:rPr lang="en-GB" dirty="0" err="1"/>
            <a:t>markhópi</a:t>
          </a:r>
          <a:r>
            <a:rPr lang="en-GB" dirty="0"/>
            <a:t>.</a:t>
          </a:r>
          <a:endParaRPr lang="es-ES" dirty="0"/>
        </a:p>
      </dgm:t>
    </dgm:pt>
    <dgm:pt modelId="{BA8F1703-A1AD-41CC-B628-88BD418BE5C0}" type="sibTrans" cxnId="{9B9AE3E4-EFB3-4289-A4EC-E6FA5FDEE7A1}">
      <dgm:prSet/>
      <dgm:spPr/>
      <dgm:t>
        <a:bodyPr/>
        <a:lstStyle/>
        <a:p>
          <a:endParaRPr lang="es-ES"/>
        </a:p>
      </dgm:t>
    </dgm:pt>
    <dgm:pt modelId="{B9563BEA-369C-4F18-960A-9BA2C77E612C}" type="parTrans" cxnId="{9B9AE3E4-EFB3-4289-A4EC-E6FA5FDEE7A1}">
      <dgm:prSet/>
      <dgm:spPr/>
      <dgm:t>
        <a:bodyPr/>
        <a:lstStyle/>
        <a:p>
          <a:endParaRPr lang="es-ES"/>
        </a:p>
      </dgm:t>
    </dgm:pt>
    <dgm:pt modelId="{2095FFC3-04FC-4989-95CA-0CEEC062F97E}">
      <dgm:prSet/>
      <dgm:spPr>
        <a:solidFill>
          <a:srgbClr val="FFB500"/>
        </a:solidFill>
      </dgm:spPr>
      <dgm:t>
        <a:bodyPr/>
        <a:lstStyle/>
        <a:p>
          <a:r>
            <a:rPr lang="en-GB" dirty="0" err="1"/>
            <a:t>Hafðu</a:t>
          </a:r>
          <a:r>
            <a:rPr lang="en-GB" dirty="0"/>
            <a:t> í </a:t>
          </a:r>
          <a:r>
            <a:rPr lang="en-GB" dirty="0" err="1"/>
            <a:t>huga</a:t>
          </a:r>
          <a:r>
            <a:rPr lang="en-GB" dirty="0"/>
            <a:t> </a:t>
          </a:r>
          <a:r>
            <a:rPr lang="en-GB" dirty="0" err="1"/>
            <a:t>að</a:t>
          </a:r>
          <a:r>
            <a:rPr lang="en-GB" dirty="0"/>
            <a:t> </a:t>
          </a:r>
          <a:r>
            <a:rPr lang="en-GB" dirty="0" err="1"/>
            <a:t>við</a:t>
          </a:r>
          <a:r>
            <a:rPr lang="en-GB" dirty="0"/>
            <a:t> </a:t>
          </a:r>
          <a:r>
            <a:rPr lang="en-GB" dirty="0" err="1"/>
            <a:t>miðlun</a:t>
          </a:r>
          <a:r>
            <a:rPr lang="en-GB" dirty="0"/>
            <a:t> á </a:t>
          </a:r>
          <a:r>
            <a:rPr lang="en-GB" dirty="0" err="1"/>
            <a:t>óáþreifanlegum</a:t>
          </a:r>
          <a:r>
            <a:rPr lang="en-GB" dirty="0"/>
            <a:t> </a:t>
          </a:r>
          <a:r>
            <a:rPr lang="en-GB" dirty="0" err="1"/>
            <a:t>menningararfi</a:t>
          </a:r>
          <a:r>
            <a:rPr lang="en-GB" dirty="0"/>
            <a:t> </a:t>
          </a:r>
          <a:r>
            <a:rPr lang="en-GB" dirty="0" err="1"/>
            <a:t>eru</a:t>
          </a:r>
          <a:r>
            <a:rPr lang="en-GB" dirty="0"/>
            <a:t> </a:t>
          </a:r>
          <a:r>
            <a:rPr lang="en-GB" dirty="0" err="1"/>
            <a:t>myndir</a:t>
          </a:r>
          <a:r>
            <a:rPr lang="en-GB" dirty="0"/>
            <a:t> </a:t>
          </a:r>
          <a:r>
            <a:rPr lang="en-GB" dirty="0" err="1"/>
            <a:t>mjög</a:t>
          </a:r>
          <a:r>
            <a:rPr lang="en-GB" dirty="0"/>
            <a:t> </a:t>
          </a:r>
          <a:r>
            <a:rPr lang="en-GB" dirty="0" err="1"/>
            <a:t>mikilvægar</a:t>
          </a:r>
          <a:r>
            <a:rPr lang="en-GB" dirty="0"/>
            <a:t>. </a:t>
          </a:r>
          <a:endParaRPr lang="es-ES" dirty="0"/>
        </a:p>
      </dgm:t>
    </dgm:pt>
    <dgm:pt modelId="{E075288D-0467-48B1-87F6-547B15561C3C}" type="sibTrans" cxnId="{F1948355-20DA-46BA-B0BB-F2E04354EEF1}">
      <dgm:prSet/>
      <dgm:spPr/>
      <dgm:t>
        <a:bodyPr/>
        <a:lstStyle/>
        <a:p>
          <a:endParaRPr lang="es-ES"/>
        </a:p>
      </dgm:t>
    </dgm:pt>
    <dgm:pt modelId="{BCCDB9C2-ADE1-4687-AAC8-25EFF2E1D3F0}" type="parTrans" cxnId="{F1948355-20DA-46BA-B0BB-F2E04354EEF1}">
      <dgm:prSet/>
      <dgm:spPr/>
      <dgm:t>
        <a:bodyPr/>
        <a:lstStyle/>
        <a:p>
          <a:endParaRPr lang="es-ES"/>
        </a:p>
      </dgm:t>
    </dgm:pt>
    <dgm:pt modelId="{5061D274-AB28-47A3-A742-B6EF66C77CC3}">
      <dgm:prSet/>
      <dgm:spPr>
        <a:solidFill>
          <a:srgbClr val="27969F"/>
        </a:solidFill>
      </dgm:spPr>
      <dgm:t>
        <a:bodyPr/>
        <a:lstStyle/>
        <a:p>
          <a:r>
            <a:rPr lang="en-GB" dirty="0" err="1"/>
            <a:t>Myndir</a:t>
          </a:r>
          <a:r>
            <a:rPr lang="en-GB" dirty="0"/>
            <a:t> </a:t>
          </a:r>
          <a:r>
            <a:rPr lang="en-GB" dirty="0" err="1"/>
            <a:t>ættu</a:t>
          </a:r>
          <a:r>
            <a:rPr lang="en-GB" dirty="0"/>
            <a:t> </a:t>
          </a:r>
          <a:r>
            <a:rPr lang="en-GB" dirty="0" err="1"/>
            <a:t>að</a:t>
          </a:r>
          <a:r>
            <a:rPr lang="en-GB" dirty="0"/>
            <a:t> vera </a:t>
          </a:r>
          <a:r>
            <a:rPr lang="en-GB" dirty="0" err="1"/>
            <a:t>heillandi</a:t>
          </a:r>
          <a:r>
            <a:rPr lang="en-GB" dirty="0"/>
            <a:t>, </a:t>
          </a:r>
          <a:r>
            <a:rPr lang="en-GB" dirty="0" err="1"/>
            <a:t>lýsandi</a:t>
          </a:r>
          <a:r>
            <a:rPr lang="en-GB" dirty="0"/>
            <a:t>, </a:t>
          </a:r>
          <a:r>
            <a:rPr lang="en-GB" dirty="0" err="1"/>
            <a:t>fræðandi</a:t>
          </a:r>
          <a:r>
            <a:rPr lang="en-GB" dirty="0"/>
            <a:t> </a:t>
          </a:r>
          <a:r>
            <a:rPr lang="en-GB" dirty="0" err="1"/>
            <a:t>og</a:t>
          </a:r>
          <a:r>
            <a:rPr lang="en-GB" dirty="0"/>
            <a:t> í </a:t>
          </a:r>
          <a:r>
            <a:rPr lang="en-GB" dirty="0" err="1"/>
            <a:t>hágæða</a:t>
          </a:r>
          <a:r>
            <a:rPr lang="en-GB" dirty="0"/>
            <a:t> </a:t>
          </a:r>
          <a:r>
            <a:rPr lang="en-GB" dirty="0" err="1"/>
            <a:t>upplausn</a:t>
          </a:r>
          <a:r>
            <a:rPr lang="en-GB" dirty="0"/>
            <a:t>. </a:t>
          </a:r>
          <a:endParaRPr lang="es-ES" dirty="0"/>
        </a:p>
      </dgm:t>
    </dgm:pt>
    <dgm:pt modelId="{62907E4C-5E47-4035-9BA6-76FA59BF0BF7}" type="sibTrans" cxnId="{8D220FA6-BFC9-48F8-BF74-241257DD18EF}">
      <dgm:prSet/>
      <dgm:spPr/>
      <dgm:t>
        <a:bodyPr/>
        <a:lstStyle/>
        <a:p>
          <a:endParaRPr lang="es-ES"/>
        </a:p>
      </dgm:t>
    </dgm:pt>
    <dgm:pt modelId="{6551E9AE-33A4-4E8B-9EF6-732E954F67A7}" type="parTrans" cxnId="{8D220FA6-BFC9-48F8-BF74-241257DD18EF}">
      <dgm:prSet/>
      <dgm:spPr/>
      <dgm:t>
        <a:bodyPr/>
        <a:lstStyle/>
        <a:p>
          <a:endParaRPr lang="es-ES"/>
        </a:p>
      </dgm:t>
    </dgm:pt>
    <dgm:pt modelId="{3CE69A59-748E-49B0-BDF6-465E27E53A04}" type="pres">
      <dgm:prSet presAssocID="{92DE9DAD-F505-4361-BB48-45A06D1C79D8}" presName="linear" presStyleCnt="0">
        <dgm:presLayoutVars>
          <dgm:animLvl val="lvl"/>
          <dgm:resizeHandles val="exact"/>
        </dgm:presLayoutVars>
      </dgm:prSet>
      <dgm:spPr/>
    </dgm:pt>
    <dgm:pt modelId="{F02B38C2-ACDF-44DE-B44B-DAD1263D21E4}" type="pres">
      <dgm:prSet presAssocID="{2F4BADEF-1131-45A8-BF71-2CF9B3865C73}" presName="parentText" presStyleLbl="node1" presStyleIdx="0" presStyleCnt="4" custScaleY="66463">
        <dgm:presLayoutVars>
          <dgm:chMax val="0"/>
          <dgm:bulletEnabled val="1"/>
        </dgm:presLayoutVars>
      </dgm:prSet>
      <dgm:spPr/>
    </dgm:pt>
    <dgm:pt modelId="{C6414A2F-95A1-4BAF-B45F-39F073A31197}" type="pres">
      <dgm:prSet presAssocID="{63700E2C-257E-49A3-840D-24E551AA4192}" presName="spacer" presStyleCnt="0"/>
      <dgm:spPr/>
    </dgm:pt>
    <dgm:pt modelId="{7467AF99-D428-42CF-B5CB-9BFC730E6AE9}" type="pres">
      <dgm:prSet presAssocID="{19333E1C-6D84-4C5D-9C3E-0A82B93B8A22}" presName="parentText" presStyleLbl="node1" presStyleIdx="1" presStyleCnt="4" custScaleY="94489">
        <dgm:presLayoutVars>
          <dgm:chMax val="0"/>
          <dgm:bulletEnabled val="1"/>
        </dgm:presLayoutVars>
      </dgm:prSet>
      <dgm:spPr/>
    </dgm:pt>
    <dgm:pt modelId="{FA22D648-315F-464B-8157-B172AF08B835}" type="pres">
      <dgm:prSet presAssocID="{BA8F1703-A1AD-41CC-B628-88BD418BE5C0}" presName="spacer" presStyleCnt="0"/>
      <dgm:spPr/>
    </dgm:pt>
    <dgm:pt modelId="{37260E4A-4D83-46AC-801C-53E1DB59A3BF}" type="pres">
      <dgm:prSet presAssocID="{2095FFC3-04FC-4989-95CA-0CEEC062F97E}" presName="parentText" presStyleLbl="node1" presStyleIdx="2" presStyleCnt="4" custScaleY="56452">
        <dgm:presLayoutVars>
          <dgm:chMax val="0"/>
          <dgm:bulletEnabled val="1"/>
        </dgm:presLayoutVars>
      </dgm:prSet>
      <dgm:spPr/>
    </dgm:pt>
    <dgm:pt modelId="{19708CAD-0121-4142-BF9F-1FB59D542AFA}" type="pres">
      <dgm:prSet presAssocID="{E075288D-0467-48B1-87F6-547B15561C3C}" presName="spacer" presStyleCnt="0"/>
      <dgm:spPr/>
    </dgm:pt>
    <dgm:pt modelId="{9A854B54-84E5-4F6C-935E-127734019ABB}" type="pres">
      <dgm:prSet presAssocID="{5061D274-AB28-47A3-A742-B6EF66C77CC3}" presName="parentText" presStyleLbl="node1" presStyleIdx="3" presStyleCnt="4" custScaleY="44559">
        <dgm:presLayoutVars>
          <dgm:chMax val="0"/>
          <dgm:bulletEnabled val="1"/>
        </dgm:presLayoutVars>
      </dgm:prSet>
      <dgm:spPr/>
    </dgm:pt>
  </dgm:ptLst>
  <dgm:cxnLst>
    <dgm:cxn modelId="{BA722202-4678-4751-A0FC-59A277DFF392}" type="presOf" srcId="{92DE9DAD-F505-4361-BB48-45A06D1C79D8}" destId="{3CE69A59-748E-49B0-BDF6-465E27E53A04}" srcOrd="0" destOrd="0" presId="urn:microsoft.com/office/officeart/2005/8/layout/vList2"/>
    <dgm:cxn modelId="{F1948355-20DA-46BA-B0BB-F2E04354EEF1}" srcId="{92DE9DAD-F505-4361-BB48-45A06D1C79D8}" destId="{2095FFC3-04FC-4989-95CA-0CEEC062F97E}" srcOrd="2" destOrd="0" parTransId="{BCCDB9C2-ADE1-4687-AAC8-25EFF2E1D3F0}" sibTransId="{E075288D-0467-48B1-87F6-547B15561C3C}"/>
    <dgm:cxn modelId="{D28FE897-E62A-4B6A-A836-DC3AF243D7E6}" srcId="{92DE9DAD-F505-4361-BB48-45A06D1C79D8}" destId="{2F4BADEF-1131-45A8-BF71-2CF9B3865C73}" srcOrd="0" destOrd="0" parTransId="{DBD0AC08-9C42-40E9-8F02-E2B56C04FA6B}" sibTransId="{63700E2C-257E-49A3-840D-24E551AA4192}"/>
    <dgm:cxn modelId="{8D220FA6-BFC9-48F8-BF74-241257DD18EF}" srcId="{92DE9DAD-F505-4361-BB48-45A06D1C79D8}" destId="{5061D274-AB28-47A3-A742-B6EF66C77CC3}" srcOrd="3" destOrd="0" parTransId="{6551E9AE-33A4-4E8B-9EF6-732E954F67A7}" sibTransId="{62907E4C-5E47-4035-9BA6-76FA59BF0BF7}"/>
    <dgm:cxn modelId="{A73C11AE-062A-4582-AA72-CB1F130647A5}" type="presOf" srcId="{5061D274-AB28-47A3-A742-B6EF66C77CC3}" destId="{9A854B54-84E5-4F6C-935E-127734019ABB}" srcOrd="0" destOrd="0" presId="urn:microsoft.com/office/officeart/2005/8/layout/vList2"/>
    <dgm:cxn modelId="{577EEBB0-833B-4D4E-B2C8-2B619BC35192}" type="presOf" srcId="{19333E1C-6D84-4C5D-9C3E-0A82B93B8A22}" destId="{7467AF99-D428-42CF-B5CB-9BFC730E6AE9}" srcOrd="0" destOrd="0" presId="urn:microsoft.com/office/officeart/2005/8/layout/vList2"/>
    <dgm:cxn modelId="{AFF52EC2-62D2-468F-B167-14E7D9EDB858}" type="presOf" srcId="{2F4BADEF-1131-45A8-BF71-2CF9B3865C73}" destId="{F02B38C2-ACDF-44DE-B44B-DAD1263D21E4}" srcOrd="0" destOrd="0" presId="urn:microsoft.com/office/officeart/2005/8/layout/vList2"/>
    <dgm:cxn modelId="{9B9AE3E4-EFB3-4289-A4EC-E6FA5FDEE7A1}" srcId="{92DE9DAD-F505-4361-BB48-45A06D1C79D8}" destId="{19333E1C-6D84-4C5D-9C3E-0A82B93B8A22}" srcOrd="1" destOrd="0" parTransId="{B9563BEA-369C-4F18-960A-9BA2C77E612C}" sibTransId="{BA8F1703-A1AD-41CC-B628-88BD418BE5C0}"/>
    <dgm:cxn modelId="{48DADBF6-38B5-4D3A-A322-AD1CDC949624}" type="presOf" srcId="{2095FFC3-04FC-4989-95CA-0CEEC062F97E}" destId="{37260E4A-4D83-46AC-801C-53E1DB59A3BF}" srcOrd="0" destOrd="0" presId="urn:microsoft.com/office/officeart/2005/8/layout/vList2"/>
    <dgm:cxn modelId="{35DB5443-514A-40F4-B2BA-7D28182D7973}" type="presParOf" srcId="{3CE69A59-748E-49B0-BDF6-465E27E53A04}" destId="{F02B38C2-ACDF-44DE-B44B-DAD1263D21E4}" srcOrd="0" destOrd="0" presId="urn:microsoft.com/office/officeart/2005/8/layout/vList2"/>
    <dgm:cxn modelId="{1E408EFA-0C3B-4006-9528-0DED4E8A82AF}" type="presParOf" srcId="{3CE69A59-748E-49B0-BDF6-465E27E53A04}" destId="{C6414A2F-95A1-4BAF-B45F-39F073A31197}" srcOrd="1" destOrd="0" presId="urn:microsoft.com/office/officeart/2005/8/layout/vList2"/>
    <dgm:cxn modelId="{B92B553F-4E91-456B-99CD-6A745837E90B}" type="presParOf" srcId="{3CE69A59-748E-49B0-BDF6-465E27E53A04}" destId="{7467AF99-D428-42CF-B5CB-9BFC730E6AE9}" srcOrd="2" destOrd="0" presId="urn:microsoft.com/office/officeart/2005/8/layout/vList2"/>
    <dgm:cxn modelId="{406BCD18-551B-46F1-B450-AE2EC0B86F43}" type="presParOf" srcId="{3CE69A59-748E-49B0-BDF6-465E27E53A04}" destId="{FA22D648-315F-464B-8157-B172AF08B835}" srcOrd="3" destOrd="0" presId="urn:microsoft.com/office/officeart/2005/8/layout/vList2"/>
    <dgm:cxn modelId="{90BE15D2-815D-4FD8-9EEB-50160B931C8A}" type="presParOf" srcId="{3CE69A59-748E-49B0-BDF6-465E27E53A04}" destId="{37260E4A-4D83-46AC-801C-53E1DB59A3BF}" srcOrd="4" destOrd="0" presId="urn:microsoft.com/office/officeart/2005/8/layout/vList2"/>
    <dgm:cxn modelId="{10C8F9C6-B632-40C3-9155-DE2F4D97E8A7}" type="presParOf" srcId="{3CE69A59-748E-49B0-BDF6-465E27E53A04}" destId="{19708CAD-0121-4142-BF9F-1FB59D542AFA}" srcOrd="5" destOrd="0" presId="urn:microsoft.com/office/officeart/2005/8/layout/vList2"/>
    <dgm:cxn modelId="{F281491E-F7B7-4F1C-9C58-9126FEF57D8A}" type="presParOf" srcId="{3CE69A59-748E-49B0-BDF6-465E27E53A04}" destId="{9A854B54-84E5-4F6C-935E-127734019ABB}"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AF7AF2-310D-452A-B75E-52BA34E39DE6}"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F17150F2-5CAC-457D-AD3B-9E00ABE2C36F}">
      <dgm:prSet custT="1"/>
      <dgm:spPr>
        <a:solidFill>
          <a:srgbClr val="D69900"/>
        </a:solidFill>
      </dgm:spPr>
      <dgm:t>
        <a:bodyPr/>
        <a:lstStyle/>
        <a:p>
          <a:pPr rtl="0"/>
          <a:r>
            <a:rPr lang="en-GB" sz="1750" b="1" dirty="0"/>
            <a:t>WordPress. Á </a:t>
          </a:r>
          <a:r>
            <a:rPr lang="en-GB" sz="1750" b="1" dirty="0" err="1"/>
            <a:t>þessum</a:t>
          </a:r>
          <a:r>
            <a:rPr lang="en-GB" sz="1750" b="1" dirty="0"/>
            <a:t> </a:t>
          </a:r>
          <a:r>
            <a:rPr lang="en-GB" sz="1750" b="1" dirty="0" err="1"/>
            <a:t>vettvangi</a:t>
          </a:r>
          <a:r>
            <a:rPr lang="en-GB" sz="1750" b="1" dirty="0"/>
            <a:t> </a:t>
          </a:r>
          <a:r>
            <a:rPr lang="en-GB" sz="1750" b="1" dirty="0" err="1"/>
            <a:t>má</a:t>
          </a:r>
          <a:r>
            <a:rPr lang="en-GB" sz="1750" b="1" dirty="0"/>
            <a:t> </a:t>
          </a:r>
          <a:r>
            <a:rPr lang="en-GB" sz="1750" b="1" dirty="0" err="1"/>
            <a:t>búa</a:t>
          </a:r>
          <a:r>
            <a:rPr lang="en-GB" sz="1750" b="1" dirty="0"/>
            <a:t> </a:t>
          </a:r>
          <a:r>
            <a:rPr lang="en-GB" sz="1750" b="1" dirty="0" err="1"/>
            <a:t>til</a:t>
          </a:r>
          <a:r>
            <a:rPr lang="en-GB" sz="1750" b="1" dirty="0"/>
            <a:t> </a:t>
          </a:r>
          <a:r>
            <a:rPr lang="en-GB" sz="1750" b="1" dirty="0" err="1"/>
            <a:t>bloggsíður</a:t>
          </a:r>
          <a:r>
            <a:rPr lang="en-GB" sz="1750" b="1" dirty="0"/>
            <a:t>, </a:t>
          </a:r>
          <a:r>
            <a:rPr lang="en-GB" sz="1750" b="1" dirty="0" err="1"/>
            <a:t>vefsíður</a:t>
          </a:r>
          <a:r>
            <a:rPr lang="en-GB" sz="1750" b="1" dirty="0"/>
            <a:t> </a:t>
          </a:r>
          <a:r>
            <a:rPr lang="en-GB" sz="1750" b="1" dirty="0" err="1"/>
            <a:t>og</a:t>
          </a:r>
          <a:r>
            <a:rPr lang="en-GB" sz="1750" b="1" dirty="0"/>
            <a:t> </a:t>
          </a:r>
          <a:r>
            <a:rPr lang="en-GB" sz="1750" b="1" dirty="0" err="1"/>
            <a:t>netverslanir</a:t>
          </a:r>
          <a:r>
            <a:rPr lang="en-GB" sz="1750" b="1" dirty="0"/>
            <a:t> </a:t>
          </a:r>
          <a:r>
            <a:rPr lang="en-GB" sz="1750" b="1" dirty="0" err="1"/>
            <a:t>endurgjaldslaust</a:t>
          </a:r>
          <a:r>
            <a:rPr lang="en-GB" sz="1750" b="1" dirty="0"/>
            <a:t>. </a:t>
          </a:r>
          <a:r>
            <a:rPr lang="en-GB" sz="1750" b="1" dirty="0" err="1"/>
            <a:t>Þetta</a:t>
          </a:r>
          <a:r>
            <a:rPr lang="en-GB" sz="1750" b="1" dirty="0"/>
            <a:t> er </a:t>
          </a:r>
          <a:r>
            <a:rPr lang="en-GB" sz="1750" b="1" dirty="0" err="1"/>
            <a:t>ein</a:t>
          </a:r>
          <a:r>
            <a:rPr lang="en-GB" sz="1750" b="1" dirty="0"/>
            <a:t> </a:t>
          </a:r>
          <a:r>
            <a:rPr lang="en-GB" sz="1750" b="1" dirty="0" err="1"/>
            <a:t>mest</a:t>
          </a:r>
          <a:r>
            <a:rPr lang="en-GB" sz="1750" b="1" dirty="0"/>
            <a:t> </a:t>
          </a:r>
          <a:r>
            <a:rPr lang="en-GB" sz="1750" b="1" dirty="0" err="1"/>
            <a:t>notaða</a:t>
          </a:r>
          <a:r>
            <a:rPr lang="en-GB" sz="1750" b="1" dirty="0"/>
            <a:t> </a:t>
          </a:r>
          <a:r>
            <a:rPr lang="en-GB" sz="1750" b="1" dirty="0" err="1"/>
            <a:t>þjónustan</a:t>
          </a:r>
          <a:r>
            <a:rPr lang="en-GB" sz="1750" b="1" dirty="0"/>
            <a:t> </a:t>
          </a:r>
          <a:r>
            <a:rPr lang="en-GB" sz="1750" b="1" dirty="0" err="1"/>
            <a:t>af</a:t>
          </a:r>
          <a:r>
            <a:rPr lang="en-GB" sz="1750" b="1" dirty="0"/>
            <a:t> </a:t>
          </a:r>
          <a:r>
            <a:rPr lang="en-GB" sz="1750" b="1" dirty="0" err="1"/>
            <a:t>þessu</a:t>
          </a:r>
          <a:r>
            <a:rPr lang="en-GB" sz="1750" b="1" dirty="0"/>
            <a:t> </a:t>
          </a:r>
          <a:r>
            <a:rPr lang="en-GB" sz="1750" b="1" dirty="0" err="1"/>
            <a:t>tagi</a:t>
          </a:r>
          <a:r>
            <a:rPr lang="en-GB" sz="1750" b="1" dirty="0"/>
            <a:t> </a:t>
          </a:r>
          <a:r>
            <a:rPr lang="en-GB" sz="1750" b="1" dirty="0" err="1"/>
            <a:t>og</a:t>
          </a:r>
          <a:r>
            <a:rPr lang="en-GB" sz="1750" b="1" dirty="0"/>
            <a:t> </a:t>
          </a:r>
          <a:r>
            <a:rPr lang="en-GB" sz="1750" b="1" dirty="0" err="1"/>
            <a:t>býður</a:t>
          </a:r>
          <a:r>
            <a:rPr lang="en-GB" sz="1750" b="1" dirty="0"/>
            <a:t> </a:t>
          </a:r>
          <a:r>
            <a:rPr lang="en-GB" sz="1750" b="1" dirty="0" err="1"/>
            <a:t>upp</a:t>
          </a:r>
          <a:r>
            <a:rPr lang="en-GB" sz="1750" b="1" dirty="0"/>
            <a:t> á </a:t>
          </a:r>
          <a:r>
            <a:rPr lang="en-GB" sz="1750" b="1" dirty="0" err="1"/>
            <a:t>sniðmát</a:t>
          </a:r>
          <a:r>
            <a:rPr lang="en-GB" sz="1750" b="1" dirty="0"/>
            <a:t> </a:t>
          </a:r>
          <a:r>
            <a:rPr lang="en-GB" sz="1750" b="1" dirty="0" err="1"/>
            <a:t>sem</a:t>
          </a:r>
          <a:r>
            <a:rPr lang="en-GB" sz="1750" b="1" dirty="0"/>
            <a:t> </a:t>
          </a:r>
          <a:r>
            <a:rPr lang="en-GB" sz="1750" b="1" dirty="0" err="1"/>
            <a:t>hjálpa</a:t>
          </a:r>
          <a:r>
            <a:rPr lang="en-GB" sz="1750" b="1" dirty="0"/>
            <a:t> </a:t>
          </a:r>
          <a:r>
            <a:rPr lang="en-GB" sz="1750" b="1" dirty="0" err="1"/>
            <a:t>þér</a:t>
          </a:r>
          <a:r>
            <a:rPr lang="en-GB" sz="1750" b="1" dirty="0"/>
            <a:t> </a:t>
          </a:r>
          <a:r>
            <a:rPr lang="en-GB" sz="1750" b="1" dirty="0" err="1"/>
            <a:t>að</a:t>
          </a:r>
          <a:r>
            <a:rPr lang="en-GB" sz="1750" b="1" dirty="0"/>
            <a:t> </a:t>
          </a:r>
          <a:r>
            <a:rPr lang="en-GB" sz="1750" b="1" dirty="0" err="1"/>
            <a:t>sníða</a:t>
          </a:r>
          <a:r>
            <a:rPr lang="en-GB" sz="1750" b="1" dirty="0"/>
            <a:t> </a:t>
          </a:r>
          <a:r>
            <a:rPr lang="en-GB" sz="1750" b="1" dirty="0" err="1"/>
            <a:t>hönnun</a:t>
          </a:r>
          <a:r>
            <a:rPr lang="en-GB" sz="1750" b="1" dirty="0"/>
            <a:t> </a:t>
          </a:r>
          <a:r>
            <a:rPr lang="en-GB" sz="1750" b="1" dirty="0" err="1"/>
            <a:t>og</a:t>
          </a:r>
          <a:r>
            <a:rPr lang="en-GB" sz="1750" b="1" dirty="0"/>
            <a:t> </a:t>
          </a:r>
          <a:r>
            <a:rPr lang="en-GB" sz="1750" b="1" dirty="0" err="1"/>
            <a:t>útlit</a:t>
          </a:r>
          <a:r>
            <a:rPr lang="en-GB" sz="1750" b="1" dirty="0"/>
            <a:t> </a:t>
          </a:r>
          <a:r>
            <a:rPr lang="en-GB" sz="1750" b="1" dirty="0" err="1"/>
            <a:t>vefsíðu</a:t>
          </a:r>
          <a:r>
            <a:rPr lang="en-GB" sz="1750" b="1" dirty="0"/>
            <a:t> </a:t>
          </a:r>
          <a:r>
            <a:rPr lang="en-GB" sz="1750" b="1" dirty="0" err="1"/>
            <a:t>eftir</a:t>
          </a:r>
          <a:r>
            <a:rPr lang="en-GB" sz="1750" b="1" dirty="0"/>
            <a:t> </a:t>
          </a:r>
          <a:r>
            <a:rPr lang="en-GB" sz="1750" b="1" dirty="0" err="1"/>
            <a:t>þínum</a:t>
          </a:r>
          <a:r>
            <a:rPr lang="en-GB" sz="1750" b="1" dirty="0"/>
            <a:t> </a:t>
          </a:r>
          <a:r>
            <a:rPr lang="en-GB" sz="1750" b="1" dirty="0" err="1"/>
            <a:t>þörfum</a:t>
          </a:r>
          <a:r>
            <a:rPr lang="en-GB" sz="1750" b="1" dirty="0"/>
            <a:t>.</a:t>
          </a:r>
          <a:r>
            <a:rPr lang="en-GB" sz="1750" b="1" dirty="0">
              <a:latin typeface="Calibri Light" panose="020F0302020204030204"/>
            </a:rPr>
            <a:t> </a:t>
          </a:r>
          <a:endParaRPr lang="es-ES" sz="1750" b="1" dirty="0"/>
        </a:p>
      </dgm:t>
    </dgm:pt>
    <dgm:pt modelId="{FB4230B0-020A-48EF-ACA6-94A37033608B}" type="parTrans" cxnId="{FBC6A55C-FF79-4BD7-8071-4022D047D08D}">
      <dgm:prSet/>
      <dgm:spPr/>
      <dgm:t>
        <a:bodyPr/>
        <a:lstStyle/>
        <a:p>
          <a:endParaRPr lang="es-ES" sz="1400"/>
        </a:p>
      </dgm:t>
    </dgm:pt>
    <dgm:pt modelId="{73B274C1-6578-45D1-90EC-60E43BA4F676}" type="sibTrans" cxnId="{FBC6A55C-FF79-4BD7-8071-4022D047D08D}">
      <dgm:prSet/>
      <dgm:spPr>
        <a:solidFill>
          <a:srgbClr val="27969F"/>
        </a:solidFill>
      </dgm:spPr>
      <dgm:t>
        <a:bodyPr/>
        <a:lstStyle/>
        <a:p>
          <a:endParaRPr lang="es-ES" sz="1400"/>
        </a:p>
      </dgm:t>
    </dgm:pt>
    <dgm:pt modelId="{473D744B-CBE1-4A0A-AD18-B8B61D7187EE}">
      <dgm:prSet custT="1"/>
      <dgm:spPr>
        <a:solidFill>
          <a:srgbClr val="4EAE3A"/>
        </a:solidFill>
      </dgm:spPr>
      <dgm:t>
        <a:bodyPr/>
        <a:lstStyle/>
        <a:p>
          <a:pPr rtl="0"/>
          <a:r>
            <a:rPr lang="en-GB" sz="1800" b="1" dirty="0"/>
            <a:t>Wix. </a:t>
          </a:r>
          <a:r>
            <a:rPr lang="en-GB" sz="1800" b="1" dirty="0" err="1"/>
            <a:t>Með</a:t>
          </a:r>
          <a:r>
            <a:rPr lang="en-GB" sz="1800" b="1" dirty="0"/>
            <a:t> Wix </a:t>
          </a:r>
          <a:r>
            <a:rPr lang="en-GB" sz="1800" b="1" dirty="0" err="1"/>
            <a:t>getur</a:t>
          </a:r>
          <a:r>
            <a:rPr lang="en-GB" sz="1800" b="1" dirty="0"/>
            <a:t> </a:t>
          </a:r>
          <a:r>
            <a:rPr lang="en-GB" sz="1800" b="1" dirty="0" err="1"/>
            <a:t>þú</a:t>
          </a:r>
          <a:r>
            <a:rPr lang="en-GB" sz="1800" b="1" dirty="0"/>
            <a:t> </a:t>
          </a:r>
          <a:r>
            <a:rPr lang="en-GB" sz="1800" b="1" dirty="0" err="1"/>
            <a:t>búið</a:t>
          </a:r>
          <a:r>
            <a:rPr lang="en-GB" sz="1800" b="1" dirty="0"/>
            <a:t> </a:t>
          </a:r>
          <a:r>
            <a:rPr lang="en-GB" sz="1800" b="1" dirty="0" err="1"/>
            <a:t>til</a:t>
          </a:r>
          <a:r>
            <a:rPr lang="en-GB" sz="1800" b="1" dirty="0"/>
            <a:t> </a:t>
          </a:r>
          <a:r>
            <a:rPr lang="en-GB" sz="1800" b="1" dirty="0" err="1"/>
            <a:t>þína</a:t>
          </a:r>
          <a:r>
            <a:rPr lang="en-GB" sz="1800" b="1" dirty="0"/>
            <a:t> </a:t>
          </a:r>
          <a:r>
            <a:rPr lang="en-GB" sz="1800" b="1" dirty="0" err="1"/>
            <a:t>eigin</a:t>
          </a:r>
          <a:r>
            <a:rPr lang="en-GB" sz="1800" b="1" dirty="0"/>
            <a:t> </a:t>
          </a:r>
          <a:r>
            <a:rPr lang="en-GB" sz="1800" b="1" dirty="0" err="1"/>
            <a:t>vefsíðu</a:t>
          </a:r>
          <a:r>
            <a:rPr lang="en-GB" sz="1800" b="1" dirty="0"/>
            <a:t> á </a:t>
          </a:r>
          <a:r>
            <a:rPr lang="en-GB" sz="1800" b="1" dirty="0" err="1"/>
            <a:t>einfaldan</a:t>
          </a:r>
          <a:r>
            <a:rPr lang="en-GB" sz="1800" b="1" dirty="0"/>
            <a:t> </a:t>
          </a:r>
          <a:r>
            <a:rPr lang="en-GB" sz="1800" b="1" dirty="0" err="1"/>
            <a:t>og</a:t>
          </a:r>
          <a:r>
            <a:rPr lang="en-GB" sz="1800" b="1" dirty="0"/>
            <a:t> </a:t>
          </a:r>
          <a:r>
            <a:rPr lang="en-GB" sz="1800" b="1" dirty="0" err="1"/>
            <a:t>leiðandi</a:t>
          </a:r>
          <a:r>
            <a:rPr lang="en-GB" sz="1800" b="1" dirty="0"/>
            <a:t> </a:t>
          </a:r>
          <a:r>
            <a:rPr lang="en-GB" sz="1800" b="1" dirty="0" err="1"/>
            <a:t>hátt</a:t>
          </a:r>
          <a:r>
            <a:rPr lang="en-GB" sz="1800" b="1" dirty="0"/>
            <a:t>. </a:t>
          </a:r>
          <a:r>
            <a:rPr lang="en-GB" sz="1800" b="1" dirty="0" err="1"/>
            <a:t>Yfir</a:t>
          </a:r>
          <a:r>
            <a:rPr lang="en-GB" sz="1800" b="1" dirty="0"/>
            <a:t> 500 </a:t>
          </a:r>
          <a:r>
            <a:rPr lang="en-GB" sz="1800" b="1" dirty="0" err="1"/>
            <a:t>forhönnuð</a:t>
          </a:r>
          <a:r>
            <a:rPr lang="en-GB" sz="1800" b="1" dirty="0"/>
            <a:t> </a:t>
          </a:r>
          <a:r>
            <a:rPr lang="en-GB" sz="1800" b="1" dirty="0" err="1"/>
            <a:t>sniðmát</a:t>
          </a:r>
          <a:r>
            <a:rPr lang="en-GB" sz="1800" b="1" dirty="0"/>
            <a:t> </a:t>
          </a:r>
          <a:r>
            <a:rPr lang="en-GB" sz="1800" b="1" dirty="0" err="1"/>
            <a:t>eru</a:t>
          </a:r>
          <a:r>
            <a:rPr lang="en-GB" sz="1800" b="1" dirty="0"/>
            <a:t> í </a:t>
          </a:r>
          <a:r>
            <a:rPr lang="en-GB" sz="1800" b="1" dirty="0" err="1"/>
            <a:t>boði</a:t>
          </a:r>
          <a:r>
            <a:rPr lang="en-GB" sz="1800" b="1" dirty="0"/>
            <a:t> </a:t>
          </a:r>
          <a:r>
            <a:rPr lang="en-GB" sz="1800" b="1" dirty="0" err="1"/>
            <a:t>sem</a:t>
          </a:r>
          <a:r>
            <a:rPr lang="en-GB" sz="1800" b="1" dirty="0"/>
            <a:t> </a:t>
          </a:r>
          <a:r>
            <a:rPr lang="en-GB" sz="1800" b="1" dirty="0" err="1"/>
            <a:t>auðveldlega</a:t>
          </a:r>
          <a:r>
            <a:rPr lang="en-GB" sz="1800" b="1" dirty="0"/>
            <a:t> </a:t>
          </a:r>
          <a:r>
            <a:rPr lang="en-GB" sz="1800" b="1" dirty="0" err="1"/>
            <a:t>má</a:t>
          </a:r>
          <a:r>
            <a:rPr lang="en-GB" sz="1800" b="1" dirty="0"/>
            <a:t> </a:t>
          </a:r>
          <a:r>
            <a:rPr lang="en-GB" sz="1800" b="1" dirty="0" err="1"/>
            <a:t>aðlaga</a:t>
          </a:r>
          <a:r>
            <a:rPr lang="en-GB" sz="1800" b="1" dirty="0"/>
            <a:t> </a:t>
          </a:r>
          <a:r>
            <a:rPr lang="en-GB" sz="1800" b="1" dirty="0" err="1"/>
            <a:t>til</a:t>
          </a:r>
          <a:r>
            <a:rPr lang="en-GB" sz="1800" b="1" dirty="0"/>
            <a:t> </a:t>
          </a:r>
          <a:r>
            <a:rPr lang="en-GB" sz="1800" b="1" dirty="0" err="1"/>
            <a:t>að</a:t>
          </a:r>
          <a:r>
            <a:rPr lang="en-GB" sz="1800" b="1" dirty="0"/>
            <a:t> </a:t>
          </a:r>
          <a:r>
            <a:rPr lang="en-GB" sz="1800" b="1" dirty="0" err="1"/>
            <a:t>falla</a:t>
          </a:r>
          <a:r>
            <a:rPr lang="en-GB" sz="1800" b="1" dirty="0"/>
            <a:t> </a:t>
          </a:r>
          <a:r>
            <a:rPr lang="en-GB" sz="1800" b="1" dirty="0" err="1"/>
            <a:t>að</a:t>
          </a:r>
          <a:r>
            <a:rPr lang="en-GB" sz="1800" b="1" dirty="0"/>
            <a:t> </a:t>
          </a:r>
          <a:r>
            <a:rPr lang="en-GB" sz="1800" b="1" dirty="0" err="1"/>
            <a:t>þínum</a:t>
          </a:r>
          <a:r>
            <a:rPr lang="en-GB" sz="1800" b="1" dirty="0"/>
            <a:t> </a:t>
          </a:r>
          <a:r>
            <a:rPr lang="en-GB" sz="1800" b="1" dirty="0" err="1"/>
            <a:t>markhópi</a:t>
          </a:r>
          <a:r>
            <a:rPr lang="en-GB" sz="1800" b="1" dirty="0"/>
            <a:t>, </a:t>
          </a:r>
          <a:r>
            <a:rPr lang="en-GB" sz="1800" b="1" dirty="0" err="1"/>
            <a:t>markmiðum</a:t>
          </a:r>
          <a:r>
            <a:rPr lang="en-GB" sz="1800" b="1" dirty="0"/>
            <a:t> </a:t>
          </a:r>
          <a:r>
            <a:rPr lang="en-GB" sz="1800" b="1" dirty="0" err="1"/>
            <a:t>og</a:t>
          </a:r>
          <a:r>
            <a:rPr lang="en-GB" sz="1800" b="1" dirty="0"/>
            <a:t> </a:t>
          </a:r>
          <a:r>
            <a:rPr lang="en-GB" sz="1800" b="1" dirty="0" err="1"/>
            <a:t>þörfum</a:t>
          </a:r>
          <a:r>
            <a:rPr lang="en-GB" sz="1800" b="1" dirty="0"/>
            <a:t>.</a:t>
          </a:r>
          <a:r>
            <a:rPr lang="en-GB" sz="1800" b="1" dirty="0">
              <a:latin typeface="Calibri Light" panose="020F0302020204030204"/>
            </a:rPr>
            <a:t> </a:t>
          </a:r>
          <a:endParaRPr lang="es-ES" sz="1800" b="1" dirty="0"/>
        </a:p>
      </dgm:t>
    </dgm:pt>
    <dgm:pt modelId="{58763748-6E02-40CC-BBA9-1AB84A5784F2}" type="parTrans" cxnId="{CD88FCE4-830C-4C5C-B5CF-6C88CADE9348}">
      <dgm:prSet/>
      <dgm:spPr/>
      <dgm:t>
        <a:bodyPr/>
        <a:lstStyle/>
        <a:p>
          <a:endParaRPr lang="es-ES" sz="1400"/>
        </a:p>
      </dgm:t>
    </dgm:pt>
    <dgm:pt modelId="{CA3A90A6-1D32-48B6-A0EC-EC8F8424E4F3}" type="sibTrans" cxnId="{CD88FCE4-830C-4C5C-B5CF-6C88CADE9348}">
      <dgm:prSet/>
      <dgm:spPr/>
      <dgm:t>
        <a:bodyPr/>
        <a:lstStyle/>
        <a:p>
          <a:endParaRPr lang="es-ES" sz="1400"/>
        </a:p>
      </dgm:t>
    </dgm:pt>
    <dgm:pt modelId="{EFC5BA1C-9A24-4DA9-8307-FBA6425F3334}">
      <dgm:prSet custT="1"/>
      <dgm:spPr>
        <a:solidFill>
          <a:srgbClr val="27969F"/>
        </a:solidFill>
      </dgm:spPr>
      <dgm:t>
        <a:bodyPr/>
        <a:lstStyle/>
        <a:p>
          <a:r>
            <a:rPr lang="en-GB" sz="1800" b="1" dirty="0"/>
            <a:t>Squarespace. </a:t>
          </a:r>
          <a:r>
            <a:rPr lang="en-GB" sz="1800" b="1" dirty="0" err="1"/>
            <a:t>Hér</a:t>
          </a:r>
          <a:r>
            <a:rPr lang="en-GB" sz="1800" b="1" dirty="0"/>
            <a:t> </a:t>
          </a:r>
          <a:r>
            <a:rPr lang="en-GB" sz="1800" b="1" dirty="0" err="1"/>
            <a:t>getur</a:t>
          </a:r>
          <a:r>
            <a:rPr lang="en-GB" sz="1800" b="1" dirty="0"/>
            <a:t> </a:t>
          </a:r>
          <a:r>
            <a:rPr lang="en-GB" sz="1800" b="1" dirty="0" err="1"/>
            <a:t>þú</a:t>
          </a:r>
          <a:r>
            <a:rPr lang="en-GB" sz="1800" b="1" dirty="0"/>
            <a:t> </a:t>
          </a:r>
          <a:r>
            <a:rPr lang="en-GB" sz="1800" b="1" dirty="0" err="1"/>
            <a:t>hannað</a:t>
          </a:r>
          <a:r>
            <a:rPr lang="en-GB" sz="1800" b="1" dirty="0"/>
            <a:t> </a:t>
          </a:r>
          <a:r>
            <a:rPr lang="en-GB" sz="1800" b="1" dirty="0" err="1"/>
            <a:t>þína</a:t>
          </a:r>
          <a:r>
            <a:rPr lang="en-GB" sz="1800" b="1" dirty="0"/>
            <a:t> </a:t>
          </a:r>
          <a:r>
            <a:rPr lang="en-GB" sz="1800" b="1" dirty="0" err="1"/>
            <a:t>eigin</a:t>
          </a:r>
          <a:r>
            <a:rPr lang="en-GB" sz="1800" b="1" dirty="0"/>
            <a:t> </a:t>
          </a:r>
          <a:r>
            <a:rPr lang="en-GB" sz="1800" b="1" dirty="0" err="1"/>
            <a:t>vefsíðu</a:t>
          </a:r>
          <a:r>
            <a:rPr lang="en-GB" sz="1800" b="1" dirty="0"/>
            <a:t> </a:t>
          </a:r>
          <a:r>
            <a:rPr lang="en-GB" sz="1800" b="1" dirty="0" err="1"/>
            <a:t>og</a:t>
          </a:r>
          <a:r>
            <a:rPr lang="en-GB" sz="1800" b="1" dirty="0"/>
            <a:t> </a:t>
          </a:r>
          <a:r>
            <a:rPr lang="en-GB" sz="1800" b="1" dirty="0" err="1"/>
            <a:t>valið</a:t>
          </a:r>
          <a:r>
            <a:rPr lang="en-GB" sz="1800" b="1" dirty="0"/>
            <a:t> um </a:t>
          </a:r>
          <a:r>
            <a:rPr lang="en-GB" sz="1800" b="1" dirty="0" err="1"/>
            <a:t>ólíka</a:t>
          </a:r>
          <a:r>
            <a:rPr lang="en-GB" sz="1800" b="1" dirty="0"/>
            <a:t> </a:t>
          </a:r>
          <a:r>
            <a:rPr lang="en-GB" sz="1800" b="1" dirty="0" err="1"/>
            <a:t>hönnun</a:t>
          </a:r>
          <a:r>
            <a:rPr lang="en-GB" sz="1800" b="1" dirty="0"/>
            <a:t> </a:t>
          </a:r>
          <a:r>
            <a:rPr lang="en-GB" sz="1800" b="1" dirty="0" err="1"/>
            <a:t>sem</a:t>
          </a:r>
          <a:r>
            <a:rPr lang="en-GB" sz="1800" b="1" dirty="0"/>
            <a:t> </a:t>
          </a:r>
          <a:r>
            <a:rPr lang="en-GB" sz="1800" b="1" dirty="0" err="1"/>
            <a:t>gefur</a:t>
          </a:r>
          <a:r>
            <a:rPr lang="en-GB" sz="1800" b="1" dirty="0"/>
            <a:t> </a:t>
          </a:r>
          <a:r>
            <a:rPr lang="en-GB" sz="1800" b="1" dirty="0" err="1"/>
            <a:t>mjög</a:t>
          </a:r>
          <a:r>
            <a:rPr lang="en-GB" sz="1800" b="1" dirty="0"/>
            <a:t> </a:t>
          </a:r>
          <a:r>
            <a:rPr lang="en-GB" sz="1800" b="1" dirty="0" err="1"/>
            <a:t>faglegt</a:t>
          </a:r>
          <a:r>
            <a:rPr lang="en-GB" sz="1800" b="1" dirty="0"/>
            <a:t> </a:t>
          </a:r>
          <a:r>
            <a:rPr lang="en-GB" sz="1800" b="1" dirty="0" err="1"/>
            <a:t>yfirbragð</a:t>
          </a:r>
          <a:r>
            <a:rPr lang="en-GB" sz="1800" b="1" dirty="0"/>
            <a:t>. </a:t>
          </a:r>
          <a:endParaRPr lang="es-ES" sz="1800" b="1" dirty="0"/>
        </a:p>
      </dgm:t>
    </dgm:pt>
    <dgm:pt modelId="{76A6CD1A-71EA-4287-B571-2581AB46099E}" type="parTrans" cxnId="{3028E579-BEE8-49DA-829E-BD8B3E38D261}">
      <dgm:prSet/>
      <dgm:spPr/>
      <dgm:t>
        <a:bodyPr/>
        <a:lstStyle/>
        <a:p>
          <a:endParaRPr lang="es-ES" sz="1400"/>
        </a:p>
      </dgm:t>
    </dgm:pt>
    <dgm:pt modelId="{8D51C2DD-076E-409C-B9FA-616FD1FE27E5}" type="sibTrans" cxnId="{3028E579-BEE8-49DA-829E-BD8B3E38D261}">
      <dgm:prSet/>
      <dgm:spPr/>
      <dgm:t>
        <a:bodyPr/>
        <a:lstStyle/>
        <a:p>
          <a:endParaRPr lang="es-ES" sz="1400"/>
        </a:p>
      </dgm:t>
    </dgm:pt>
    <dgm:pt modelId="{7083D3F5-02CE-4164-80A8-ADED076DFB6F}" type="pres">
      <dgm:prSet presAssocID="{DBAF7AF2-310D-452A-B75E-52BA34E39DE6}" presName="Name0" presStyleCnt="0">
        <dgm:presLayoutVars>
          <dgm:chMax val="7"/>
          <dgm:chPref val="7"/>
          <dgm:dir/>
        </dgm:presLayoutVars>
      </dgm:prSet>
      <dgm:spPr/>
    </dgm:pt>
    <dgm:pt modelId="{EBB6121C-1024-4F9A-8CF2-88E99239BA0E}" type="pres">
      <dgm:prSet presAssocID="{DBAF7AF2-310D-452A-B75E-52BA34E39DE6}" presName="Name1" presStyleCnt="0"/>
      <dgm:spPr/>
    </dgm:pt>
    <dgm:pt modelId="{1EDDD906-0AF0-4328-9824-A81BD7794FBC}" type="pres">
      <dgm:prSet presAssocID="{DBAF7AF2-310D-452A-B75E-52BA34E39DE6}" presName="cycle" presStyleCnt="0"/>
      <dgm:spPr/>
    </dgm:pt>
    <dgm:pt modelId="{8968CBB5-507E-487A-B3D9-4934F945ADDD}" type="pres">
      <dgm:prSet presAssocID="{DBAF7AF2-310D-452A-B75E-52BA34E39DE6}" presName="srcNode" presStyleLbl="node1" presStyleIdx="0" presStyleCnt="3"/>
      <dgm:spPr/>
    </dgm:pt>
    <dgm:pt modelId="{F959D960-DCA8-4C6A-BB1E-CE33A7810EF4}" type="pres">
      <dgm:prSet presAssocID="{DBAF7AF2-310D-452A-B75E-52BA34E39DE6}" presName="conn" presStyleLbl="parChTrans1D2" presStyleIdx="0" presStyleCnt="1"/>
      <dgm:spPr/>
    </dgm:pt>
    <dgm:pt modelId="{868CB392-64DD-4526-A640-42077B08A57D}" type="pres">
      <dgm:prSet presAssocID="{DBAF7AF2-310D-452A-B75E-52BA34E39DE6}" presName="extraNode" presStyleLbl="node1" presStyleIdx="0" presStyleCnt="3"/>
      <dgm:spPr/>
    </dgm:pt>
    <dgm:pt modelId="{446AEE77-677A-454F-9EF5-D23C6C5BEC3E}" type="pres">
      <dgm:prSet presAssocID="{DBAF7AF2-310D-452A-B75E-52BA34E39DE6}" presName="dstNode" presStyleLbl="node1" presStyleIdx="0" presStyleCnt="3"/>
      <dgm:spPr/>
    </dgm:pt>
    <dgm:pt modelId="{1590F016-B243-47D6-A719-1BCC23F574E7}" type="pres">
      <dgm:prSet presAssocID="{F17150F2-5CAC-457D-AD3B-9E00ABE2C36F}" presName="text_1" presStyleLbl="node1" presStyleIdx="0" presStyleCnt="3" custScaleY="138888">
        <dgm:presLayoutVars>
          <dgm:bulletEnabled val="1"/>
        </dgm:presLayoutVars>
      </dgm:prSet>
      <dgm:spPr/>
    </dgm:pt>
    <dgm:pt modelId="{E65F1FB4-DE48-4E6E-837D-9D009FE236D0}" type="pres">
      <dgm:prSet presAssocID="{F17150F2-5CAC-457D-AD3B-9E00ABE2C36F}" presName="accent_1" presStyleCnt="0"/>
      <dgm:spPr/>
    </dgm:pt>
    <dgm:pt modelId="{4FF7EAD5-8569-4A47-96E5-D7DD1B2990E8}" type="pres">
      <dgm:prSet presAssocID="{F17150F2-5CAC-457D-AD3B-9E00ABE2C36F}" presName="accentRepeatNode" presStyleLbl="solidFgAcc1" presStyleIdx="0" presStyleCnt="3"/>
      <dgm:spPr/>
    </dgm:pt>
    <dgm:pt modelId="{2B224BAC-0B45-4079-BA2D-0DD4F4735280}" type="pres">
      <dgm:prSet presAssocID="{473D744B-CBE1-4A0A-AD18-B8B61D7187EE}" presName="text_2" presStyleLbl="node1" presStyleIdx="1" presStyleCnt="3" custScaleY="130829">
        <dgm:presLayoutVars>
          <dgm:bulletEnabled val="1"/>
        </dgm:presLayoutVars>
      </dgm:prSet>
      <dgm:spPr/>
    </dgm:pt>
    <dgm:pt modelId="{437EAF80-C5FE-420F-8A4E-716EE10115F5}" type="pres">
      <dgm:prSet presAssocID="{473D744B-CBE1-4A0A-AD18-B8B61D7187EE}" presName="accent_2" presStyleCnt="0"/>
      <dgm:spPr/>
    </dgm:pt>
    <dgm:pt modelId="{3D2CE101-79C0-4793-94F4-9F0185845136}" type="pres">
      <dgm:prSet presAssocID="{473D744B-CBE1-4A0A-AD18-B8B61D7187EE}" presName="accentRepeatNode" presStyleLbl="solidFgAcc1" presStyleIdx="1" presStyleCnt="3"/>
      <dgm:spPr/>
    </dgm:pt>
    <dgm:pt modelId="{C66A31A2-72FF-447A-B858-1FB4770088E9}" type="pres">
      <dgm:prSet presAssocID="{EFC5BA1C-9A24-4DA9-8307-FBA6425F3334}" presName="text_3" presStyleLbl="node1" presStyleIdx="2" presStyleCnt="3" custScaleY="119990" custLinFactNeighborX="364" custLinFactNeighborY="-7659">
        <dgm:presLayoutVars>
          <dgm:bulletEnabled val="1"/>
        </dgm:presLayoutVars>
      </dgm:prSet>
      <dgm:spPr/>
    </dgm:pt>
    <dgm:pt modelId="{184CB056-CFD8-4CC6-9577-4D12BBDF6E04}" type="pres">
      <dgm:prSet presAssocID="{EFC5BA1C-9A24-4DA9-8307-FBA6425F3334}" presName="accent_3" presStyleCnt="0"/>
      <dgm:spPr/>
    </dgm:pt>
    <dgm:pt modelId="{06DBE935-75C2-438C-90FF-17D234BF503D}" type="pres">
      <dgm:prSet presAssocID="{EFC5BA1C-9A24-4DA9-8307-FBA6425F3334}" presName="accentRepeatNode" presStyleLbl="solidFgAcc1" presStyleIdx="2" presStyleCnt="3" custLinFactNeighborX="3049" custLinFactNeighborY="-11583"/>
      <dgm:spPr/>
    </dgm:pt>
  </dgm:ptLst>
  <dgm:cxnLst>
    <dgm:cxn modelId="{FBC6A55C-FF79-4BD7-8071-4022D047D08D}" srcId="{DBAF7AF2-310D-452A-B75E-52BA34E39DE6}" destId="{F17150F2-5CAC-457D-AD3B-9E00ABE2C36F}" srcOrd="0" destOrd="0" parTransId="{FB4230B0-020A-48EF-ACA6-94A37033608B}" sibTransId="{73B274C1-6578-45D1-90EC-60E43BA4F676}"/>
    <dgm:cxn modelId="{07B17246-20E6-410F-86AF-F19C371D4486}" type="presOf" srcId="{EFC5BA1C-9A24-4DA9-8307-FBA6425F3334}" destId="{C66A31A2-72FF-447A-B858-1FB4770088E9}" srcOrd="0" destOrd="0" presId="urn:microsoft.com/office/officeart/2008/layout/VerticalCurvedList"/>
    <dgm:cxn modelId="{EA95F769-C1CA-4872-8700-739696C5D1D5}" type="presOf" srcId="{DBAF7AF2-310D-452A-B75E-52BA34E39DE6}" destId="{7083D3F5-02CE-4164-80A8-ADED076DFB6F}" srcOrd="0" destOrd="0" presId="urn:microsoft.com/office/officeart/2008/layout/VerticalCurvedList"/>
    <dgm:cxn modelId="{36E41F51-5531-4CB9-AACD-0CF6D0651559}" type="presOf" srcId="{473D744B-CBE1-4A0A-AD18-B8B61D7187EE}" destId="{2B224BAC-0B45-4079-BA2D-0DD4F4735280}" srcOrd="0" destOrd="0" presId="urn:microsoft.com/office/officeart/2008/layout/VerticalCurvedList"/>
    <dgm:cxn modelId="{3028E579-BEE8-49DA-829E-BD8B3E38D261}" srcId="{DBAF7AF2-310D-452A-B75E-52BA34E39DE6}" destId="{EFC5BA1C-9A24-4DA9-8307-FBA6425F3334}" srcOrd="2" destOrd="0" parTransId="{76A6CD1A-71EA-4287-B571-2581AB46099E}" sibTransId="{8D51C2DD-076E-409C-B9FA-616FD1FE27E5}"/>
    <dgm:cxn modelId="{C01A29CF-23C0-4EA1-8913-B1737BF1DB0E}" type="presOf" srcId="{F17150F2-5CAC-457D-AD3B-9E00ABE2C36F}" destId="{1590F016-B243-47D6-A719-1BCC23F574E7}" srcOrd="0" destOrd="0" presId="urn:microsoft.com/office/officeart/2008/layout/VerticalCurvedList"/>
    <dgm:cxn modelId="{CD88FCE4-830C-4C5C-B5CF-6C88CADE9348}" srcId="{DBAF7AF2-310D-452A-B75E-52BA34E39DE6}" destId="{473D744B-CBE1-4A0A-AD18-B8B61D7187EE}" srcOrd="1" destOrd="0" parTransId="{58763748-6E02-40CC-BBA9-1AB84A5784F2}" sibTransId="{CA3A90A6-1D32-48B6-A0EC-EC8F8424E4F3}"/>
    <dgm:cxn modelId="{D42EACE8-777A-4667-9113-C0C99769B95B}" type="presOf" srcId="{73B274C1-6578-45D1-90EC-60E43BA4F676}" destId="{F959D960-DCA8-4C6A-BB1E-CE33A7810EF4}" srcOrd="0" destOrd="0" presId="urn:microsoft.com/office/officeart/2008/layout/VerticalCurvedList"/>
    <dgm:cxn modelId="{15F25D66-8AD2-4BE1-A6E1-6A55D5B234F6}" type="presParOf" srcId="{7083D3F5-02CE-4164-80A8-ADED076DFB6F}" destId="{EBB6121C-1024-4F9A-8CF2-88E99239BA0E}" srcOrd="0" destOrd="0" presId="urn:microsoft.com/office/officeart/2008/layout/VerticalCurvedList"/>
    <dgm:cxn modelId="{BEAC45A4-A2F6-4FCF-802F-7BBEDEF3039F}" type="presParOf" srcId="{EBB6121C-1024-4F9A-8CF2-88E99239BA0E}" destId="{1EDDD906-0AF0-4328-9824-A81BD7794FBC}" srcOrd="0" destOrd="0" presId="urn:microsoft.com/office/officeart/2008/layout/VerticalCurvedList"/>
    <dgm:cxn modelId="{E9911941-8CCF-4B7E-89C3-952DA1C7908D}" type="presParOf" srcId="{1EDDD906-0AF0-4328-9824-A81BD7794FBC}" destId="{8968CBB5-507E-487A-B3D9-4934F945ADDD}" srcOrd="0" destOrd="0" presId="urn:microsoft.com/office/officeart/2008/layout/VerticalCurvedList"/>
    <dgm:cxn modelId="{7AA15564-6708-475B-8536-657562524EE8}" type="presParOf" srcId="{1EDDD906-0AF0-4328-9824-A81BD7794FBC}" destId="{F959D960-DCA8-4C6A-BB1E-CE33A7810EF4}" srcOrd="1" destOrd="0" presId="urn:microsoft.com/office/officeart/2008/layout/VerticalCurvedList"/>
    <dgm:cxn modelId="{D57A342B-8A8D-44A9-B906-1CA67DCBE591}" type="presParOf" srcId="{1EDDD906-0AF0-4328-9824-A81BD7794FBC}" destId="{868CB392-64DD-4526-A640-42077B08A57D}" srcOrd="2" destOrd="0" presId="urn:microsoft.com/office/officeart/2008/layout/VerticalCurvedList"/>
    <dgm:cxn modelId="{8BD4947C-950E-4911-A4D9-29E59BA3969D}" type="presParOf" srcId="{1EDDD906-0AF0-4328-9824-A81BD7794FBC}" destId="{446AEE77-677A-454F-9EF5-D23C6C5BEC3E}" srcOrd="3" destOrd="0" presId="urn:microsoft.com/office/officeart/2008/layout/VerticalCurvedList"/>
    <dgm:cxn modelId="{C3CEE244-0740-417E-8E08-94F56A2FCB2D}" type="presParOf" srcId="{EBB6121C-1024-4F9A-8CF2-88E99239BA0E}" destId="{1590F016-B243-47D6-A719-1BCC23F574E7}" srcOrd="1" destOrd="0" presId="urn:microsoft.com/office/officeart/2008/layout/VerticalCurvedList"/>
    <dgm:cxn modelId="{C2F4FA86-CCE4-44F8-BB56-91159054440F}" type="presParOf" srcId="{EBB6121C-1024-4F9A-8CF2-88E99239BA0E}" destId="{E65F1FB4-DE48-4E6E-837D-9D009FE236D0}" srcOrd="2" destOrd="0" presId="urn:microsoft.com/office/officeart/2008/layout/VerticalCurvedList"/>
    <dgm:cxn modelId="{37B00B1B-31CF-4260-BE9C-56C9979BB563}" type="presParOf" srcId="{E65F1FB4-DE48-4E6E-837D-9D009FE236D0}" destId="{4FF7EAD5-8569-4A47-96E5-D7DD1B2990E8}" srcOrd="0" destOrd="0" presId="urn:microsoft.com/office/officeart/2008/layout/VerticalCurvedList"/>
    <dgm:cxn modelId="{5CB6D451-F76E-42FB-A207-3111FA56E339}" type="presParOf" srcId="{EBB6121C-1024-4F9A-8CF2-88E99239BA0E}" destId="{2B224BAC-0B45-4079-BA2D-0DD4F4735280}" srcOrd="3" destOrd="0" presId="urn:microsoft.com/office/officeart/2008/layout/VerticalCurvedList"/>
    <dgm:cxn modelId="{134020D9-9E98-41A8-B088-612372CE5790}" type="presParOf" srcId="{EBB6121C-1024-4F9A-8CF2-88E99239BA0E}" destId="{437EAF80-C5FE-420F-8A4E-716EE10115F5}" srcOrd="4" destOrd="0" presId="urn:microsoft.com/office/officeart/2008/layout/VerticalCurvedList"/>
    <dgm:cxn modelId="{2D371B44-428B-4E9A-BD27-CD96F5FBAEAA}" type="presParOf" srcId="{437EAF80-C5FE-420F-8A4E-716EE10115F5}" destId="{3D2CE101-79C0-4793-94F4-9F0185845136}" srcOrd="0" destOrd="0" presId="urn:microsoft.com/office/officeart/2008/layout/VerticalCurvedList"/>
    <dgm:cxn modelId="{44BDA004-A52F-4203-ABFF-AD676BB311AD}" type="presParOf" srcId="{EBB6121C-1024-4F9A-8CF2-88E99239BA0E}" destId="{C66A31A2-72FF-447A-B858-1FB4770088E9}" srcOrd="5" destOrd="0" presId="urn:microsoft.com/office/officeart/2008/layout/VerticalCurvedList"/>
    <dgm:cxn modelId="{A43D6A06-61FF-4084-80C1-DA957900A614}" type="presParOf" srcId="{EBB6121C-1024-4F9A-8CF2-88E99239BA0E}" destId="{184CB056-CFD8-4CC6-9577-4D12BBDF6E04}" srcOrd="6" destOrd="0" presId="urn:microsoft.com/office/officeart/2008/layout/VerticalCurvedList"/>
    <dgm:cxn modelId="{85E910C3-D24F-4452-9BFA-F4EDF1D1DD26}" type="presParOf" srcId="{184CB056-CFD8-4CC6-9577-4D12BBDF6E04}" destId="{06DBE935-75C2-438C-90FF-17D234BF503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95EE7D-4892-48F1-84F6-0E2F2DE1AB20}"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ES"/>
        </a:p>
      </dgm:t>
    </dgm:pt>
    <dgm:pt modelId="{0F9F7ED9-B663-4EB7-BD2A-36BDD7036B39}">
      <dgm:prSet custT="1"/>
      <dgm:spPr>
        <a:solidFill>
          <a:srgbClr val="D69900"/>
        </a:solidFill>
      </dgm:spPr>
      <dgm:t>
        <a:bodyPr/>
        <a:lstStyle/>
        <a:p>
          <a:r>
            <a:rPr lang="en-GB" sz="1500" b="1" dirty="0"/>
            <a:t>Semrush. </a:t>
          </a:r>
          <a:r>
            <a:rPr lang="en-GB" sz="1500" b="1" dirty="0" err="1"/>
            <a:t>Tæki</a:t>
          </a:r>
          <a:r>
            <a:rPr lang="en-GB" sz="1500" b="1" dirty="0"/>
            <a:t> </a:t>
          </a:r>
          <a:r>
            <a:rPr lang="en-GB" sz="1500" b="1" dirty="0" err="1"/>
            <a:t>sem</a:t>
          </a:r>
          <a:r>
            <a:rPr lang="en-GB" sz="1500" b="1" dirty="0"/>
            <a:t> </a:t>
          </a:r>
          <a:r>
            <a:rPr lang="en-GB" sz="1500" b="1" dirty="0" err="1"/>
            <a:t>gerir</a:t>
          </a:r>
          <a:r>
            <a:rPr lang="en-GB" sz="1500" b="1" dirty="0"/>
            <a:t> </a:t>
          </a:r>
          <a:r>
            <a:rPr lang="en-GB" sz="1500" b="1" dirty="0" err="1"/>
            <a:t>okkur</a:t>
          </a:r>
          <a:r>
            <a:rPr lang="en-GB" sz="1500" b="1" dirty="0"/>
            <a:t> </a:t>
          </a:r>
          <a:r>
            <a:rPr lang="en-GB" sz="1500" b="1" dirty="0" err="1"/>
            <a:t>kleift</a:t>
          </a:r>
          <a:r>
            <a:rPr lang="en-GB" sz="1500" b="1" dirty="0"/>
            <a:t> </a:t>
          </a:r>
          <a:r>
            <a:rPr lang="en-GB" sz="1500" b="1" dirty="0" err="1"/>
            <a:t>að</a:t>
          </a:r>
          <a:r>
            <a:rPr lang="en-GB" sz="1500" b="1" dirty="0"/>
            <a:t> </a:t>
          </a:r>
          <a:r>
            <a:rPr lang="en-GB" sz="1500" b="1" dirty="0" err="1"/>
            <a:t>greina</a:t>
          </a:r>
          <a:r>
            <a:rPr lang="en-GB" sz="1500" b="1" dirty="0"/>
            <a:t> </a:t>
          </a:r>
          <a:r>
            <a:rPr lang="en-GB" sz="1500" b="1" dirty="0" err="1"/>
            <a:t>leitarorð</a:t>
          </a:r>
          <a:r>
            <a:rPr lang="en-GB" sz="1500" b="1" dirty="0"/>
            <a:t> </a:t>
          </a:r>
          <a:r>
            <a:rPr lang="en-GB" sz="1500" b="1" dirty="0" err="1"/>
            <a:t>og</a:t>
          </a:r>
          <a:r>
            <a:rPr lang="en-GB" sz="1500" b="1" dirty="0"/>
            <a:t> </a:t>
          </a:r>
          <a:r>
            <a:rPr lang="en-GB" sz="1500" b="1" dirty="0" err="1"/>
            <a:t>stöðu</a:t>
          </a:r>
          <a:r>
            <a:rPr lang="en-GB" sz="1500" b="1" dirty="0"/>
            <a:t> </a:t>
          </a:r>
          <a:r>
            <a:rPr lang="en-GB" sz="1500" b="1" dirty="0" err="1"/>
            <a:t>vefsíðu</a:t>
          </a:r>
          <a:r>
            <a:rPr lang="en-GB" sz="1500" b="1" dirty="0"/>
            <a:t> </a:t>
          </a:r>
          <a:r>
            <a:rPr lang="en-GB" sz="1500" b="1" dirty="0" err="1"/>
            <a:t>okkar</a:t>
          </a:r>
          <a:r>
            <a:rPr lang="en-GB" sz="1500" b="1" dirty="0"/>
            <a:t>, </a:t>
          </a:r>
          <a:r>
            <a:rPr lang="en-GB" sz="1500" b="1" dirty="0" err="1"/>
            <a:t>sem</a:t>
          </a:r>
          <a:r>
            <a:rPr lang="en-GB" sz="1500" b="1" dirty="0"/>
            <a:t> </a:t>
          </a:r>
          <a:r>
            <a:rPr lang="en-GB" sz="1500" b="1" dirty="0" err="1"/>
            <a:t>og</a:t>
          </a:r>
          <a:r>
            <a:rPr lang="en-GB" sz="1500" b="1" dirty="0"/>
            <a:t> </a:t>
          </a:r>
          <a:r>
            <a:rPr lang="en-GB" sz="1500" b="1" dirty="0" err="1"/>
            <a:t>vefsíðna</a:t>
          </a:r>
          <a:r>
            <a:rPr lang="en-GB" sz="1500" b="1" dirty="0"/>
            <a:t> </a:t>
          </a:r>
          <a:r>
            <a:rPr lang="en-GB" sz="1500" b="1" dirty="0" err="1"/>
            <a:t>keppinauta</a:t>
          </a:r>
          <a:r>
            <a:rPr lang="en-GB" sz="1500" b="1" dirty="0"/>
            <a:t>. </a:t>
          </a:r>
          <a:r>
            <a:rPr lang="en-GB" sz="1500" b="1" dirty="0" err="1"/>
            <a:t>Með</a:t>
          </a:r>
          <a:r>
            <a:rPr lang="en-GB" sz="1500" b="1" dirty="0"/>
            <a:t> </a:t>
          </a:r>
          <a:r>
            <a:rPr lang="en-GB" sz="1500" b="1" dirty="0" err="1"/>
            <a:t>þessu</a:t>
          </a:r>
          <a:r>
            <a:rPr lang="en-GB" sz="1500" b="1" dirty="0"/>
            <a:t> </a:t>
          </a:r>
          <a:r>
            <a:rPr lang="en-GB" sz="1500" b="1" dirty="0" err="1"/>
            <a:t>má</a:t>
          </a:r>
          <a:r>
            <a:rPr lang="en-GB" sz="1500" b="1" dirty="0"/>
            <a:t> </a:t>
          </a:r>
          <a:r>
            <a:rPr lang="en-GB" sz="1500" b="1" dirty="0" err="1"/>
            <a:t>fá</a:t>
          </a:r>
          <a:r>
            <a:rPr lang="en-GB" sz="1500" b="1" dirty="0"/>
            <a:t> </a:t>
          </a:r>
          <a:r>
            <a:rPr lang="en-GB" sz="1500" b="1" dirty="0" err="1"/>
            <a:t>dýrmætar</a:t>
          </a:r>
          <a:r>
            <a:rPr lang="en-GB" sz="1500" b="1" dirty="0"/>
            <a:t> </a:t>
          </a:r>
          <a:r>
            <a:rPr lang="en-GB" sz="1500" b="1" dirty="0" err="1"/>
            <a:t>upplýsingar</a:t>
          </a:r>
          <a:r>
            <a:rPr lang="en-GB" sz="1500" b="1" dirty="0"/>
            <a:t> </a:t>
          </a:r>
          <a:r>
            <a:rPr lang="en-GB" sz="1500" b="1" dirty="0" err="1"/>
            <a:t>til</a:t>
          </a:r>
          <a:r>
            <a:rPr lang="en-GB" sz="1500" b="1" dirty="0"/>
            <a:t> </a:t>
          </a:r>
          <a:r>
            <a:rPr lang="en-GB" sz="1500" b="1" dirty="0" err="1"/>
            <a:t>að</a:t>
          </a:r>
          <a:r>
            <a:rPr lang="en-GB" sz="1500" b="1" dirty="0"/>
            <a:t> </a:t>
          </a:r>
          <a:r>
            <a:rPr lang="en-GB" sz="1500" b="1" dirty="0" err="1"/>
            <a:t>aðlaga</a:t>
          </a:r>
          <a:r>
            <a:rPr lang="en-GB" sz="1500" b="1" dirty="0"/>
            <a:t> </a:t>
          </a:r>
          <a:r>
            <a:rPr lang="en-GB" sz="1500" b="1" dirty="0" err="1"/>
            <a:t>eða</a:t>
          </a:r>
          <a:r>
            <a:rPr lang="en-GB" sz="1500" b="1" dirty="0"/>
            <a:t> </a:t>
          </a:r>
          <a:r>
            <a:rPr lang="en-GB" sz="1500" b="1" dirty="0" err="1"/>
            <a:t>bæta</a:t>
          </a:r>
          <a:r>
            <a:rPr lang="en-GB" sz="1500" b="1" dirty="0"/>
            <a:t> </a:t>
          </a:r>
          <a:r>
            <a:rPr lang="en-GB" sz="1500" b="1" dirty="0" err="1"/>
            <a:t>vefsíðu</a:t>
          </a:r>
          <a:r>
            <a:rPr lang="en-GB" sz="1500" b="1" dirty="0"/>
            <a:t> </a:t>
          </a:r>
          <a:r>
            <a:rPr lang="en-GB" sz="1500" b="1" dirty="0" err="1"/>
            <a:t>okkar</a:t>
          </a:r>
          <a:r>
            <a:rPr lang="en-GB" sz="1500" b="1" dirty="0"/>
            <a:t>. </a:t>
          </a:r>
          <a:endParaRPr lang="es-ES" sz="1500" b="1" dirty="0"/>
        </a:p>
      </dgm:t>
    </dgm:pt>
    <dgm:pt modelId="{8E6285BF-A570-4A5E-B6B5-2D6AD02877A4}" type="parTrans" cxnId="{D7BF035D-6529-4E4A-9A83-043B3487295A}">
      <dgm:prSet/>
      <dgm:spPr/>
      <dgm:t>
        <a:bodyPr/>
        <a:lstStyle/>
        <a:p>
          <a:endParaRPr lang="es-ES" sz="1400"/>
        </a:p>
      </dgm:t>
    </dgm:pt>
    <dgm:pt modelId="{D4D76ADC-3048-4888-839C-B5C10C22938F}" type="sibTrans" cxnId="{D7BF035D-6529-4E4A-9A83-043B3487295A}">
      <dgm:prSet/>
      <dgm:spPr>
        <a:solidFill>
          <a:srgbClr val="266C9F"/>
        </a:solidFill>
        <a:ln>
          <a:solidFill>
            <a:srgbClr val="266C9F"/>
          </a:solidFill>
        </a:ln>
      </dgm:spPr>
      <dgm:t>
        <a:bodyPr/>
        <a:lstStyle/>
        <a:p>
          <a:endParaRPr lang="es-ES" sz="1400"/>
        </a:p>
      </dgm:t>
    </dgm:pt>
    <dgm:pt modelId="{18F29EC3-BB1E-4B7B-801D-A2BEBD859163}">
      <dgm:prSet custT="1"/>
      <dgm:spPr>
        <a:solidFill>
          <a:srgbClr val="4EAE3A"/>
        </a:solidFill>
      </dgm:spPr>
      <dgm:t>
        <a:bodyPr/>
        <a:lstStyle/>
        <a:p>
          <a:r>
            <a:rPr lang="en-GB" sz="1500" b="1" dirty="0"/>
            <a:t>Google Search Console </a:t>
          </a:r>
          <a:r>
            <a:rPr lang="en-GB" sz="1500" b="1" dirty="0" err="1"/>
            <a:t>og</a:t>
          </a:r>
          <a:r>
            <a:rPr lang="en-GB" sz="1500" b="1" dirty="0"/>
            <a:t> Google Analytics. </a:t>
          </a:r>
          <a:r>
            <a:rPr lang="en-GB" sz="1500" b="1" dirty="0" err="1"/>
            <a:t>Þessi</a:t>
          </a:r>
          <a:r>
            <a:rPr lang="en-GB" sz="1500" b="1" dirty="0"/>
            <a:t> </a:t>
          </a:r>
          <a:r>
            <a:rPr lang="en-GB" sz="1500" b="1" dirty="0" err="1"/>
            <a:t>verkfæri</a:t>
          </a:r>
          <a:r>
            <a:rPr lang="en-GB" sz="1500" b="1" dirty="0"/>
            <a:t> </a:t>
          </a:r>
          <a:r>
            <a:rPr lang="en-GB" sz="1500" b="1" dirty="0" err="1"/>
            <a:t>leggja</a:t>
          </a:r>
          <a:r>
            <a:rPr lang="en-GB" sz="1500" b="1" dirty="0"/>
            <a:t> </a:t>
          </a:r>
          <a:r>
            <a:rPr lang="en-GB" sz="1500" b="1" dirty="0" err="1"/>
            <a:t>okkur</a:t>
          </a:r>
          <a:r>
            <a:rPr lang="en-GB" sz="1500" b="1" dirty="0"/>
            <a:t> </a:t>
          </a:r>
          <a:r>
            <a:rPr lang="en-GB" sz="1500" b="1" dirty="0" err="1"/>
            <a:t>til</a:t>
          </a:r>
          <a:r>
            <a:rPr lang="en-GB" sz="1500" b="1" dirty="0"/>
            <a:t> </a:t>
          </a:r>
          <a:r>
            <a:rPr lang="en-GB" sz="1500" b="1" dirty="0" err="1"/>
            <a:t>upplýsingar</a:t>
          </a:r>
          <a:r>
            <a:rPr lang="en-GB" sz="1500" b="1" dirty="0"/>
            <a:t> </a:t>
          </a:r>
          <a:r>
            <a:rPr lang="en-GB" sz="1500" b="1" dirty="0" err="1"/>
            <a:t>og</a:t>
          </a:r>
          <a:r>
            <a:rPr lang="en-GB" sz="1500" b="1" dirty="0"/>
            <a:t> </a:t>
          </a:r>
          <a:r>
            <a:rPr lang="en-GB" sz="1500" b="1" dirty="0" err="1"/>
            <a:t>tölfræði</a:t>
          </a:r>
          <a:r>
            <a:rPr lang="en-GB" sz="1500" b="1" dirty="0"/>
            <a:t> um </a:t>
          </a:r>
          <a:r>
            <a:rPr lang="en-GB" sz="1500" b="1" dirty="0" err="1"/>
            <a:t>vefsíður</a:t>
          </a:r>
          <a:r>
            <a:rPr lang="en-GB" sz="1500" b="1" dirty="0"/>
            <a:t> </a:t>
          </a:r>
          <a:r>
            <a:rPr lang="en-GB" sz="1500" b="1" dirty="0" err="1"/>
            <a:t>okkar</a:t>
          </a:r>
          <a:r>
            <a:rPr lang="en-GB" sz="1500" b="1" dirty="0"/>
            <a:t> </a:t>
          </a:r>
          <a:r>
            <a:rPr lang="en-GB" sz="1500" b="1" dirty="0" err="1"/>
            <a:t>til</a:t>
          </a:r>
          <a:r>
            <a:rPr lang="en-GB" sz="1500" b="1" dirty="0"/>
            <a:t> </a:t>
          </a:r>
          <a:r>
            <a:rPr lang="en-GB" sz="1500" b="1" dirty="0" err="1"/>
            <a:t>dæmis</a:t>
          </a:r>
          <a:r>
            <a:rPr lang="en-GB" sz="1500" b="1" dirty="0"/>
            <a:t> um </a:t>
          </a:r>
          <a:r>
            <a:rPr lang="en-GB" sz="1500" b="1" dirty="0" err="1"/>
            <a:t>heimsóknir</a:t>
          </a:r>
          <a:r>
            <a:rPr lang="en-GB" sz="1500" b="1" dirty="0"/>
            <a:t> </a:t>
          </a:r>
          <a:r>
            <a:rPr lang="en-GB" sz="1500" b="1" dirty="0" err="1"/>
            <a:t>og</a:t>
          </a:r>
          <a:r>
            <a:rPr lang="en-GB" sz="1500" b="1" dirty="0"/>
            <a:t> </a:t>
          </a:r>
          <a:r>
            <a:rPr lang="en-GB" sz="1500" b="1" dirty="0" err="1"/>
            <a:t>umferð</a:t>
          </a:r>
          <a:r>
            <a:rPr lang="en-GB" sz="1500" b="1" dirty="0"/>
            <a:t> um </a:t>
          </a:r>
          <a:r>
            <a:rPr lang="en-GB" sz="1500" b="1" dirty="0" err="1"/>
            <a:t>síðuna</a:t>
          </a:r>
          <a:r>
            <a:rPr lang="en-GB" sz="1500" b="1" dirty="0"/>
            <a:t> </a:t>
          </a:r>
          <a:r>
            <a:rPr lang="en-GB" sz="1500" b="1" dirty="0" err="1"/>
            <a:t>eða</a:t>
          </a:r>
          <a:r>
            <a:rPr lang="en-GB" sz="1500" b="1" dirty="0"/>
            <a:t> </a:t>
          </a:r>
          <a:r>
            <a:rPr lang="en-GB" sz="1500" b="1" dirty="0" err="1"/>
            <a:t>notendur</a:t>
          </a:r>
          <a:r>
            <a:rPr lang="en-GB" sz="1500" b="1" dirty="0"/>
            <a:t> í </a:t>
          </a:r>
          <a:r>
            <a:rPr lang="en-GB" sz="1500" b="1" dirty="0" err="1"/>
            <a:t>rauntíma</a:t>
          </a:r>
          <a:r>
            <a:rPr lang="en-GB" sz="1500" b="1" dirty="0"/>
            <a:t>. </a:t>
          </a:r>
          <a:endParaRPr lang="es-ES" sz="1500" b="1" dirty="0"/>
        </a:p>
      </dgm:t>
    </dgm:pt>
    <dgm:pt modelId="{31CDA559-3B12-4D30-B91D-187C3EE30061}" type="parTrans" cxnId="{B884C9F0-F40C-47FE-BD7D-3E4CE6449057}">
      <dgm:prSet/>
      <dgm:spPr/>
      <dgm:t>
        <a:bodyPr/>
        <a:lstStyle/>
        <a:p>
          <a:endParaRPr lang="es-ES" sz="1400"/>
        </a:p>
      </dgm:t>
    </dgm:pt>
    <dgm:pt modelId="{2AE3B02D-0539-485D-AEC0-51538779DD35}" type="sibTrans" cxnId="{B884C9F0-F40C-47FE-BD7D-3E4CE6449057}">
      <dgm:prSet/>
      <dgm:spPr/>
      <dgm:t>
        <a:bodyPr/>
        <a:lstStyle/>
        <a:p>
          <a:endParaRPr lang="es-ES" sz="1400"/>
        </a:p>
      </dgm:t>
    </dgm:pt>
    <dgm:pt modelId="{2ABF34C2-BE2F-4306-882D-28F831D2CF0A}">
      <dgm:prSet custT="1"/>
      <dgm:spPr>
        <a:solidFill>
          <a:srgbClr val="27969F"/>
        </a:solidFill>
      </dgm:spPr>
      <dgm:t>
        <a:bodyPr/>
        <a:lstStyle/>
        <a:p>
          <a:r>
            <a:rPr lang="en-GB" sz="1500" b="1" dirty="0" err="1"/>
            <a:t>MailChimp</a:t>
          </a:r>
          <a:r>
            <a:rPr lang="en-GB" sz="1500" b="1" dirty="0"/>
            <a:t> </a:t>
          </a:r>
          <a:r>
            <a:rPr lang="en-GB" sz="1500" b="1" dirty="0" err="1"/>
            <a:t>hjálpar</a:t>
          </a:r>
          <a:r>
            <a:rPr lang="en-GB" sz="1500" b="1" dirty="0"/>
            <a:t> </a:t>
          </a:r>
          <a:r>
            <a:rPr lang="en-GB" sz="1500" b="1" dirty="0" err="1"/>
            <a:t>okkur</a:t>
          </a:r>
          <a:r>
            <a:rPr lang="en-GB" sz="1500" b="1" dirty="0"/>
            <a:t> </a:t>
          </a:r>
          <a:r>
            <a:rPr lang="en-GB" sz="1500" b="1" dirty="0" err="1"/>
            <a:t>að</a:t>
          </a:r>
          <a:r>
            <a:rPr lang="en-GB" sz="1500" b="1" dirty="0"/>
            <a:t> </a:t>
          </a:r>
          <a:r>
            <a:rPr lang="en-GB" sz="1500" b="1" dirty="0" err="1"/>
            <a:t>hefja</a:t>
          </a:r>
          <a:r>
            <a:rPr lang="en-GB" sz="1500" b="1" dirty="0"/>
            <a:t> </a:t>
          </a:r>
          <a:r>
            <a:rPr lang="en-GB" sz="1500" b="1" dirty="0" err="1"/>
            <a:t>markaðsátak</a:t>
          </a:r>
          <a:r>
            <a:rPr lang="en-GB" sz="1500" b="1" dirty="0"/>
            <a:t> í </a:t>
          </a:r>
          <a:r>
            <a:rPr lang="en-GB" sz="1500" b="1" dirty="0" err="1"/>
            <a:t>gegnum</a:t>
          </a:r>
          <a:r>
            <a:rPr lang="en-GB" sz="1500" b="1" dirty="0"/>
            <a:t> </a:t>
          </a:r>
          <a:r>
            <a:rPr lang="en-GB" sz="1500" b="1" dirty="0" err="1"/>
            <a:t>tölvupóst</a:t>
          </a:r>
          <a:r>
            <a:rPr lang="en-GB" sz="1500" b="1" dirty="0"/>
            <a:t>, </a:t>
          </a:r>
          <a:r>
            <a:rPr lang="en-GB" sz="1500" b="1" dirty="0" err="1"/>
            <a:t>senda</a:t>
          </a:r>
          <a:r>
            <a:rPr lang="en-GB" sz="1500" b="1" dirty="0"/>
            <a:t> </a:t>
          </a:r>
          <a:r>
            <a:rPr lang="en-GB" sz="1500" b="1" dirty="0" err="1"/>
            <a:t>markaðsefni</a:t>
          </a:r>
          <a:r>
            <a:rPr lang="en-GB" sz="1500" b="1" dirty="0"/>
            <a:t> </a:t>
          </a:r>
          <a:r>
            <a:rPr lang="en-GB" sz="1500" b="1" dirty="0" err="1"/>
            <a:t>sjálfkrafa</a:t>
          </a:r>
          <a:r>
            <a:rPr lang="en-GB" sz="1500" b="1" dirty="0"/>
            <a:t> </a:t>
          </a:r>
          <a:r>
            <a:rPr lang="en-GB" sz="1500" b="1" dirty="0" err="1"/>
            <a:t>og</a:t>
          </a:r>
          <a:r>
            <a:rPr lang="en-GB" sz="1500" b="1" dirty="0"/>
            <a:t> </a:t>
          </a:r>
          <a:r>
            <a:rPr lang="en-GB" sz="1500" b="1" dirty="0" err="1"/>
            <a:t>fá</a:t>
          </a:r>
          <a:r>
            <a:rPr lang="en-GB" sz="1500" b="1" dirty="0"/>
            <a:t> </a:t>
          </a:r>
          <a:r>
            <a:rPr lang="en-GB" sz="1500" b="1" dirty="0" err="1"/>
            <a:t>upplýsingar</a:t>
          </a:r>
          <a:r>
            <a:rPr lang="en-GB" sz="1500" b="1" dirty="0"/>
            <a:t> um </a:t>
          </a:r>
          <a:r>
            <a:rPr lang="en-GB" sz="1500" b="1" dirty="0" err="1"/>
            <a:t>áhrif</a:t>
          </a:r>
          <a:r>
            <a:rPr lang="en-GB" sz="1500" b="1" dirty="0"/>
            <a:t> </a:t>
          </a:r>
          <a:r>
            <a:rPr lang="en-GB" sz="1500" b="1" dirty="0" err="1"/>
            <a:t>markaðsstarfsins</a:t>
          </a:r>
          <a:r>
            <a:rPr lang="en-GB" sz="1500" b="1" dirty="0"/>
            <a:t>. </a:t>
          </a:r>
          <a:endParaRPr lang="es-ES" sz="1500" b="1" dirty="0"/>
        </a:p>
      </dgm:t>
    </dgm:pt>
    <dgm:pt modelId="{E04FFE7D-4222-4053-8968-7C5C4F9FF45B}" type="parTrans" cxnId="{5528553E-D618-4513-A129-96EE595832BF}">
      <dgm:prSet/>
      <dgm:spPr/>
      <dgm:t>
        <a:bodyPr/>
        <a:lstStyle/>
        <a:p>
          <a:endParaRPr lang="es-ES" sz="1400"/>
        </a:p>
      </dgm:t>
    </dgm:pt>
    <dgm:pt modelId="{B5AEF964-9399-4E3C-9568-FB8D2C4B5635}" type="sibTrans" cxnId="{5528553E-D618-4513-A129-96EE595832BF}">
      <dgm:prSet/>
      <dgm:spPr/>
      <dgm:t>
        <a:bodyPr/>
        <a:lstStyle/>
        <a:p>
          <a:endParaRPr lang="es-ES" sz="1400"/>
        </a:p>
      </dgm:t>
    </dgm:pt>
    <dgm:pt modelId="{3174FDC3-9411-45A6-8273-837F75BC83FE}">
      <dgm:prSet custT="1"/>
      <dgm:spPr>
        <a:solidFill>
          <a:srgbClr val="266C9F"/>
        </a:solidFill>
      </dgm:spPr>
      <dgm:t>
        <a:bodyPr/>
        <a:lstStyle/>
        <a:p>
          <a:r>
            <a:rPr lang="en-GB" sz="1500" b="1" dirty="0"/>
            <a:t>SurveyMonkey. </a:t>
          </a:r>
          <a:r>
            <a:rPr lang="en-GB" sz="1500" b="1" dirty="0" err="1"/>
            <a:t>Búðu</a:t>
          </a:r>
          <a:r>
            <a:rPr lang="en-GB" sz="1500" b="1" dirty="0"/>
            <a:t> </a:t>
          </a:r>
          <a:r>
            <a:rPr lang="en-GB" sz="1500" b="1" dirty="0" err="1"/>
            <a:t>til</a:t>
          </a:r>
          <a:r>
            <a:rPr lang="en-GB" sz="1500" b="1" dirty="0"/>
            <a:t> </a:t>
          </a:r>
          <a:r>
            <a:rPr lang="en-GB" sz="1500" b="1" dirty="0" err="1"/>
            <a:t>netkannanir</a:t>
          </a:r>
          <a:r>
            <a:rPr lang="en-GB" sz="1500" b="1" dirty="0"/>
            <a:t> </a:t>
          </a:r>
          <a:r>
            <a:rPr lang="en-GB" sz="1500" b="1" dirty="0" err="1"/>
            <a:t>til</a:t>
          </a:r>
          <a:r>
            <a:rPr lang="en-GB" sz="1500" b="1" dirty="0"/>
            <a:t> </a:t>
          </a:r>
          <a:r>
            <a:rPr lang="en-GB" sz="1500" b="1" dirty="0" err="1"/>
            <a:t>að</a:t>
          </a:r>
          <a:r>
            <a:rPr lang="en-GB" sz="1500" b="1" dirty="0"/>
            <a:t> </a:t>
          </a:r>
          <a:r>
            <a:rPr lang="en-GB" sz="1500" b="1" dirty="0" err="1"/>
            <a:t>fá</a:t>
          </a:r>
          <a:r>
            <a:rPr lang="en-GB" sz="1500" b="1" dirty="0"/>
            <a:t> </a:t>
          </a:r>
          <a:r>
            <a:rPr lang="en-GB" sz="1500" b="1" dirty="0" err="1"/>
            <a:t>innsýn</a:t>
          </a:r>
          <a:r>
            <a:rPr lang="en-GB" sz="1500" b="1" dirty="0"/>
            <a:t> í </a:t>
          </a:r>
          <a:r>
            <a:rPr lang="en-GB" sz="1500" b="1" dirty="0" err="1"/>
            <a:t>viðhorf</a:t>
          </a:r>
          <a:r>
            <a:rPr lang="en-GB" sz="1500" b="1" dirty="0"/>
            <a:t> </a:t>
          </a:r>
          <a:r>
            <a:rPr lang="en-GB" sz="1500" b="1" dirty="0" err="1"/>
            <a:t>neytenda</a:t>
          </a:r>
          <a:r>
            <a:rPr lang="en-GB" sz="1500" b="1" dirty="0"/>
            <a:t>. </a:t>
          </a:r>
          <a:r>
            <a:rPr lang="en-GB" sz="1500" b="1" dirty="0" err="1"/>
            <a:t>Út</a:t>
          </a:r>
          <a:r>
            <a:rPr lang="en-GB" sz="1500" b="1" dirty="0"/>
            <a:t> </a:t>
          </a:r>
          <a:r>
            <a:rPr lang="en-GB" sz="1500" b="1" dirty="0" err="1"/>
            <a:t>frá</a:t>
          </a:r>
          <a:r>
            <a:rPr lang="en-GB" sz="1500" b="1" dirty="0"/>
            <a:t> </a:t>
          </a:r>
          <a:r>
            <a:rPr lang="en-GB" sz="1500" b="1" dirty="0" err="1"/>
            <a:t>þeirri</a:t>
          </a:r>
          <a:r>
            <a:rPr lang="en-GB" sz="1500" b="1" dirty="0"/>
            <a:t> </a:t>
          </a:r>
          <a:r>
            <a:rPr lang="en-GB" sz="1500" b="1" dirty="0" err="1"/>
            <a:t>vitneskju</a:t>
          </a:r>
          <a:r>
            <a:rPr lang="en-GB" sz="1500" b="1" dirty="0"/>
            <a:t> </a:t>
          </a:r>
          <a:r>
            <a:rPr lang="en-GB" sz="1500" b="1" dirty="0" err="1"/>
            <a:t>getur</a:t>
          </a:r>
          <a:r>
            <a:rPr lang="en-GB" sz="1500" b="1" dirty="0"/>
            <a:t> </a:t>
          </a:r>
          <a:r>
            <a:rPr lang="en-GB" sz="1500" b="1" dirty="0" err="1"/>
            <a:t>þú</a:t>
          </a:r>
          <a:r>
            <a:rPr lang="en-GB" sz="1500" b="1" dirty="0"/>
            <a:t> </a:t>
          </a:r>
          <a:r>
            <a:rPr lang="en-GB" sz="1500" b="1" dirty="0" err="1"/>
            <a:t>bætt</a:t>
          </a:r>
          <a:r>
            <a:rPr lang="en-GB" sz="1500" b="1" dirty="0"/>
            <a:t> </a:t>
          </a:r>
          <a:r>
            <a:rPr lang="en-GB" sz="1500" b="1" dirty="0" err="1"/>
            <a:t>og</a:t>
          </a:r>
          <a:r>
            <a:rPr lang="en-GB" sz="1500" b="1" dirty="0"/>
            <a:t> </a:t>
          </a:r>
          <a:r>
            <a:rPr lang="en-GB" sz="1500" b="1" dirty="0" err="1"/>
            <a:t>kynnt</a:t>
          </a:r>
          <a:r>
            <a:rPr lang="en-GB" sz="1500" b="1" dirty="0"/>
            <a:t> </a:t>
          </a:r>
          <a:r>
            <a:rPr lang="en-GB" sz="1500" b="1" dirty="0" err="1"/>
            <a:t>fyrirtæki</a:t>
          </a:r>
          <a:r>
            <a:rPr lang="en-GB" sz="1500" b="1" dirty="0"/>
            <a:t> </a:t>
          </a:r>
          <a:r>
            <a:rPr lang="en-GB" sz="1500" b="1" dirty="0" err="1"/>
            <a:t>þitt</a:t>
          </a:r>
          <a:r>
            <a:rPr lang="en-GB" sz="1500" b="1" dirty="0"/>
            <a:t>, </a:t>
          </a:r>
          <a:r>
            <a:rPr lang="en-GB" sz="1500" b="1" dirty="0" err="1"/>
            <a:t>vörur</a:t>
          </a:r>
          <a:r>
            <a:rPr lang="en-GB" sz="1500" b="1" dirty="0"/>
            <a:t> </a:t>
          </a:r>
          <a:r>
            <a:rPr lang="en-GB" sz="1500" b="1" dirty="0" err="1"/>
            <a:t>og</a:t>
          </a:r>
          <a:r>
            <a:rPr lang="en-GB" sz="1500" b="1" dirty="0"/>
            <a:t> </a:t>
          </a:r>
          <a:r>
            <a:rPr lang="en-GB" sz="1500" b="1" dirty="0" err="1"/>
            <a:t>þjónustu</a:t>
          </a:r>
          <a:r>
            <a:rPr lang="en-GB" sz="1500" b="1" dirty="0"/>
            <a:t>. </a:t>
          </a:r>
          <a:endParaRPr lang="es-ES" sz="1500" b="1" dirty="0"/>
        </a:p>
      </dgm:t>
    </dgm:pt>
    <dgm:pt modelId="{FBCE5E96-ED22-463A-873B-2FD1A980DB7E}" type="parTrans" cxnId="{4A8F77CC-3AB6-41A1-979E-42A7CF80559F}">
      <dgm:prSet/>
      <dgm:spPr/>
      <dgm:t>
        <a:bodyPr/>
        <a:lstStyle/>
        <a:p>
          <a:endParaRPr lang="es-ES" sz="1400"/>
        </a:p>
      </dgm:t>
    </dgm:pt>
    <dgm:pt modelId="{EAEC78C9-2FA1-4892-B82D-2F9DF7AD536A}" type="sibTrans" cxnId="{4A8F77CC-3AB6-41A1-979E-42A7CF80559F}">
      <dgm:prSet/>
      <dgm:spPr/>
      <dgm:t>
        <a:bodyPr/>
        <a:lstStyle/>
        <a:p>
          <a:endParaRPr lang="es-ES" sz="1400"/>
        </a:p>
      </dgm:t>
    </dgm:pt>
    <dgm:pt modelId="{FF0872FD-F0DD-41BF-84C8-1DBB27354F71}" type="pres">
      <dgm:prSet presAssocID="{1F95EE7D-4892-48F1-84F6-0E2F2DE1AB20}" presName="Name0" presStyleCnt="0">
        <dgm:presLayoutVars>
          <dgm:chMax val="7"/>
          <dgm:chPref val="7"/>
          <dgm:dir/>
        </dgm:presLayoutVars>
      </dgm:prSet>
      <dgm:spPr/>
    </dgm:pt>
    <dgm:pt modelId="{B453ACAC-BE7B-4E9A-A607-47496663FC84}" type="pres">
      <dgm:prSet presAssocID="{1F95EE7D-4892-48F1-84F6-0E2F2DE1AB20}" presName="Name1" presStyleCnt="0"/>
      <dgm:spPr/>
    </dgm:pt>
    <dgm:pt modelId="{A164E540-3162-487C-B272-A1C129090C04}" type="pres">
      <dgm:prSet presAssocID="{1F95EE7D-4892-48F1-84F6-0E2F2DE1AB20}" presName="cycle" presStyleCnt="0"/>
      <dgm:spPr/>
    </dgm:pt>
    <dgm:pt modelId="{E7B5CDBF-0680-4403-BE56-0EA38A648350}" type="pres">
      <dgm:prSet presAssocID="{1F95EE7D-4892-48F1-84F6-0E2F2DE1AB20}" presName="srcNode" presStyleLbl="node1" presStyleIdx="0" presStyleCnt="4"/>
      <dgm:spPr/>
    </dgm:pt>
    <dgm:pt modelId="{40A50FF2-3474-48D9-9567-D5A79B7645FC}" type="pres">
      <dgm:prSet presAssocID="{1F95EE7D-4892-48F1-84F6-0E2F2DE1AB20}" presName="conn" presStyleLbl="parChTrans1D2" presStyleIdx="0" presStyleCnt="1"/>
      <dgm:spPr/>
    </dgm:pt>
    <dgm:pt modelId="{8BCCFEB1-D7C7-490E-8DCB-565248CD8B08}" type="pres">
      <dgm:prSet presAssocID="{1F95EE7D-4892-48F1-84F6-0E2F2DE1AB20}" presName="extraNode" presStyleLbl="node1" presStyleIdx="0" presStyleCnt="4"/>
      <dgm:spPr/>
    </dgm:pt>
    <dgm:pt modelId="{EDC53E63-424B-43F6-B385-114E1D051433}" type="pres">
      <dgm:prSet presAssocID="{1F95EE7D-4892-48F1-84F6-0E2F2DE1AB20}" presName="dstNode" presStyleLbl="node1" presStyleIdx="0" presStyleCnt="4"/>
      <dgm:spPr/>
    </dgm:pt>
    <dgm:pt modelId="{1F295E72-7AC7-4516-980C-43C353B112CD}" type="pres">
      <dgm:prSet presAssocID="{0F9F7ED9-B663-4EB7-BD2A-36BDD7036B39}" presName="text_1" presStyleLbl="node1" presStyleIdx="0" presStyleCnt="4" custScaleY="142999">
        <dgm:presLayoutVars>
          <dgm:bulletEnabled val="1"/>
        </dgm:presLayoutVars>
      </dgm:prSet>
      <dgm:spPr/>
    </dgm:pt>
    <dgm:pt modelId="{C484C1A0-DF66-4AB0-80F3-706B6062CDD2}" type="pres">
      <dgm:prSet presAssocID="{0F9F7ED9-B663-4EB7-BD2A-36BDD7036B39}" presName="accent_1" presStyleCnt="0"/>
      <dgm:spPr/>
    </dgm:pt>
    <dgm:pt modelId="{627C1876-4DB9-473A-BE1E-D0E1EDFCADD3}" type="pres">
      <dgm:prSet presAssocID="{0F9F7ED9-B663-4EB7-BD2A-36BDD7036B39}" presName="accentRepeatNode" presStyleLbl="solidFgAcc1" presStyleIdx="0" presStyleCnt="4"/>
      <dgm:spPr/>
    </dgm:pt>
    <dgm:pt modelId="{78DF6AD2-097C-42E3-88D2-CB574639BD3A}" type="pres">
      <dgm:prSet presAssocID="{18F29EC3-BB1E-4B7B-801D-A2BEBD859163}" presName="text_2" presStyleLbl="node1" presStyleIdx="1" presStyleCnt="4" custScaleY="138880">
        <dgm:presLayoutVars>
          <dgm:bulletEnabled val="1"/>
        </dgm:presLayoutVars>
      </dgm:prSet>
      <dgm:spPr/>
    </dgm:pt>
    <dgm:pt modelId="{F6588275-05DB-48E2-A021-EFA076CAE5F3}" type="pres">
      <dgm:prSet presAssocID="{18F29EC3-BB1E-4B7B-801D-A2BEBD859163}" presName="accent_2" presStyleCnt="0"/>
      <dgm:spPr/>
    </dgm:pt>
    <dgm:pt modelId="{72B7E65A-FCFB-413D-8909-CC1BB1956D29}" type="pres">
      <dgm:prSet presAssocID="{18F29EC3-BB1E-4B7B-801D-A2BEBD859163}" presName="accentRepeatNode" presStyleLbl="solidFgAcc1" presStyleIdx="1" presStyleCnt="4"/>
      <dgm:spPr/>
    </dgm:pt>
    <dgm:pt modelId="{95812CE9-20C0-4397-A60F-1E33EDDE54E9}" type="pres">
      <dgm:prSet presAssocID="{2ABF34C2-BE2F-4306-882D-28F831D2CF0A}" presName="text_3" presStyleLbl="node1" presStyleIdx="2" presStyleCnt="4" custScaleY="139100">
        <dgm:presLayoutVars>
          <dgm:bulletEnabled val="1"/>
        </dgm:presLayoutVars>
      </dgm:prSet>
      <dgm:spPr/>
    </dgm:pt>
    <dgm:pt modelId="{FA22BCD1-A058-4217-BEC1-983A88649AD1}" type="pres">
      <dgm:prSet presAssocID="{2ABF34C2-BE2F-4306-882D-28F831D2CF0A}" presName="accent_3" presStyleCnt="0"/>
      <dgm:spPr/>
    </dgm:pt>
    <dgm:pt modelId="{F59A3CE7-DC0A-427B-87F8-01D6416B5CDA}" type="pres">
      <dgm:prSet presAssocID="{2ABF34C2-BE2F-4306-882D-28F831D2CF0A}" presName="accentRepeatNode" presStyleLbl="solidFgAcc1" presStyleIdx="2" presStyleCnt="4"/>
      <dgm:spPr/>
    </dgm:pt>
    <dgm:pt modelId="{2E6A6BC3-D611-4176-B0B9-5DCDAAD4412E}" type="pres">
      <dgm:prSet presAssocID="{3174FDC3-9411-45A6-8273-837F75BC83FE}" presName="text_4" presStyleLbl="node1" presStyleIdx="3" presStyleCnt="4" custScaleY="148376">
        <dgm:presLayoutVars>
          <dgm:bulletEnabled val="1"/>
        </dgm:presLayoutVars>
      </dgm:prSet>
      <dgm:spPr/>
    </dgm:pt>
    <dgm:pt modelId="{95CE1355-EC15-451E-8638-909E9247D71B}" type="pres">
      <dgm:prSet presAssocID="{3174FDC3-9411-45A6-8273-837F75BC83FE}" presName="accent_4" presStyleCnt="0"/>
      <dgm:spPr/>
    </dgm:pt>
    <dgm:pt modelId="{DB58ECF1-EEC0-42F1-A977-3696A88260E5}" type="pres">
      <dgm:prSet presAssocID="{3174FDC3-9411-45A6-8273-837F75BC83FE}" presName="accentRepeatNode" presStyleLbl="solidFgAcc1" presStyleIdx="3" presStyleCnt="4"/>
      <dgm:spPr/>
    </dgm:pt>
  </dgm:ptLst>
  <dgm:cxnLst>
    <dgm:cxn modelId="{D72D5223-B51A-47B0-8B0D-91635A204708}" type="presOf" srcId="{D4D76ADC-3048-4888-839C-B5C10C22938F}" destId="{40A50FF2-3474-48D9-9567-D5A79B7645FC}" srcOrd="0" destOrd="0" presId="urn:microsoft.com/office/officeart/2008/layout/VerticalCurvedList"/>
    <dgm:cxn modelId="{0F4CCB38-CFD4-4E76-99EE-F6A1E989E705}" type="presOf" srcId="{3174FDC3-9411-45A6-8273-837F75BC83FE}" destId="{2E6A6BC3-D611-4176-B0B9-5DCDAAD4412E}" srcOrd="0" destOrd="0" presId="urn:microsoft.com/office/officeart/2008/layout/VerticalCurvedList"/>
    <dgm:cxn modelId="{5528553E-D618-4513-A129-96EE595832BF}" srcId="{1F95EE7D-4892-48F1-84F6-0E2F2DE1AB20}" destId="{2ABF34C2-BE2F-4306-882D-28F831D2CF0A}" srcOrd="2" destOrd="0" parTransId="{E04FFE7D-4222-4053-8968-7C5C4F9FF45B}" sibTransId="{B5AEF964-9399-4E3C-9568-FB8D2C4B5635}"/>
    <dgm:cxn modelId="{D7BF035D-6529-4E4A-9A83-043B3487295A}" srcId="{1F95EE7D-4892-48F1-84F6-0E2F2DE1AB20}" destId="{0F9F7ED9-B663-4EB7-BD2A-36BDD7036B39}" srcOrd="0" destOrd="0" parTransId="{8E6285BF-A570-4A5E-B6B5-2D6AD02877A4}" sibTransId="{D4D76ADC-3048-4888-839C-B5C10C22938F}"/>
    <dgm:cxn modelId="{D1EB1460-0E01-4DB7-A87F-415FE898BD57}" type="presOf" srcId="{0F9F7ED9-B663-4EB7-BD2A-36BDD7036B39}" destId="{1F295E72-7AC7-4516-980C-43C353B112CD}" srcOrd="0" destOrd="0" presId="urn:microsoft.com/office/officeart/2008/layout/VerticalCurvedList"/>
    <dgm:cxn modelId="{8AD14AC1-885F-4C7B-A0BE-9DE1F67227A1}" type="presOf" srcId="{1F95EE7D-4892-48F1-84F6-0E2F2DE1AB20}" destId="{FF0872FD-F0DD-41BF-84C8-1DBB27354F71}" srcOrd="0" destOrd="0" presId="urn:microsoft.com/office/officeart/2008/layout/VerticalCurvedList"/>
    <dgm:cxn modelId="{5B45CFC4-4EB2-4F44-9619-8C20E6EC9CF1}" type="presOf" srcId="{2ABF34C2-BE2F-4306-882D-28F831D2CF0A}" destId="{95812CE9-20C0-4397-A60F-1E33EDDE54E9}" srcOrd="0" destOrd="0" presId="urn:microsoft.com/office/officeart/2008/layout/VerticalCurvedList"/>
    <dgm:cxn modelId="{4A8F77CC-3AB6-41A1-979E-42A7CF80559F}" srcId="{1F95EE7D-4892-48F1-84F6-0E2F2DE1AB20}" destId="{3174FDC3-9411-45A6-8273-837F75BC83FE}" srcOrd="3" destOrd="0" parTransId="{FBCE5E96-ED22-463A-873B-2FD1A980DB7E}" sibTransId="{EAEC78C9-2FA1-4892-B82D-2F9DF7AD536A}"/>
    <dgm:cxn modelId="{CEAF92E1-183B-4E2D-AD6B-4F64BB4803E0}" type="presOf" srcId="{18F29EC3-BB1E-4B7B-801D-A2BEBD859163}" destId="{78DF6AD2-097C-42E3-88D2-CB574639BD3A}" srcOrd="0" destOrd="0" presId="urn:microsoft.com/office/officeart/2008/layout/VerticalCurvedList"/>
    <dgm:cxn modelId="{B884C9F0-F40C-47FE-BD7D-3E4CE6449057}" srcId="{1F95EE7D-4892-48F1-84F6-0E2F2DE1AB20}" destId="{18F29EC3-BB1E-4B7B-801D-A2BEBD859163}" srcOrd="1" destOrd="0" parTransId="{31CDA559-3B12-4D30-B91D-187C3EE30061}" sibTransId="{2AE3B02D-0539-485D-AEC0-51538779DD35}"/>
    <dgm:cxn modelId="{49AC82A5-C052-4F31-8A5D-984B39D010DC}" type="presParOf" srcId="{FF0872FD-F0DD-41BF-84C8-1DBB27354F71}" destId="{B453ACAC-BE7B-4E9A-A607-47496663FC84}" srcOrd="0" destOrd="0" presId="urn:microsoft.com/office/officeart/2008/layout/VerticalCurvedList"/>
    <dgm:cxn modelId="{0AC0E5A4-94A1-4F38-8953-6BB8EFABFCB4}" type="presParOf" srcId="{B453ACAC-BE7B-4E9A-A607-47496663FC84}" destId="{A164E540-3162-487C-B272-A1C129090C04}" srcOrd="0" destOrd="0" presId="urn:microsoft.com/office/officeart/2008/layout/VerticalCurvedList"/>
    <dgm:cxn modelId="{637DA17F-8BCC-4692-B3B7-043807EBCB1D}" type="presParOf" srcId="{A164E540-3162-487C-B272-A1C129090C04}" destId="{E7B5CDBF-0680-4403-BE56-0EA38A648350}" srcOrd="0" destOrd="0" presId="urn:microsoft.com/office/officeart/2008/layout/VerticalCurvedList"/>
    <dgm:cxn modelId="{944BEECE-0778-42B0-BAC1-9D420E1C931E}" type="presParOf" srcId="{A164E540-3162-487C-B272-A1C129090C04}" destId="{40A50FF2-3474-48D9-9567-D5A79B7645FC}" srcOrd="1" destOrd="0" presId="urn:microsoft.com/office/officeart/2008/layout/VerticalCurvedList"/>
    <dgm:cxn modelId="{A955EA78-5D30-41D0-AFCC-07EFC4550C26}" type="presParOf" srcId="{A164E540-3162-487C-B272-A1C129090C04}" destId="{8BCCFEB1-D7C7-490E-8DCB-565248CD8B08}" srcOrd="2" destOrd="0" presId="urn:microsoft.com/office/officeart/2008/layout/VerticalCurvedList"/>
    <dgm:cxn modelId="{AD7F3498-EA2C-481B-9D75-1CB4D41717BF}" type="presParOf" srcId="{A164E540-3162-487C-B272-A1C129090C04}" destId="{EDC53E63-424B-43F6-B385-114E1D051433}" srcOrd="3" destOrd="0" presId="urn:microsoft.com/office/officeart/2008/layout/VerticalCurvedList"/>
    <dgm:cxn modelId="{8E6A3DB5-07AC-4AAB-B230-7FB5A84EC80F}" type="presParOf" srcId="{B453ACAC-BE7B-4E9A-A607-47496663FC84}" destId="{1F295E72-7AC7-4516-980C-43C353B112CD}" srcOrd="1" destOrd="0" presId="urn:microsoft.com/office/officeart/2008/layout/VerticalCurvedList"/>
    <dgm:cxn modelId="{76FA6C47-1E9D-40C3-9DE3-C7C345741BFC}" type="presParOf" srcId="{B453ACAC-BE7B-4E9A-A607-47496663FC84}" destId="{C484C1A0-DF66-4AB0-80F3-706B6062CDD2}" srcOrd="2" destOrd="0" presId="urn:microsoft.com/office/officeart/2008/layout/VerticalCurvedList"/>
    <dgm:cxn modelId="{6E0AF5E0-0B1B-487F-AB3C-A2DE83C5EB82}" type="presParOf" srcId="{C484C1A0-DF66-4AB0-80F3-706B6062CDD2}" destId="{627C1876-4DB9-473A-BE1E-D0E1EDFCADD3}" srcOrd="0" destOrd="0" presId="urn:microsoft.com/office/officeart/2008/layout/VerticalCurvedList"/>
    <dgm:cxn modelId="{C2AEEFE8-ADED-444B-A56C-66C90F8684F3}" type="presParOf" srcId="{B453ACAC-BE7B-4E9A-A607-47496663FC84}" destId="{78DF6AD2-097C-42E3-88D2-CB574639BD3A}" srcOrd="3" destOrd="0" presId="urn:microsoft.com/office/officeart/2008/layout/VerticalCurvedList"/>
    <dgm:cxn modelId="{7143D536-77A9-4131-9C05-8A586966B2A7}" type="presParOf" srcId="{B453ACAC-BE7B-4E9A-A607-47496663FC84}" destId="{F6588275-05DB-48E2-A021-EFA076CAE5F3}" srcOrd="4" destOrd="0" presId="urn:microsoft.com/office/officeart/2008/layout/VerticalCurvedList"/>
    <dgm:cxn modelId="{53DCC264-462D-4984-942B-DE642FB7AEB5}" type="presParOf" srcId="{F6588275-05DB-48E2-A021-EFA076CAE5F3}" destId="{72B7E65A-FCFB-413D-8909-CC1BB1956D29}" srcOrd="0" destOrd="0" presId="urn:microsoft.com/office/officeart/2008/layout/VerticalCurvedList"/>
    <dgm:cxn modelId="{B4BDB090-17B7-471C-AA81-100FAEC7AC99}" type="presParOf" srcId="{B453ACAC-BE7B-4E9A-A607-47496663FC84}" destId="{95812CE9-20C0-4397-A60F-1E33EDDE54E9}" srcOrd="5" destOrd="0" presId="urn:microsoft.com/office/officeart/2008/layout/VerticalCurvedList"/>
    <dgm:cxn modelId="{2854DA98-726A-40F3-B337-FD70C3EC8C09}" type="presParOf" srcId="{B453ACAC-BE7B-4E9A-A607-47496663FC84}" destId="{FA22BCD1-A058-4217-BEC1-983A88649AD1}" srcOrd="6" destOrd="0" presId="urn:microsoft.com/office/officeart/2008/layout/VerticalCurvedList"/>
    <dgm:cxn modelId="{4235BC44-8FA5-4155-BFB7-6A7CA8E0C661}" type="presParOf" srcId="{FA22BCD1-A058-4217-BEC1-983A88649AD1}" destId="{F59A3CE7-DC0A-427B-87F8-01D6416B5CDA}" srcOrd="0" destOrd="0" presId="urn:microsoft.com/office/officeart/2008/layout/VerticalCurvedList"/>
    <dgm:cxn modelId="{E52F4362-3187-4423-811C-19F1CEF80A48}" type="presParOf" srcId="{B453ACAC-BE7B-4E9A-A607-47496663FC84}" destId="{2E6A6BC3-D611-4176-B0B9-5DCDAAD4412E}" srcOrd="7" destOrd="0" presId="urn:microsoft.com/office/officeart/2008/layout/VerticalCurvedList"/>
    <dgm:cxn modelId="{16306A8B-5949-4685-89F8-848225A11CF9}" type="presParOf" srcId="{B453ACAC-BE7B-4E9A-A607-47496663FC84}" destId="{95CE1355-EC15-451E-8638-909E9247D71B}" srcOrd="8" destOrd="0" presId="urn:microsoft.com/office/officeart/2008/layout/VerticalCurvedList"/>
    <dgm:cxn modelId="{CC9E9E64-61FA-4AB3-8D31-8E625D9E8D33}" type="presParOf" srcId="{95CE1355-EC15-451E-8638-909E9247D71B}" destId="{DB58ECF1-EEC0-42F1-A977-3696A88260E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2B38C2-ACDF-44DE-B44B-DAD1263D21E4}">
      <dsp:nvSpPr>
        <dsp:cNvPr id="0" name=""/>
        <dsp:cNvSpPr/>
      </dsp:nvSpPr>
      <dsp:spPr>
        <a:xfrm>
          <a:off x="0" y="245001"/>
          <a:ext cx="9732752" cy="753510"/>
        </a:xfrm>
        <a:prstGeom prst="round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GB" sz="1500" kern="1200" dirty="0" err="1"/>
            <a:t>Mikilvægt</a:t>
          </a:r>
          <a:r>
            <a:rPr lang="en-GB" sz="1500" kern="1200" dirty="0"/>
            <a:t> er </a:t>
          </a:r>
          <a:r>
            <a:rPr lang="en-GB" sz="1500" kern="1200" dirty="0" err="1"/>
            <a:t>að</a:t>
          </a:r>
          <a:r>
            <a:rPr lang="en-GB" sz="1500" kern="1200" dirty="0"/>
            <a:t> </a:t>
          </a:r>
          <a:r>
            <a:rPr lang="en-GB" sz="1500" kern="1200" dirty="0" err="1"/>
            <a:t>skilgreina</a:t>
          </a:r>
          <a:r>
            <a:rPr lang="en-GB" sz="1500" kern="1200" dirty="0"/>
            <a:t> markmið </a:t>
          </a:r>
          <a:r>
            <a:rPr lang="en-GB" sz="1500" kern="1200" dirty="0" err="1"/>
            <a:t>og</a:t>
          </a:r>
          <a:r>
            <a:rPr lang="en-GB" sz="1500" kern="1200" dirty="0"/>
            <a:t> </a:t>
          </a:r>
          <a:r>
            <a:rPr lang="en-GB" sz="1500" kern="1200" dirty="0" err="1"/>
            <a:t>markhóp</a:t>
          </a:r>
          <a:r>
            <a:rPr lang="en-GB" sz="1500" kern="1200" dirty="0"/>
            <a:t> </a:t>
          </a:r>
          <a:r>
            <a:rPr lang="en-GB" sz="1500" kern="1200" dirty="0" err="1"/>
            <a:t>sem</a:t>
          </a:r>
          <a:r>
            <a:rPr lang="en-GB" sz="1500" kern="1200" dirty="0"/>
            <a:t> á </a:t>
          </a:r>
          <a:r>
            <a:rPr lang="en-GB" sz="1500" kern="1200" dirty="0" err="1"/>
            <a:t>að</a:t>
          </a:r>
          <a:r>
            <a:rPr lang="en-GB" sz="1500" kern="1200" dirty="0"/>
            <a:t> </a:t>
          </a:r>
          <a:r>
            <a:rPr lang="en-GB" sz="1500" kern="1200" dirty="0" err="1"/>
            <a:t>ná</a:t>
          </a:r>
          <a:r>
            <a:rPr lang="en-GB" sz="1500" kern="1200" dirty="0"/>
            <a:t> </a:t>
          </a:r>
          <a:r>
            <a:rPr lang="en-GB" sz="1500" kern="1200" dirty="0" err="1"/>
            <a:t>til</a:t>
          </a:r>
          <a:r>
            <a:rPr lang="en-GB" sz="1500" kern="1200" dirty="0"/>
            <a:t>. </a:t>
          </a:r>
          <a:r>
            <a:rPr lang="en-GB" sz="1500" kern="1200" dirty="0" err="1"/>
            <a:t>Hönnun</a:t>
          </a:r>
          <a:r>
            <a:rPr lang="en-GB" sz="1500" kern="1200" dirty="0"/>
            <a:t>, </a:t>
          </a:r>
          <a:r>
            <a:rPr lang="en-GB" sz="1500" kern="1200" dirty="0" err="1"/>
            <a:t>innihald</a:t>
          </a:r>
          <a:r>
            <a:rPr lang="en-GB" sz="1500" kern="1200" dirty="0"/>
            <a:t> </a:t>
          </a:r>
          <a:r>
            <a:rPr lang="en-GB" sz="1500" kern="1200" dirty="0" err="1"/>
            <a:t>og</a:t>
          </a:r>
          <a:r>
            <a:rPr lang="en-GB" sz="1500" kern="1200" dirty="0"/>
            <a:t> </a:t>
          </a:r>
          <a:r>
            <a:rPr lang="en-GB" sz="1500" kern="1200" dirty="0" err="1"/>
            <a:t>tungumál</a:t>
          </a:r>
          <a:r>
            <a:rPr lang="en-GB" sz="1500" kern="1200" dirty="0"/>
            <a:t> </a:t>
          </a:r>
          <a:r>
            <a:rPr lang="en-GB" sz="1500" kern="1200" dirty="0" err="1"/>
            <a:t>ættu</a:t>
          </a:r>
          <a:r>
            <a:rPr lang="en-GB" sz="1500" kern="1200" dirty="0"/>
            <a:t> </a:t>
          </a:r>
          <a:r>
            <a:rPr lang="en-GB" sz="1500" kern="1200" dirty="0" err="1"/>
            <a:t>síðan</a:t>
          </a:r>
          <a:r>
            <a:rPr lang="en-GB" sz="1500" kern="1200" dirty="0"/>
            <a:t> </a:t>
          </a:r>
          <a:r>
            <a:rPr lang="en-GB" sz="1500" kern="1200" dirty="0" err="1"/>
            <a:t>að</a:t>
          </a:r>
          <a:r>
            <a:rPr lang="en-GB" sz="1500" kern="1200" dirty="0"/>
            <a:t> </a:t>
          </a:r>
          <a:r>
            <a:rPr lang="en-GB" sz="1500" kern="1200" dirty="0" err="1"/>
            <a:t>miðast</a:t>
          </a:r>
          <a:r>
            <a:rPr lang="en-GB" sz="1500" kern="1200" dirty="0"/>
            <a:t> </a:t>
          </a:r>
          <a:r>
            <a:rPr lang="en-GB" sz="1500" kern="1200" dirty="0" err="1"/>
            <a:t>við</a:t>
          </a:r>
          <a:r>
            <a:rPr lang="en-GB" sz="1500" kern="1200" dirty="0"/>
            <a:t> </a:t>
          </a:r>
          <a:r>
            <a:rPr lang="en-GB" sz="1500" kern="1200" dirty="0" err="1"/>
            <a:t>þann</a:t>
          </a:r>
          <a:r>
            <a:rPr lang="en-GB" sz="1500" kern="1200" dirty="0"/>
            <a:t> </a:t>
          </a:r>
          <a:r>
            <a:rPr lang="en-GB" sz="1500" kern="1200" dirty="0" err="1"/>
            <a:t>markhóp</a:t>
          </a:r>
          <a:r>
            <a:rPr lang="en-GB" sz="1500" kern="1200" dirty="0"/>
            <a:t>.</a:t>
          </a:r>
          <a:r>
            <a:rPr lang="en-GB" sz="1500" kern="1200" dirty="0">
              <a:latin typeface="Calibri Light" panose="020F0302020204030204"/>
            </a:rPr>
            <a:t> </a:t>
          </a:r>
          <a:endParaRPr lang="es-ES" sz="1500" kern="1200" dirty="0"/>
        </a:p>
      </dsp:txBody>
      <dsp:txXfrm>
        <a:off x="36783" y="281784"/>
        <a:ext cx="9659186" cy="679944"/>
      </dsp:txXfrm>
    </dsp:sp>
    <dsp:sp modelId="{7467AF99-D428-42CF-B5CB-9BFC730E6AE9}">
      <dsp:nvSpPr>
        <dsp:cNvPr id="0" name=""/>
        <dsp:cNvSpPr/>
      </dsp:nvSpPr>
      <dsp:spPr>
        <a:xfrm>
          <a:off x="0" y="1044592"/>
          <a:ext cx="9732752" cy="1071250"/>
        </a:xfrm>
        <a:prstGeom prst="roundRect">
          <a:avLst/>
        </a:prstGeom>
        <a:solidFill>
          <a:srgbClr val="266C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err="1"/>
            <a:t>Þetta</a:t>
          </a:r>
          <a:r>
            <a:rPr lang="en-GB" sz="1500" kern="1200" dirty="0"/>
            <a:t> </a:t>
          </a:r>
          <a:r>
            <a:rPr lang="en-GB" sz="1500" kern="1200" dirty="0" err="1"/>
            <a:t>gerir</a:t>
          </a:r>
          <a:r>
            <a:rPr lang="en-GB" sz="1500" kern="1200" dirty="0"/>
            <a:t> </a:t>
          </a:r>
          <a:r>
            <a:rPr lang="en-GB" sz="1500" kern="1200" dirty="0" err="1"/>
            <a:t>þú</a:t>
          </a:r>
          <a:r>
            <a:rPr lang="en-GB" sz="1500" kern="1200" dirty="0"/>
            <a:t> </a:t>
          </a:r>
          <a:r>
            <a:rPr lang="en-GB" sz="1500" kern="1200" dirty="0" err="1"/>
            <a:t>með</a:t>
          </a:r>
          <a:r>
            <a:rPr lang="en-GB" sz="1500" kern="1200" dirty="0"/>
            <a:t> </a:t>
          </a:r>
          <a:r>
            <a:rPr lang="en-GB" sz="1500" kern="1200" dirty="0" err="1"/>
            <a:t>því</a:t>
          </a:r>
          <a:r>
            <a:rPr lang="en-GB" sz="1500" kern="1200" dirty="0"/>
            <a:t> </a:t>
          </a:r>
          <a:r>
            <a:rPr lang="en-GB" sz="1500" kern="1200" dirty="0" err="1"/>
            <a:t>að</a:t>
          </a:r>
          <a:r>
            <a:rPr lang="en-GB" sz="1500" kern="1200" dirty="0"/>
            <a:t> </a:t>
          </a:r>
          <a:r>
            <a:rPr lang="en-GB" sz="1500" kern="1200" dirty="0" err="1"/>
            <a:t>gæta</a:t>
          </a:r>
          <a:r>
            <a:rPr lang="en-GB" sz="1500" kern="1200" dirty="0"/>
            <a:t> </a:t>
          </a:r>
          <a:r>
            <a:rPr lang="en-GB" sz="1500" kern="1200" dirty="0" err="1"/>
            <a:t>þess</a:t>
          </a:r>
          <a:r>
            <a:rPr lang="en-GB" sz="1500" kern="1200" dirty="0"/>
            <a:t> </a:t>
          </a:r>
          <a:r>
            <a:rPr lang="en-GB" sz="1500" kern="1200" dirty="0" err="1"/>
            <a:t>að</a:t>
          </a:r>
          <a:r>
            <a:rPr lang="en-GB" sz="1500" kern="1200" dirty="0"/>
            <a:t> </a:t>
          </a:r>
          <a:r>
            <a:rPr lang="en-GB" sz="1500" kern="1200" dirty="0" err="1"/>
            <a:t>málfari</a:t>
          </a:r>
          <a:r>
            <a:rPr lang="en-GB" sz="1500" kern="1200" dirty="0"/>
            <a:t> </a:t>
          </a:r>
          <a:r>
            <a:rPr lang="en-GB" sz="1500" kern="1200" dirty="0" err="1"/>
            <a:t>sé</a:t>
          </a:r>
          <a:r>
            <a:rPr lang="en-GB" sz="1500" kern="1200" dirty="0"/>
            <a:t> </a:t>
          </a:r>
          <a:r>
            <a:rPr lang="en-GB" sz="1500" kern="1200" dirty="0" err="1"/>
            <a:t>heppilegt</a:t>
          </a:r>
          <a:r>
            <a:rPr lang="en-GB" sz="1500" kern="1200" dirty="0"/>
            <a:t> (ekki of </a:t>
          </a:r>
          <a:r>
            <a:rPr lang="en-GB" sz="1500" kern="1200" dirty="0" err="1"/>
            <a:t>tæknilegt</a:t>
          </a:r>
          <a:r>
            <a:rPr lang="en-GB" sz="1500" kern="1200" dirty="0"/>
            <a:t>) </a:t>
          </a:r>
          <a:r>
            <a:rPr lang="en-GB" sz="1500" kern="1200" dirty="0" err="1"/>
            <a:t>og</a:t>
          </a:r>
          <a:r>
            <a:rPr lang="en-GB" sz="1500" kern="1200" dirty="0"/>
            <a:t> </a:t>
          </a:r>
          <a:r>
            <a:rPr lang="en-GB" sz="1500" kern="1200" dirty="0" err="1"/>
            <a:t>að</a:t>
          </a:r>
          <a:r>
            <a:rPr lang="en-GB" sz="1500" kern="1200" dirty="0"/>
            <a:t> </a:t>
          </a:r>
          <a:r>
            <a:rPr lang="en-GB" sz="1500" kern="1200" dirty="0" err="1"/>
            <a:t>upplýsingar</a:t>
          </a:r>
          <a:r>
            <a:rPr lang="en-GB" sz="1500" kern="1200" dirty="0"/>
            <a:t> </a:t>
          </a:r>
          <a:r>
            <a:rPr lang="en-GB" sz="1500" kern="1200" dirty="0" err="1"/>
            <a:t>séu</a:t>
          </a:r>
          <a:r>
            <a:rPr lang="en-GB" sz="1500" kern="1200" dirty="0"/>
            <a:t> </a:t>
          </a:r>
          <a:r>
            <a:rPr lang="en-GB" sz="1500" kern="1200" dirty="0" err="1"/>
            <a:t>skýrar</a:t>
          </a:r>
          <a:r>
            <a:rPr lang="en-GB" sz="1500" kern="1200" dirty="0"/>
            <a:t> </a:t>
          </a:r>
          <a:r>
            <a:rPr lang="en-GB" sz="1500" kern="1200" dirty="0" err="1"/>
            <a:t>og</a:t>
          </a:r>
          <a:r>
            <a:rPr lang="en-GB" sz="1500" kern="1200" dirty="0"/>
            <a:t> </a:t>
          </a:r>
          <a:r>
            <a:rPr lang="en-GB" sz="1500" kern="1200" dirty="0" err="1"/>
            <a:t>hnitmiðaðar</a:t>
          </a:r>
          <a:r>
            <a:rPr lang="en-GB" sz="1500" kern="1200" dirty="0"/>
            <a:t>, </a:t>
          </a:r>
          <a:r>
            <a:rPr lang="en-GB" sz="1500" kern="1200" dirty="0" err="1"/>
            <a:t>settar</a:t>
          </a:r>
          <a:r>
            <a:rPr lang="en-GB" sz="1500" kern="1200" dirty="0"/>
            <a:t> </a:t>
          </a:r>
          <a:r>
            <a:rPr lang="en-GB" sz="1500" kern="1200" dirty="0" err="1"/>
            <a:t>fram</a:t>
          </a:r>
          <a:r>
            <a:rPr lang="en-GB" sz="1500" kern="1200" dirty="0"/>
            <a:t> í </a:t>
          </a:r>
          <a:r>
            <a:rPr lang="en-GB" sz="1500" kern="1200" dirty="0" err="1"/>
            <a:t>stuttum</a:t>
          </a:r>
          <a:r>
            <a:rPr lang="en-GB" sz="1500" kern="1200" dirty="0"/>
            <a:t> </a:t>
          </a:r>
          <a:r>
            <a:rPr lang="en-GB" sz="1500" kern="1200" dirty="0" err="1"/>
            <a:t>málsgreinum</a:t>
          </a:r>
          <a:r>
            <a:rPr lang="en-GB" sz="1500" kern="1200" dirty="0"/>
            <a:t> </a:t>
          </a:r>
          <a:r>
            <a:rPr lang="en-GB" sz="1500" kern="1200" dirty="0" err="1"/>
            <a:t>með</a:t>
          </a:r>
          <a:r>
            <a:rPr lang="en-GB" sz="1500" kern="1200" dirty="0"/>
            <a:t> </a:t>
          </a:r>
          <a:r>
            <a:rPr lang="en-GB" sz="1500" kern="1200" dirty="0" err="1"/>
            <a:t>leturstærð</a:t>
          </a:r>
          <a:r>
            <a:rPr lang="en-GB" sz="1500" kern="1200" dirty="0"/>
            <a:t> </a:t>
          </a:r>
          <a:r>
            <a:rPr lang="en-GB" sz="1500" kern="1200" dirty="0" err="1"/>
            <a:t>og</a:t>
          </a:r>
          <a:r>
            <a:rPr lang="en-GB" sz="1500" kern="1200" dirty="0"/>
            <a:t> –</a:t>
          </a:r>
          <a:r>
            <a:rPr lang="en-GB" sz="1500" kern="1200" dirty="0" err="1"/>
            <a:t>gerð</a:t>
          </a:r>
          <a:r>
            <a:rPr lang="en-GB" sz="1500" kern="1200" dirty="0"/>
            <a:t> </a:t>
          </a:r>
          <a:r>
            <a:rPr lang="en-GB" sz="1500" kern="1200" dirty="0" err="1"/>
            <a:t>sem</a:t>
          </a:r>
          <a:r>
            <a:rPr lang="en-GB" sz="1500" kern="1200" dirty="0"/>
            <a:t> </a:t>
          </a:r>
          <a:r>
            <a:rPr lang="en-GB" sz="1500" kern="1200" dirty="0" err="1"/>
            <a:t>henta</a:t>
          </a:r>
          <a:r>
            <a:rPr lang="en-GB" sz="1500" kern="1200" dirty="0"/>
            <a:t> </a:t>
          </a:r>
          <a:r>
            <a:rPr lang="en-GB" sz="1500" kern="1200" dirty="0" err="1"/>
            <a:t>bæði</a:t>
          </a:r>
          <a:r>
            <a:rPr lang="en-GB" sz="1500" kern="1200" dirty="0"/>
            <a:t> </a:t>
          </a:r>
          <a:r>
            <a:rPr lang="en-GB" sz="1500" kern="1200" dirty="0" err="1"/>
            <a:t>innihaldi</a:t>
          </a:r>
          <a:r>
            <a:rPr lang="en-GB" sz="1500" kern="1200" dirty="0"/>
            <a:t> </a:t>
          </a:r>
          <a:r>
            <a:rPr lang="en-GB" sz="1500" kern="1200" dirty="0" err="1"/>
            <a:t>og</a:t>
          </a:r>
          <a:r>
            <a:rPr lang="en-GB" sz="1500" kern="1200" dirty="0"/>
            <a:t> </a:t>
          </a:r>
          <a:r>
            <a:rPr lang="en-GB" sz="1500" kern="1200" dirty="0" err="1"/>
            <a:t>Þetta</a:t>
          </a:r>
          <a:r>
            <a:rPr lang="en-GB" sz="1500" kern="1200" dirty="0"/>
            <a:t> </a:t>
          </a:r>
          <a:r>
            <a:rPr lang="en-GB" sz="1500" kern="1200" dirty="0" err="1"/>
            <a:t>gerir</a:t>
          </a:r>
          <a:r>
            <a:rPr lang="en-GB" sz="1500" kern="1200" dirty="0"/>
            <a:t> </a:t>
          </a:r>
          <a:r>
            <a:rPr lang="en-GB" sz="1500" kern="1200" dirty="0" err="1"/>
            <a:t>þú</a:t>
          </a:r>
          <a:r>
            <a:rPr lang="en-GB" sz="1500" kern="1200" dirty="0"/>
            <a:t> </a:t>
          </a:r>
          <a:r>
            <a:rPr lang="en-GB" sz="1500" kern="1200" dirty="0" err="1"/>
            <a:t>með</a:t>
          </a:r>
          <a:r>
            <a:rPr lang="en-GB" sz="1500" kern="1200" dirty="0"/>
            <a:t> </a:t>
          </a:r>
          <a:r>
            <a:rPr lang="en-GB" sz="1500" kern="1200" dirty="0" err="1"/>
            <a:t>því</a:t>
          </a:r>
          <a:r>
            <a:rPr lang="en-GB" sz="1500" kern="1200" dirty="0"/>
            <a:t> </a:t>
          </a:r>
          <a:r>
            <a:rPr lang="en-GB" sz="1500" kern="1200" dirty="0" err="1"/>
            <a:t>að</a:t>
          </a:r>
          <a:r>
            <a:rPr lang="en-GB" sz="1500" kern="1200" dirty="0"/>
            <a:t> </a:t>
          </a:r>
          <a:r>
            <a:rPr lang="en-GB" sz="1500" kern="1200" dirty="0" err="1"/>
            <a:t>gæta</a:t>
          </a:r>
          <a:r>
            <a:rPr lang="en-GB" sz="1500" kern="1200" dirty="0"/>
            <a:t> </a:t>
          </a:r>
          <a:r>
            <a:rPr lang="en-GB" sz="1500" kern="1200" dirty="0" err="1"/>
            <a:t>að</a:t>
          </a:r>
          <a:r>
            <a:rPr lang="en-GB" sz="1500" kern="1200" dirty="0"/>
            <a:t> </a:t>
          </a:r>
          <a:r>
            <a:rPr lang="en-GB" sz="1500" kern="1200" dirty="0" err="1"/>
            <a:t>málfari</a:t>
          </a:r>
          <a:r>
            <a:rPr lang="en-GB" sz="1500" kern="1200" dirty="0"/>
            <a:t> (</a:t>
          </a:r>
          <a:r>
            <a:rPr lang="en-GB" sz="1500" kern="1200" dirty="0" err="1"/>
            <a:t>hafðu</a:t>
          </a:r>
          <a:r>
            <a:rPr lang="en-GB" sz="1500" kern="1200" dirty="0"/>
            <a:t> </a:t>
          </a:r>
          <a:r>
            <a:rPr lang="en-GB" sz="1500" kern="1200" dirty="0" err="1"/>
            <a:t>það</a:t>
          </a:r>
          <a:r>
            <a:rPr lang="en-GB" sz="1500" kern="1200" dirty="0"/>
            <a:t> ekki of </a:t>
          </a:r>
          <a:r>
            <a:rPr lang="en-GB" sz="1500" kern="1200" dirty="0" err="1"/>
            <a:t>tæknilegt</a:t>
          </a:r>
          <a:r>
            <a:rPr lang="en-GB" sz="1500" kern="1200" dirty="0"/>
            <a:t>) </a:t>
          </a:r>
          <a:r>
            <a:rPr lang="en-GB" sz="1500" kern="1200" dirty="0" err="1"/>
            <a:t>og</a:t>
          </a:r>
          <a:r>
            <a:rPr lang="en-GB" sz="1500" kern="1200" dirty="0"/>
            <a:t> </a:t>
          </a:r>
          <a:r>
            <a:rPr lang="en-GB" sz="1500" kern="1200" dirty="0" err="1"/>
            <a:t>upplýsingar</a:t>
          </a:r>
          <a:r>
            <a:rPr lang="en-GB" sz="1500" kern="1200" dirty="0"/>
            <a:t> </a:t>
          </a:r>
          <a:r>
            <a:rPr lang="en-GB" sz="1500" kern="1200" dirty="0" err="1"/>
            <a:t>ættu</a:t>
          </a:r>
          <a:r>
            <a:rPr lang="en-GB" sz="1500" kern="1200" dirty="0"/>
            <a:t> </a:t>
          </a:r>
          <a:r>
            <a:rPr lang="en-GB" sz="1500" kern="1200" dirty="0" err="1"/>
            <a:t>að</a:t>
          </a:r>
          <a:r>
            <a:rPr lang="en-GB" sz="1500" kern="1200" dirty="0"/>
            <a:t> vera </a:t>
          </a:r>
          <a:r>
            <a:rPr lang="en-GB" sz="1500" kern="1200" dirty="0" err="1"/>
            <a:t>skýrar</a:t>
          </a:r>
          <a:r>
            <a:rPr lang="en-GB" sz="1500" kern="1200" dirty="0"/>
            <a:t> </a:t>
          </a:r>
          <a:r>
            <a:rPr lang="en-GB" sz="1500" kern="1200" dirty="0" err="1"/>
            <a:t>og</a:t>
          </a:r>
          <a:r>
            <a:rPr lang="en-GB" sz="1500" kern="1200" dirty="0"/>
            <a:t> </a:t>
          </a:r>
          <a:r>
            <a:rPr lang="en-GB" sz="1500" kern="1200" dirty="0" err="1"/>
            <a:t>hnitmiðaðar</a:t>
          </a:r>
          <a:r>
            <a:rPr lang="en-GB" sz="1500" kern="1200" dirty="0"/>
            <a:t>, </a:t>
          </a:r>
          <a:r>
            <a:rPr lang="en-GB" sz="1500" kern="1200" dirty="0" err="1"/>
            <a:t>settar</a:t>
          </a:r>
          <a:r>
            <a:rPr lang="en-GB" sz="1500" kern="1200" dirty="0"/>
            <a:t> </a:t>
          </a:r>
          <a:r>
            <a:rPr lang="en-GB" sz="1500" kern="1200" dirty="0" err="1"/>
            <a:t>fram</a:t>
          </a:r>
          <a:r>
            <a:rPr lang="en-GB" sz="1500" kern="1200" dirty="0"/>
            <a:t> í </a:t>
          </a:r>
          <a:r>
            <a:rPr lang="en-GB" sz="1500" kern="1200" dirty="0" err="1"/>
            <a:t>stuttum</a:t>
          </a:r>
          <a:r>
            <a:rPr lang="en-GB" sz="1500" kern="1200" dirty="0"/>
            <a:t> </a:t>
          </a:r>
          <a:r>
            <a:rPr lang="en-GB" sz="1500" kern="1200" dirty="0" err="1"/>
            <a:t>málsgreinum</a:t>
          </a:r>
          <a:r>
            <a:rPr lang="en-GB" sz="1500" kern="1200" dirty="0"/>
            <a:t> </a:t>
          </a:r>
          <a:r>
            <a:rPr lang="en-GB" sz="1500" kern="1200" dirty="0" err="1"/>
            <a:t>með</a:t>
          </a:r>
          <a:r>
            <a:rPr lang="en-GB" sz="1500" kern="1200" dirty="0"/>
            <a:t> </a:t>
          </a:r>
          <a:r>
            <a:rPr lang="en-GB" sz="1500" kern="1200" dirty="0" err="1"/>
            <a:t>leturstærð</a:t>
          </a:r>
          <a:r>
            <a:rPr lang="en-GB" sz="1500" kern="1200" dirty="0"/>
            <a:t> </a:t>
          </a:r>
          <a:r>
            <a:rPr lang="en-GB" sz="1500" kern="1200" dirty="0" err="1"/>
            <a:t>og</a:t>
          </a:r>
          <a:r>
            <a:rPr lang="en-GB" sz="1500" kern="1200" dirty="0"/>
            <a:t> –</a:t>
          </a:r>
          <a:r>
            <a:rPr lang="en-GB" sz="1500" kern="1200" dirty="0" err="1"/>
            <a:t>gerð</a:t>
          </a:r>
          <a:r>
            <a:rPr lang="en-GB" sz="1500" kern="1200" dirty="0"/>
            <a:t> </a:t>
          </a:r>
          <a:r>
            <a:rPr lang="en-GB" sz="1500" kern="1200" dirty="0" err="1"/>
            <a:t>sem</a:t>
          </a:r>
          <a:r>
            <a:rPr lang="en-GB" sz="1500" kern="1200" dirty="0"/>
            <a:t> </a:t>
          </a:r>
          <a:r>
            <a:rPr lang="en-GB" sz="1500" kern="1200" dirty="0" err="1"/>
            <a:t>henta</a:t>
          </a:r>
          <a:r>
            <a:rPr lang="en-GB" sz="1500" kern="1200" dirty="0"/>
            <a:t> </a:t>
          </a:r>
          <a:r>
            <a:rPr lang="en-GB" sz="1500" kern="1200" dirty="0" err="1"/>
            <a:t>bæði</a:t>
          </a:r>
          <a:r>
            <a:rPr lang="en-GB" sz="1500" kern="1200" dirty="0"/>
            <a:t> </a:t>
          </a:r>
          <a:r>
            <a:rPr lang="en-GB" sz="1500" kern="1200" dirty="0" err="1"/>
            <a:t>innihaldi</a:t>
          </a:r>
          <a:r>
            <a:rPr lang="en-GB" sz="1500" kern="1200" dirty="0"/>
            <a:t> </a:t>
          </a:r>
          <a:r>
            <a:rPr lang="en-GB" sz="1500" kern="1200" dirty="0" err="1"/>
            <a:t>og</a:t>
          </a:r>
          <a:r>
            <a:rPr lang="en-GB" sz="1500" kern="1200" dirty="0"/>
            <a:t> </a:t>
          </a:r>
          <a:r>
            <a:rPr lang="en-GB" sz="1500" kern="1200" dirty="0" err="1"/>
            <a:t>markhópi</a:t>
          </a:r>
          <a:r>
            <a:rPr lang="en-GB" sz="1500" kern="1200" dirty="0"/>
            <a:t>.</a:t>
          </a:r>
          <a:endParaRPr lang="es-ES" sz="1500" kern="1200" dirty="0"/>
        </a:p>
      </dsp:txBody>
      <dsp:txXfrm>
        <a:off x="52294" y="1096886"/>
        <a:ext cx="9628164" cy="966662"/>
      </dsp:txXfrm>
    </dsp:sp>
    <dsp:sp modelId="{37260E4A-4D83-46AC-801C-53E1DB59A3BF}">
      <dsp:nvSpPr>
        <dsp:cNvPr id="0" name=""/>
        <dsp:cNvSpPr/>
      </dsp:nvSpPr>
      <dsp:spPr>
        <a:xfrm>
          <a:off x="0" y="2161923"/>
          <a:ext cx="9732752" cy="640013"/>
        </a:xfrm>
        <a:prstGeom prst="roundRect">
          <a:avLst/>
        </a:prstGeom>
        <a:solidFill>
          <a:srgbClr val="FFB5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err="1"/>
            <a:t>Hafðu</a:t>
          </a:r>
          <a:r>
            <a:rPr lang="en-GB" sz="1500" kern="1200" dirty="0"/>
            <a:t> í </a:t>
          </a:r>
          <a:r>
            <a:rPr lang="en-GB" sz="1500" kern="1200" dirty="0" err="1"/>
            <a:t>huga</a:t>
          </a:r>
          <a:r>
            <a:rPr lang="en-GB" sz="1500" kern="1200" dirty="0"/>
            <a:t> </a:t>
          </a:r>
          <a:r>
            <a:rPr lang="en-GB" sz="1500" kern="1200" dirty="0" err="1"/>
            <a:t>að</a:t>
          </a:r>
          <a:r>
            <a:rPr lang="en-GB" sz="1500" kern="1200" dirty="0"/>
            <a:t> </a:t>
          </a:r>
          <a:r>
            <a:rPr lang="en-GB" sz="1500" kern="1200" dirty="0" err="1"/>
            <a:t>við</a:t>
          </a:r>
          <a:r>
            <a:rPr lang="en-GB" sz="1500" kern="1200" dirty="0"/>
            <a:t> </a:t>
          </a:r>
          <a:r>
            <a:rPr lang="en-GB" sz="1500" kern="1200" dirty="0" err="1"/>
            <a:t>miðlun</a:t>
          </a:r>
          <a:r>
            <a:rPr lang="en-GB" sz="1500" kern="1200" dirty="0"/>
            <a:t> á </a:t>
          </a:r>
          <a:r>
            <a:rPr lang="en-GB" sz="1500" kern="1200" dirty="0" err="1"/>
            <a:t>óáþreifanlegum</a:t>
          </a:r>
          <a:r>
            <a:rPr lang="en-GB" sz="1500" kern="1200" dirty="0"/>
            <a:t> </a:t>
          </a:r>
          <a:r>
            <a:rPr lang="en-GB" sz="1500" kern="1200" dirty="0" err="1"/>
            <a:t>menningararfi</a:t>
          </a:r>
          <a:r>
            <a:rPr lang="en-GB" sz="1500" kern="1200" dirty="0"/>
            <a:t> </a:t>
          </a:r>
          <a:r>
            <a:rPr lang="en-GB" sz="1500" kern="1200" dirty="0" err="1"/>
            <a:t>eru</a:t>
          </a:r>
          <a:r>
            <a:rPr lang="en-GB" sz="1500" kern="1200" dirty="0"/>
            <a:t> </a:t>
          </a:r>
          <a:r>
            <a:rPr lang="en-GB" sz="1500" kern="1200" dirty="0" err="1"/>
            <a:t>myndir</a:t>
          </a:r>
          <a:r>
            <a:rPr lang="en-GB" sz="1500" kern="1200" dirty="0"/>
            <a:t> </a:t>
          </a:r>
          <a:r>
            <a:rPr lang="en-GB" sz="1500" kern="1200" dirty="0" err="1"/>
            <a:t>mjög</a:t>
          </a:r>
          <a:r>
            <a:rPr lang="en-GB" sz="1500" kern="1200" dirty="0"/>
            <a:t> </a:t>
          </a:r>
          <a:r>
            <a:rPr lang="en-GB" sz="1500" kern="1200" dirty="0" err="1"/>
            <a:t>mikilvægar</a:t>
          </a:r>
          <a:r>
            <a:rPr lang="en-GB" sz="1500" kern="1200" dirty="0"/>
            <a:t>. </a:t>
          </a:r>
          <a:endParaRPr lang="es-ES" sz="1500" kern="1200" dirty="0"/>
        </a:p>
      </dsp:txBody>
      <dsp:txXfrm>
        <a:off x="31243" y="2193166"/>
        <a:ext cx="9670266" cy="577527"/>
      </dsp:txXfrm>
    </dsp:sp>
    <dsp:sp modelId="{9A854B54-84E5-4F6C-935E-127734019ABB}">
      <dsp:nvSpPr>
        <dsp:cNvPr id="0" name=""/>
        <dsp:cNvSpPr/>
      </dsp:nvSpPr>
      <dsp:spPr>
        <a:xfrm>
          <a:off x="0" y="2848016"/>
          <a:ext cx="9732752" cy="505178"/>
        </a:xfrm>
        <a:prstGeom prst="roundRect">
          <a:avLst/>
        </a:prstGeom>
        <a:solidFill>
          <a:srgbClr val="2796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err="1"/>
            <a:t>Myndir</a:t>
          </a:r>
          <a:r>
            <a:rPr lang="en-GB" sz="1500" kern="1200" dirty="0"/>
            <a:t> </a:t>
          </a:r>
          <a:r>
            <a:rPr lang="en-GB" sz="1500" kern="1200" dirty="0" err="1"/>
            <a:t>ættu</a:t>
          </a:r>
          <a:r>
            <a:rPr lang="en-GB" sz="1500" kern="1200" dirty="0"/>
            <a:t> </a:t>
          </a:r>
          <a:r>
            <a:rPr lang="en-GB" sz="1500" kern="1200" dirty="0" err="1"/>
            <a:t>að</a:t>
          </a:r>
          <a:r>
            <a:rPr lang="en-GB" sz="1500" kern="1200" dirty="0"/>
            <a:t> vera </a:t>
          </a:r>
          <a:r>
            <a:rPr lang="en-GB" sz="1500" kern="1200" dirty="0" err="1"/>
            <a:t>heillandi</a:t>
          </a:r>
          <a:r>
            <a:rPr lang="en-GB" sz="1500" kern="1200" dirty="0"/>
            <a:t>, </a:t>
          </a:r>
          <a:r>
            <a:rPr lang="en-GB" sz="1500" kern="1200" dirty="0" err="1"/>
            <a:t>lýsandi</a:t>
          </a:r>
          <a:r>
            <a:rPr lang="en-GB" sz="1500" kern="1200" dirty="0"/>
            <a:t>, </a:t>
          </a:r>
          <a:r>
            <a:rPr lang="en-GB" sz="1500" kern="1200" dirty="0" err="1"/>
            <a:t>fræðandi</a:t>
          </a:r>
          <a:r>
            <a:rPr lang="en-GB" sz="1500" kern="1200" dirty="0"/>
            <a:t> </a:t>
          </a:r>
          <a:r>
            <a:rPr lang="en-GB" sz="1500" kern="1200" dirty="0" err="1"/>
            <a:t>og</a:t>
          </a:r>
          <a:r>
            <a:rPr lang="en-GB" sz="1500" kern="1200" dirty="0"/>
            <a:t> í </a:t>
          </a:r>
          <a:r>
            <a:rPr lang="en-GB" sz="1500" kern="1200" dirty="0" err="1"/>
            <a:t>hágæða</a:t>
          </a:r>
          <a:r>
            <a:rPr lang="en-GB" sz="1500" kern="1200" dirty="0"/>
            <a:t> </a:t>
          </a:r>
          <a:r>
            <a:rPr lang="en-GB" sz="1500" kern="1200" dirty="0" err="1"/>
            <a:t>upplausn</a:t>
          </a:r>
          <a:r>
            <a:rPr lang="en-GB" sz="1500" kern="1200" dirty="0"/>
            <a:t>. </a:t>
          </a:r>
          <a:endParaRPr lang="es-ES" sz="1500" kern="1200" dirty="0"/>
        </a:p>
      </dsp:txBody>
      <dsp:txXfrm>
        <a:off x="24661" y="2872677"/>
        <a:ext cx="9683430" cy="455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9D960-DCA8-4C6A-BB1E-CE33A7810EF4}">
      <dsp:nvSpPr>
        <dsp:cNvPr id="0" name=""/>
        <dsp:cNvSpPr/>
      </dsp:nvSpPr>
      <dsp:spPr>
        <a:xfrm>
          <a:off x="-3748481" y="-575815"/>
          <a:ext cx="4468002" cy="4468002"/>
        </a:xfrm>
        <a:prstGeom prst="blockArc">
          <a:avLst>
            <a:gd name="adj1" fmla="val 18900000"/>
            <a:gd name="adj2" fmla="val 2700000"/>
            <a:gd name="adj3" fmla="val 483"/>
          </a:avLst>
        </a:prstGeom>
        <a:solidFill>
          <a:srgbClr val="27969F"/>
        </a:solid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0F016-B243-47D6-A719-1BCC23F574E7}">
      <dsp:nvSpPr>
        <dsp:cNvPr id="0" name=""/>
        <dsp:cNvSpPr/>
      </dsp:nvSpPr>
      <dsp:spPr>
        <a:xfrm>
          <a:off x="462699" y="202670"/>
          <a:ext cx="8381950" cy="921208"/>
        </a:xfrm>
        <a:prstGeom prst="rect">
          <a:avLst/>
        </a:prstGeom>
        <a:solidFill>
          <a:srgbClr val="D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5720" rIns="45720" bIns="45720" numCol="1" spcCol="1270" anchor="ctr" anchorCtr="0">
          <a:noAutofit/>
        </a:bodyPr>
        <a:lstStyle/>
        <a:p>
          <a:pPr marL="0" lvl="0" indent="0" algn="l" defTabSz="777875" rtl="0">
            <a:lnSpc>
              <a:spcPct val="90000"/>
            </a:lnSpc>
            <a:spcBef>
              <a:spcPct val="0"/>
            </a:spcBef>
            <a:spcAft>
              <a:spcPct val="35000"/>
            </a:spcAft>
            <a:buNone/>
          </a:pPr>
          <a:r>
            <a:rPr lang="en-GB" sz="1750" b="1" kern="1200" dirty="0"/>
            <a:t>WordPress. Á </a:t>
          </a:r>
          <a:r>
            <a:rPr lang="en-GB" sz="1750" b="1" kern="1200" dirty="0" err="1"/>
            <a:t>þessum</a:t>
          </a:r>
          <a:r>
            <a:rPr lang="en-GB" sz="1750" b="1" kern="1200" dirty="0"/>
            <a:t> </a:t>
          </a:r>
          <a:r>
            <a:rPr lang="en-GB" sz="1750" b="1" kern="1200" dirty="0" err="1"/>
            <a:t>vettvangi</a:t>
          </a:r>
          <a:r>
            <a:rPr lang="en-GB" sz="1750" b="1" kern="1200" dirty="0"/>
            <a:t> </a:t>
          </a:r>
          <a:r>
            <a:rPr lang="en-GB" sz="1750" b="1" kern="1200" dirty="0" err="1"/>
            <a:t>má</a:t>
          </a:r>
          <a:r>
            <a:rPr lang="en-GB" sz="1750" b="1" kern="1200" dirty="0"/>
            <a:t> </a:t>
          </a:r>
          <a:r>
            <a:rPr lang="en-GB" sz="1750" b="1" kern="1200" dirty="0" err="1"/>
            <a:t>búa</a:t>
          </a:r>
          <a:r>
            <a:rPr lang="en-GB" sz="1750" b="1" kern="1200" dirty="0"/>
            <a:t> </a:t>
          </a:r>
          <a:r>
            <a:rPr lang="en-GB" sz="1750" b="1" kern="1200" dirty="0" err="1"/>
            <a:t>til</a:t>
          </a:r>
          <a:r>
            <a:rPr lang="en-GB" sz="1750" b="1" kern="1200" dirty="0"/>
            <a:t> </a:t>
          </a:r>
          <a:r>
            <a:rPr lang="en-GB" sz="1750" b="1" kern="1200" dirty="0" err="1"/>
            <a:t>bloggsíður</a:t>
          </a:r>
          <a:r>
            <a:rPr lang="en-GB" sz="1750" b="1" kern="1200" dirty="0"/>
            <a:t>, </a:t>
          </a:r>
          <a:r>
            <a:rPr lang="en-GB" sz="1750" b="1" kern="1200" dirty="0" err="1"/>
            <a:t>vefsíður</a:t>
          </a:r>
          <a:r>
            <a:rPr lang="en-GB" sz="1750" b="1" kern="1200" dirty="0"/>
            <a:t> </a:t>
          </a:r>
          <a:r>
            <a:rPr lang="en-GB" sz="1750" b="1" kern="1200" dirty="0" err="1"/>
            <a:t>og</a:t>
          </a:r>
          <a:r>
            <a:rPr lang="en-GB" sz="1750" b="1" kern="1200" dirty="0"/>
            <a:t> </a:t>
          </a:r>
          <a:r>
            <a:rPr lang="en-GB" sz="1750" b="1" kern="1200" dirty="0" err="1"/>
            <a:t>netverslanir</a:t>
          </a:r>
          <a:r>
            <a:rPr lang="en-GB" sz="1750" b="1" kern="1200" dirty="0"/>
            <a:t> </a:t>
          </a:r>
          <a:r>
            <a:rPr lang="en-GB" sz="1750" b="1" kern="1200" dirty="0" err="1"/>
            <a:t>endurgjaldslaust</a:t>
          </a:r>
          <a:r>
            <a:rPr lang="en-GB" sz="1750" b="1" kern="1200" dirty="0"/>
            <a:t>. </a:t>
          </a:r>
          <a:r>
            <a:rPr lang="en-GB" sz="1750" b="1" kern="1200" dirty="0" err="1"/>
            <a:t>Þetta</a:t>
          </a:r>
          <a:r>
            <a:rPr lang="en-GB" sz="1750" b="1" kern="1200" dirty="0"/>
            <a:t> er </a:t>
          </a:r>
          <a:r>
            <a:rPr lang="en-GB" sz="1750" b="1" kern="1200" dirty="0" err="1"/>
            <a:t>ein</a:t>
          </a:r>
          <a:r>
            <a:rPr lang="en-GB" sz="1750" b="1" kern="1200" dirty="0"/>
            <a:t> </a:t>
          </a:r>
          <a:r>
            <a:rPr lang="en-GB" sz="1750" b="1" kern="1200" dirty="0" err="1"/>
            <a:t>mest</a:t>
          </a:r>
          <a:r>
            <a:rPr lang="en-GB" sz="1750" b="1" kern="1200" dirty="0"/>
            <a:t> </a:t>
          </a:r>
          <a:r>
            <a:rPr lang="en-GB" sz="1750" b="1" kern="1200" dirty="0" err="1"/>
            <a:t>notaða</a:t>
          </a:r>
          <a:r>
            <a:rPr lang="en-GB" sz="1750" b="1" kern="1200" dirty="0"/>
            <a:t> </a:t>
          </a:r>
          <a:r>
            <a:rPr lang="en-GB" sz="1750" b="1" kern="1200" dirty="0" err="1"/>
            <a:t>þjónustan</a:t>
          </a:r>
          <a:r>
            <a:rPr lang="en-GB" sz="1750" b="1" kern="1200" dirty="0"/>
            <a:t> </a:t>
          </a:r>
          <a:r>
            <a:rPr lang="en-GB" sz="1750" b="1" kern="1200" dirty="0" err="1"/>
            <a:t>af</a:t>
          </a:r>
          <a:r>
            <a:rPr lang="en-GB" sz="1750" b="1" kern="1200" dirty="0"/>
            <a:t> </a:t>
          </a:r>
          <a:r>
            <a:rPr lang="en-GB" sz="1750" b="1" kern="1200" dirty="0" err="1"/>
            <a:t>þessu</a:t>
          </a:r>
          <a:r>
            <a:rPr lang="en-GB" sz="1750" b="1" kern="1200" dirty="0"/>
            <a:t> </a:t>
          </a:r>
          <a:r>
            <a:rPr lang="en-GB" sz="1750" b="1" kern="1200" dirty="0" err="1"/>
            <a:t>tagi</a:t>
          </a:r>
          <a:r>
            <a:rPr lang="en-GB" sz="1750" b="1" kern="1200" dirty="0"/>
            <a:t> </a:t>
          </a:r>
          <a:r>
            <a:rPr lang="en-GB" sz="1750" b="1" kern="1200" dirty="0" err="1"/>
            <a:t>og</a:t>
          </a:r>
          <a:r>
            <a:rPr lang="en-GB" sz="1750" b="1" kern="1200" dirty="0"/>
            <a:t> </a:t>
          </a:r>
          <a:r>
            <a:rPr lang="en-GB" sz="1750" b="1" kern="1200" dirty="0" err="1"/>
            <a:t>býður</a:t>
          </a:r>
          <a:r>
            <a:rPr lang="en-GB" sz="1750" b="1" kern="1200" dirty="0"/>
            <a:t> </a:t>
          </a:r>
          <a:r>
            <a:rPr lang="en-GB" sz="1750" b="1" kern="1200" dirty="0" err="1"/>
            <a:t>upp</a:t>
          </a:r>
          <a:r>
            <a:rPr lang="en-GB" sz="1750" b="1" kern="1200" dirty="0"/>
            <a:t> á </a:t>
          </a:r>
          <a:r>
            <a:rPr lang="en-GB" sz="1750" b="1" kern="1200" dirty="0" err="1"/>
            <a:t>sniðmát</a:t>
          </a:r>
          <a:r>
            <a:rPr lang="en-GB" sz="1750" b="1" kern="1200" dirty="0"/>
            <a:t> </a:t>
          </a:r>
          <a:r>
            <a:rPr lang="en-GB" sz="1750" b="1" kern="1200" dirty="0" err="1"/>
            <a:t>sem</a:t>
          </a:r>
          <a:r>
            <a:rPr lang="en-GB" sz="1750" b="1" kern="1200" dirty="0"/>
            <a:t> </a:t>
          </a:r>
          <a:r>
            <a:rPr lang="en-GB" sz="1750" b="1" kern="1200" dirty="0" err="1"/>
            <a:t>hjálpa</a:t>
          </a:r>
          <a:r>
            <a:rPr lang="en-GB" sz="1750" b="1" kern="1200" dirty="0"/>
            <a:t> </a:t>
          </a:r>
          <a:r>
            <a:rPr lang="en-GB" sz="1750" b="1" kern="1200" dirty="0" err="1"/>
            <a:t>þér</a:t>
          </a:r>
          <a:r>
            <a:rPr lang="en-GB" sz="1750" b="1" kern="1200" dirty="0"/>
            <a:t> </a:t>
          </a:r>
          <a:r>
            <a:rPr lang="en-GB" sz="1750" b="1" kern="1200" dirty="0" err="1"/>
            <a:t>að</a:t>
          </a:r>
          <a:r>
            <a:rPr lang="en-GB" sz="1750" b="1" kern="1200" dirty="0"/>
            <a:t> </a:t>
          </a:r>
          <a:r>
            <a:rPr lang="en-GB" sz="1750" b="1" kern="1200" dirty="0" err="1"/>
            <a:t>sníða</a:t>
          </a:r>
          <a:r>
            <a:rPr lang="en-GB" sz="1750" b="1" kern="1200" dirty="0"/>
            <a:t> </a:t>
          </a:r>
          <a:r>
            <a:rPr lang="en-GB" sz="1750" b="1" kern="1200" dirty="0" err="1"/>
            <a:t>hönnun</a:t>
          </a:r>
          <a:r>
            <a:rPr lang="en-GB" sz="1750" b="1" kern="1200" dirty="0"/>
            <a:t> </a:t>
          </a:r>
          <a:r>
            <a:rPr lang="en-GB" sz="1750" b="1" kern="1200" dirty="0" err="1"/>
            <a:t>og</a:t>
          </a:r>
          <a:r>
            <a:rPr lang="en-GB" sz="1750" b="1" kern="1200" dirty="0"/>
            <a:t> </a:t>
          </a:r>
          <a:r>
            <a:rPr lang="en-GB" sz="1750" b="1" kern="1200" dirty="0" err="1"/>
            <a:t>útlit</a:t>
          </a:r>
          <a:r>
            <a:rPr lang="en-GB" sz="1750" b="1" kern="1200" dirty="0"/>
            <a:t> </a:t>
          </a:r>
          <a:r>
            <a:rPr lang="en-GB" sz="1750" b="1" kern="1200" dirty="0" err="1"/>
            <a:t>vefsíðu</a:t>
          </a:r>
          <a:r>
            <a:rPr lang="en-GB" sz="1750" b="1" kern="1200" dirty="0"/>
            <a:t> </a:t>
          </a:r>
          <a:r>
            <a:rPr lang="en-GB" sz="1750" b="1" kern="1200" dirty="0" err="1"/>
            <a:t>eftir</a:t>
          </a:r>
          <a:r>
            <a:rPr lang="en-GB" sz="1750" b="1" kern="1200" dirty="0"/>
            <a:t> </a:t>
          </a:r>
          <a:r>
            <a:rPr lang="en-GB" sz="1750" b="1" kern="1200" dirty="0" err="1"/>
            <a:t>þínum</a:t>
          </a:r>
          <a:r>
            <a:rPr lang="en-GB" sz="1750" b="1" kern="1200" dirty="0"/>
            <a:t> </a:t>
          </a:r>
          <a:r>
            <a:rPr lang="en-GB" sz="1750" b="1" kern="1200" dirty="0" err="1"/>
            <a:t>þörfum</a:t>
          </a:r>
          <a:r>
            <a:rPr lang="en-GB" sz="1750" b="1" kern="1200" dirty="0"/>
            <a:t>.</a:t>
          </a:r>
          <a:r>
            <a:rPr lang="en-GB" sz="1750" b="1" kern="1200" dirty="0">
              <a:latin typeface="Calibri Light" panose="020F0302020204030204"/>
            </a:rPr>
            <a:t> </a:t>
          </a:r>
          <a:endParaRPr lang="es-ES" sz="1750" b="1" kern="1200" dirty="0"/>
        </a:p>
      </dsp:txBody>
      <dsp:txXfrm>
        <a:off x="462699" y="202670"/>
        <a:ext cx="8381950" cy="921208"/>
      </dsp:txXfrm>
    </dsp:sp>
    <dsp:sp modelId="{4FF7EAD5-8569-4A47-96E5-D7DD1B2990E8}">
      <dsp:nvSpPr>
        <dsp:cNvPr id="0" name=""/>
        <dsp:cNvSpPr/>
      </dsp:nvSpPr>
      <dsp:spPr>
        <a:xfrm>
          <a:off x="48153" y="248727"/>
          <a:ext cx="829092" cy="82909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24BAC-0B45-4079-BA2D-0DD4F4735280}">
      <dsp:nvSpPr>
        <dsp:cNvPr id="0" name=""/>
        <dsp:cNvSpPr/>
      </dsp:nvSpPr>
      <dsp:spPr>
        <a:xfrm>
          <a:off x="703799" y="1224307"/>
          <a:ext cx="8140850" cy="867755"/>
        </a:xfrm>
        <a:prstGeom prst="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5720" rIns="45720" bIns="45720" numCol="1" spcCol="1270" anchor="ctr" anchorCtr="0">
          <a:noAutofit/>
        </a:bodyPr>
        <a:lstStyle/>
        <a:p>
          <a:pPr marL="0" lvl="0" indent="0" algn="l" defTabSz="800100" rtl="0">
            <a:lnSpc>
              <a:spcPct val="90000"/>
            </a:lnSpc>
            <a:spcBef>
              <a:spcPct val="0"/>
            </a:spcBef>
            <a:spcAft>
              <a:spcPct val="35000"/>
            </a:spcAft>
            <a:buNone/>
          </a:pPr>
          <a:r>
            <a:rPr lang="en-GB" sz="1800" b="1" kern="1200" dirty="0"/>
            <a:t>Wix. </a:t>
          </a:r>
          <a:r>
            <a:rPr lang="en-GB" sz="1800" b="1" kern="1200" dirty="0" err="1"/>
            <a:t>Með</a:t>
          </a:r>
          <a:r>
            <a:rPr lang="en-GB" sz="1800" b="1" kern="1200" dirty="0"/>
            <a:t> Wix </a:t>
          </a:r>
          <a:r>
            <a:rPr lang="en-GB" sz="1800" b="1" kern="1200" dirty="0" err="1"/>
            <a:t>getur</a:t>
          </a:r>
          <a:r>
            <a:rPr lang="en-GB" sz="1800" b="1" kern="1200" dirty="0"/>
            <a:t> </a:t>
          </a:r>
          <a:r>
            <a:rPr lang="en-GB" sz="1800" b="1" kern="1200" dirty="0" err="1"/>
            <a:t>þú</a:t>
          </a:r>
          <a:r>
            <a:rPr lang="en-GB" sz="1800" b="1" kern="1200" dirty="0"/>
            <a:t> </a:t>
          </a:r>
          <a:r>
            <a:rPr lang="en-GB" sz="1800" b="1" kern="1200" dirty="0" err="1"/>
            <a:t>búið</a:t>
          </a:r>
          <a:r>
            <a:rPr lang="en-GB" sz="1800" b="1" kern="1200" dirty="0"/>
            <a:t> </a:t>
          </a:r>
          <a:r>
            <a:rPr lang="en-GB" sz="1800" b="1" kern="1200" dirty="0" err="1"/>
            <a:t>til</a:t>
          </a:r>
          <a:r>
            <a:rPr lang="en-GB" sz="1800" b="1" kern="1200" dirty="0"/>
            <a:t> </a:t>
          </a:r>
          <a:r>
            <a:rPr lang="en-GB" sz="1800" b="1" kern="1200" dirty="0" err="1"/>
            <a:t>þína</a:t>
          </a:r>
          <a:r>
            <a:rPr lang="en-GB" sz="1800" b="1" kern="1200" dirty="0"/>
            <a:t> </a:t>
          </a:r>
          <a:r>
            <a:rPr lang="en-GB" sz="1800" b="1" kern="1200" dirty="0" err="1"/>
            <a:t>eigin</a:t>
          </a:r>
          <a:r>
            <a:rPr lang="en-GB" sz="1800" b="1" kern="1200" dirty="0"/>
            <a:t> </a:t>
          </a:r>
          <a:r>
            <a:rPr lang="en-GB" sz="1800" b="1" kern="1200" dirty="0" err="1"/>
            <a:t>vefsíðu</a:t>
          </a:r>
          <a:r>
            <a:rPr lang="en-GB" sz="1800" b="1" kern="1200" dirty="0"/>
            <a:t> á </a:t>
          </a:r>
          <a:r>
            <a:rPr lang="en-GB" sz="1800" b="1" kern="1200" dirty="0" err="1"/>
            <a:t>einfaldan</a:t>
          </a:r>
          <a:r>
            <a:rPr lang="en-GB" sz="1800" b="1" kern="1200" dirty="0"/>
            <a:t> </a:t>
          </a:r>
          <a:r>
            <a:rPr lang="en-GB" sz="1800" b="1" kern="1200" dirty="0" err="1"/>
            <a:t>og</a:t>
          </a:r>
          <a:r>
            <a:rPr lang="en-GB" sz="1800" b="1" kern="1200" dirty="0"/>
            <a:t> </a:t>
          </a:r>
          <a:r>
            <a:rPr lang="en-GB" sz="1800" b="1" kern="1200" dirty="0" err="1"/>
            <a:t>leiðandi</a:t>
          </a:r>
          <a:r>
            <a:rPr lang="en-GB" sz="1800" b="1" kern="1200" dirty="0"/>
            <a:t> </a:t>
          </a:r>
          <a:r>
            <a:rPr lang="en-GB" sz="1800" b="1" kern="1200" dirty="0" err="1"/>
            <a:t>hátt</a:t>
          </a:r>
          <a:r>
            <a:rPr lang="en-GB" sz="1800" b="1" kern="1200" dirty="0"/>
            <a:t>. </a:t>
          </a:r>
          <a:r>
            <a:rPr lang="en-GB" sz="1800" b="1" kern="1200" dirty="0" err="1"/>
            <a:t>Yfir</a:t>
          </a:r>
          <a:r>
            <a:rPr lang="en-GB" sz="1800" b="1" kern="1200" dirty="0"/>
            <a:t> 500 </a:t>
          </a:r>
          <a:r>
            <a:rPr lang="en-GB" sz="1800" b="1" kern="1200" dirty="0" err="1"/>
            <a:t>forhönnuð</a:t>
          </a:r>
          <a:r>
            <a:rPr lang="en-GB" sz="1800" b="1" kern="1200" dirty="0"/>
            <a:t> </a:t>
          </a:r>
          <a:r>
            <a:rPr lang="en-GB" sz="1800" b="1" kern="1200" dirty="0" err="1"/>
            <a:t>sniðmát</a:t>
          </a:r>
          <a:r>
            <a:rPr lang="en-GB" sz="1800" b="1" kern="1200" dirty="0"/>
            <a:t> </a:t>
          </a:r>
          <a:r>
            <a:rPr lang="en-GB" sz="1800" b="1" kern="1200" dirty="0" err="1"/>
            <a:t>eru</a:t>
          </a:r>
          <a:r>
            <a:rPr lang="en-GB" sz="1800" b="1" kern="1200" dirty="0"/>
            <a:t> í </a:t>
          </a:r>
          <a:r>
            <a:rPr lang="en-GB" sz="1800" b="1" kern="1200" dirty="0" err="1"/>
            <a:t>boði</a:t>
          </a:r>
          <a:r>
            <a:rPr lang="en-GB" sz="1800" b="1" kern="1200" dirty="0"/>
            <a:t> </a:t>
          </a:r>
          <a:r>
            <a:rPr lang="en-GB" sz="1800" b="1" kern="1200" dirty="0" err="1"/>
            <a:t>sem</a:t>
          </a:r>
          <a:r>
            <a:rPr lang="en-GB" sz="1800" b="1" kern="1200" dirty="0"/>
            <a:t> </a:t>
          </a:r>
          <a:r>
            <a:rPr lang="en-GB" sz="1800" b="1" kern="1200" dirty="0" err="1"/>
            <a:t>auðveldlega</a:t>
          </a:r>
          <a:r>
            <a:rPr lang="en-GB" sz="1800" b="1" kern="1200" dirty="0"/>
            <a:t> </a:t>
          </a:r>
          <a:r>
            <a:rPr lang="en-GB" sz="1800" b="1" kern="1200" dirty="0" err="1"/>
            <a:t>má</a:t>
          </a:r>
          <a:r>
            <a:rPr lang="en-GB" sz="1800" b="1" kern="1200" dirty="0"/>
            <a:t> </a:t>
          </a:r>
          <a:r>
            <a:rPr lang="en-GB" sz="1800" b="1" kern="1200" dirty="0" err="1"/>
            <a:t>aðlaga</a:t>
          </a:r>
          <a:r>
            <a:rPr lang="en-GB" sz="1800" b="1" kern="1200" dirty="0"/>
            <a:t> </a:t>
          </a:r>
          <a:r>
            <a:rPr lang="en-GB" sz="1800" b="1" kern="1200" dirty="0" err="1"/>
            <a:t>til</a:t>
          </a:r>
          <a:r>
            <a:rPr lang="en-GB" sz="1800" b="1" kern="1200" dirty="0"/>
            <a:t> </a:t>
          </a:r>
          <a:r>
            <a:rPr lang="en-GB" sz="1800" b="1" kern="1200" dirty="0" err="1"/>
            <a:t>að</a:t>
          </a:r>
          <a:r>
            <a:rPr lang="en-GB" sz="1800" b="1" kern="1200" dirty="0"/>
            <a:t> </a:t>
          </a:r>
          <a:r>
            <a:rPr lang="en-GB" sz="1800" b="1" kern="1200" dirty="0" err="1"/>
            <a:t>falla</a:t>
          </a:r>
          <a:r>
            <a:rPr lang="en-GB" sz="1800" b="1" kern="1200" dirty="0"/>
            <a:t> </a:t>
          </a:r>
          <a:r>
            <a:rPr lang="en-GB" sz="1800" b="1" kern="1200" dirty="0" err="1"/>
            <a:t>að</a:t>
          </a:r>
          <a:r>
            <a:rPr lang="en-GB" sz="1800" b="1" kern="1200" dirty="0"/>
            <a:t> </a:t>
          </a:r>
          <a:r>
            <a:rPr lang="en-GB" sz="1800" b="1" kern="1200" dirty="0" err="1"/>
            <a:t>þínum</a:t>
          </a:r>
          <a:r>
            <a:rPr lang="en-GB" sz="1800" b="1" kern="1200" dirty="0"/>
            <a:t> </a:t>
          </a:r>
          <a:r>
            <a:rPr lang="en-GB" sz="1800" b="1" kern="1200" dirty="0" err="1"/>
            <a:t>markhópi</a:t>
          </a:r>
          <a:r>
            <a:rPr lang="en-GB" sz="1800" b="1" kern="1200" dirty="0"/>
            <a:t>, </a:t>
          </a:r>
          <a:r>
            <a:rPr lang="en-GB" sz="1800" b="1" kern="1200" dirty="0" err="1"/>
            <a:t>markmiðum</a:t>
          </a:r>
          <a:r>
            <a:rPr lang="en-GB" sz="1800" b="1" kern="1200" dirty="0"/>
            <a:t> </a:t>
          </a:r>
          <a:r>
            <a:rPr lang="en-GB" sz="1800" b="1" kern="1200" dirty="0" err="1"/>
            <a:t>og</a:t>
          </a:r>
          <a:r>
            <a:rPr lang="en-GB" sz="1800" b="1" kern="1200" dirty="0"/>
            <a:t> </a:t>
          </a:r>
          <a:r>
            <a:rPr lang="en-GB" sz="1800" b="1" kern="1200" dirty="0" err="1"/>
            <a:t>þörfum</a:t>
          </a:r>
          <a:r>
            <a:rPr lang="en-GB" sz="1800" b="1" kern="1200" dirty="0"/>
            <a:t>.</a:t>
          </a:r>
          <a:r>
            <a:rPr lang="en-GB" sz="1800" b="1" kern="1200" dirty="0">
              <a:latin typeface="Calibri Light" panose="020F0302020204030204"/>
            </a:rPr>
            <a:t> </a:t>
          </a:r>
          <a:endParaRPr lang="es-ES" sz="1800" b="1" kern="1200" dirty="0"/>
        </a:p>
      </dsp:txBody>
      <dsp:txXfrm>
        <a:off x="703799" y="1224307"/>
        <a:ext cx="8140850" cy="867755"/>
      </dsp:txXfrm>
    </dsp:sp>
    <dsp:sp modelId="{3D2CE101-79C0-4793-94F4-9F0185845136}">
      <dsp:nvSpPr>
        <dsp:cNvPr id="0" name=""/>
        <dsp:cNvSpPr/>
      </dsp:nvSpPr>
      <dsp:spPr>
        <a:xfrm>
          <a:off x="289253" y="1243639"/>
          <a:ext cx="829092" cy="829092"/>
        </a:xfrm>
        <a:prstGeom prst="ellipse">
          <a:avLst/>
        </a:prstGeom>
        <a:solidFill>
          <a:schemeClr val="lt1">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6A31A2-72FF-447A-B858-1FB4770088E9}">
      <dsp:nvSpPr>
        <dsp:cNvPr id="0" name=""/>
        <dsp:cNvSpPr/>
      </dsp:nvSpPr>
      <dsp:spPr>
        <a:xfrm>
          <a:off x="493209" y="2204365"/>
          <a:ext cx="8381950" cy="795862"/>
        </a:xfrm>
        <a:prstGeom prst="rect">
          <a:avLst/>
        </a:prstGeom>
        <a:solidFill>
          <a:srgbClr val="2796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6474" tIns="45720" rIns="45720" bIns="45720" numCol="1" spcCol="1270" anchor="ctr" anchorCtr="0">
          <a:noAutofit/>
        </a:bodyPr>
        <a:lstStyle/>
        <a:p>
          <a:pPr marL="0" lvl="0" indent="0" algn="l" defTabSz="800100">
            <a:lnSpc>
              <a:spcPct val="90000"/>
            </a:lnSpc>
            <a:spcBef>
              <a:spcPct val="0"/>
            </a:spcBef>
            <a:spcAft>
              <a:spcPct val="35000"/>
            </a:spcAft>
            <a:buNone/>
          </a:pPr>
          <a:r>
            <a:rPr lang="en-GB" sz="1800" b="1" kern="1200" dirty="0"/>
            <a:t>Squarespace. </a:t>
          </a:r>
          <a:r>
            <a:rPr lang="en-GB" sz="1800" b="1" kern="1200" dirty="0" err="1"/>
            <a:t>Hér</a:t>
          </a:r>
          <a:r>
            <a:rPr lang="en-GB" sz="1800" b="1" kern="1200" dirty="0"/>
            <a:t> </a:t>
          </a:r>
          <a:r>
            <a:rPr lang="en-GB" sz="1800" b="1" kern="1200" dirty="0" err="1"/>
            <a:t>getur</a:t>
          </a:r>
          <a:r>
            <a:rPr lang="en-GB" sz="1800" b="1" kern="1200" dirty="0"/>
            <a:t> </a:t>
          </a:r>
          <a:r>
            <a:rPr lang="en-GB" sz="1800" b="1" kern="1200" dirty="0" err="1"/>
            <a:t>þú</a:t>
          </a:r>
          <a:r>
            <a:rPr lang="en-GB" sz="1800" b="1" kern="1200" dirty="0"/>
            <a:t> </a:t>
          </a:r>
          <a:r>
            <a:rPr lang="en-GB" sz="1800" b="1" kern="1200" dirty="0" err="1"/>
            <a:t>hannað</a:t>
          </a:r>
          <a:r>
            <a:rPr lang="en-GB" sz="1800" b="1" kern="1200" dirty="0"/>
            <a:t> </a:t>
          </a:r>
          <a:r>
            <a:rPr lang="en-GB" sz="1800" b="1" kern="1200" dirty="0" err="1"/>
            <a:t>þína</a:t>
          </a:r>
          <a:r>
            <a:rPr lang="en-GB" sz="1800" b="1" kern="1200" dirty="0"/>
            <a:t> </a:t>
          </a:r>
          <a:r>
            <a:rPr lang="en-GB" sz="1800" b="1" kern="1200" dirty="0" err="1"/>
            <a:t>eigin</a:t>
          </a:r>
          <a:r>
            <a:rPr lang="en-GB" sz="1800" b="1" kern="1200" dirty="0"/>
            <a:t> </a:t>
          </a:r>
          <a:r>
            <a:rPr lang="en-GB" sz="1800" b="1" kern="1200" dirty="0" err="1"/>
            <a:t>vefsíðu</a:t>
          </a:r>
          <a:r>
            <a:rPr lang="en-GB" sz="1800" b="1" kern="1200" dirty="0"/>
            <a:t> </a:t>
          </a:r>
          <a:r>
            <a:rPr lang="en-GB" sz="1800" b="1" kern="1200" dirty="0" err="1"/>
            <a:t>og</a:t>
          </a:r>
          <a:r>
            <a:rPr lang="en-GB" sz="1800" b="1" kern="1200" dirty="0"/>
            <a:t> </a:t>
          </a:r>
          <a:r>
            <a:rPr lang="en-GB" sz="1800" b="1" kern="1200" dirty="0" err="1"/>
            <a:t>valið</a:t>
          </a:r>
          <a:r>
            <a:rPr lang="en-GB" sz="1800" b="1" kern="1200" dirty="0"/>
            <a:t> um </a:t>
          </a:r>
          <a:r>
            <a:rPr lang="en-GB" sz="1800" b="1" kern="1200" dirty="0" err="1"/>
            <a:t>ólíka</a:t>
          </a:r>
          <a:r>
            <a:rPr lang="en-GB" sz="1800" b="1" kern="1200" dirty="0"/>
            <a:t> </a:t>
          </a:r>
          <a:r>
            <a:rPr lang="en-GB" sz="1800" b="1" kern="1200" dirty="0" err="1"/>
            <a:t>hönnun</a:t>
          </a:r>
          <a:r>
            <a:rPr lang="en-GB" sz="1800" b="1" kern="1200" dirty="0"/>
            <a:t> </a:t>
          </a:r>
          <a:r>
            <a:rPr lang="en-GB" sz="1800" b="1" kern="1200" dirty="0" err="1"/>
            <a:t>sem</a:t>
          </a:r>
          <a:r>
            <a:rPr lang="en-GB" sz="1800" b="1" kern="1200" dirty="0"/>
            <a:t> </a:t>
          </a:r>
          <a:r>
            <a:rPr lang="en-GB" sz="1800" b="1" kern="1200" dirty="0" err="1"/>
            <a:t>gefur</a:t>
          </a:r>
          <a:r>
            <a:rPr lang="en-GB" sz="1800" b="1" kern="1200" dirty="0"/>
            <a:t> </a:t>
          </a:r>
          <a:r>
            <a:rPr lang="en-GB" sz="1800" b="1" kern="1200" dirty="0" err="1"/>
            <a:t>mjög</a:t>
          </a:r>
          <a:r>
            <a:rPr lang="en-GB" sz="1800" b="1" kern="1200" dirty="0"/>
            <a:t> </a:t>
          </a:r>
          <a:r>
            <a:rPr lang="en-GB" sz="1800" b="1" kern="1200" dirty="0" err="1"/>
            <a:t>faglegt</a:t>
          </a:r>
          <a:r>
            <a:rPr lang="en-GB" sz="1800" b="1" kern="1200" dirty="0"/>
            <a:t> </a:t>
          </a:r>
          <a:r>
            <a:rPr lang="en-GB" sz="1800" b="1" kern="1200" dirty="0" err="1"/>
            <a:t>yfirbragð</a:t>
          </a:r>
          <a:r>
            <a:rPr lang="en-GB" sz="1800" b="1" kern="1200" dirty="0"/>
            <a:t>. </a:t>
          </a:r>
          <a:endParaRPr lang="es-ES" sz="1800" b="1" kern="1200" dirty="0"/>
        </a:p>
      </dsp:txBody>
      <dsp:txXfrm>
        <a:off x="493209" y="2204365"/>
        <a:ext cx="8381950" cy="795862"/>
      </dsp:txXfrm>
    </dsp:sp>
    <dsp:sp modelId="{06DBE935-75C2-438C-90FF-17D234BF503D}">
      <dsp:nvSpPr>
        <dsp:cNvPr id="0" name=""/>
        <dsp:cNvSpPr/>
      </dsp:nvSpPr>
      <dsp:spPr>
        <a:xfrm>
          <a:off x="73432" y="2142516"/>
          <a:ext cx="829092" cy="829092"/>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50FF2-3474-48D9-9567-D5A79B7645FC}">
      <dsp:nvSpPr>
        <dsp:cNvPr id="0" name=""/>
        <dsp:cNvSpPr/>
      </dsp:nvSpPr>
      <dsp:spPr>
        <a:xfrm>
          <a:off x="-3412243" y="-524698"/>
          <a:ext cx="4068575" cy="4068575"/>
        </a:xfrm>
        <a:prstGeom prst="blockArc">
          <a:avLst>
            <a:gd name="adj1" fmla="val 18900000"/>
            <a:gd name="adj2" fmla="val 2700000"/>
            <a:gd name="adj3" fmla="val 531"/>
          </a:avLst>
        </a:prstGeom>
        <a:solidFill>
          <a:srgbClr val="266C9F"/>
        </a:solidFill>
        <a:ln w="12700" cap="flat" cmpd="sng" algn="ctr">
          <a:solidFill>
            <a:srgbClr val="266C9F"/>
          </a:solidFill>
          <a:prstDash val="solid"/>
          <a:miter lim="800000"/>
        </a:ln>
        <a:effectLst/>
      </dsp:spPr>
      <dsp:style>
        <a:lnRef idx="2">
          <a:scrgbClr r="0" g="0" b="0"/>
        </a:lnRef>
        <a:fillRef idx="0">
          <a:scrgbClr r="0" g="0" b="0"/>
        </a:fillRef>
        <a:effectRef idx="0">
          <a:scrgbClr r="0" g="0" b="0"/>
        </a:effectRef>
        <a:fontRef idx="minor"/>
      </dsp:style>
    </dsp:sp>
    <dsp:sp modelId="{1F295E72-7AC7-4516-980C-43C353B112CD}">
      <dsp:nvSpPr>
        <dsp:cNvPr id="0" name=""/>
        <dsp:cNvSpPr/>
      </dsp:nvSpPr>
      <dsp:spPr>
        <a:xfrm>
          <a:off x="344147" y="132255"/>
          <a:ext cx="9349920" cy="664187"/>
        </a:xfrm>
        <a:prstGeom prst="rect">
          <a:avLst/>
        </a:prstGeom>
        <a:solidFill>
          <a:srgbClr val="D6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a:t>Semrush. </a:t>
          </a:r>
          <a:r>
            <a:rPr lang="en-GB" sz="1500" b="1" kern="1200" dirty="0" err="1"/>
            <a:t>Tæki</a:t>
          </a:r>
          <a:r>
            <a:rPr lang="en-GB" sz="1500" b="1" kern="1200" dirty="0"/>
            <a:t> </a:t>
          </a:r>
          <a:r>
            <a:rPr lang="en-GB" sz="1500" b="1" kern="1200" dirty="0" err="1"/>
            <a:t>sem</a:t>
          </a:r>
          <a:r>
            <a:rPr lang="en-GB" sz="1500" b="1" kern="1200" dirty="0"/>
            <a:t> </a:t>
          </a:r>
          <a:r>
            <a:rPr lang="en-GB" sz="1500" b="1" kern="1200" dirty="0" err="1"/>
            <a:t>gerir</a:t>
          </a:r>
          <a:r>
            <a:rPr lang="en-GB" sz="1500" b="1" kern="1200" dirty="0"/>
            <a:t> </a:t>
          </a:r>
          <a:r>
            <a:rPr lang="en-GB" sz="1500" b="1" kern="1200" dirty="0" err="1"/>
            <a:t>okkur</a:t>
          </a:r>
          <a:r>
            <a:rPr lang="en-GB" sz="1500" b="1" kern="1200" dirty="0"/>
            <a:t> </a:t>
          </a:r>
          <a:r>
            <a:rPr lang="en-GB" sz="1500" b="1" kern="1200" dirty="0" err="1"/>
            <a:t>kleift</a:t>
          </a:r>
          <a:r>
            <a:rPr lang="en-GB" sz="1500" b="1" kern="1200" dirty="0"/>
            <a:t> </a:t>
          </a:r>
          <a:r>
            <a:rPr lang="en-GB" sz="1500" b="1" kern="1200" dirty="0" err="1"/>
            <a:t>að</a:t>
          </a:r>
          <a:r>
            <a:rPr lang="en-GB" sz="1500" b="1" kern="1200" dirty="0"/>
            <a:t> </a:t>
          </a:r>
          <a:r>
            <a:rPr lang="en-GB" sz="1500" b="1" kern="1200" dirty="0" err="1"/>
            <a:t>greina</a:t>
          </a:r>
          <a:r>
            <a:rPr lang="en-GB" sz="1500" b="1" kern="1200" dirty="0"/>
            <a:t> </a:t>
          </a:r>
          <a:r>
            <a:rPr lang="en-GB" sz="1500" b="1" kern="1200" dirty="0" err="1"/>
            <a:t>leitarorð</a:t>
          </a:r>
          <a:r>
            <a:rPr lang="en-GB" sz="1500" b="1" kern="1200" dirty="0"/>
            <a:t> </a:t>
          </a:r>
          <a:r>
            <a:rPr lang="en-GB" sz="1500" b="1" kern="1200" dirty="0" err="1"/>
            <a:t>og</a:t>
          </a:r>
          <a:r>
            <a:rPr lang="en-GB" sz="1500" b="1" kern="1200" dirty="0"/>
            <a:t> </a:t>
          </a:r>
          <a:r>
            <a:rPr lang="en-GB" sz="1500" b="1" kern="1200" dirty="0" err="1"/>
            <a:t>stöðu</a:t>
          </a:r>
          <a:r>
            <a:rPr lang="en-GB" sz="1500" b="1" kern="1200" dirty="0"/>
            <a:t> </a:t>
          </a:r>
          <a:r>
            <a:rPr lang="en-GB" sz="1500" b="1" kern="1200" dirty="0" err="1"/>
            <a:t>vefsíðu</a:t>
          </a:r>
          <a:r>
            <a:rPr lang="en-GB" sz="1500" b="1" kern="1200" dirty="0"/>
            <a:t> </a:t>
          </a:r>
          <a:r>
            <a:rPr lang="en-GB" sz="1500" b="1" kern="1200" dirty="0" err="1"/>
            <a:t>okkar</a:t>
          </a:r>
          <a:r>
            <a:rPr lang="en-GB" sz="1500" b="1" kern="1200" dirty="0"/>
            <a:t>, </a:t>
          </a:r>
          <a:r>
            <a:rPr lang="en-GB" sz="1500" b="1" kern="1200" dirty="0" err="1"/>
            <a:t>sem</a:t>
          </a:r>
          <a:r>
            <a:rPr lang="en-GB" sz="1500" b="1" kern="1200" dirty="0"/>
            <a:t> </a:t>
          </a:r>
          <a:r>
            <a:rPr lang="en-GB" sz="1500" b="1" kern="1200" dirty="0" err="1"/>
            <a:t>og</a:t>
          </a:r>
          <a:r>
            <a:rPr lang="en-GB" sz="1500" b="1" kern="1200" dirty="0"/>
            <a:t> </a:t>
          </a:r>
          <a:r>
            <a:rPr lang="en-GB" sz="1500" b="1" kern="1200" dirty="0" err="1"/>
            <a:t>vefsíðna</a:t>
          </a:r>
          <a:r>
            <a:rPr lang="en-GB" sz="1500" b="1" kern="1200" dirty="0"/>
            <a:t> </a:t>
          </a:r>
          <a:r>
            <a:rPr lang="en-GB" sz="1500" b="1" kern="1200" dirty="0" err="1"/>
            <a:t>keppinauta</a:t>
          </a:r>
          <a:r>
            <a:rPr lang="en-GB" sz="1500" b="1" kern="1200" dirty="0"/>
            <a:t>. </a:t>
          </a:r>
          <a:r>
            <a:rPr lang="en-GB" sz="1500" b="1" kern="1200" dirty="0" err="1"/>
            <a:t>Með</a:t>
          </a:r>
          <a:r>
            <a:rPr lang="en-GB" sz="1500" b="1" kern="1200" dirty="0"/>
            <a:t> </a:t>
          </a:r>
          <a:r>
            <a:rPr lang="en-GB" sz="1500" b="1" kern="1200" dirty="0" err="1"/>
            <a:t>þessu</a:t>
          </a:r>
          <a:r>
            <a:rPr lang="en-GB" sz="1500" b="1" kern="1200" dirty="0"/>
            <a:t> </a:t>
          </a:r>
          <a:r>
            <a:rPr lang="en-GB" sz="1500" b="1" kern="1200" dirty="0" err="1"/>
            <a:t>má</a:t>
          </a:r>
          <a:r>
            <a:rPr lang="en-GB" sz="1500" b="1" kern="1200" dirty="0"/>
            <a:t> </a:t>
          </a:r>
          <a:r>
            <a:rPr lang="en-GB" sz="1500" b="1" kern="1200" dirty="0" err="1"/>
            <a:t>fá</a:t>
          </a:r>
          <a:r>
            <a:rPr lang="en-GB" sz="1500" b="1" kern="1200" dirty="0"/>
            <a:t> </a:t>
          </a:r>
          <a:r>
            <a:rPr lang="en-GB" sz="1500" b="1" kern="1200" dirty="0" err="1"/>
            <a:t>dýrmætar</a:t>
          </a:r>
          <a:r>
            <a:rPr lang="en-GB" sz="1500" b="1" kern="1200" dirty="0"/>
            <a:t> </a:t>
          </a:r>
          <a:r>
            <a:rPr lang="en-GB" sz="1500" b="1" kern="1200" dirty="0" err="1"/>
            <a:t>upplýsingar</a:t>
          </a:r>
          <a:r>
            <a:rPr lang="en-GB" sz="1500" b="1" kern="1200" dirty="0"/>
            <a:t> </a:t>
          </a:r>
          <a:r>
            <a:rPr lang="en-GB" sz="1500" b="1" kern="1200" dirty="0" err="1"/>
            <a:t>til</a:t>
          </a:r>
          <a:r>
            <a:rPr lang="en-GB" sz="1500" b="1" kern="1200" dirty="0"/>
            <a:t> </a:t>
          </a:r>
          <a:r>
            <a:rPr lang="en-GB" sz="1500" b="1" kern="1200" dirty="0" err="1"/>
            <a:t>að</a:t>
          </a:r>
          <a:r>
            <a:rPr lang="en-GB" sz="1500" b="1" kern="1200" dirty="0"/>
            <a:t> </a:t>
          </a:r>
          <a:r>
            <a:rPr lang="en-GB" sz="1500" b="1" kern="1200" dirty="0" err="1"/>
            <a:t>aðlaga</a:t>
          </a:r>
          <a:r>
            <a:rPr lang="en-GB" sz="1500" b="1" kern="1200" dirty="0"/>
            <a:t> </a:t>
          </a:r>
          <a:r>
            <a:rPr lang="en-GB" sz="1500" b="1" kern="1200" dirty="0" err="1"/>
            <a:t>eða</a:t>
          </a:r>
          <a:r>
            <a:rPr lang="en-GB" sz="1500" b="1" kern="1200" dirty="0"/>
            <a:t> </a:t>
          </a:r>
          <a:r>
            <a:rPr lang="en-GB" sz="1500" b="1" kern="1200" dirty="0" err="1"/>
            <a:t>bæta</a:t>
          </a:r>
          <a:r>
            <a:rPr lang="en-GB" sz="1500" b="1" kern="1200" dirty="0"/>
            <a:t> </a:t>
          </a:r>
          <a:r>
            <a:rPr lang="en-GB" sz="1500" b="1" kern="1200" dirty="0" err="1"/>
            <a:t>vefsíðu</a:t>
          </a:r>
          <a:r>
            <a:rPr lang="en-GB" sz="1500" b="1" kern="1200" dirty="0"/>
            <a:t> </a:t>
          </a:r>
          <a:r>
            <a:rPr lang="en-GB" sz="1500" b="1" kern="1200" dirty="0" err="1"/>
            <a:t>okkar</a:t>
          </a:r>
          <a:r>
            <a:rPr lang="en-GB" sz="1500" b="1" kern="1200" dirty="0"/>
            <a:t>. </a:t>
          </a:r>
          <a:endParaRPr lang="es-ES" sz="1500" b="1" kern="1200" dirty="0"/>
        </a:p>
      </dsp:txBody>
      <dsp:txXfrm>
        <a:off x="344147" y="132255"/>
        <a:ext cx="9349920" cy="664187"/>
      </dsp:txXfrm>
    </dsp:sp>
    <dsp:sp modelId="{627C1876-4DB9-473A-BE1E-D0E1EDFCADD3}">
      <dsp:nvSpPr>
        <dsp:cNvPr id="0" name=""/>
        <dsp:cNvSpPr/>
      </dsp:nvSpPr>
      <dsp:spPr>
        <a:xfrm>
          <a:off x="53853" y="174055"/>
          <a:ext cx="580587" cy="58058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DF6AD2-097C-42E3-88D2-CB574639BD3A}">
      <dsp:nvSpPr>
        <dsp:cNvPr id="0" name=""/>
        <dsp:cNvSpPr/>
      </dsp:nvSpPr>
      <dsp:spPr>
        <a:xfrm>
          <a:off x="610438" y="838647"/>
          <a:ext cx="9083628" cy="645056"/>
        </a:xfrm>
        <a:prstGeom prst="rect">
          <a:avLst/>
        </a:prstGeom>
        <a:solidFill>
          <a:srgbClr val="4EAE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a:t>Google Search Console </a:t>
          </a:r>
          <a:r>
            <a:rPr lang="en-GB" sz="1500" b="1" kern="1200" dirty="0" err="1"/>
            <a:t>og</a:t>
          </a:r>
          <a:r>
            <a:rPr lang="en-GB" sz="1500" b="1" kern="1200" dirty="0"/>
            <a:t> Google Analytics. </a:t>
          </a:r>
          <a:r>
            <a:rPr lang="en-GB" sz="1500" b="1" kern="1200" dirty="0" err="1"/>
            <a:t>Þessi</a:t>
          </a:r>
          <a:r>
            <a:rPr lang="en-GB" sz="1500" b="1" kern="1200" dirty="0"/>
            <a:t> </a:t>
          </a:r>
          <a:r>
            <a:rPr lang="en-GB" sz="1500" b="1" kern="1200" dirty="0" err="1"/>
            <a:t>verkfæri</a:t>
          </a:r>
          <a:r>
            <a:rPr lang="en-GB" sz="1500" b="1" kern="1200" dirty="0"/>
            <a:t> </a:t>
          </a:r>
          <a:r>
            <a:rPr lang="en-GB" sz="1500" b="1" kern="1200" dirty="0" err="1"/>
            <a:t>leggja</a:t>
          </a:r>
          <a:r>
            <a:rPr lang="en-GB" sz="1500" b="1" kern="1200" dirty="0"/>
            <a:t> </a:t>
          </a:r>
          <a:r>
            <a:rPr lang="en-GB" sz="1500" b="1" kern="1200" dirty="0" err="1"/>
            <a:t>okkur</a:t>
          </a:r>
          <a:r>
            <a:rPr lang="en-GB" sz="1500" b="1" kern="1200" dirty="0"/>
            <a:t> </a:t>
          </a:r>
          <a:r>
            <a:rPr lang="en-GB" sz="1500" b="1" kern="1200" dirty="0" err="1"/>
            <a:t>til</a:t>
          </a:r>
          <a:r>
            <a:rPr lang="en-GB" sz="1500" b="1" kern="1200" dirty="0"/>
            <a:t> </a:t>
          </a:r>
          <a:r>
            <a:rPr lang="en-GB" sz="1500" b="1" kern="1200" dirty="0" err="1"/>
            <a:t>upplýsingar</a:t>
          </a:r>
          <a:r>
            <a:rPr lang="en-GB" sz="1500" b="1" kern="1200" dirty="0"/>
            <a:t> </a:t>
          </a:r>
          <a:r>
            <a:rPr lang="en-GB" sz="1500" b="1" kern="1200" dirty="0" err="1"/>
            <a:t>og</a:t>
          </a:r>
          <a:r>
            <a:rPr lang="en-GB" sz="1500" b="1" kern="1200" dirty="0"/>
            <a:t> </a:t>
          </a:r>
          <a:r>
            <a:rPr lang="en-GB" sz="1500" b="1" kern="1200" dirty="0" err="1"/>
            <a:t>tölfræði</a:t>
          </a:r>
          <a:r>
            <a:rPr lang="en-GB" sz="1500" b="1" kern="1200" dirty="0"/>
            <a:t> um </a:t>
          </a:r>
          <a:r>
            <a:rPr lang="en-GB" sz="1500" b="1" kern="1200" dirty="0" err="1"/>
            <a:t>vefsíður</a:t>
          </a:r>
          <a:r>
            <a:rPr lang="en-GB" sz="1500" b="1" kern="1200" dirty="0"/>
            <a:t> </a:t>
          </a:r>
          <a:r>
            <a:rPr lang="en-GB" sz="1500" b="1" kern="1200" dirty="0" err="1"/>
            <a:t>okkar</a:t>
          </a:r>
          <a:r>
            <a:rPr lang="en-GB" sz="1500" b="1" kern="1200" dirty="0"/>
            <a:t> </a:t>
          </a:r>
          <a:r>
            <a:rPr lang="en-GB" sz="1500" b="1" kern="1200" dirty="0" err="1"/>
            <a:t>til</a:t>
          </a:r>
          <a:r>
            <a:rPr lang="en-GB" sz="1500" b="1" kern="1200" dirty="0"/>
            <a:t> </a:t>
          </a:r>
          <a:r>
            <a:rPr lang="en-GB" sz="1500" b="1" kern="1200" dirty="0" err="1"/>
            <a:t>dæmis</a:t>
          </a:r>
          <a:r>
            <a:rPr lang="en-GB" sz="1500" b="1" kern="1200" dirty="0"/>
            <a:t> um </a:t>
          </a:r>
          <a:r>
            <a:rPr lang="en-GB" sz="1500" b="1" kern="1200" dirty="0" err="1"/>
            <a:t>heimsóknir</a:t>
          </a:r>
          <a:r>
            <a:rPr lang="en-GB" sz="1500" b="1" kern="1200" dirty="0"/>
            <a:t> </a:t>
          </a:r>
          <a:r>
            <a:rPr lang="en-GB" sz="1500" b="1" kern="1200" dirty="0" err="1"/>
            <a:t>og</a:t>
          </a:r>
          <a:r>
            <a:rPr lang="en-GB" sz="1500" b="1" kern="1200" dirty="0"/>
            <a:t> </a:t>
          </a:r>
          <a:r>
            <a:rPr lang="en-GB" sz="1500" b="1" kern="1200" dirty="0" err="1"/>
            <a:t>umferð</a:t>
          </a:r>
          <a:r>
            <a:rPr lang="en-GB" sz="1500" b="1" kern="1200" dirty="0"/>
            <a:t> um </a:t>
          </a:r>
          <a:r>
            <a:rPr lang="en-GB" sz="1500" b="1" kern="1200" dirty="0" err="1"/>
            <a:t>síðuna</a:t>
          </a:r>
          <a:r>
            <a:rPr lang="en-GB" sz="1500" b="1" kern="1200" dirty="0"/>
            <a:t> </a:t>
          </a:r>
          <a:r>
            <a:rPr lang="en-GB" sz="1500" b="1" kern="1200" dirty="0" err="1"/>
            <a:t>eða</a:t>
          </a:r>
          <a:r>
            <a:rPr lang="en-GB" sz="1500" b="1" kern="1200" dirty="0"/>
            <a:t> </a:t>
          </a:r>
          <a:r>
            <a:rPr lang="en-GB" sz="1500" b="1" kern="1200" dirty="0" err="1"/>
            <a:t>notendur</a:t>
          </a:r>
          <a:r>
            <a:rPr lang="en-GB" sz="1500" b="1" kern="1200" dirty="0"/>
            <a:t> í </a:t>
          </a:r>
          <a:r>
            <a:rPr lang="en-GB" sz="1500" b="1" kern="1200" dirty="0" err="1"/>
            <a:t>rauntíma</a:t>
          </a:r>
          <a:r>
            <a:rPr lang="en-GB" sz="1500" b="1" kern="1200" dirty="0"/>
            <a:t>. </a:t>
          </a:r>
          <a:endParaRPr lang="es-ES" sz="1500" b="1" kern="1200" dirty="0"/>
        </a:p>
      </dsp:txBody>
      <dsp:txXfrm>
        <a:off x="610438" y="838647"/>
        <a:ext cx="9083628" cy="645056"/>
      </dsp:txXfrm>
    </dsp:sp>
    <dsp:sp modelId="{72B7E65A-FCFB-413D-8909-CC1BB1956D29}">
      <dsp:nvSpPr>
        <dsp:cNvPr id="0" name=""/>
        <dsp:cNvSpPr/>
      </dsp:nvSpPr>
      <dsp:spPr>
        <a:xfrm>
          <a:off x="320144" y="870881"/>
          <a:ext cx="580587" cy="580587"/>
        </a:xfrm>
        <a:prstGeom prst="ellipse">
          <a:avLst/>
        </a:prstGeom>
        <a:solidFill>
          <a:schemeClr val="lt1">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812CE9-20C0-4397-A60F-1E33EDDE54E9}">
      <dsp:nvSpPr>
        <dsp:cNvPr id="0" name=""/>
        <dsp:cNvSpPr/>
      </dsp:nvSpPr>
      <dsp:spPr>
        <a:xfrm>
          <a:off x="610438" y="1534963"/>
          <a:ext cx="9083628" cy="646078"/>
        </a:xfrm>
        <a:prstGeom prst="rect">
          <a:avLst/>
        </a:prstGeom>
        <a:solidFill>
          <a:srgbClr val="2796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err="1"/>
            <a:t>MailChimp</a:t>
          </a:r>
          <a:r>
            <a:rPr lang="en-GB" sz="1500" b="1" kern="1200" dirty="0"/>
            <a:t> </a:t>
          </a:r>
          <a:r>
            <a:rPr lang="en-GB" sz="1500" b="1" kern="1200" dirty="0" err="1"/>
            <a:t>hjálpar</a:t>
          </a:r>
          <a:r>
            <a:rPr lang="en-GB" sz="1500" b="1" kern="1200" dirty="0"/>
            <a:t> </a:t>
          </a:r>
          <a:r>
            <a:rPr lang="en-GB" sz="1500" b="1" kern="1200" dirty="0" err="1"/>
            <a:t>okkur</a:t>
          </a:r>
          <a:r>
            <a:rPr lang="en-GB" sz="1500" b="1" kern="1200" dirty="0"/>
            <a:t> </a:t>
          </a:r>
          <a:r>
            <a:rPr lang="en-GB" sz="1500" b="1" kern="1200" dirty="0" err="1"/>
            <a:t>að</a:t>
          </a:r>
          <a:r>
            <a:rPr lang="en-GB" sz="1500" b="1" kern="1200" dirty="0"/>
            <a:t> </a:t>
          </a:r>
          <a:r>
            <a:rPr lang="en-GB" sz="1500" b="1" kern="1200" dirty="0" err="1"/>
            <a:t>hefja</a:t>
          </a:r>
          <a:r>
            <a:rPr lang="en-GB" sz="1500" b="1" kern="1200" dirty="0"/>
            <a:t> </a:t>
          </a:r>
          <a:r>
            <a:rPr lang="en-GB" sz="1500" b="1" kern="1200" dirty="0" err="1"/>
            <a:t>markaðsátak</a:t>
          </a:r>
          <a:r>
            <a:rPr lang="en-GB" sz="1500" b="1" kern="1200" dirty="0"/>
            <a:t> í </a:t>
          </a:r>
          <a:r>
            <a:rPr lang="en-GB" sz="1500" b="1" kern="1200" dirty="0" err="1"/>
            <a:t>gegnum</a:t>
          </a:r>
          <a:r>
            <a:rPr lang="en-GB" sz="1500" b="1" kern="1200" dirty="0"/>
            <a:t> </a:t>
          </a:r>
          <a:r>
            <a:rPr lang="en-GB" sz="1500" b="1" kern="1200" dirty="0" err="1"/>
            <a:t>tölvupóst</a:t>
          </a:r>
          <a:r>
            <a:rPr lang="en-GB" sz="1500" b="1" kern="1200" dirty="0"/>
            <a:t>, </a:t>
          </a:r>
          <a:r>
            <a:rPr lang="en-GB" sz="1500" b="1" kern="1200" dirty="0" err="1"/>
            <a:t>senda</a:t>
          </a:r>
          <a:r>
            <a:rPr lang="en-GB" sz="1500" b="1" kern="1200" dirty="0"/>
            <a:t> </a:t>
          </a:r>
          <a:r>
            <a:rPr lang="en-GB" sz="1500" b="1" kern="1200" dirty="0" err="1"/>
            <a:t>markaðsefni</a:t>
          </a:r>
          <a:r>
            <a:rPr lang="en-GB" sz="1500" b="1" kern="1200" dirty="0"/>
            <a:t> </a:t>
          </a:r>
          <a:r>
            <a:rPr lang="en-GB" sz="1500" b="1" kern="1200" dirty="0" err="1"/>
            <a:t>sjálfkrafa</a:t>
          </a:r>
          <a:r>
            <a:rPr lang="en-GB" sz="1500" b="1" kern="1200" dirty="0"/>
            <a:t> </a:t>
          </a:r>
          <a:r>
            <a:rPr lang="en-GB" sz="1500" b="1" kern="1200" dirty="0" err="1"/>
            <a:t>og</a:t>
          </a:r>
          <a:r>
            <a:rPr lang="en-GB" sz="1500" b="1" kern="1200" dirty="0"/>
            <a:t> </a:t>
          </a:r>
          <a:r>
            <a:rPr lang="en-GB" sz="1500" b="1" kern="1200" dirty="0" err="1"/>
            <a:t>fá</a:t>
          </a:r>
          <a:r>
            <a:rPr lang="en-GB" sz="1500" b="1" kern="1200" dirty="0"/>
            <a:t> </a:t>
          </a:r>
          <a:r>
            <a:rPr lang="en-GB" sz="1500" b="1" kern="1200" dirty="0" err="1"/>
            <a:t>upplýsingar</a:t>
          </a:r>
          <a:r>
            <a:rPr lang="en-GB" sz="1500" b="1" kern="1200" dirty="0"/>
            <a:t> um </a:t>
          </a:r>
          <a:r>
            <a:rPr lang="en-GB" sz="1500" b="1" kern="1200" dirty="0" err="1"/>
            <a:t>áhrif</a:t>
          </a:r>
          <a:r>
            <a:rPr lang="en-GB" sz="1500" b="1" kern="1200" dirty="0"/>
            <a:t> </a:t>
          </a:r>
          <a:r>
            <a:rPr lang="en-GB" sz="1500" b="1" kern="1200" dirty="0" err="1"/>
            <a:t>markaðsstarfsins</a:t>
          </a:r>
          <a:r>
            <a:rPr lang="en-GB" sz="1500" b="1" kern="1200" dirty="0"/>
            <a:t>. </a:t>
          </a:r>
          <a:endParaRPr lang="es-ES" sz="1500" b="1" kern="1200" dirty="0"/>
        </a:p>
      </dsp:txBody>
      <dsp:txXfrm>
        <a:off x="610438" y="1534963"/>
        <a:ext cx="9083628" cy="646078"/>
      </dsp:txXfrm>
    </dsp:sp>
    <dsp:sp modelId="{F59A3CE7-DC0A-427B-87F8-01D6416B5CDA}">
      <dsp:nvSpPr>
        <dsp:cNvPr id="0" name=""/>
        <dsp:cNvSpPr/>
      </dsp:nvSpPr>
      <dsp:spPr>
        <a:xfrm>
          <a:off x="320144" y="1567708"/>
          <a:ext cx="580587" cy="580587"/>
        </a:xfrm>
        <a:prstGeom prst="ellipse">
          <a:avLst/>
        </a:prstGeom>
        <a:solidFill>
          <a:schemeClr val="lt1">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6A6BC3-D611-4176-B0B9-5DCDAAD4412E}">
      <dsp:nvSpPr>
        <dsp:cNvPr id="0" name=""/>
        <dsp:cNvSpPr/>
      </dsp:nvSpPr>
      <dsp:spPr>
        <a:xfrm>
          <a:off x="344147" y="2210247"/>
          <a:ext cx="9349920" cy="689162"/>
        </a:xfrm>
        <a:prstGeom prst="rect">
          <a:avLst/>
        </a:prstGeom>
        <a:solidFill>
          <a:srgbClr val="266C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673"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kern="1200" dirty="0"/>
            <a:t>SurveyMonkey. </a:t>
          </a:r>
          <a:r>
            <a:rPr lang="en-GB" sz="1500" b="1" kern="1200" dirty="0" err="1"/>
            <a:t>Búðu</a:t>
          </a:r>
          <a:r>
            <a:rPr lang="en-GB" sz="1500" b="1" kern="1200" dirty="0"/>
            <a:t> </a:t>
          </a:r>
          <a:r>
            <a:rPr lang="en-GB" sz="1500" b="1" kern="1200" dirty="0" err="1"/>
            <a:t>til</a:t>
          </a:r>
          <a:r>
            <a:rPr lang="en-GB" sz="1500" b="1" kern="1200" dirty="0"/>
            <a:t> </a:t>
          </a:r>
          <a:r>
            <a:rPr lang="en-GB" sz="1500" b="1" kern="1200" dirty="0" err="1"/>
            <a:t>netkannanir</a:t>
          </a:r>
          <a:r>
            <a:rPr lang="en-GB" sz="1500" b="1" kern="1200" dirty="0"/>
            <a:t> </a:t>
          </a:r>
          <a:r>
            <a:rPr lang="en-GB" sz="1500" b="1" kern="1200" dirty="0" err="1"/>
            <a:t>til</a:t>
          </a:r>
          <a:r>
            <a:rPr lang="en-GB" sz="1500" b="1" kern="1200" dirty="0"/>
            <a:t> </a:t>
          </a:r>
          <a:r>
            <a:rPr lang="en-GB" sz="1500" b="1" kern="1200" dirty="0" err="1"/>
            <a:t>að</a:t>
          </a:r>
          <a:r>
            <a:rPr lang="en-GB" sz="1500" b="1" kern="1200" dirty="0"/>
            <a:t> </a:t>
          </a:r>
          <a:r>
            <a:rPr lang="en-GB" sz="1500" b="1" kern="1200" dirty="0" err="1"/>
            <a:t>fá</a:t>
          </a:r>
          <a:r>
            <a:rPr lang="en-GB" sz="1500" b="1" kern="1200" dirty="0"/>
            <a:t> </a:t>
          </a:r>
          <a:r>
            <a:rPr lang="en-GB" sz="1500" b="1" kern="1200" dirty="0" err="1"/>
            <a:t>innsýn</a:t>
          </a:r>
          <a:r>
            <a:rPr lang="en-GB" sz="1500" b="1" kern="1200" dirty="0"/>
            <a:t> í </a:t>
          </a:r>
          <a:r>
            <a:rPr lang="en-GB" sz="1500" b="1" kern="1200" dirty="0" err="1"/>
            <a:t>viðhorf</a:t>
          </a:r>
          <a:r>
            <a:rPr lang="en-GB" sz="1500" b="1" kern="1200" dirty="0"/>
            <a:t> </a:t>
          </a:r>
          <a:r>
            <a:rPr lang="en-GB" sz="1500" b="1" kern="1200" dirty="0" err="1"/>
            <a:t>neytenda</a:t>
          </a:r>
          <a:r>
            <a:rPr lang="en-GB" sz="1500" b="1" kern="1200" dirty="0"/>
            <a:t>. </a:t>
          </a:r>
          <a:r>
            <a:rPr lang="en-GB" sz="1500" b="1" kern="1200" dirty="0" err="1"/>
            <a:t>Út</a:t>
          </a:r>
          <a:r>
            <a:rPr lang="en-GB" sz="1500" b="1" kern="1200" dirty="0"/>
            <a:t> </a:t>
          </a:r>
          <a:r>
            <a:rPr lang="en-GB" sz="1500" b="1" kern="1200" dirty="0" err="1"/>
            <a:t>frá</a:t>
          </a:r>
          <a:r>
            <a:rPr lang="en-GB" sz="1500" b="1" kern="1200" dirty="0"/>
            <a:t> </a:t>
          </a:r>
          <a:r>
            <a:rPr lang="en-GB" sz="1500" b="1" kern="1200" dirty="0" err="1"/>
            <a:t>þeirri</a:t>
          </a:r>
          <a:r>
            <a:rPr lang="en-GB" sz="1500" b="1" kern="1200" dirty="0"/>
            <a:t> </a:t>
          </a:r>
          <a:r>
            <a:rPr lang="en-GB" sz="1500" b="1" kern="1200" dirty="0" err="1"/>
            <a:t>vitneskju</a:t>
          </a:r>
          <a:r>
            <a:rPr lang="en-GB" sz="1500" b="1" kern="1200" dirty="0"/>
            <a:t> </a:t>
          </a:r>
          <a:r>
            <a:rPr lang="en-GB" sz="1500" b="1" kern="1200" dirty="0" err="1"/>
            <a:t>getur</a:t>
          </a:r>
          <a:r>
            <a:rPr lang="en-GB" sz="1500" b="1" kern="1200" dirty="0"/>
            <a:t> </a:t>
          </a:r>
          <a:r>
            <a:rPr lang="en-GB" sz="1500" b="1" kern="1200" dirty="0" err="1"/>
            <a:t>þú</a:t>
          </a:r>
          <a:r>
            <a:rPr lang="en-GB" sz="1500" b="1" kern="1200" dirty="0"/>
            <a:t> </a:t>
          </a:r>
          <a:r>
            <a:rPr lang="en-GB" sz="1500" b="1" kern="1200" dirty="0" err="1"/>
            <a:t>bætt</a:t>
          </a:r>
          <a:r>
            <a:rPr lang="en-GB" sz="1500" b="1" kern="1200" dirty="0"/>
            <a:t> </a:t>
          </a:r>
          <a:r>
            <a:rPr lang="en-GB" sz="1500" b="1" kern="1200" dirty="0" err="1"/>
            <a:t>og</a:t>
          </a:r>
          <a:r>
            <a:rPr lang="en-GB" sz="1500" b="1" kern="1200" dirty="0"/>
            <a:t> </a:t>
          </a:r>
          <a:r>
            <a:rPr lang="en-GB" sz="1500" b="1" kern="1200" dirty="0" err="1"/>
            <a:t>kynnt</a:t>
          </a:r>
          <a:r>
            <a:rPr lang="en-GB" sz="1500" b="1" kern="1200" dirty="0"/>
            <a:t> </a:t>
          </a:r>
          <a:r>
            <a:rPr lang="en-GB" sz="1500" b="1" kern="1200" dirty="0" err="1"/>
            <a:t>fyrirtæki</a:t>
          </a:r>
          <a:r>
            <a:rPr lang="en-GB" sz="1500" b="1" kern="1200" dirty="0"/>
            <a:t> </a:t>
          </a:r>
          <a:r>
            <a:rPr lang="en-GB" sz="1500" b="1" kern="1200" dirty="0" err="1"/>
            <a:t>þitt</a:t>
          </a:r>
          <a:r>
            <a:rPr lang="en-GB" sz="1500" b="1" kern="1200" dirty="0"/>
            <a:t>, </a:t>
          </a:r>
          <a:r>
            <a:rPr lang="en-GB" sz="1500" b="1" kern="1200" dirty="0" err="1"/>
            <a:t>vörur</a:t>
          </a:r>
          <a:r>
            <a:rPr lang="en-GB" sz="1500" b="1" kern="1200" dirty="0"/>
            <a:t> </a:t>
          </a:r>
          <a:r>
            <a:rPr lang="en-GB" sz="1500" b="1" kern="1200" dirty="0" err="1"/>
            <a:t>og</a:t>
          </a:r>
          <a:r>
            <a:rPr lang="en-GB" sz="1500" b="1" kern="1200" dirty="0"/>
            <a:t> </a:t>
          </a:r>
          <a:r>
            <a:rPr lang="en-GB" sz="1500" b="1" kern="1200" dirty="0" err="1"/>
            <a:t>þjónustu</a:t>
          </a:r>
          <a:r>
            <a:rPr lang="en-GB" sz="1500" b="1" kern="1200" dirty="0"/>
            <a:t>. </a:t>
          </a:r>
          <a:endParaRPr lang="es-ES" sz="1500" b="1" kern="1200" dirty="0"/>
        </a:p>
      </dsp:txBody>
      <dsp:txXfrm>
        <a:off x="344147" y="2210247"/>
        <a:ext cx="9349920" cy="689162"/>
      </dsp:txXfrm>
    </dsp:sp>
    <dsp:sp modelId="{DB58ECF1-EEC0-42F1-A977-3696A88260E5}">
      <dsp:nvSpPr>
        <dsp:cNvPr id="0" name=""/>
        <dsp:cNvSpPr/>
      </dsp:nvSpPr>
      <dsp:spPr>
        <a:xfrm>
          <a:off x="53853" y="2264534"/>
          <a:ext cx="580587" cy="580587"/>
        </a:xfrm>
        <a:prstGeom prst="ellipse">
          <a:avLst/>
        </a:prstGeom>
        <a:solidFill>
          <a:schemeClr val="lt1">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17/02/2022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17/02/2022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17/02/2022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321337" y="1377853"/>
            <a:ext cx="4646371" cy="3154354"/>
          </a:xfrm>
          <a:prstGeom prst="rect">
            <a:avLst/>
          </a:prstGeom>
        </p:spPr>
        <p:txBody>
          <a:bodyPr spcFirstLastPara="1" vert="horz" wrap="square" lIns="121900" tIns="121900" rIns="121900" bIns="121900" rtlCol="0" anchor="ctr" anchorCtr="0">
            <a:noAutofit/>
          </a:bodyPr>
          <a:lstStyle/>
          <a:p>
            <a:pPr lvl="0" algn="l" fontAlgn="base">
              <a:lnSpc>
                <a:spcPct val="115000"/>
              </a:lnSpc>
              <a:spcAft>
                <a:spcPts val="1000"/>
              </a:spcAft>
            </a:pPr>
            <a:r>
              <a:rPr lang="en-GB" sz="4400" b="1" dirty="0">
                <a:latin typeface="Calibri Light" panose="020F0302020204030204" pitchFamily="34" charset="0"/>
                <a:ea typeface="Calibri" panose="020F0502020204030204" pitchFamily="34" charset="0"/>
                <a:cs typeface="Calibri Light" panose="020F0302020204030204" pitchFamily="34" charset="0"/>
              </a:rPr>
              <a:t>SAMSKIPTI OG ÞEKKINGARMIÐLUN</a:t>
            </a:r>
            <a:endParaRPr lang="es-ES" sz="4400" dirty="0">
              <a:effectLst/>
              <a:latin typeface="Calibri Light" panose="020F0302020204030204" pitchFamily="34" charset="0"/>
              <a:ea typeface="Calibri" panose="020F0502020204030204" pitchFamily="34" charset="0"/>
              <a:cs typeface="Calibri Light" panose="020F0302020204030204" pitchFamily="34" charset="0"/>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
        <p:nvSpPr>
          <p:cNvPr id="2" name="CuadroTexto 1">
            <a:extLst>
              <a:ext uri="{FF2B5EF4-FFF2-40B4-BE49-F238E27FC236}">
                <a16:creationId xmlns:a16="http://schemas.microsoft.com/office/drawing/2014/main" id="{1834F9FB-3BB9-4A9C-BA95-958148D2C1E2}"/>
              </a:ext>
            </a:extLst>
          </p:cNvPr>
          <p:cNvSpPr txBox="1"/>
          <p:nvPr/>
        </p:nvSpPr>
        <p:spPr>
          <a:xfrm>
            <a:off x="7980142" y="4992065"/>
            <a:ext cx="4907560" cy="769441"/>
          </a:xfrm>
          <a:prstGeom prst="rect">
            <a:avLst/>
          </a:prstGeom>
          <a:noFill/>
        </p:spPr>
        <p:txBody>
          <a:bodyPr wrap="square" lIns="91440" tIns="45720" rIns="91440" bIns="45720" rtlCol="0" anchor="t">
            <a:spAutoFit/>
          </a:bodyPr>
          <a:lstStyle/>
          <a:p>
            <a:r>
              <a:rPr lang="en-GB" sz="4400" b="1" dirty="0">
                <a:solidFill>
                  <a:srgbClr val="266C9F"/>
                </a:solidFill>
                <a:latin typeface="+mj-lt"/>
              </a:rPr>
              <a:t>IWS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476783" y="1405827"/>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Hönnu</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gerð</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vefsíðna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5" name="CuadroTexto 14">
            <a:extLst>
              <a:ext uri="{FF2B5EF4-FFF2-40B4-BE49-F238E27FC236}">
                <a16:creationId xmlns:a16="http://schemas.microsoft.com/office/drawing/2014/main" id="{31CDF80B-8A44-41BA-A2DB-090540A7ED0E}"/>
              </a:ext>
            </a:extLst>
          </p:cNvPr>
          <p:cNvSpPr txBox="1"/>
          <p:nvPr/>
        </p:nvSpPr>
        <p:spPr>
          <a:xfrm>
            <a:off x="501610" y="919142"/>
            <a:ext cx="8784425" cy="5815695"/>
          </a:xfrm>
          <a:prstGeom prst="rect">
            <a:avLst/>
          </a:prstGeom>
          <a:noFill/>
        </p:spPr>
        <p:txBody>
          <a:bodyPr wrap="square" lIns="91440" tIns="45720" rIns="91440" bIns="45720" anchor="t">
            <a:spAutoFit/>
          </a:bodyPr>
          <a:lstStyle/>
          <a:p>
            <a:pPr algn="just" fontAlgn="base">
              <a:lnSpc>
                <a:spcPct val="115000"/>
              </a:lnSpc>
              <a:spcAft>
                <a:spcPts val="1000"/>
              </a:spcAft>
            </a:pP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Hér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eru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dæmi</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um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kerfi</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sem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nota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má</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til</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b="1" dirty="0" err="1">
                <a:solidFill>
                  <a:srgbClr val="4EAE3A"/>
                </a:solidFill>
                <a:latin typeface="Calibri" panose="020F0502020204030204" pitchFamily="34" charset="0"/>
                <a:ea typeface="Times New Roman" panose="02020603050405020304" pitchFamily="18" charset="0"/>
                <a:cs typeface="Calibri" panose="020F0502020204030204" pitchFamily="34" charset="0"/>
              </a:rPr>
              <a:t>búa</a:t>
            </a:r>
            <a:r>
              <a:rPr lang="en-GB"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 </a:t>
            </a:r>
            <a:r>
              <a:rPr lang="en-GB" b="1" dirty="0" err="1">
                <a:solidFill>
                  <a:srgbClr val="4EAE3A"/>
                </a:solidFill>
                <a:latin typeface="Calibri" panose="020F0502020204030204" pitchFamily="34" charset="0"/>
                <a:ea typeface="Times New Roman" panose="02020603050405020304" pitchFamily="18" charset="0"/>
                <a:cs typeface="Calibri" panose="020F0502020204030204" pitchFamily="34" charset="0"/>
              </a:rPr>
              <a:t>til</a:t>
            </a:r>
            <a:r>
              <a:rPr lang="en-GB"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vefsíður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28600" algn="just" fontAlgn="base">
              <a:lnSpc>
                <a:spcPct val="115000"/>
              </a:lnSpc>
              <a:spcAft>
                <a:spcPts val="1000"/>
              </a:spcAft>
            </a:pPr>
            <a:r>
              <a:rPr lang="en-GB" sz="1800" dirty="0" err="1">
                <a:solidFill>
                  <a:srgbClr val="266C9F"/>
                </a:solidFill>
                <a:effectLst/>
                <a:latin typeface="Calibri"/>
                <a:ea typeface="Times New Roman" panose="02020603050405020304" pitchFamily="18" charset="0"/>
                <a:cs typeface="Calibri"/>
              </a:rPr>
              <a:t>Þetta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eru</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aðeins</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dæmi</a:t>
            </a:r>
            <a:r>
              <a:rPr lang="en-GB" sz="1800" dirty="0">
                <a:solidFill>
                  <a:srgbClr val="266C9F"/>
                </a:solidFill>
                <a:effectLst/>
                <a:latin typeface="Calibri"/>
                <a:ea typeface="Times New Roman" panose="02020603050405020304" pitchFamily="18" charset="0"/>
                <a:cs typeface="Calibri"/>
              </a:rPr>
              <a:t> um </a:t>
            </a:r>
            <a:r>
              <a:rPr lang="en-GB" sz="1800" dirty="0" err="1">
                <a:solidFill>
                  <a:srgbClr val="266C9F"/>
                </a:solidFill>
                <a:effectLst/>
                <a:latin typeface="Calibri"/>
                <a:ea typeface="Times New Roman" panose="02020603050405020304" pitchFamily="18" charset="0"/>
                <a:cs typeface="Calibri"/>
              </a:rPr>
              <a:t>möguleika</a:t>
            </a:r>
            <a:r>
              <a:rPr lang="en-GB" dirty="0">
                <a:solidFill>
                  <a:srgbClr val="266C9F"/>
                </a:solidFill>
                <a:latin typeface="Calibri"/>
                <a:ea typeface="Times New Roman" panose="02020603050405020304" pitchFamily="18" charset="0"/>
                <a:cs typeface="Calibri"/>
              </a:rPr>
              <a:t> </a:t>
            </a:r>
            <a:r>
              <a:rPr lang="en-GB" dirty="0" err="1">
                <a:solidFill>
                  <a:srgbClr val="266C9F"/>
                </a:solidFill>
                <a:latin typeface="Calibri"/>
                <a:ea typeface="Times New Roman" panose="02020603050405020304" pitchFamily="18" charset="0"/>
                <a:cs typeface="Calibri"/>
              </a:rPr>
              <a:t>en</a:t>
            </a:r>
            <a:r>
              <a:rPr lang="en-GB" sz="1800" dirty="0">
                <a:solidFill>
                  <a:srgbClr val="266C9F"/>
                </a:solidFill>
                <a:effectLst/>
                <a:latin typeface="Calibri"/>
                <a:ea typeface="Times New Roman" panose="02020603050405020304" pitchFamily="18" charset="0"/>
                <a:cs typeface="Calibri"/>
              </a:rPr>
              <a:t> í </a:t>
            </a:r>
            <a:r>
              <a:rPr lang="en-GB" sz="1800" dirty="0" err="1">
                <a:solidFill>
                  <a:srgbClr val="266C9F"/>
                </a:solidFill>
                <a:effectLst/>
                <a:latin typeface="Calibri"/>
                <a:ea typeface="Times New Roman" panose="02020603050405020304" pitchFamily="18" charset="0"/>
                <a:cs typeface="Calibri"/>
              </a:rPr>
              <a:t>boði</a:t>
            </a:r>
            <a:r>
              <a:rPr lang="en-GB" sz="1800" dirty="0">
                <a:solidFill>
                  <a:srgbClr val="266C9F"/>
                </a:solidFill>
                <a:effectLst/>
                <a:latin typeface="Calibri"/>
                <a:ea typeface="Times New Roman" panose="02020603050405020304" pitchFamily="18" charset="0"/>
                <a:cs typeface="Calibri"/>
              </a:rPr>
              <a:t> er </a:t>
            </a:r>
            <a:r>
              <a:rPr lang="en-GB" sz="1800" dirty="0" err="1">
                <a:solidFill>
                  <a:srgbClr val="266C9F"/>
                </a:solidFill>
                <a:effectLst/>
                <a:latin typeface="Calibri"/>
                <a:ea typeface="Times New Roman" panose="02020603050405020304" pitchFamily="18" charset="0"/>
                <a:cs typeface="Calibri"/>
              </a:rPr>
              <a:t>fjöldinn</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allur</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af</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sambærilegum</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kerfum</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svo</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sem</a:t>
            </a:r>
            <a:r>
              <a:rPr lang="en-GB" sz="1800" dirty="0">
                <a:solidFill>
                  <a:srgbClr val="266C9F"/>
                </a:solidFill>
                <a:effectLst/>
                <a:latin typeface="Calibri"/>
                <a:ea typeface="Times New Roman" panose="02020603050405020304" pitchFamily="18" charset="0"/>
                <a:cs typeface="Calibri"/>
              </a:rPr>
              <a:t> </a:t>
            </a:r>
            <a:r>
              <a:rPr lang="en-GB" sz="1800" b="1" dirty="0">
                <a:solidFill>
                  <a:srgbClr val="4EAE3A"/>
                </a:solidFill>
                <a:effectLst/>
                <a:latin typeface="Calibri"/>
                <a:ea typeface="Times New Roman" panose="02020603050405020304" pitchFamily="18" charset="0"/>
                <a:cs typeface="Calibri"/>
              </a:rPr>
              <a:t>Site123</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og</a:t>
            </a:r>
            <a:r>
              <a:rPr lang="en-GB" sz="1800" dirty="0">
                <a:solidFill>
                  <a:srgbClr val="266C9F"/>
                </a:solidFill>
                <a:effectLst/>
                <a:latin typeface="Calibri"/>
                <a:ea typeface="Times New Roman" panose="02020603050405020304" pitchFamily="18" charset="0"/>
                <a:cs typeface="Calibri"/>
              </a:rPr>
              <a:t> </a:t>
            </a:r>
            <a:r>
              <a:rPr lang="en-GB" sz="1800" b="1" dirty="0">
                <a:solidFill>
                  <a:srgbClr val="4EAE3A"/>
                </a:solidFill>
                <a:effectLst/>
                <a:latin typeface="Calibri"/>
                <a:ea typeface="Times New Roman" panose="02020603050405020304" pitchFamily="18" charset="0"/>
                <a:cs typeface="Calibri"/>
              </a:rPr>
              <a:t>JIMDO</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Hægt</a:t>
            </a:r>
            <a:r>
              <a:rPr lang="en-GB" sz="1800" dirty="0">
                <a:solidFill>
                  <a:srgbClr val="266C9F"/>
                </a:solidFill>
                <a:effectLst/>
                <a:latin typeface="Calibri"/>
                <a:ea typeface="Times New Roman" panose="02020603050405020304" pitchFamily="18" charset="0"/>
                <a:cs typeface="Calibri"/>
              </a:rPr>
              <a:t> er </a:t>
            </a:r>
            <a:r>
              <a:rPr lang="en-GB" sz="1800" dirty="0" err="1">
                <a:solidFill>
                  <a:srgbClr val="266C9F"/>
                </a:solidFill>
                <a:effectLst/>
                <a:latin typeface="Calibri"/>
                <a:ea typeface="Times New Roman" panose="02020603050405020304" pitchFamily="18" charset="0"/>
                <a:cs typeface="Calibri"/>
              </a:rPr>
              <a:t>að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finna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bæði</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ókeypis</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kerfi</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og</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þjónustu</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sem</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greitt</a:t>
            </a:r>
            <a:r>
              <a:rPr lang="en-GB" sz="1800" dirty="0">
                <a:solidFill>
                  <a:srgbClr val="266C9F"/>
                </a:solidFill>
                <a:effectLst/>
                <a:latin typeface="Calibri"/>
                <a:ea typeface="Times New Roman" panose="02020603050405020304" pitchFamily="18" charset="0"/>
                <a:cs typeface="Calibri"/>
              </a:rPr>
              <a:t> er </a:t>
            </a:r>
            <a:r>
              <a:rPr lang="en-GB" sz="1800" dirty="0" err="1">
                <a:solidFill>
                  <a:srgbClr val="266C9F"/>
                </a:solidFill>
                <a:effectLst/>
                <a:latin typeface="Calibri"/>
                <a:ea typeface="Times New Roman" panose="02020603050405020304" pitchFamily="18" charset="0"/>
                <a:cs typeface="Calibri"/>
              </a:rPr>
              <a:t>fyrir</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Mikilvægast</a:t>
            </a:r>
            <a:r>
              <a:rPr lang="en-GB" sz="1800" dirty="0">
                <a:solidFill>
                  <a:srgbClr val="266C9F"/>
                </a:solidFill>
                <a:effectLst/>
                <a:latin typeface="Calibri"/>
                <a:ea typeface="Times New Roman" panose="02020603050405020304" pitchFamily="18" charset="0"/>
                <a:cs typeface="Calibri"/>
              </a:rPr>
              <a:t> er </a:t>
            </a:r>
            <a:r>
              <a:rPr lang="en-GB" sz="1800" dirty="0" err="1">
                <a:solidFill>
                  <a:srgbClr val="266C9F"/>
                </a:solidFill>
                <a:effectLst/>
                <a:latin typeface="Calibri"/>
                <a:ea typeface="Times New Roman" panose="02020603050405020304" pitchFamily="18" charset="0"/>
                <a:cs typeface="Calibri"/>
              </a:rPr>
              <a:t>að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kanna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málið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vel</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og</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finna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út</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hvaða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lausnir</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falla</a:t>
            </a:r>
            <a:r>
              <a:rPr lang="en-GB" sz="1800" dirty="0">
                <a:solidFill>
                  <a:srgbClr val="266C9F"/>
                </a:solidFill>
                <a:effectLst/>
                <a:latin typeface="Calibri"/>
                <a:ea typeface="Times New Roman" panose="02020603050405020304" pitchFamily="18" charset="0"/>
                <a:cs typeface="Calibri"/>
              </a:rPr>
              <a:t> best </a:t>
            </a:r>
            <a:r>
              <a:rPr lang="en-GB" sz="1800" dirty="0" err="1">
                <a:solidFill>
                  <a:srgbClr val="266C9F"/>
                </a:solidFill>
                <a:effectLst/>
                <a:latin typeface="Calibri"/>
                <a:ea typeface="Times New Roman" panose="02020603050405020304" pitchFamily="18" charset="0"/>
                <a:cs typeface="Calibri"/>
              </a:rPr>
              <a:t>að</a:t>
            </a:r>
            <a:r>
              <a:rPr lang="en-GB" sz="1800" dirty="0">
                <a:solidFill>
                  <a:srgbClr val="266C9F"/>
                </a:solidFill>
                <a:effectLst/>
                <a:latin typeface="Calibri"/>
                <a:ea typeface="Times New Roman" panose="02020603050405020304" pitchFamily="18" charset="0"/>
                <a:cs typeface="Calibri"/>
              </a:rPr>
              <a:t> </a:t>
            </a:r>
            <a:r>
              <a:rPr lang="en-GB" b="1" dirty="0" err="1">
                <a:solidFill>
                  <a:srgbClr val="4EAE3A"/>
                </a:solidFill>
                <a:latin typeface="Calibri"/>
                <a:ea typeface="Times New Roman" panose="02020603050405020304" pitchFamily="18" charset="0"/>
                <a:cs typeface="Calibri"/>
              </a:rPr>
              <a:t>þörfum</a:t>
            </a:r>
            <a:r>
              <a:rPr lang="en-GB" dirty="0">
                <a:solidFill>
                  <a:srgbClr val="266C9F"/>
                </a:solidFill>
                <a:latin typeface="Calibri"/>
                <a:ea typeface="Times New Roman" panose="02020603050405020304" pitchFamily="18" charset="0"/>
                <a:cs typeface="Calibri"/>
              </a:rPr>
              <a:t> </a:t>
            </a:r>
            <a:r>
              <a:rPr lang="en-GB" dirty="0" err="1">
                <a:solidFill>
                  <a:srgbClr val="266C9F"/>
                </a:solidFill>
                <a:latin typeface="Calibri"/>
                <a:ea typeface="Times New Roman" panose="02020603050405020304" pitchFamily="18" charset="0"/>
                <a:cs typeface="Calibri"/>
              </a:rPr>
              <a:t>þínum</a:t>
            </a:r>
            <a:r>
              <a:rPr lang="en-GB" dirty="0">
                <a:solidFill>
                  <a:srgbClr val="266C9F"/>
                </a:solidFill>
                <a:latin typeface="Calibri"/>
                <a:ea typeface="Times New Roman" panose="02020603050405020304" pitchFamily="18" charset="0"/>
                <a:cs typeface="Calibri"/>
              </a:rPr>
              <a:t> </a:t>
            </a:r>
            <a:r>
              <a:rPr lang="en-GB" dirty="0" err="1">
                <a:solidFill>
                  <a:srgbClr val="266C9F"/>
                </a:solidFill>
                <a:latin typeface="Calibri"/>
                <a:ea typeface="Times New Roman" panose="02020603050405020304" pitchFamily="18" charset="0"/>
                <a:cs typeface="Calibri"/>
              </a:rPr>
              <a:t>og</a:t>
            </a:r>
            <a:r>
              <a:rPr lang="en-GB" dirty="0">
                <a:solidFill>
                  <a:srgbClr val="266C9F"/>
                </a:solidFill>
                <a:latin typeface="Calibri"/>
                <a:ea typeface="Times New Roman" panose="02020603050405020304" pitchFamily="18" charset="0"/>
                <a:cs typeface="Calibri"/>
              </a:rPr>
              <a:t> </a:t>
            </a:r>
            <a:r>
              <a:rPr lang="en-GB" b="1" dirty="0" err="1">
                <a:solidFill>
                  <a:srgbClr val="4EAE3A"/>
                </a:solidFill>
                <a:latin typeface="Calibri"/>
                <a:ea typeface="Times New Roman" panose="02020603050405020304" pitchFamily="18" charset="0"/>
                <a:cs typeface="Calibri"/>
              </a:rPr>
              <a:t>markhóps</a:t>
            </a:r>
            <a:r>
              <a:rPr lang="en-GB" dirty="0">
                <a:solidFill>
                  <a:srgbClr val="266C9F"/>
                </a:solidFill>
                <a:latin typeface="Calibri"/>
                <a:ea typeface="Times New Roman" panose="02020603050405020304" pitchFamily="18" charset="0"/>
                <a:cs typeface="Calibri"/>
              </a:rPr>
              <a:t>. </a:t>
            </a:r>
            <a:endParaRPr lang="es-ES" sz="1800" dirty="0">
              <a:effectLst/>
              <a:latin typeface="Times New Roman"/>
              <a:ea typeface="Calibri" panose="020F0502020204030204" pitchFamily="34" charset="0"/>
              <a:cs typeface="Times New Roman" panose="02020603050405020304" pitchFamily="18" charset="0"/>
            </a:endParaRPr>
          </a:p>
          <a:p>
            <a:pPr marL="228600"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Diagrama 9">
            <a:extLst>
              <a:ext uri="{FF2B5EF4-FFF2-40B4-BE49-F238E27FC236}">
                <a16:creationId xmlns:a16="http://schemas.microsoft.com/office/drawing/2014/main" id="{33AA8A3C-C574-4834-B019-CC90C707C727}"/>
              </a:ext>
            </a:extLst>
          </p:cNvPr>
          <p:cNvGraphicFramePr/>
          <p:nvPr>
            <p:extLst>
              <p:ext uri="{D42A27DB-BD31-4B8C-83A1-F6EECF244321}">
                <p14:modId xmlns:p14="http://schemas.microsoft.com/office/powerpoint/2010/main" val="908410861"/>
              </p:ext>
            </p:extLst>
          </p:nvPr>
        </p:nvGraphicFramePr>
        <p:xfrm>
          <a:off x="692850" y="1487163"/>
          <a:ext cx="8888029" cy="3316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963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is-IS"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 markaðssetning og auðkenning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2" name="CuadroTexto 11">
            <a:extLst>
              <a:ext uri="{FF2B5EF4-FFF2-40B4-BE49-F238E27FC236}">
                <a16:creationId xmlns:a16="http://schemas.microsoft.com/office/drawing/2014/main" id="{F9228AFF-8B4F-482A-93CB-F85E164D5BE7}"/>
              </a:ext>
            </a:extLst>
          </p:cNvPr>
          <p:cNvSpPr txBox="1"/>
          <p:nvPr/>
        </p:nvSpPr>
        <p:spPr>
          <a:xfrm>
            <a:off x="642226" y="1137467"/>
            <a:ext cx="9982442" cy="4285019"/>
          </a:xfrm>
          <a:prstGeom prst="rect">
            <a:avLst/>
          </a:prstGeom>
          <a:noFill/>
        </p:spPr>
        <p:txBody>
          <a:bodyPr wrap="square" lIns="91440" tIns="45720" rIns="91440" bIns="45720" anchor="t">
            <a:spAutoFit/>
          </a:bodyPr>
          <a:lstStyle/>
          <a:p>
            <a:pPr marL="228600" algn="just" fontAlgn="base">
              <a:lnSpc>
                <a:spcPct val="115000"/>
              </a:lnSpc>
              <a:spcAft>
                <a:spcPts val="1000"/>
              </a:spcAft>
            </a:pPr>
            <a:r>
              <a:rPr lang="en-GB" dirty="0">
                <a:solidFill>
                  <a:srgbClr val="266C9F"/>
                </a:solidFill>
                <a:latin typeface="Calibri"/>
                <a:ea typeface="Times New Roman" panose="02020603050405020304" pitchFamily="18" charset="0"/>
                <a:cs typeface="Calibri"/>
              </a:rPr>
              <a:t>Í</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stafræna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heiminum</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þarf</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marka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stafræna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markaðsstefnu</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til</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fá</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sem</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mest</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út</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úr</a:t>
            </a:r>
            <a:r>
              <a:rPr lang="en-GB" sz="1800" dirty="0">
                <a:solidFill>
                  <a:srgbClr val="266C9F"/>
                </a:solidFill>
                <a:effectLst/>
                <a:latin typeface="Calibri"/>
                <a:ea typeface="Times New Roman" panose="02020603050405020304" pitchFamily="18" charset="0"/>
                <a:cs typeface="Calibri"/>
              </a:rPr>
              <a:t> </a:t>
            </a:r>
            <a:r>
              <a:rPr lang="en-GB" dirty="0" err="1">
                <a:solidFill>
                  <a:srgbClr val="266C9F"/>
                </a:solidFill>
                <a:latin typeface="Calibri"/>
                <a:ea typeface="Times New Roman" panose="02020603050405020304" pitchFamily="18" charset="0"/>
                <a:cs typeface="Calibri"/>
              </a:rPr>
              <a:t>vefsíðunni</a:t>
            </a:r>
            <a:r>
              <a:rPr lang="en-GB" sz="1800" dirty="0">
                <a:solidFill>
                  <a:srgbClr val="266C9F"/>
                </a:solidFill>
                <a:effectLst/>
                <a:latin typeface="Calibri"/>
                <a:ea typeface="Times New Roman" panose="02020603050405020304" pitchFamily="18" charset="0"/>
                <a:cs typeface="Calibri"/>
              </a:rPr>
              <a:t>. </a:t>
            </a:r>
            <a:r>
              <a:rPr lang="en-GB" dirty="0" err="1">
                <a:solidFill>
                  <a:srgbClr val="266C9F"/>
                </a:solidFill>
                <a:latin typeface="Calibri"/>
                <a:ea typeface="Times New Roman" panose="02020603050405020304" pitchFamily="18" charset="0"/>
                <a:cs typeface="Calibri"/>
              </a:rPr>
              <a:t>M</a:t>
            </a:r>
            <a:r>
              <a:rPr lang="en-GB" sz="1800" dirty="0" err="1">
                <a:solidFill>
                  <a:srgbClr val="266C9F"/>
                </a:solidFill>
                <a:effectLst/>
                <a:latin typeface="Calibri"/>
                <a:ea typeface="Times New Roman" panose="02020603050405020304" pitchFamily="18" charset="0"/>
                <a:cs typeface="Calibri"/>
              </a:rPr>
              <a:t>ismunandi</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verkfæri</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hafa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verið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þróuð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af</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sérfræðingum</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sem</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gera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þér</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kleift</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að</a:t>
            </a:r>
            <a:endParaRPr lang="en-GB" dirty="0">
              <a:solidFill>
                <a:srgbClr val="266C9F"/>
              </a:solidFill>
              <a:latin typeface="Calibri"/>
              <a:ea typeface="Times New Roman" panose="02020603050405020304" pitchFamily="18" charset="0"/>
              <a:cs typeface="Calibri"/>
            </a:endParaRPr>
          </a:p>
          <a:p>
            <a:pPr marL="228600" algn="just" fontAlgn="base">
              <a:lnSpc>
                <a:spcPct val="115000"/>
              </a:lnSpc>
              <a:spcAft>
                <a:spcPts val="1000"/>
              </a:spcAft>
            </a:pPr>
            <a:endParaRPr lang="en-GB" sz="1800" dirty="0">
              <a:solidFill>
                <a:srgbClr val="266C9F"/>
              </a:solidFill>
              <a:effectLst/>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en-GB" dirty="0">
              <a:solidFill>
                <a:srgbClr val="266C9F"/>
              </a:solidFill>
              <a:latin typeface="Calibri" panose="020F0502020204030204" pitchFamily="34" charset="0"/>
              <a:ea typeface="Times New Roman" panose="02020603050405020304" pitchFamily="18" charset="0"/>
            </a:endParaRPr>
          </a:p>
          <a:p>
            <a:pPr marL="228600" algn="just" fontAlgn="base">
              <a:lnSpc>
                <a:spcPct val="115000"/>
              </a:lnSpc>
              <a:spcAft>
                <a:spcPts val="1000"/>
              </a:spcAft>
            </a:pPr>
            <a:endParaRPr lang="is-IS" dirty="0">
              <a:solidFill>
                <a:srgbClr val="266C9F"/>
              </a:solidFill>
              <a:latin typeface="Calibri"/>
              <a:ea typeface="Times New Roman" panose="02020603050405020304" pitchFamily="18" charset="0"/>
              <a:cs typeface="Calibri"/>
            </a:endParaRPr>
          </a:p>
          <a:p>
            <a:pPr marL="228600" algn="just">
              <a:lnSpc>
                <a:spcPct val="114999"/>
              </a:lnSpc>
              <a:spcAft>
                <a:spcPts val="1000"/>
              </a:spcAft>
            </a:pPr>
            <a:r>
              <a:rPr lang="is-IS" dirty="0">
                <a:solidFill>
                  <a:srgbClr val="266C9F"/>
                </a:solidFill>
                <a:latin typeface="Calibri"/>
                <a:ea typeface="Times New Roman" panose="02020603050405020304" pitchFamily="18" charset="0"/>
                <a:cs typeface="Calibri"/>
              </a:rPr>
              <a:t>Á þennan hátt getur þú </a:t>
            </a:r>
            <a:r>
              <a:rPr lang="en-GB" sz="1800" dirty="0" err="1">
                <a:solidFill>
                  <a:srgbClr val="266C9F"/>
                </a:solidFill>
                <a:effectLst/>
                <a:latin typeface="Calibri"/>
                <a:ea typeface="Times New Roman" panose="02020603050405020304" pitchFamily="18" charset="0"/>
                <a:cs typeface="Calibri"/>
              </a:rPr>
              <a:t>styrkt</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vörumerki</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ímynd</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og</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auðkenni</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fyrirtækisins</a:t>
            </a:r>
            <a:r>
              <a:rPr lang="en-GB" dirty="0">
                <a:solidFill>
                  <a:srgbClr val="266C9F"/>
                </a:solidFill>
                <a:latin typeface="Calibri"/>
                <a:ea typeface="Times New Roman" panose="02020603050405020304" pitchFamily="18" charset="0"/>
                <a:cs typeface="Calibri"/>
              </a:rPr>
              <a:t>. </a:t>
            </a:r>
            <a:endParaRPr lang="en-GB">
              <a:solidFill>
                <a:srgbClr val="266C9F"/>
              </a:solidFill>
              <a:highlight>
                <a:srgbClr val="FFFF00"/>
              </a:highlight>
              <a:latin typeface="Calibri"/>
              <a:cs typeface="Calibri"/>
            </a:endParaRPr>
          </a:p>
        </p:txBody>
      </p:sp>
      <p:grpSp>
        <p:nvGrpSpPr>
          <p:cNvPr id="9" name="Grupo 8">
            <a:extLst>
              <a:ext uri="{FF2B5EF4-FFF2-40B4-BE49-F238E27FC236}">
                <a16:creationId xmlns:a16="http://schemas.microsoft.com/office/drawing/2014/main" id="{EDE40739-8A45-4F63-8AD9-F7306CB3C069}"/>
              </a:ext>
            </a:extLst>
          </p:cNvPr>
          <p:cNvGrpSpPr/>
          <p:nvPr/>
        </p:nvGrpSpPr>
        <p:grpSpPr>
          <a:xfrm>
            <a:off x="2718446" y="2041955"/>
            <a:ext cx="5176859" cy="2457899"/>
            <a:chOff x="2753366" y="2219306"/>
            <a:chExt cx="4431819" cy="2457899"/>
          </a:xfrm>
          <a:solidFill>
            <a:srgbClr val="FFB500"/>
          </a:solidFill>
        </p:grpSpPr>
        <p:sp>
          <p:nvSpPr>
            <p:cNvPr id="10" name="Forma libre: forma 9">
              <a:extLst>
                <a:ext uri="{FF2B5EF4-FFF2-40B4-BE49-F238E27FC236}">
                  <a16:creationId xmlns:a16="http://schemas.microsoft.com/office/drawing/2014/main" id="{D1B5DE33-C34F-4D2E-B3CF-BE63E65D5A2F}"/>
                </a:ext>
              </a:extLst>
            </p:cNvPr>
            <p:cNvSpPr/>
            <p:nvPr/>
          </p:nvSpPr>
          <p:spPr>
            <a:xfrm rot="21600000">
              <a:off x="3094939" y="2220177"/>
              <a:ext cx="4090246" cy="683146"/>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1" numCol="1" spcCol="1270" anchor="ctr" anchorCtr="0">
              <a:noAutofit/>
            </a:bodyPr>
            <a:lstStyle/>
            <a:p>
              <a:pPr marL="0" lvl="0" indent="0" defTabSz="577850">
                <a:lnSpc>
                  <a:spcPct val="90000"/>
                </a:lnSpc>
                <a:spcBef>
                  <a:spcPct val="0"/>
                </a:spcBef>
                <a:spcAft>
                  <a:spcPct val="35000"/>
                </a:spcAft>
                <a:buNone/>
              </a:pPr>
              <a:r>
                <a:rPr lang="en-GB" b="1" dirty="0" err="1"/>
                <a:t>auka</a:t>
              </a:r>
              <a:r>
                <a:rPr lang="en-GB" b="1" dirty="0"/>
                <a:t> </a:t>
              </a:r>
              <a:r>
                <a:rPr lang="en-GB" b="1" dirty="0" err="1"/>
                <a:t>möguleika</a:t>
              </a:r>
              <a:r>
                <a:rPr lang="en-GB" b="1" dirty="0"/>
                <a:t> </a:t>
              </a:r>
              <a:r>
                <a:rPr lang="en-GB" b="1" dirty="0" err="1"/>
                <a:t>þína</a:t>
              </a:r>
              <a:endParaRPr lang="es-ES" b="1" kern="1200" dirty="0"/>
            </a:p>
          </p:txBody>
        </p:sp>
        <p:sp>
          <p:nvSpPr>
            <p:cNvPr id="13" name="Elipse 12">
              <a:extLst>
                <a:ext uri="{FF2B5EF4-FFF2-40B4-BE49-F238E27FC236}">
                  <a16:creationId xmlns:a16="http://schemas.microsoft.com/office/drawing/2014/main" id="{54EADE86-6EBD-4033-99C5-88D1CF4375CB}"/>
                </a:ext>
              </a:extLst>
            </p:cNvPr>
            <p:cNvSpPr/>
            <p:nvPr/>
          </p:nvSpPr>
          <p:spPr>
            <a:xfrm>
              <a:off x="2753366" y="2219306"/>
              <a:ext cx="683144" cy="683144"/>
            </a:xfrm>
            <a:prstGeom prst="ellipse">
              <a:avLst/>
            </a:prstGeom>
          </p:spPr>
          <p:style>
            <a:lnRef idx="2">
              <a:schemeClr val="accent4"/>
            </a:lnRef>
            <a:fillRef idx="1">
              <a:schemeClr val="lt1"/>
            </a:fillRef>
            <a:effectRef idx="0">
              <a:schemeClr val="accent4"/>
            </a:effectRef>
            <a:fontRef idx="minor">
              <a:schemeClr val="dk1"/>
            </a:fontRef>
          </p:style>
        </p:sp>
        <p:sp>
          <p:nvSpPr>
            <p:cNvPr id="16" name="Forma libre: forma 15">
              <a:extLst>
                <a:ext uri="{FF2B5EF4-FFF2-40B4-BE49-F238E27FC236}">
                  <a16:creationId xmlns:a16="http://schemas.microsoft.com/office/drawing/2014/main" id="{70BC8628-0E52-4CC6-BCB5-7F460C24B35F}"/>
                </a:ext>
              </a:extLst>
            </p:cNvPr>
            <p:cNvSpPr/>
            <p:nvPr/>
          </p:nvSpPr>
          <p:spPr>
            <a:xfrm>
              <a:off x="3094939" y="3106073"/>
              <a:ext cx="4090246" cy="683146"/>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0" numCol="1" spcCol="1270" anchor="ctr" anchorCtr="0">
              <a:noAutofit/>
            </a:bodyPr>
            <a:lstStyle/>
            <a:p>
              <a:pPr marL="0" lvl="0" indent="0" defTabSz="577850">
                <a:lnSpc>
                  <a:spcPct val="90000"/>
                </a:lnSpc>
                <a:spcBef>
                  <a:spcPct val="0"/>
                </a:spcBef>
                <a:spcAft>
                  <a:spcPct val="35000"/>
                </a:spcAft>
                <a:buNone/>
              </a:pPr>
              <a:r>
                <a:rPr lang="en-GB" b="1" kern="1200" dirty="0" err="1"/>
                <a:t>ná</a:t>
              </a:r>
              <a:r>
                <a:rPr lang="en-GB" b="1" kern="1200" dirty="0"/>
                <a:t> </a:t>
              </a:r>
              <a:r>
                <a:rPr lang="en-GB" b="1" kern="1200" dirty="0" err="1"/>
                <a:t>til</a:t>
              </a:r>
              <a:r>
                <a:rPr lang="en-GB" b="1" kern="1200" dirty="0"/>
                <a:t> </a:t>
              </a:r>
              <a:r>
                <a:rPr lang="en-GB" b="1" kern="1200" dirty="0" err="1"/>
                <a:t>breiðari</a:t>
              </a:r>
              <a:r>
                <a:rPr lang="en-GB" b="1" kern="1200" dirty="0"/>
                <a:t> </a:t>
              </a:r>
              <a:r>
                <a:rPr lang="en-GB" b="1" kern="1200" dirty="0" err="1"/>
                <a:t>markhóps</a:t>
              </a:r>
              <a:endParaRPr lang="es-ES" b="1" kern="1200" dirty="0"/>
            </a:p>
          </p:txBody>
        </p:sp>
        <p:sp>
          <p:nvSpPr>
            <p:cNvPr id="17" name="Elipse 16">
              <a:extLst>
                <a:ext uri="{FF2B5EF4-FFF2-40B4-BE49-F238E27FC236}">
                  <a16:creationId xmlns:a16="http://schemas.microsoft.com/office/drawing/2014/main" id="{BEE4C951-55AF-4193-A9B5-B6D077BE8744}"/>
                </a:ext>
              </a:extLst>
            </p:cNvPr>
            <p:cNvSpPr/>
            <p:nvPr/>
          </p:nvSpPr>
          <p:spPr>
            <a:xfrm>
              <a:off x="2753366" y="3107119"/>
              <a:ext cx="683144" cy="683144"/>
            </a:xfrm>
            <a:prstGeom prst="ellipse">
              <a:avLst/>
            </a:prstGeom>
          </p:spPr>
          <p:style>
            <a:lnRef idx="2">
              <a:schemeClr val="accent4"/>
            </a:lnRef>
            <a:fillRef idx="1">
              <a:schemeClr val="lt1"/>
            </a:fillRef>
            <a:effectRef idx="0">
              <a:schemeClr val="accent4"/>
            </a:effectRef>
            <a:fontRef idx="minor">
              <a:schemeClr val="dk1"/>
            </a:fontRef>
          </p:style>
        </p:sp>
        <p:sp>
          <p:nvSpPr>
            <p:cNvPr id="18" name="Forma libre: forma 17">
              <a:extLst>
                <a:ext uri="{FF2B5EF4-FFF2-40B4-BE49-F238E27FC236}">
                  <a16:creationId xmlns:a16="http://schemas.microsoft.com/office/drawing/2014/main" id="{9EC2A79D-8F5E-4475-9C9B-24EB8BC09B27}"/>
                </a:ext>
              </a:extLst>
            </p:cNvPr>
            <p:cNvSpPr/>
            <p:nvPr/>
          </p:nvSpPr>
          <p:spPr>
            <a:xfrm>
              <a:off x="3094939" y="3994060"/>
              <a:ext cx="4090246" cy="683145"/>
            </a:xfrm>
            <a:custGeom>
              <a:avLst/>
              <a:gdLst>
                <a:gd name="connsiteX0" fmla="*/ 0 w 4090246"/>
                <a:gd name="connsiteY0" fmla="*/ 0 h 683144"/>
                <a:gd name="connsiteX1" fmla="*/ 3748674 w 4090246"/>
                <a:gd name="connsiteY1" fmla="*/ 0 h 683144"/>
                <a:gd name="connsiteX2" fmla="*/ 4090246 w 4090246"/>
                <a:gd name="connsiteY2" fmla="*/ 341572 h 683144"/>
                <a:gd name="connsiteX3" fmla="*/ 3748674 w 4090246"/>
                <a:gd name="connsiteY3" fmla="*/ 683144 h 683144"/>
                <a:gd name="connsiteX4" fmla="*/ 0 w 4090246"/>
                <a:gd name="connsiteY4" fmla="*/ 683144 h 683144"/>
                <a:gd name="connsiteX5" fmla="*/ 0 w 4090246"/>
                <a:gd name="connsiteY5" fmla="*/ 0 h 68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0246" h="683144">
                  <a:moveTo>
                    <a:pt x="4090246" y="683143"/>
                  </a:moveTo>
                  <a:lnTo>
                    <a:pt x="341572" y="683143"/>
                  </a:lnTo>
                  <a:lnTo>
                    <a:pt x="0" y="341572"/>
                  </a:lnTo>
                  <a:lnTo>
                    <a:pt x="341572" y="1"/>
                  </a:lnTo>
                  <a:lnTo>
                    <a:pt x="4090246" y="1"/>
                  </a:lnTo>
                  <a:lnTo>
                    <a:pt x="4090246" y="683143"/>
                  </a:lnTo>
                  <a:close/>
                </a:path>
              </a:pathLst>
            </a:custGeom>
            <a:solidFill>
              <a:srgbClr val="D6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472034" tIns="49531" rIns="92456" bIns="49530" numCol="1" spcCol="1270" anchor="ctr" anchorCtr="0">
              <a:noAutofit/>
            </a:bodyPr>
            <a:lstStyle/>
            <a:p>
              <a:pPr marL="0" lvl="0" indent="0" defTabSz="577850">
                <a:lnSpc>
                  <a:spcPct val="90000"/>
                </a:lnSpc>
                <a:spcBef>
                  <a:spcPct val="0"/>
                </a:spcBef>
                <a:spcAft>
                  <a:spcPct val="35000"/>
                </a:spcAft>
                <a:buNone/>
              </a:pPr>
              <a:r>
                <a:rPr lang="en-GB" sz="1600" b="1" kern="1200" dirty="0" err="1"/>
                <a:t>gera</a:t>
              </a:r>
              <a:r>
                <a:rPr lang="en-GB" sz="1600" b="1" kern="1200" dirty="0"/>
                <a:t> </a:t>
              </a:r>
              <a:r>
                <a:rPr lang="en-GB" sz="1600" b="1" kern="1200" dirty="0" err="1"/>
                <a:t>gesti</a:t>
              </a:r>
              <a:r>
                <a:rPr lang="en-GB" sz="1600" b="1" kern="1200" dirty="0"/>
                <a:t> </a:t>
              </a:r>
              <a:r>
                <a:rPr lang="en-GB" sz="1600" b="1" dirty="0" err="1"/>
                <a:t>vefsíðunnar</a:t>
              </a:r>
              <a:r>
                <a:rPr lang="en-GB" sz="1600" b="1" dirty="0"/>
                <a:t> </a:t>
              </a:r>
              <a:r>
                <a:rPr lang="en-GB" sz="1600" b="1" dirty="0" err="1"/>
                <a:t>að</a:t>
              </a:r>
              <a:r>
                <a:rPr lang="en-GB" sz="1600" b="1" dirty="0"/>
                <a:t> </a:t>
              </a:r>
              <a:r>
                <a:rPr lang="en-GB" sz="1600" b="1" dirty="0" err="1"/>
                <a:t>mögulegum</a:t>
              </a:r>
              <a:r>
                <a:rPr lang="en-GB" sz="1600" b="1" dirty="0"/>
                <a:t> </a:t>
              </a:r>
              <a:r>
                <a:rPr lang="en-GB" sz="1600" b="1" kern="1200" dirty="0" err="1"/>
                <a:t>viðskiptavinum</a:t>
              </a:r>
              <a:r>
                <a:rPr lang="en-GB" sz="1600" b="1" kern="1200" dirty="0"/>
                <a:t> </a:t>
              </a:r>
              <a:r>
                <a:rPr lang="en-GB" sz="1600" b="1" kern="1200" dirty="0" err="1"/>
                <a:t>eða</a:t>
              </a:r>
              <a:r>
                <a:rPr lang="en-GB" sz="1600" b="1" kern="1200" dirty="0"/>
                <a:t> </a:t>
              </a:r>
              <a:r>
                <a:rPr lang="en-GB" sz="1600" b="1" kern="1200" dirty="0" err="1"/>
                <a:t>neytendum</a:t>
              </a:r>
              <a:r>
                <a:rPr lang="en-GB" sz="1600" b="1" kern="1200" dirty="0"/>
                <a:t> </a:t>
              </a:r>
              <a:r>
                <a:rPr lang="en-GB" sz="1600" b="1" kern="1200" dirty="0" err="1"/>
                <a:t>óáþreifanlegs</a:t>
              </a:r>
              <a:r>
                <a:rPr lang="en-GB" sz="1600" b="1" kern="1200" dirty="0"/>
                <a:t> </a:t>
              </a:r>
              <a:r>
                <a:rPr lang="en-GB" sz="1600" b="1" kern="1200" dirty="0" err="1"/>
                <a:t>menningararfs</a:t>
              </a:r>
              <a:r>
                <a:rPr lang="en-GB" sz="1600" b="1" kern="1200" dirty="0"/>
                <a:t>.</a:t>
              </a:r>
              <a:endParaRPr lang="es-ES" sz="1600" b="1" kern="1200" dirty="0"/>
            </a:p>
          </p:txBody>
        </p:sp>
        <p:sp>
          <p:nvSpPr>
            <p:cNvPr id="19" name="Elipse 18">
              <a:extLst>
                <a:ext uri="{FF2B5EF4-FFF2-40B4-BE49-F238E27FC236}">
                  <a16:creationId xmlns:a16="http://schemas.microsoft.com/office/drawing/2014/main" id="{2E88C2C3-D796-47BC-BAB8-21BAB619BE1E}"/>
                </a:ext>
              </a:extLst>
            </p:cNvPr>
            <p:cNvSpPr/>
            <p:nvPr/>
          </p:nvSpPr>
          <p:spPr>
            <a:xfrm>
              <a:off x="2753366" y="3994061"/>
              <a:ext cx="683144" cy="683144"/>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10714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48225" y="1696984"/>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is-IS"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 markaðssetning og auðkenning</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0" name="CuadroTexto 9">
            <a:extLst>
              <a:ext uri="{FF2B5EF4-FFF2-40B4-BE49-F238E27FC236}">
                <a16:creationId xmlns:a16="http://schemas.microsoft.com/office/drawing/2014/main" id="{EE3402DC-ED4E-432E-A418-B5A768254A81}"/>
              </a:ext>
            </a:extLst>
          </p:cNvPr>
          <p:cNvSpPr txBox="1"/>
          <p:nvPr/>
        </p:nvSpPr>
        <p:spPr>
          <a:xfrm>
            <a:off x="457200" y="1671229"/>
            <a:ext cx="9849774" cy="1081386"/>
          </a:xfrm>
          <a:prstGeom prst="rect">
            <a:avLst/>
          </a:prstGeom>
          <a:noFill/>
        </p:spPr>
        <p:txBody>
          <a:bodyPr wrap="square" lIns="91440" tIns="45720" rIns="91440" bIns="45720" anchor="t">
            <a:spAutoFit/>
          </a:bodyPr>
          <a:lstStyle/>
          <a:p>
            <a:pPr algn="just" fontAlgn="base">
              <a:lnSpc>
                <a:spcPct val="115000"/>
              </a:lnSpc>
              <a:spcAft>
                <a:spcPts val="1000"/>
              </a:spcAft>
            </a:pPr>
            <a:r>
              <a:rPr lang="en-GB" sz="1900" dirty="0" err="1">
                <a:solidFill>
                  <a:srgbClr val="266C9F"/>
                </a:solidFill>
                <a:effectLst/>
                <a:latin typeface="Calibri"/>
                <a:ea typeface="Times New Roman" panose="02020603050405020304" pitchFamily="18" charset="0"/>
                <a:cs typeface="Calibri"/>
              </a:rPr>
              <a:t>Áður</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en</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haldið</a:t>
            </a:r>
            <a:r>
              <a:rPr lang="en-GB" sz="1900" dirty="0">
                <a:solidFill>
                  <a:srgbClr val="266C9F"/>
                </a:solidFill>
                <a:effectLst/>
                <a:latin typeface="Calibri"/>
                <a:ea typeface="Times New Roman" panose="02020603050405020304" pitchFamily="18" charset="0"/>
                <a:cs typeface="Calibri"/>
              </a:rPr>
              <a:t> er inn í </a:t>
            </a:r>
            <a:r>
              <a:rPr lang="en-GB" sz="1900" dirty="0" err="1">
                <a:solidFill>
                  <a:srgbClr val="266C9F"/>
                </a:solidFill>
                <a:effectLst/>
                <a:latin typeface="Calibri"/>
                <a:ea typeface="Times New Roman" panose="02020603050405020304" pitchFamily="18" charset="0"/>
                <a:cs typeface="Calibri"/>
              </a:rPr>
              <a:t>hinn</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stafræna</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heim</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þarf</a:t>
            </a:r>
            <a:r>
              <a:rPr lang="en-GB" sz="1900" dirty="0" err="1">
                <a:solidFill>
                  <a:srgbClr val="266C9F"/>
                </a:solidFill>
                <a:latin typeface="Calibri"/>
                <a:ea typeface="Times New Roman" panose="02020603050405020304" pitchFamily="18" charset="0"/>
                <a:cs typeface="Calibri"/>
              </a:rPr>
              <a:t>tu</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að</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móta</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og</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skilgreina</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vandlega</a:t>
            </a:r>
            <a:r>
              <a:rPr lang="en-GB" sz="1900" dirty="0">
                <a:solidFill>
                  <a:srgbClr val="266C9F"/>
                </a:solidFill>
                <a:latin typeface="Calibri"/>
                <a:ea typeface="Times New Roman" panose="02020603050405020304" pitchFamily="18" charset="0"/>
                <a:cs typeface="Calibri"/>
              </a:rPr>
              <a:t> </a:t>
            </a:r>
            <a:r>
              <a:rPr lang="en-GB" sz="1900" b="1" dirty="0" err="1">
                <a:solidFill>
                  <a:srgbClr val="4EAE3A"/>
                </a:solidFill>
                <a:latin typeface="Calibri"/>
                <a:ea typeface="Times New Roman" panose="02020603050405020304" pitchFamily="18" charset="0"/>
                <a:cs typeface="Calibri"/>
              </a:rPr>
              <a:t>einkenni</a:t>
            </a:r>
            <a:r>
              <a:rPr lang="en-GB" sz="1900" b="1" dirty="0">
                <a:solidFill>
                  <a:srgbClr val="4EAE3A"/>
                </a:solidFill>
                <a:latin typeface="Calibri"/>
                <a:ea typeface="Times New Roman" panose="02020603050405020304" pitchFamily="18" charset="0"/>
                <a:cs typeface="Calibri"/>
              </a:rPr>
              <a:t> </a:t>
            </a:r>
            <a:r>
              <a:rPr lang="en-GB" sz="1900" b="1" dirty="0" err="1">
                <a:solidFill>
                  <a:srgbClr val="4EAE3A"/>
                </a:solidFill>
                <a:latin typeface="Calibri"/>
                <a:ea typeface="Times New Roman" panose="02020603050405020304" pitchFamily="18" charset="0"/>
                <a:cs typeface="Calibri"/>
              </a:rPr>
              <a:t>og</a:t>
            </a:r>
            <a:r>
              <a:rPr lang="en-GB" sz="1900" b="1" dirty="0">
                <a:solidFill>
                  <a:srgbClr val="4EAE3A"/>
                </a:solidFill>
                <a:latin typeface="Calibri"/>
                <a:ea typeface="Times New Roman" panose="02020603050405020304" pitchFamily="18" charset="0"/>
                <a:cs typeface="Calibri"/>
              </a:rPr>
              <a:t> </a:t>
            </a:r>
            <a:r>
              <a:rPr lang="en-GB" sz="1900" b="1" dirty="0" err="1">
                <a:solidFill>
                  <a:srgbClr val="4EAE3A"/>
                </a:solidFill>
                <a:latin typeface="Calibri"/>
                <a:ea typeface="Times New Roman" panose="02020603050405020304" pitchFamily="18" charset="0"/>
                <a:cs typeface="Calibri"/>
              </a:rPr>
              <a:t>ímynd</a:t>
            </a:r>
            <a:r>
              <a:rPr lang="en-GB" sz="1900" b="1" dirty="0">
                <a:solidFill>
                  <a:srgbClr val="4EAE3A"/>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fyrirtækis</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þíns</a:t>
            </a:r>
            <a:r>
              <a:rPr lang="en-GB" sz="1900" dirty="0">
                <a:solidFill>
                  <a:srgbClr val="266C9F"/>
                </a:solidFill>
                <a:latin typeface="Calibri"/>
                <a:ea typeface="Times New Roman" panose="02020603050405020304" pitchFamily="18" charset="0"/>
                <a:cs typeface="Calibri"/>
              </a:rPr>
              <a:t>, </a:t>
            </a:r>
            <a:r>
              <a:rPr lang="en-GB" sz="1900" b="1" dirty="0" err="1">
                <a:solidFill>
                  <a:srgbClr val="4EAE3A"/>
                </a:solidFill>
                <a:latin typeface="Calibri"/>
                <a:ea typeface="Times New Roman" panose="02020603050405020304" pitchFamily="18" charset="0"/>
                <a:cs typeface="Calibri"/>
              </a:rPr>
              <a:t>nafn</a:t>
            </a:r>
            <a:r>
              <a:rPr lang="en-GB" sz="1900" b="1" dirty="0">
                <a:solidFill>
                  <a:srgbClr val="4EAE3A"/>
                </a:solidFill>
                <a:latin typeface="Calibri"/>
                <a:ea typeface="Times New Roman" panose="02020603050405020304" pitchFamily="18" charset="0"/>
                <a:cs typeface="Calibri"/>
              </a:rPr>
              <a:t> </a:t>
            </a:r>
            <a:r>
              <a:rPr lang="en-GB" sz="1900" b="1" dirty="0" err="1">
                <a:solidFill>
                  <a:srgbClr val="4EAE3A"/>
                </a:solidFill>
                <a:latin typeface="Calibri"/>
                <a:ea typeface="Times New Roman" panose="02020603050405020304" pitchFamily="18" charset="0"/>
                <a:cs typeface="Calibri"/>
              </a:rPr>
              <a:t>vörumerkis</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og</a:t>
            </a:r>
            <a:r>
              <a:rPr lang="en-GB" sz="1900" dirty="0">
                <a:solidFill>
                  <a:srgbClr val="266C9F"/>
                </a:solidFill>
                <a:latin typeface="Calibri"/>
                <a:ea typeface="Times New Roman" panose="02020603050405020304" pitchFamily="18" charset="0"/>
                <a:cs typeface="Calibri"/>
              </a:rPr>
              <a:t> </a:t>
            </a:r>
            <a:r>
              <a:rPr lang="en-GB" sz="1900" b="1" dirty="0" err="1">
                <a:solidFill>
                  <a:srgbClr val="4EAE3A"/>
                </a:solidFill>
                <a:latin typeface="Calibri"/>
                <a:ea typeface="Times New Roman" panose="02020603050405020304" pitchFamily="18" charset="0"/>
                <a:cs typeface="Calibri"/>
              </a:rPr>
              <a:t>vöru</a:t>
            </a:r>
            <a:r>
              <a:rPr lang="en-GB" sz="1900" b="1" dirty="0">
                <a:solidFill>
                  <a:srgbClr val="4EAE3A"/>
                </a:solidFill>
                <a:latin typeface="Calibri"/>
                <a:ea typeface="Times New Roman" panose="02020603050405020304" pitchFamily="18" charset="0"/>
                <a:cs typeface="Calibri"/>
              </a:rPr>
              <a:t> </a:t>
            </a:r>
            <a:r>
              <a:rPr lang="en-GB" sz="1900" b="1" dirty="0" err="1">
                <a:solidFill>
                  <a:srgbClr val="4EAE3A"/>
                </a:solidFill>
                <a:latin typeface="Calibri"/>
                <a:ea typeface="Times New Roman" panose="02020603050405020304" pitchFamily="18" charset="0"/>
                <a:cs typeface="Calibri"/>
              </a:rPr>
              <a:t>eða</a:t>
            </a:r>
            <a:r>
              <a:rPr lang="en-GB" sz="1900" b="1" dirty="0">
                <a:solidFill>
                  <a:srgbClr val="4EAE3A"/>
                </a:solidFill>
                <a:latin typeface="Calibri"/>
                <a:ea typeface="Times New Roman" panose="02020603050405020304" pitchFamily="18" charset="0"/>
                <a:cs typeface="Calibri"/>
              </a:rPr>
              <a:t> </a:t>
            </a:r>
            <a:r>
              <a:rPr lang="en-GB" sz="1900" b="1" dirty="0" err="1">
                <a:solidFill>
                  <a:srgbClr val="4EAE3A"/>
                </a:solidFill>
                <a:latin typeface="Calibri"/>
                <a:ea typeface="Times New Roman" panose="02020603050405020304" pitchFamily="18" charset="0"/>
                <a:cs typeface="Calibri"/>
              </a:rPr>
              <a:t>þjónustu</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sem</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þú</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býður</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Þú</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þarft</a:t>
            </a:r>
            <a:r>
              <a:rPr lang="en-GB" sz="1900" dirty="0">
                <a:solidFill>
                  <a:srgbClr val="266C9F"/>
                </a:solidFill>
                <a:latin typeface="Calibri"/>
                <a:ea typeface="Times New Roman" panose="02020603050405020304" pitchFamily="18" charset="0"/>
                <a:cs typeface="Calibri"/>
              </a:rPr>
              <a:t> </a:t>
            </a:r>
            <a:r>
              <a:rPr lang="en-GB" sz="1900" b="1" dirty="0" err="1">
                <a:solidFill>
                  <a:srgbClr val="4EAE3A"/>
                </a:solidFill>
                <a:latin typeface="Calibri"/>
                <a:ea typeface="Times New Roman" panose="02020603050405020304" pitchFamily="18" charset="0"/>
                <a:cs typeface="Calibri"/>
              </a:rPr>
              <a:t>vörumerkjastefnu</a:t>
            </a:r>
            <a:r>
              <a:rPr lang="en-GB" sz="1900" dirty="0">
                <a:solidFill>
                  <a:srgbClr val="266C9F"/>
                </a:solidFill>
                <a:latin typeface="Calibri"/>
                <a:ea typeface="Times New Roman" panose="02020603050405020304" pitchFamily="18" charset="0"/>
                <a:cs typeface="Calibri"/>
              </a:rPr>
              <a:t>.</a:t>
            </a:r>
            <a:endParaRPr lang="en-GB" sz="1900" dirty="0">
              <a:solidFill>
                <a:srgbClr val="266C9F"/>
              </a:solidFill>
              <a:effectLst/>
              <a:latin typeface="Calibri"/>
              <a:ea typeface="Times New Roman" panose="02020603050405020304" pitchFamily="18" charset="0"/>
              <a:cs typeface="Calibri"/>
            </a:endParaRPr>
          </a:p>
        </p:txBody>
      </p:sp>
      <p:pic>
        <p:nvPicPr>
          <p:cNvPr id="7" name="Imagen 6">
            <a:extLst>
              <a:ext uri="{FF2B5EF4-FFF2-40B4-BE49-F238E27FC236}">
                <a16:creationId xmlns:a16="http://schemas.microsoft.com/office/drawing/2014/main" id="{457D339F-16B0-4620-96FA-35F923CECB7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05411" y="2411435"/>
            <a:ext cx="2756516" cy="2945149"/>
          </a:xfrm>
          <a:prstGeom prst="rect">
            <a:avLst/>
          </a:prstGeom>
        </p:spPr>
      </p:pic>
      <p:sp>
        <p:nvSpPr>
          <p:cNvPr id="15" name="CuadroTexto 14">
            <a:extLst>
              <a:ext uri="{FF2B5EF4-FFF2-40B4-BE49-F238E27FC236}">
                <a16:creationId xmlns:a16="http://schemas.microsoft.com/office/drawing/2014/main" id="{560B6DF2-DBD2-4CD6-B287-F3C804FB0754}"/>
              </a:ext>
            </a:extLst>
          </p:cNvPr>
          <p:cNvSpPr txBox="1"/>
          <p:nvPr/>
        </p:nvSpPr>
        <p:spPr>
          <a:xfrm>
            <a:off x="457200" y="2911414"/>
            <a:ext cx="7003164" cy="1841273"/>
          </a:xfrm>
          <a:prstGeom prst="rect">
            <a:avLst/>
          </a:prstGeom>
          <a:noFill/>
        </p:spPr>
        <p:txBody>
          <a:bodyPr wrap="square" lIns="91440" tIns="45720" rIns="91440" bIns="45720" anchor="t">
            <a:spAutoFit/>
          </a:bodyPr>
          <a:lstStyle/>
          <a:p>
            <a:pPr algn="just" fontAlgn="base">
              <a:lnSpc>
                <a:spcPct val="115000"/>
              </a:lnSpc>
              <a:spcAft>
                <a:spcPts val="1000"/>
              </a:spcAft>
            </a:pPr>
            <a:r>
              <a:rPr lang="en-GB" sz="2000" b="1" dirty="0" err="1">
                <a:solidFill>
                  <a:srgbClr val="266C9F"/>
                </a:solidFill>
                <a:effectLst/>
                <a:latin typeface="Calibri"/>
                <a:ea typeface="Times New Roman" panose="02020603050405020304" pitchFamily="18" charset="0"/>
                <a:cs typeface="Calibri"/>
              </a:rPr>
              <a:t>Auðkenning</a:t>
            </a:r>
            <a:r>
              <a:rPr lang="en-GB" sz="2000" b="1" dirty="0">
                <a:solidFill>
                  <a:srgbClr val="266C9F"/>
                </a:solidFill>
                <a:effectLst/>
                <a:latin typeface="Calibri"/>
                <a:ea typeface="Times New Roman" panose="02020603050405020304" pitchFamily="18" charset="0"/>
                <a:cs typeface="Calibri"/>
              </a:rPr>
              <a:t> </a:t>
            </a:r>
            <a:r>
              <a:rPr lang="en-GB" sz="2000" dirty="0">
                <a:solidFill>
                  <a:srgbClr val="266C9F"/>
                </a:solidFill>
                <a:effectLst/>
                <a:latin typeface="Calibri"/>
                <a:ea typeface="Times New Roman" panose="02020603050405020304" pitchFamily="18" charset="0"/>
                <a:cs typeface="Calibri"/>
              </a:rPr>
              <a:t>er </a:t>
            </a:r>
            <a:r>
              <a:rPr lang="en-GB" sz="2000" dirty="0" err="1">
                <a:solidFill>
                  <a:srgbClr val="266C9F"/>
                </a:solidFill>
                <a:effectLst/>
                <a:latin typeface="Calibri"/>
                <a:ea typeface="Times New Roman" panose="02020603050405020304" pitchFamily="18" charset="0"/>
                <a:cs typeface="Calibri"/>
              </a:rPr>
              <a:t>ferlið</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við</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að</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byggja</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upp</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og</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skapa</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vörumerki</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Þannig</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má</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koma</a:t>
            </a:r>
            <a:r>
              <a:rPr lang="en-GB" sz="2000" dirty="0">
                <a:solidFill>
                  <a:srgbClr val="266C9F"/>
                </a:solidFill>
                <a:effectLst/>
                <a:latin typeface="Calibri"/>
                <a:ea typeface="Times New Roman" panose="02020603050405020304" pitchFamily="18" charset="0"/>
                <a:cs typeface="Calibri"/>
              </a:rPr>
              <a:t> á </a:t>
            </a:r>
            <a:r>
              <a:rPr lang="en-GB" sz="2000" dirty="0" err="1">
                <a:solidFill>
                  <a:srgbClr val="266C9F"/>
                </a:solidFill>
                <a:effectLst/>
                <a:latin typeface="Calibri"/>
                <a:ea typeface="Times New Roman" panose="02020603050405020304" pitchFamily="18" charset="0"/>
                <a:cs typeface="Calibri"/>
              </a:rPr>
              <a:t>framfæri</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óáþreifanlegum</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gildum</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fyrirtækis</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þíns</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þjónustu</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eða</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vara</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hugmyndum</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tilfinningum</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og</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skynhrifum</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sem</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munu</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gera</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vörumerki</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þitt</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ólíkt</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öllum</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öðrum</a:t>
            </a:r>
            <a:r>
              <a:rPr lang="en-GB" sz="2000" dirty="0">
                <a:solidFill>
                  <a:srgbClr val="266C9F"/>
                </a:solidFill>
                <a:latin typeface="Calibri"/>
                <a:ea typeface="Times New Roman" panose="02020603050405020304" pitchFamily="18" charset="0"/>
                <a:cs typeface="Calibri"/>
              </a:rPr>
              <a:t>. </a:t>
            </a:r>
            <a:r>
              <a:rPr lang="en-GB" sz="2000" dirty="0" err="1">
                <a:solidFill>
                  <a:srgbClr val="266C9F"/>
                </a:solidFill>
                <a:latin typeface="Calibri"/>
                <a:ea typeface="Times New Roman" panose="02020603050405020304" pitchFamily="18" charset="0"/>
                <a:cs typeface="Calibri"/>
              </a:rPr>
              <a:t>Ferlið</a:t>
            </a:r>
            <a:r>
              <a:rPr lang="en-GB" sz="2000" dirty="0">
                <a:solidFill>
                  <a:srgbClr val="266C9F"/>
                </a:solidFill>
                <a:latin typeface="Calibri"/>
                <a:ea typeface="Times New Roman" panose="02020603050405020304" pitchFamily="18" charset="0"/>
                <a:cs typeface="Calibri"/>
              </a:rPr>
              <a:t> </a:t>
            </a:r>
            <a:r>
              <a:rPr lang="en-GB" sz="2000" dirty="0" err="1">
                <a:solidFill>
                  <a:srgbClr val="266C9F"/>
                </a:solidFill>
                <a:latin typeface="Calibri"/>
                <a:ea typeface="Times New Roman" panose="02020603050405020304" pitchFamily="18" charset="0"/>
                <a:cs typeface="Calibri"/>
              </a:rPr>
              <a:t>gerir</a:t>
            </a:r>
            <a:r>
              <a:rPr lang="en-GB" sz="2000" dirty="0">
                <a:solidFill>
                  <a:srgbClr val="266C9F"/>
                </a:solidFill>
                <a:latin typeface="Calibri"/>
                <a:ea typeface="Times New Roman" panose="02020603050405020304" pitchFamily="18" charset="0"/>
                <a:cs typeface="Calibri"/>
              </a:rPr>
              <a:t> </a:t>
            </a:r>
            <a:r>
              <a:rPr lang="en-GB" sz="2000" dirty="0" err="1">
                <a:solidFill>
                  <a:srgbClr val="266C9F"/>
                </a:solidFill>
                <a:latin typeface="Calibri"/>
                <a:ea typeface="Times New Roman" panose="02020603050405020304" pitchFamily="18" charset="0"/>
                <a:cs typeface="Calibri"/>
              </a:rPr>
              <a:t>vörumerkið</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auðþekkt</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meðal</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almennings</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og</a:t>
            </a:r>
            <a:r>
              <a:rPr lang="en-GB" sz="2000" dirty="0">
                <a:solidFill>
                  <a:srgbClr val="266C9F"/>
                </a:solidFill>
                <a:effectLst/>
                <a:latin typeface="Calibri"/>
                <a:ea typeface="Times New Roman" panose="02020603050405020304" pitchFamily="18" charset="0"/>
                <a:cs typeface="Calibri"/>
              </a:rPr>
              <a:t> </a:t>
            </a:r>
            <a:r>
              <a:rPr lang="en-GB" sz="2000" dirty="0" err="1">
                <a:solidFill>
                  <a:srgbClr val="266C9F"/>
                </a:solidFill>
                <a:effectLst/>
                <a:latin typeface="Calibri"/>
                <a:ea typeface="Times New Roman" panose="02020603050405020304" pitchFamily="18" charset="0"/>
                <a:cs typeface="Calibri"/>
              </a:rPr>
              <a:t>neytenda</a:t>
            </a:r>
            <a:r>
              <a:rPr lang="en-GB" sz="2000" dirty="0">
                <a:solidFill>
                  <a:srgbClr val="266C9F"/>
                </a:solidFill>
                <a:effectLst/>
                <a:latin typeface="Calibri"/>
                <a:ea typeface="Times New Roman" panose="02020603050405020304" pitchFamily="18" charset="0"/>
                <a:cs typeface="Calibri"/>
              </a:rPr>
              <a:t>.</a:t>
            </a:r>
            <a:endParaRPr lang="es-ES" sz="2000" dirty="0">
              <a:effectLst/>
              <a:latin typeface="Times New Roman"/>
              <a:ea typeface="Calibri" panose="020F0502020204030204" pitchFamily="34" charset="0"/>
              <a:cs typeface="Calibri"/>
            </a:endParaRPr>
          </a:p>
        </p:txBody>
      </p:sp>
    </p:spTree>
    <p:extLst>
      <p:ext uri="{BB962C8B-B14F-4D97-AF65-F5344CB8AC3E}">
        <p14:creationId xmlns:p14="http://schemas.microsoft.com/office/powerpoint/2010/main" val="347531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markaðssetning</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auðkenning</a:t>
            </a:r>
            <a:endPar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lvl="0" algn="ctr" fontAlgn="base">
              <a:lnSpc>
                <a:spcPct val="115000"/>
              </a:lnSpc>
              <a:spcAft>
                <a:spcPts val="1000"/>
              </a:spcAft>
              <a:buSzPts val="1000"/>
              <a:tabLst>
                <a:tab pos="-15240" algn="l"/>
              </a:tabLst>
            </a:pPr>
            <a:endParaRPr lang="es-ES" sz="3600" dirty="0">
              <a:latin typeface="+mn-lt"/>
            </a:endParaRPr>
          </a:p>
        </p:txBody>
      </p:sp>
      <p:sp>
        <p:nvSpPr>
          <p:cNvPr id="10" name="CuadroTexto 9">
            <a:extLst>
              <a:ext uri="{FF2B5EF4-FFF2-40B4-BE49-F238E27FC236}">
                <a16:creationId xmlns:a16="http://schemas.microsoft.com/office/drawing/2014/main" id="{C9016F7B-2D0C-4B70-A386-2AAD95F1351B}"/>
              </a:ext>
            </a:extLst>
          </p:cNvPr>
          <p:cNvSpPr txBox="1"/>
          <p:nvPr/>
        </p:nvSpPr>
        <p:spPr>
          <a:xfrm>
            <a:off x="585926" y="1696920"/>
            <a:ext cx="9951868" cy="3190361"/>
          </a:xfrm>
          <a:prstGeom prst="rect">
            <a:avLst/>
          </a:prstGeom>
          <a:noFill/>
        </p:spPr>
        <p:txBody>
          <a:bodyPr wrap="square">
            <a:spAutoFit/>
          </a:bodyPr>
          <a:lstStyle/>
          <a:p>
            <a:pPr algn="just" fontAlgn="base">
              <a:lnSpc>
                <a:spcPct val="115000"/>
              </a:lnSpc>
              <a:spcAft>
                <a:spcPts val="1000"/>
              </a:spcAft>
            </a:pP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Þættir</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sem</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þarf</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líta</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til</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við</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auðkenningu</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eru</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p>
          <a:p>
            <a:pPr marL="2114550" lvl="4" indent="-285750" algn="just" fontAlgn="base">
              <a:lnSpc>
                <a:spcPct val="115000"/>
              </a:lnSpc>
              <a:spcAft>
                <a:spcPts val="1000"/>
              </a:spcAft>
              <a:buFont typeface="Arial" panose="020B0604020202020204" pitchFamily="34" charset="0"/>
              <a:buChar char="•"/>
            </a:pPr>
            <a:r>
              <a:rPr lang="en-GB" sz="20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afnið</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p>
          <a:p>
            <a:pPr marL="2114550" lvl="4" indent="-285750" algn="just" fontAlgn="base">
              <a:lnSpc>
                <a:spcPct val="115000"/>
              </a:lnSpc>
              <a:spcAft>
                <a:spcPts val="1000"/>
              </a:spcAft>
              <a:buFont typeface="Arial" panose="020B0604020202020204" pitchFamily="34" charset="0"/>
              <a:buChar char="•"/>
            </a:pP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merkið</a:t>
            </a:r>
            <a:endParaRPr lang="en-GB" sz="2000" b="1"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marL="2114550" lvl="4" indent="-285750" algn="just" fontAlgn="base">
              <a:lnSpc>
                <a:spcPct val="115000"/>
              </a:lnSpc>
              <a:spcAft>
                <a:spcPts val="1000"/>
              </a:spcAft>
              <a:buFont typeface="Arial" panose="020B0604020202020204" pitchFamily="34" charset="0"/>
              <a:buChar char="•"/>
            </a:pP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táknin</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gildin</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sem</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þú</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vilt</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miðla</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p>
          <a:p>
            <a:pPr marL="2114550" lvl="4" indent="-285750" algn="just" fontAlgn="base">
              <a:lnSpc>
                <a:spcPct val="115000"/>
              </a:lnSpc>
              <a:spcAft>
                <a:spcPts val="1000"/>
              </a:spcAft>
              <a:buFont typeface="Arial" panose="020B0604020202020204" pitchFamily="34" charset="0"/>
              <a:buChar char="•"/>
            </a:pP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slagorðið</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lén</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vefsíðu</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þinnar</a:t>
            </a:r>
            <a:r>
              <a:rPr lang="en-GB" sz="20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p>
          <a:p>
            <a:pPr algn="just" fontAlgn="base">
              <a:lnSpc>
                <a:spcPct val="115000"/>
              </a:lnSpc>
              <a:spcAft>
                <a:spcPts val="1000"/>
              </a:spcAft>
            </a:pP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Reyndu</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gefa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öllum</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þessum</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smáatriðum</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gaum,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kynna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þér</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þau</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jafnvel</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fá</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fram</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ólíkar</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skoðanir</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sýn</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skynjun</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ímynd</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vörumerkis</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þíns</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því</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biðja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fjölskyldu</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vini</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um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álit</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FF2FAB1F-A39F-4864-AEAF-8C0D6AB962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215" y="2117342"/>
            <a:ext cx="1955778" cy="1955778"/>
          </a:xfrm>
          <a:prstGeom prst="rect">
            <a:avLst/>
          </a:prstGeom>
        </p:spPr>
      </p:pic>
    </p:spTree>
    <p:extLst>
      <p:ext uri="{BB962C8B-B14F-4D97-AF65-F5344CB8AC3E}">
        <p14:creationId xmlns:p14="http://schemas.microsoft.com/office/powerpoint/2010/main" val="3164758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149FC-DF0A-42A8-9004-05470959F92D}"/>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markaðssetning</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auðkenning</a:t>
            </a:r>
            <a:endPar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lvl="0" algn="ctr" fontAlgn="base">
              <a:lnSpc>
                <a:spcPct val="115000"/>
              </a:lnSpc>
              <a:spcAft>
                <a:spcPts val="1000"/>
              </a:spcAft>
              <a:buSzPts val="1000"/>
              <a:tabLst>
                <a:tab pos="-15240" algn="l"/>
              </a:tabLst>
            </a:pPr>
            <a:endParaRPr lang="es-ES" sz="3600" dirty="0">
              <a:latin typeface="+mn-lt"/>
            </a:endParaRPr>
          </a:p>
        </p:txBody>
      </p:sp>
      <p:sp>
        <p:nvSpPr>
          <p:cNvPr id="4" name="CuadroTexto 3">
            <a:extLst>
              <a:ext uri="{FF2B5EF4-FFF2-40B4-BE49-F238E27FC236}">
                <a16:creationId xmlns:a16="http://schemas.microsoft.com/office/drawing/2014/main" id="{03579CCA-4139-47FD-B760-E23A6316AB7F}"/>
              </a:ext>
            </a:extLst>
          </p:cNvPr>
          <p:cNvSpPr txBox="1"/>
          <p:nvPr/>
        </p:nvSpPr>
        <p:spPr>
          <a:xfrm>
            <a:off x="630315" y="1418001"/>
            <a:ext cx="9422168" cy="4154984"/>
          </a:xfrm>
          <a:prstGeom prst="rect">
            <a:avLst/>
          </a:prstGeom>
          <a:noFill/>
        </p:spPr>
        <p:txBody>
          <a:bodyPr wrap="square">
            <a:spAutoFit/>
          </a:bodyPr>
          <a:lstStyle/>
          <a:p>
            <a:pPr algn="just"/>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Athugið</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auðkenning</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endar</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ekki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þegar</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búið</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koma</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henni</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fót</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p>
          <a:p>
            <a:pPr algn="just"/>
            <a:endPar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Stöðugt</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þarf</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vinna</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í </a:t>
            </a:r>
            <a:r>
              <a:rPr lang="en-GB" sz="2200" b="1" dirty="0" err="1">
                <a:solidFill>
                  <a:srgbClr val="4EAE3A"/>
                </a:solidFill>
                <a:latin typeface="Calibri" panose="020F0502020204030204" pitchFamily="34" charset="0"/>
                <a:ea typeface="Times New Roman" panose="02020603050405020304" pitchFamily="18" charset="0"/>
                <a:cs typeface="Calibri" panose="020F0502020204030204" pitchFamily="34" charset="0"/>
              </a:rPr>
              <a:t>ímynd</a:t>
            </a:r>
            <a:r>
              <a:rPr lang="en-GB" sz="22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 </a:t>
            </a:r>
            <a:r>
              <a:rPr lang="en-GB" sz="2200" b="1" dirty="0" err="1">
                <a:solidFill>
                  <a:srgbClr val="4EAE3A"/>
                </a:solidFill>
                <a:latin typeface="Calibri" panose="020F0502020204030204" pitchFamily="34" charset="0"/>
                <a:ea typeface="Times New Roman" panose="02020603050405020304" pitchFamily="18" charset="0"/>
                <a:cs typeface="Calibri" panose="020F0502020204030204" pitchFamily="34" charset="0"/>
              </a:rPr>
              <a:t>og</a:t>
            </a:r>
            <a:r>
              <a:rPr lang="en-GB" sz="2200" b="1" dirty="0">
                <a:solidFill>
                  <a:srgbClr val="4EAE3A"/>
                </a:solidFill>
                <a:latin typeface="Calibri" panose="020F0502020204030204" pitchFamily="34" charset="0"/>
                <a:ea typeface="Times New Roman" panose="02020603050405020304" pitchFamily="18" charset="0"/>
                <a:cs typeface="Calibri" panose="020F0502020204030204" pitchFamily="34" charset="0"/>
              </a:rPr>
              <a:t> </a:t>
            </a:r>
            <a:r>
              <a:rPr lang="en-GB" sz="2200" b="1" dirty="0" err="1">
                <a:solidFill>
                  <a:srgbClr val="4EAE3A"/>
                </a:solidFill>
                <a:latin typeface="Calibri" panose="020F0502020204030204" pitchFamily="34" charset="0"/>
                <a:ea typeface="Times New Roman" panose="02020603050405020304" pitchFamily="18" charset="0"/>
                <a:cs typeface="Calibri" panose="020F0502020204030204" pitchFamily="34" charset="0"/>
              </a:rPr>
              <a:t>sjálfsmynd</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fyrirtækis</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þíns</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Þessum</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þáttum</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þarf</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endalaust</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huga</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skapa</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viðhalda</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gott</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orðspor</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ásamt</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því</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gæta</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þeim</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gögnum</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upplýsingum</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sem</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þú</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sendir</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eða</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deilir</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í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gegnum</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stafræna</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miðla</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p>
          <a:p>
            <a:pPr algn="just"/>
            <a:endPar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Þegar</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þú</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skráir</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þig</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inn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eða</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stofnar</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aðgang</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ólíkum</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stafrænum</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miðlum</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samfélagsnetum</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er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mikilvægt</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gera</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það</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á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ábyrgan</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hátt</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Við</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alla</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netnotkun</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ætti</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gera</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ítrustu</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b="1" dirty="0" err="1">
                <a:solidFill>
                  <a:srgbClr val="4EAE3A"/>
                </a:solidFill>
                <a:latin typeface="Calibri" panose="020F0502020204030204" pitchFamily="34" charset="0"/>
                <a:ea typeface="Times New Roman" panose="02020603050405020304" pitchFamily="18" charset="0"/>
                <a:cs typeface="Calibri" panose="020F0502020204030204" pitchFamily="34" charset="0"/>
              </a:rPr>
              <a:t>öryggisráðstafanir</a:t>
            </a:r>
            <a:r>
              <a:rPr lang="en-GB" sz="22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Reyndu</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halda</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bæði</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stýrikerfi</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vírusvörn</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uppfærðum</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farðu</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reglulega</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yfir</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persónuverndar</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öryggisvalkosti</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í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stafrænu</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umhverfi</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þínu</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Orðspor</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fyrirtækis</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tekur</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langan</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tíma</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mikla</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fyrirhöfn</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byggja</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en</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getur</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glatast</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 </a:t>
            </a:r>
            <a:r>
              <a:rPr lang="en-GB" sz="22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örskotsstundu</a:t>
            </a:r>
            <a:r>
              <a:rPr lang="en-GB" sz="22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p>
        </p:txBody>
      </p:sp>
    </p:spTree>
    <p:extLst>
      <p:ext uri="{BB962C8B-B14F-4D97-AF65-F5344CB8AC3E}">
        <p14:creationId xmlns:p14="http://schemas.microsoft.com/office/powerpoint/2010/main" val="1124935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markaðssetning</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auðkenning</a:t>
            </a:r>
            <a:endPar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lvl="0" algn="ctr" fontAlgn="base">
              <a:lnSpc>
                <a:spcPct val="115000"/>
              </a:lnSpc>
              <a:spcAft>
                <a:spcPts val="1000"/>
              </a:spcAft>
              <a:buSzPts val="1000"/>
              <a:tabLst>
                <a:tab pos="-15240" algn="l"/>
              </a:tabLst>
            </a:pPr>
            <a:endParaRPr lang="es-ES" sz="3600" dirty="0">
              <a:latin typeface="+mn-lt"/>
            </a:endParaRPr>
          </a:p>
        </p:txBody>
      </p:sp>
      <p:sp>
        <p:nvSpPr>
          <p:cNvPr id="10" name="CuadroTexto 9">
            <a:extLst>
              <a:ext uri="{FF2B5EF4-FFF2-40B4-BE49-F238E27FC236}">
                <a16:creationId xmlns:a16="http://schemas.microsoft.com/office/drawing/2014/main" id="{1A6045AB-75CC-4868-8D15-AF9C12487251}"/>
              </a:ext>
            </a:extLst>
          </p:cNvPr>
          <p:cNvSpPr txBox="1"/>
          <p:nvPr/>
        </p:nvSpPr>
        <p:spPr>
          <a:xfrm>
            <a:off x="568171" y="908422"/>
            <a:ext cx="10005134" cy="5240665"/>
          </a:xfrm>
          <a:prstGeom prst="rect">
            <a:avLst/>
          </a:prstGeom>
          <a:noFill/>
        </p:spPr>
        <p:txBody>
          <a:bodyPr wrap="square">
            <a:spAutoFit/>
          </a:bodyPr>
          <a:lstStyle/>
          <a:p>
            <a:pPr algn="just" fontAlgn="base">
              <a:lnSpc>
                <a:spcPct val="115000"/>
              </a:lnSpc>
              <a:spcAft>
                <a:spcPts val="1000"/>
              </a:spcAft>
            </a:pP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Eftir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þann</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undirbúning</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sem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farið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er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yfir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hér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framan</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getur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þú</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hafist</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handa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markaðsstefnu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gert</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vörumerkið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þitt</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þekkt</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í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gegnum</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stafrænt</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umhverfi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p>
          <a:p>
            <a:pPr algn="just" fontAlgn="base">
              <a:lnSpc>
                <a:spcPct val="115000"/>
              </a:lnSpc>
              <a:spcAft>
                <a:spcPts val="1000"/>
              </a:spcAft>
            </a:pP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markaðssetning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nær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til</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margra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sviða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en</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í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þessu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kennsluefni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munum</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einbeita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okkur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leitarvélabestun</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markaðssetningu</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með</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tölvupósti</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og</a:t>
            </a:r>
            <a:r>
              <a:rPr lang="en-GB" sz="1800"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samfélagsmiðlaaðferðum</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Hér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eru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nokkur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tæki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sem</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þú</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getur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notað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til</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hefja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markaðsstefnu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endParaRPr lang="es-ES" sz="1800" dirty="0">
              <a:solidFill>
                <a:srgbClr val="266C9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1000"/>
              </a:spcAft>
            </a:pP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Samfélagsnet</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eru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einnig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öflugt</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tæki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til</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kynningar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varðveislu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óáþreifanlegum</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Í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næsta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hluta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munum</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sýna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þér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hvernig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má</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nýta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þau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id="{3F3F64DB-9DB7-49AB-8E05-E11411C2B9EA}"/>
              </a:ext>
            </a:extLst>
          </p:cNvPr>
          <p:cNvGraphicFramePr/>
          <p:nvPr>
            <p:extLst>
              <p:ext uri="{D42A27DB-BD31-4B8C-83A1-F6EECF244321}">
                <p14:modId xmlns:p14="http://schemas.microsoft.com/office/powerpoint/2010/main" val="1418361648"/>
              </p:ext>
            </p:extLst>
          </p:nvPr>
        </p:nvGraphicFramePr>
        <p:xfrm>
          <a:off x="540957" y="2587665"/>
          <a:ext cx="9732752" cy="3019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53525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9" name="Imagen 8">
            <a:extLst>
              <a:ext uri="{FF2B5EF4-FFF2-40B4-BE49-F238E27FC236}">
                <a16:creationId xmlns:a16="http://schemas.microsoft.com/office/drawing/2014/main" id="{36C527B8-C9BD-4D72-9294-1C7D56D4CE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6" y="0"/>
            <a:ext cx="4572000" cy="6457890"/>
          </a:xfrm>
          <a:prstGeom prst="rect">
            <a:avLst/>
          </a:prstGeom>
        </p:spPr>
      </p:pic>
      <p:sp>
        <p:nvSpPr>
          <p:cNvPr id="13" name="CuadroTexto 12">
            <a:extLst>
              <a:ext uri="{FF2B5EF4-FFF2-40B4-BE49-F238E27FC236}">
                <a16:creationId xmlns:a16="http://schemas.microsoft.com/office/drawing/2014/main" id="{86BA7FC9-4906-4021-9651-6E81B2F28542}"/>
              </a:ext>
            </a:extLst>
          </p:cNvPr>
          <p:cNvSpPr txBox="1"/>
          <p:nvPr/>
        </p:nvSpPr>
        <p:spPr>
          <a:xfrm>
            <a:off x="4565384" y="3228945"/>
            <a:ext cx="6789795" cy="2324354"/>
          </a:xfrm>
          <a:prstGeom prst="rect">
            <a:avLst/>
          </a:prstGeom>
          <a:noFill/>
        </p:spPr>
        <p:txBody>
          <a:bodyPr wrap="square">
            <a:spAutoFit/>
          </a:bodyPr>
          <a:lstStyle/>
          <a:p>
            <a:pPr marL="228600" fontAlgn="base">
              <a:lnSpc>
                <a:spcPct val="115000"/>
              </a:lnSpc>
              <a:spcAft>
                <a:spcPts val="1000"/>
              </a:spcAft>
            </a:pP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 </a:t>
            </a:r>
            <a:r>
              <a:rPr lang="en-GB" sz="32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hluti</a:t>
            </a: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2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Umsjón</a:t>
            </a: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2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a:t>
            </a:r>
            <a:r>
              <a:rPr lang="en-GB" sz="32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amfélagsneta</a:t>
            </a: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2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Ráð</a:t>
            </a: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2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vegna</a:t>
            </a: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2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miðlunar</a:t>
            </a: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2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þekkingar</a:t>
            </a: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um </a:t>
            </a:r>
            <a:r>
              <a:rPr lang="en-GB" sz="32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óáþreifanlegan</a:t>
            </a: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32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a:t>
            </a:r>
            <a: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br>
              <a:rPr lang="en-GB" sz="32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b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71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429521" y="330049"/>
            <a:ext cx="8205927"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a:t>
            </a:r>
            <a:r>
              <a:rPr lang="is-IS"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Samfélagsmiðlar</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s-ES" sz="3600" dirty="0">
              <a:latin typeface="+mn-lt"/>
            </a:endParaRPr>
          </a:p>
        </p:txBody>
      </p:sp>
      <p:sp>
        <p:nvSpPr>
          <p:cNvPr id="10" name="CuadroTexto 9">
            <a:extLst>
              <a:ext uri="{FF2B5EF4-FFF2-40B4-BE49-F238E27FC236}">
                <a16:creationId xmlns:a16="http://schemas.microsoft.com/office/drawing/2014/main" id="{307E8BDF-01E4-4981-8DAB-529DEF55C55C}"/>
              </a:ext>
            </a:extLst>
          </p:cNvPr>
          <p:cNvSpPr txBox="1"/>
          <p:nvPr/>
        </p:nvSpPr>
        <p:spPr>
          <a:xfrm>
            <a:off x="609600" y="1592822"/>
            <a:ext cx="9845040" cy="4492320"/>
          </a:xfrm>
          <a:prstGeom prst="rect">
            <a:avLst/>
          </a:prstGeom>
          <a:noFill/>
        </p:spPr>
        <p:txBody>
          <a:bodyPr wrap="square" lIns="91440" tIns="45720" rIns="91440" bIns="45720" anchor="t">
            <a:spAutoFit/>
          </a:bodyPr>
          <a:lstStyle/>
          <a:p>
            <a:pPr algn="just" fontAlgn="base">
              <a:lnSpc>
                <a:spcPct val="115000"/>
              </a:lnSpc>
              <a:spcAft>
                <a:spcPts val="1000"/>
              </a:spcAft>
            </a:pPr>
            <a:r>
              <a:rPr lang="en-GB" sz="1900" b="1" dirty="0" err="1">
                <a:solidFill>
                  <a:srgbClr val="266C9F"/>
                </a:solidFill>
                <a:effectLst/>
                <a:latin typeface="Calibri"/>
                <a:ea typeface="Times New Roman" panose="02020603050405020304" pitchFamily="18" charset="0"/>
                <a:cs typeface="Calibri"/>
              </a:rPr>
              <a:t>Samfélagsmiðlar</a:t>
            </a:r>
            <a:r>
              <a:rPr lang="en-GB" sz="1900" b="1"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hafa</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orðið</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ein</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helsta</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leiðin</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til</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stafrænna</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samskipta</a:t>
            </a:r>
            <a:r>
              <a:rPr lang="en-GB" sz="1900" dirty="0">
                <a:solidFill>
                  <a:srgbClr val="266C9F"/>
                </a:solidFill>
                <a:latin typeface="Calibri"/>
                <a:ea typeface="Times New Roman" panose="02020603050405020304" pitchFamily="18" charset="0"/>
                <a:cs typeface="Calibri"/>
              </a:rPr>
              <a:t>. Til </a:t>
            </a:r>
            <a:r>
              <a:rPr lang="en-GB" sz="1900" dirty="0" err="1">
                <a:solidFill>
                  <a:srgbClr val="266C9F"/>
                </a:solidFill>
                <a:latin typeface="Calibri"/>
                <a:ea typeface="Times New Roman" panose="02020603050405020304" pitchFamily="18" charset="0"/>
                <a:cs typeface="Calibri"/>
              </a:rPr>
              <a:t>eru</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mismunandi</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gerðir</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miðla</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sem</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höfða</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til</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ólíkra</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notenda</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en</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allar</a:t>
            </a:r>
            <a:r>
              <a:rPr lang="en-GB" sz="1900" dirty="0">
                <a:solidFill>
                  <a:srgbClr val="266C9F"/>
                </a:solidFill>
                <a:latin typeface="Calibri"/>
                <a:ea typeface="Times New Roman" panose="02020603050405020304" pitchFamily="18" charset="0"/>
                <a:cs typeface="Calibri"/>
              </a:rPr>
              <a:t> geta </a:t>
            </a:r>
            <a:r>
              <a:rPr lang="en-GB" sz="1900" dirty="0" err="1">
                <a:solidFill>
                  <a:srgbClr val="266C9F"/>
                </a:solidFill>
                <a:latin typeface="Calibri"/>
                <a:ea typeface="Times New Roman" panose="02020603050405020304" pitchFamily="18" charset="0"/>
                <a:cs typeface="Calibri"/>
              </a:rPr>
              <a:t>þær</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komið</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að</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gagni</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við</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yfirfærslu</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þekkingar</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kynningu</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og</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miðlun</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vegna</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óáþreifanlegs</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menningararfs</a:t>
            </a:r>
            <a:r>
              <a:rPr lang="en-GB" sz="1900" dirty="0">
                <a:solidFill>
                  <a:srgbClr val="266C9F"/>
                </a:solidFill>
                <a:latin typeface="Calibri"/>
                <a:ea typeface="Times New Roman" panose="02020603050405020304" pitchFamily="18" charset="0"/>
                <a:cs typeface="Calibri"/>
              </a:rPr>
              <a:t>. </a:t>
            </a:r>
            <a:endPar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15000"/>
              </a:lnSpc>
              <a:spcAft>
                <a:spcPts val="1000"/>
              </a:spcAft>
            </a:pP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Út</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frá</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markmiðum</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þínum</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gerð</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upplýsinga</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sem</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þú</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vilt</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deila</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markhópi</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getur</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þú</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stofnað</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aðgang</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samfélagsmiðlum</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sem</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best </a:t>
            </a:r>
            <a:r>
              <a:rPr lang="en-GB" sz="19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falla</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þínum</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þörfum</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algn="just" fontAlgn="base">
              <a:lnSpc>
                <a:spcPct val="115000"/>
              </a:lnSpc>
              <a:spcAft>
                <a:spcPts val="1000"/>
              </a:spcAft>
            </a:pP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9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Facebook</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er </a:t>
            </a:r>
            <a:r>
              <a:rPr lang="en-GB" sz="19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einn</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besti</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kosturinn</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enda</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sá</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samfélagsmiðill</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sem</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mest</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er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notaður</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Hópur</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notenda</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er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fjölbreyttur</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á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ólíkum</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aldri</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í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öllum</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hlutum</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heimsins</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Í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gegnum</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Facebook</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getur</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þú</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deilt</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efni</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myndböndum</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átt</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í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samskiptum</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við</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fylgjendur</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þína</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gert</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markaðsátak</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margt</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9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fleira</a:t>
            </a:r>
            <a:r>
              <a:rPr lang="en-GB" sz="1900" dirty="0">
                <a:solidFill>
                  <a:srgbClr val="266C9F"/>
                </a:solidFill>
                <a:latin typeface="Calibri" panose="020F0502020204030204" pitchFamily="34" charset="0"/>
                <a:ea typeface="Times New Roman" panose="02020603050405020304" pitchFamily="18" charset="0"/>
                <a:cs typeface="Calibri" panose="020F0502020204030204" pitchFamily="34" charset="0"/>
              </a:rPr>
              <a:t>.</a:t>
            </a:r>
            <a:r>
              <a:rPr lang="en-GB" sz="19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algn="just" fontAlgn="base">
              <a:lnSpc>
                <a:spcPct val="115000"/>
              </a:lnSpc>
              <a:spcAft>
                <a:spcPts val="1000"/>
              </a:spcAft>
            </a:pPr>
            <a:r>
              <a:rPr lang="en-GB" sz="1900" dirty="0">
                <a:solidFill>
                  <a:srgbClr val="266C9F"/>
                </a:solidFill>
                <a:effectLst/>
                <a:latin typeface="Calibri"/>
                <a:ea typeface="Times New Roman" panose="02020603050405020304" pitchFamily="18" charset="0"/>
                <a:cs typeface="Calibri"/>
              </a:rPr>
              <a:t>- </a:t>
            </a:r>
            <a:r>
              <a:rPr lang="en-GB" sz="1900" b="1" dirty="0">
                <a:solidFill>
                  <a:srgbClr val="266C9F"/>
                </a:solidFill>
                <a:effectLst/>
                <a:latin typeface="Calibri"/>
                <a:ea typeface="Times New Roman" panose="02020603050405020304" pitchFamily="18" charset="0"/>
                <a:cs typeface="Calibri"/>
              </a:rPr>
              <a:t>Instagram</a:t>
            </a:r>
            <a:r>
              <a:rPr lang="en-GB" sz="1900" dirty="0">
                <a:solidFill>
                  <a:srgbClr val="266C9F"/>
                </a:solidFill>
                <a:effectLst/>
                <a:latin typeface="Calibri"/>
                <a:ea typeface="Times New Roman" panose="02020603050405020304" pitchFamily="18" charset="0"/>
                <a:cs typeface="Calibri"/>
              </a:rPr>
              <a:t> er </a:t>
            </a:r>
            <a:r>
              <a:rPr lang="en-GB" sz="1900" dirty="0" err="1">
                <a:solidFill>
                  <a:srgbClr val="266C9F"/>
                </a:solidFill>
                <a:effectLst/>
                <a:latin typeface="Calibri"/>
                <a:ea typeface="Times New Roman" panose="02020603050405020304" pitchFamily="18" charset="0"/>
                <a:cs typeface="Calibri"/>
              </a:rPr>
              <a:t>sjónrænni</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samfélagsmiðill</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og</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miðar</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frekar</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að</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yngri</a:t>
            </a:r>
            <a:r>
              <a:rPr lang="en-GB" sz="1900" dirty="0">
                <a:solidFill>
                  <a:srgbClr val="266C9F"/>
                </a:solidFill>
                <a:effectLst/>
                <a:latin typeface="Calibri"/>
                <a:ea typeface="Times New Roman" panose="02020603050405020304" pitchFamily="18" charset="0"/>
                <a:cs typeface="Calibri"/>
              </a:rPr>
              <a:t> notandum </a:t>
            </a:r>
            <a:r>
              <a:rPr lang="en-GB" sz="1900" dirty="0" err="1">
                <a:solidFill>
                  <a:srgbClr val="266C9F"/>
                </a:solidFill>
                <a:effectLst/>
                <a:latin typeface="Calibri"/>
                <a:ea typeface="Times New Roman" panose="02020603050405020304" pitchFamily="18" charset="0"/>
                <a:cs typeface="Calibri"/>
              </a:rPr>
              <a:t>jafnvel</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þó</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að</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margskonar</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félög</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og</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fyrirtæki</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nýti</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miðilinn</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nú</a:t>
            </a:r>
            <a:r>
              <a:rPr lang="en-GB" sz="1900" dirty="0">
                <a:solidFill>
                  <a:srgbClr val="266C9F"/>
                </a:solidFill>
                <a:effectLst/>
                <a:latin typeface="Calibri"/>
                <a:ea typeface="Times New Roman" panose="02020603050405020304" pitchFamily="18" charset="0"/>
                <a:cs typeface="Calibri"/>
              </a:rPr>
              <a:t> í </a:t>
            </a:r>
            <a:r>
              <a:rPr lang="en-GB" sz="1900" dirty="0" err="1">
                <a:solidFill>
                  <a:srgbClr val="266C9F"/>
                </a:solidFill>
                <a:effectLst/>
                <a:latin typeface="Calibri"/>
                <a:ea typeface="Times New Roman" panose="02020603050405020304" pitchFamily="18" charset="0"/>
                <a:cs typeface="Calibri"/>
              </a:rPr>
              <a:t>auknum</a:t>
            </a:r>
            <a:r>
              <a:rPr lang="en-GB" sz="1900" dirty="0">
                <a:solidFill>
                  <a:srgbClr val="266C9F"/>
                </a:solidFill>
                <a:effectLst/>
                <a:latin typeface="Calibri"/>
                <a:ea typeface="Times New Roman" panose="02020603050405020304" pitchFamily="18" charset="0"/>
                <a:cs typeface="Calibri"/>
              </a:rPr>
              <a:t> </a:t>
            </a:r>
            <a:r>
              <a:rPr lang="en-GB" sz="1900" dirty="0" err="1">
                <a:solidFill>
                  <a:srgbClr val="266C9F"/>
                </a:solidFill>
                <a:effectLst/>
                <a:latin typeface="Calibri"/>
                <a:ea typeface="Times New Roman" panose="02020603050405020304" pitchFamily="18" charset="0"/>
                <a:cs typeface="Calibri"/>
              </a:rPr>
              <a:t>mæli</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til</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að</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koma</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starfsemi</a:t>
            </a:r>
            <a:r>
              <a:rPr lang="en-GB" sz="1900" dirty="0">
                <a:solidFill>
                  <a:srgbClr val="266C9F"/>
                </a:solidFill>
                <a:latin typeface="Calibri"/>
                <a:ea typeface="Times New Roman" panose="02020603050405020304" pitchFamily="18" charset="0"/>
                <a:cs typeface="Calibri"/>
              </a:rPr>
              <a:t>,</a:t>
            </a:r>
            <a:r>
              <a:rPr lang="en-GB" sz="1900" dirty="0">
                <a:solidFill>
                  <a:srgbClr val="266C9F"/>
                </a:solidFill>
                <a:latin typeface="Calibri"/>
                <a:cs typeface="Calibri"/>
              </a:rPr>
              <a:t> </a:t>
            </a:r>
            <a:r>
              <a:rPr lang="en-GB" sz="1900" dirty="0" err="1">
                <a:solidFill>
                  <a:srgbClr val="266C9F"/>
                </a:solidFill>
                <a:latin typeface="Calibri"/>
                <a:cs typeface="Calibri"/>
              </a:rPr>
              <a:t>vörum</a:t>
            </a:r>
            <a:r>
              <a:rPr lang="en-GB" sz="1900" dirty="0">
                <a:solidFill>
                  <a:srgbClr val="266C9F"/>
                </a:solidFill>
                <a:latin typeface="Calibri"/>
                <a:cs typeface="Calibri"/>
              </a:rPr>
              <a:t> </a:t>
            </a:r>
            <a:r>
              <a:rPr lang="en-GB" sz="1900" dirty="0" err="1">
                <a:solidFill>
                  <a:srgbClr val="266C9F"/>
                </a:solidFill>
                <a:latin typeface="Calibri"/>
                <a:ea typeface="Times New Roman" panose="02020603050405020304" pitchFamily="18" charset="0"/>
                <a:cs typeface="Calibri"/>
              </a:rPr>
              <a:t>og</a:t>
            </a:r>
            <a:r>
              <a:rPr lang="en-GB" sz="1900" dirty="0">
                <a:solidFill>
                  <a:srgbClr val="266C9F"/>
                </a:solidFill>
                <a:latin typeface="Calibri"/>
                <a:ea typeface="Times New Roman" panose="02020603050405020304" pitchFamily="18" charset="0"/>
                <a:cs typeface="Calibri"/>
              </a:rPr>
              <a:t> </a:t>
            </a:r>
            <a:r>
              <a:rPr lang="en-GB" sz="1900" dirty="0" err="1">
                <a:solidFill>
                  <a:srgbClr val="266C9F"/>
                </a:solidFill>
                <a:latin typeface="Calibri"/>
                <a:ea typeface="Times New Roman" panose="02020603050405020304" pitchFamily="18" charset="0"/>
                <a:cs typeface="Calibri"/>
              </a:rPr>
              <a:t>þjónustu</a:t>
            </a:r>
            <a:r>
              <a:rPr lang="en-GB" sz="1900" dirty="0">
                <a:solidFill>
                  <a:srgbClr val="266C9F"/>
                </a:solidFill>
                <a:latin typeface="Calibri"/>
                <a:ea typeface="Times New Roman" panose="02020603050405020304" pitchFamily="18" charset="0"/>
                <a:cs typeface="Calibri"/>
              </a:rPr>
              <a:t> á </a:t>
            </a:r>
            <a:r>
              <a:rPr lang="en-GB" sz="1900" dirty="0" err="1">
                <a:solidFill>
                  <a:srgbClr val="266C9F"/>
                </a:solidFill>
                <a:latin typeface="Calibri"/>
                <a:ea typeface="Times New Roman" panose="02020603050405020304" pitchFamily="18" charset="0"/>
                <a:cs typeface="Calibri"/>
              </a:rPr>
              <a:t>framfæri</a:t>
            </a:r>
            <a:r>
              <a:rPr lang="en-GB" sz="1900" dirty="0">
                <a:solidFill>
                  <a:srgbClr val="266C9F"/>
                </a:solidFill>
                <a:latin typeface="Calibri"/>
                <a:ea typeface="Times New Roman" panose="02020603050405020304" pitchFamily="18" charset="0"/>
                <a:cs typeface="Calibri"/>
              </a:rPr>
              <a:t>.</a:t>
            </a:r>
            <a:endParaRPr lang="es-ES" sz="1900" dirty="0">
              <a:effectLst/>
              <a:latin typeface="Times New Roman"/>
              <a:ea typeface="Calibri" panose="020F0502020204030204" pitchFamily="34" charset="0"/>
              <a:cs typeface="Calibri"/>
            </a:endParaRPr>
          </a:p>
        </p:txBody>
      </p:sp>
      <p:pic>
        <p:nvPicPr>
          <p:cNvPr id="7" name="Imagen 6">
            <a:extLst>
              <a:ext uri="{FF2B5EF4-FFF2-40B4-BE49-F238E27FC236}">
                <a16:creationId xmlns:a16="http://schemas.microsoft.com/office/drawing/2014/main" id="{062F17A0-DD12-4D54-9ABB-144F5F27A5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4936" y="3429000"/>
            <a:ext cx="751045" cy="828903"/>
          </a:xfrm>
          <a:prstGeom prst="rect">
            <a:avLst/>
          </a:prstGeom>
        </p:spPr>
      </p:pic>
      <p:pic>
        <p:nvPicPr>
          <p:cNvPr id="15" name="Imagen 14">
            <a:extLst>
              <a:ext uri="{FF2B5EF4-FFF2-40B4-BE49-F238E27FC236}">
                <a16:creationId xmlns:a16="http://schemas.microsoft.com/office/drawing/2014/main" id="{1FB44E8C-90BB-4D6E-804C-810EDD7709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4937" y="4795509"/>
            <a:ext cx="751044" cy="828001"/>
          </a:xfrm>
          <a:prstGeom prst="rect">
            <a:avLst/>
          </a:prstGeom>
        </p:spPr>
      </p:pic>
    </p:spTree>
    <p:extLst>
      <p:ext uri="{BB962C8B-B14F-4D97-AF65-F5344CB8AC3E}">
        <p14:creationId xmlns:p14="http://schemas.microsoft.com/office/powerpoint/2010/main" val="132025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337002" y="2346618"/>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0" name="CuadroTexto 9">
            <a:extLst>
              <a:ext uri="{FF2B5EF4-FFF2-40B4-BE49-F238E27FC236}">
                <a16:creationId xmlns:a16="http://schemas.microsoft.com/office/drawing/2014/main" id="{6EDFDF18-76FD-4A22-8D29-0E8FC22155D3}"/>
              </a:ext>
            </a:extLst>
          </p:cNvPr>
          <p:cNvSpPr txBox="1"/>
          <p:nvPr/>
        </p:nvSpPr>
        <p:spPr>
          <a:xfrm>
            <a:off x="1609920" y="1861474"/>
            <a:ext cx="8621200" cy="3643818"/>
          </a:xfrm>
          <a:prstGeom prst="rect">
            <a:avLst/>
          </a:prstGeom>
          <a:noFill/>
        </p:spPr>
        <p:txBody>
          <a:bodyPr wrap="square">
            <a:spAutoFit/>
          </a:bodyPr>
          <a:lstStyle/>
          <a:p>
            <a:pPr algn="just" fontAlgn="base">
              <a:lnSpc>
                <a:spcPct val="115000"/>
              </a:lnSpc>
              <a:spcAft>
                <a:spcPts val="1000"/>
              </a:spcAft>
            </a:pP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YouTube</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getur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verið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ein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besta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leiðin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til</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kynna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óáþreifanlegan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sérstaklega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ef</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fagsvið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þitt</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tengist</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hátíðum</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siðum</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því</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búa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l</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myndskeið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má</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deila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kynna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óáþreifanlegan</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menningararf</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á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skemmtilegan</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sjónrænan</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hátt</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þannig</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stuðlað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þekkingu</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miðlun</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varðveislu</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hans</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15000"/>
              </a:lnSpc>
              <a:spcAft>
                <a:spcPts val="1000"/>
              </a:spcAft>
            </a:pP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Til</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eru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fleiri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samfélagsmiðlar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til</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mynda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Twitter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LinkedIn</a:t>
            </a:r>
            <a:r>
              <a:rPr lang="en-GB"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Best er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greina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markhóp</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sinn</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velja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í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því</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ljósi</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hvaða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miðill</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hentar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helst</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markmiðum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þínum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tilgangi</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algn="just" fontAlgn="base">
              <a:lnSpc>
                <a:spcPct val="115000"/>
              </a:lnSpc>
              <a:spcAft>
                <a:spcPts val="1000"/>
              </a:spcAft>
            </a:pP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Óháð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því</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hvaða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miðill</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er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notaður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grundvallast</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félagsleg</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samskipti</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í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stafrænum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heimi</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eða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sýndarveruleika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af</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reglum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um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siði</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hegðun</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rétt</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eins</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í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raunheimum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p>
          <a:p>
            <a:pPr algn="just" fontAlgn="base">
              <a:lnSpc>
                <a:spcPct val="115000"/>
              </a:lnSpc>
              <a:spcAft>
                <a:spcPts val="1000"/>
              </a:spcAft>
            </a:pP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Þessar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reglur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eru</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þekktar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sem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b="1" dirty="0" err="1">
                <a:solidFill>
                  <a:srgbClr val="4EAE3A"/>
                </a:solidFill>
                <a:latin typeface="Calibri" panose="020F0502020204030204" pitchFamily="34" charset="0"/>
                <a:ea typeface="Times New Roman" panose="02020603050405020304" pitchFamily="18" charset="0"/>
                <a:cs typeface="Calibri" panose="020F0502020204030204" pitchFamily="34" charset="0"/>
              </a:rPr>
              <a:t>netsiðir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þú</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ættir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hafa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þær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í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huga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við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alla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notkun</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á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stafrænum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miðlum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hvort</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sem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er á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vefsíðum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eða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samfélagsnetum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ítulo 1">
            <a:extLst>
              <a:ext uri="{FF2B5EF4-FFF2-40B4-BE49-F238E27FC236}">
                <a16:creationId xmlns:a16="http://schemas.microsoft.com/office/drawing/2014/main" id="{9E77C51C-B1FE-40E8-A798-736DECC37EC9}"/>
              </a:ext>
            </a:extLst>
          </p:cNvPr>
          <p:cNvSpPr txBox="1">
            <a:spLocks/>
          </p:cNvSpPr>
          <p:nvPr/>
        </p:nvSpPr>
        <p:spPr>
          <a:xfrm>
            <a:off x="2429522" y="330049"/>
            <a:ext cx="9003456"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Samfélagsmiðlar</a:t>
            </a:r>
            <a:endPar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pPr lvl="0" algn="ctr" fontAlgn="base">
              <a:lnSpc>
                <a:spcPct val="115000"/>
              </a:lnSpc>
              <a:spcAft>
                <a:spcPts val="1000"/>
              </a:spcAft>
              <a:buSzPts val="1000"/>
              <a:tabLst>
                <a:tab pos="-15240" algn="l"/>
              </a:tabLst>
            </a:pPr>
            <a:endParaRPr lang="es-ES" sz="3600" dirty="0">
              <a:latin typeface="+mn-lt"/>
            </a:endParaRPr>
          </a:p>
        </p:txBody>
      </p:sp>
      <p:pic>
        <p:nvPicPr>
          <p:cNvPr id="7" name="Imagen 6">
            <a:extLst>
              <a:ext uri="{FF2B5EF4-FFF2-40B4-BE49-F238E27FC236}">
                <a16:creationId xmlns:a16="http://schemas.microsoft.com/office/drawing/2014/main" id="{0991DA8C-92CA-4406-8D7C-DD6A752688B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2058" y="4599837"/>
            <a:ext cx="861823" cy="828000"/>
          </a:xfrm>
          <a:prstGeom prst="rect">
            <a:avLst/>
          </a:prstGeom>
        </p:spPr>
      </p:pic>
      <p:pic>
        <p:nvPicPr>
          <p:cNvPr id="15" name="Imagen 14">
            <a:extLst>
              <a:ext uri="{FF2B5EF4-FFF2-40B4-BE49-F238E27FC236}">
                <a16:creationId xmlns:a16="http://schemas.microsoft.com/office/drawing/2014/main" id="{223838F8-53A6-4F00-B2C1-5F06D0E770F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0859" y="3343505"/>
            <a:ext cx="784222" cy="828903"/>
          </a:xfrm>
          <a:prstGeom prst="rect">
            <a:avLst/>
          </a:prstGeom>
        </p:spPr>
      </p:pic>
      <p:pic>
        <p:nvPicPr>
          <p:cNvPr id="13" name="Imagen 12">
            <a:extLst>
              <a:ext uri="{FF2B5EF4-FFF2-40B4-BE49-F238E27FC236}">
                <a16:creationId xmlns:a16="http://schemas.microsoft.com/office/drawing/2014/main" id="{50BE1C57-1265-4F0A-B13C-B92CF1B58F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88706" y="2087173"/>
            <a:ext cx="766375" cy="828903"/>
          </a:xfrm>
          <a:prstGeom prst="rect">
            <a:avLst/>
          </a:prstGeom>
        </p:spPr>
      </p:pic>
    </p:spTree>
    <p:extLst>
      <p:ext uri="{BB962C8B-B14F-4D97-AF65-F5344CB8AC3E}">
        <p14:creationId xmlns:p14="http://schemas.microsoft.com/office/powerpoint/2010/main" val="236288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55821" y="1743559"/>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ítulo 1">
            <a:extLst>
              <a:ext uri="{FF2B5EF4-FFF2-40B4-BE49-F238E27FC236}">
                <a16:creationId xmlns:a16="http://schemas.microsoft.com/office/drawing/2014/main" id="{E216CC6D-3C8E-4AAD-B028-2FFAED6F2EDA}"/>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Netsiðir</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2" name="CuadroTexto 11">
            <a:extLst>
              <a:ext uri="{FF2B5EF4-FFF2-40B4-BE49-F238E27FC236}">
                <a16:creationId xmlns:a16="http://schemas.microsoft.com/office/drawing/2014/main" id="{7D2504C9-64D4-4090-B306-22E1EC304A1A}"/>
              </a:ext>
            </a:extLst>
          </p:cNvPr>
          <p:cNvSpPr txBox="1"/>
          <p:nvPr/>
        </p:nvSpPr>
        <p:spPr>
          <a:xfrm>
            <a:off x="567579" y="1018392"/>
            <a:ext cx="9911918" cy="392159"/>
          </a:xfrm>
          <a:prstGeom prst="rect">
            <a:avLst/>
          </a:prstGeom>
          <a:noFill/>
        </p:spPr>
        <p:txBody>
          <a:bodyPr wrap="square">
            <a:spAutoFit/>
          </a:bodyPr>
          <a:lstStyle/>
          <a:p>
            <a:pPr algn="just" fontAlgn="base">
              <a:lnSpc>
                <a:spcPct val="115000"/>
              </a:lnSpc>
              <a:spcAft>
                <a:spcPts val="1000"/>
              </a:spcAft>
            </a:pP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Hér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eru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10 </a:t>
            </a:r>
            <a:r>
              <a:rPr lang="en-GB" sz="1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grunnreglur</a:t>
            </a:r>
            <a:r>
              <a:rPr lang="en-GB"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um </a:t>
            </a:r>
            <a:r>
              <a:rPr lang="en-GB" sz="1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hegðun</a:t>
            </a:r>
            <a:r>
              <a:rPr lang="en-GB"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 </a:t>
            </a:r>
            <a:r>
              <a:rPr lang="en-GB" sz="1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netinu</a:t>
            </a:r>
            <a:r>
              <a:rPr lang="en-GB"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eftir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Virginia Shea: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 name="Grupo 7">
            <a:extLst>
              <a:ext uri="{FF2B5EF4-FFF2-40B4-BE49-F238E27FC236}">
                <a16:creationId xmlns:a16="http://schemas.microsoft.com/office/drawing/2014/main" id="{B01A6524-DBB5-45C3-A090-583FB926A133}"/>
              </a:ext>
            </a:extLst>
          </p:cNvPr>
          <p:cNvGrpSpPr/>
          <p:nvPr/>
        </p:nvGrpSpPr>
        <p:grpSpPr>
          <a:xfrm>
            <a:off x="746597" y="2231443"/>
            <a:ext cx="9200364" cy="3045339"/>
            <a:chOff x="1991093" y="1566749"/>
            <a:chExt cx="5848183" cy="2495185"/>
          </a:xfrm>
          <a:solidFill>
            <a:srgbClr val="4EAE3A"/>
          </a:solidFill>
        </p:grpSpPr>
        <p:sp>
          <p:nvSpPr>
            <p:cNvPr id="10" name="Forma libre: forma 9">
              <a:extLst>
                <a:ext uri="{FF2B5EF4-FFF2-40B4-BE49-F238E27FC236}">
                  <a16:creationId xmlns:a16="http://schemas.microsoft.com/office/drawing/2014/main" id="{3ED8874A-2E08-4BFC-B10E-841402E689FD}"/>
                </a:ext>
              </a:extLst>
            </p:cNvPr>
            <p:cNvSpPr/>
            <p:nvPr/>
          </p:nvSpPr>
          <p:spPr>
            <a:xfrm>
              <a:off x="2314780" y="1566749"/>
              <a:ext cx="5524496" cy="691679"/>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marL="0" lvl="0" indent="0" algn="l" defTabSz="622300">
                <a:lnSpc>
                  <a:spcPct val="90000"/>
                </a:lnSpc>
                <a:spcBef>
                  <a:spcPct val="0"/>
                </a:spcBef>
                <a:spcAft>
                  <a:spcPct val="35000"/>
                </a:spcAft>
                <a:buNone/>
              </a:pPr>
              <a:r>
                <a:rPr lang="en-GB" kern="1200" dirty="0" err="1"/>
                <a:t>Regla</a:t>
              </a:r>
              <a:r>
                <a:rPr lang="en-GB" kern="1200" dirty="0"/>
                <a:t> 1: </a:t>
              </a:r>
              <a:r>
                <a:rPr lang="en-GB" kern="1200" dirty="0" err="1"/>
                <a:t>Mundu</a:t>
              </a:r>
              <a:r>
                <a:rPr lang="en-GB" kern="1200" dirty="0"/>
                <a:t> </a:t>
              </a:r>
              <a:r>
                <a:rPr lang="en-GB" kern="1200" dirty="0" err="1"/>
                <a:t>eftir</a:t>
              </a:r>
              <a:r>
                <a:rPr lang="en-GB" kern="1200" dirty="0"/>
                <a:t> </a:t>
              </a:r>
              <a:r>
                <a:rPr lang="en-GB" kern="1200" dirty="0" err="1"/>
                <a:t>manneskjunni</a:t>
              </a:r>
              <a:r>
                <a:rPr lang="en-GB" kern="1200" dirty="0"/>
                <a:t>. (Vertu </a:t>
              </a:r>
              <a:r>
                <a:rPr lang="en-GB" kern="1200" dirty="0" err="1"/>
                <a:t>kurteis</a:t>
              </a:r>
              <a:r>
                <a:rPr lang="en-GB" kern="1200" dirty="0"/>
                <a:t>).</a:t>
              </a:r>
              <a:endParaRPr lang="es-ES" kern="1200" dirty="0"/>
            </a:p>
          </p:txBody>
        </p:sp>
        <p:sp>
          <p:nvSpPr>
            <p:cNvPr id="15" name="Elipse 14">
              <a:extLst>
                <a:ext uri="{FF2B5EF4-FFF2-40B4-BE49-F238E27FC236}">
                  <a16:creationId xmlns:a16="http://schemas.microsoft.com/office/drawing/2014/main" id="{C9512DCD-D531-4EF1-B499-32FF9E63061C}"/>
                </a:ext>
              </a:extLst>
            </p:cNvPr>
            <p:cNvSpPr/>
            <p:nvPr/>
          </p:nvSpPr>
          <p:spPr>
            <a:xfrm>
              <a:off x="1991093" y="1573961"/>
              <a:ext cx="604740" cy="691677"/>
            </a:xfrm>
            <a:prstGeom prst="ellipse">
              <a:avLst/>
            </a:prstGeom>
          </p:spPr>
          <p:style>
            <a:lnRef idx="2">
              <a:schemeClr val="accent4"/>
            </a:lnRef>
            <a:fillRef idx="1">
              <a:schemeClr val="lt1"/>
            </a:fillRef>
            <a:effectRef idx="0">
              <a:schemeClr val="accent4"/>
            </a:effectRef>
            <a:fontRef idx="minor">
              <a:schemeClr val="dk1"/>
            </a:fontRef>
          </p:style>
        </p:sp>
        <p:sp>
          <p:nvSpPr>
            <p:cNvPr id="16" name="Forma libre: forma 15">
              <a:extLst>
                <a:ext uri="{FF2B5EF4-FFF2-40B4-BE49-F238E27FC236}">
                  <a16:creationId xmlns:a16="http://schemas.microsoft.com/office/drawing/2014/main" id="{BFFF2578-6EF2-4CDB-8342-0934592C0854}"/>
                </a:ext>
              </a:extLst>
            </p:cNvPr>
            <p:cNvSpPr/>
            <p:nvPr/>
          </p:nvSpPr>
          <p:spPr>
            <a:xfrm>
              <a:off x="2366241" y="2484966"/>
              <a:ext cx="5473035" cy="691679"/>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1" numCol="1" spcCol="1270" anchor="ctr" anchorCtr="0">
              <a:noAutofit/>
            </a:bodyPr>
            <a:lstStyle/>
            <a:p>
              <a:pPr marL="0" lvl="0" indent="0" algn="l" defTabSz="622300">
                <a:lnSpc>
                  <a:spcPct val="90000"/>
                </a:lnSpc>
                <a:spcBef>
                  <a:spcPct val="0"/>
                </a:spcBef>
                <a:spcAft>
                  <a:spcPct val="35000"/>
                </a:spcAft>
                <a:buNone/>
              </a:pPr>
              <a:r>
                <a:rPr lang="en-GB" kern="1200" dirty="0" err="1"/>
                <a:t>Regla</a:t>
              </a:r>
              <a:r>
                <a:rPr lang="en-GB" kern="1200" dirty="0"/>
                <a:t> 2: </a:t>
              </a:r>
              <a:r>
                <a:rPr lang="en-GB" kern="1200" dirty="0" err="1"/>
                <a:t>Haltu</a:t>
              </a:r>
              <a:r>
                <a:rPr lang="en-GB" kern="1200" dirty="0"/>
                <a:t> </a:t>
              </a:r>
              <a:r>
                <a:rPr lang="en-GB" kern="1200" dirty="0" err="1"/>
                <a:t>þig</a:t>
              </a:r>
              <a:r>
                <a:rPr lang="en-GB" kern="1200" dirty="0"/>
                <a:t> </a:t>
              </a:r>
              <a:r>
                <a:rPr lang="en-GB" kern="1200" dirty="0" err="1"/>
                <a:t>við</a:t>
              </a:r>
              <a:r>
                <a:rPr lang="en-GB" kern="1200" dirty="0"/>
                <a:t> </a:t>
              </a:r>
              <a:r>
                <a:rPr lang="en-GB" kern="1200" dirty="0" err="1"/>
                <a:t>sömu</a:t>
              </a:r>
              <a:r>
                <a:rPr lang="en-GB" kern="1200" dirty="0"/>
                <a:t> </a:t>
              </a:r>
              <a:r>
                <a:rPr lang="en-GB" kern="1200" dirty="0" err="1"/>
                <a:t>staðla</a:t>
              </a:r>
              <a:r>
                <a:rPr lang="en-GB" kern="1200" dirty="0"/>
                <a:t> </a:t>
              </a:r>
              <a:r>
                <a:rPr lang="en-GB" kern="1200" dirty="0" err="1"/>
                <a:t>varðandi</a:t>
              </a:r>
              <a:r>
                <a:rPr lang="en-GB" kern="1200" dirty="0"/>
                <a:t> </a:t>
              </a:r>
              <a:r>
                <a:rPr lang="en-GB" kern="1200" dirty="0" err="1"/>
                <a:t>hegðun</a:t>
              </a:r>
              <a:r>
                <a:rPr lang="en-GB" kern="1200" dirty="0"/>
                <a:t> á </a:t>
              </a:r>
              <a:r>
                <a:rPr lang="en-GB" kern="1200" dirty="0" err="1"/>
                <a:t>netinu</a:t>
              </a:r>
              <a:r>
                <a:rPr lang="en-GB" kern="1200" dirty="0"/>
                <a:t> </a:t>
              </a:r>
              <a:r>
                <a:rPr lang="en-GB" kern="1200" dirty="0" err="1"/>
                <a:t>og</a:t>
              </a:r>
              <a:r>
                <a:rPr lang="en-GB" kern="1200" dirty="0"/>
                <a:t> </a:t>
              </a:r>
              <a:r>
                <a:rPr lang="en-GB" dirty="0" err="1"/>
                <a:t>þú</a:t>
              </a:r>
              <a:r>
                <a:rPr lang="en-GB" dirty="0"/>
                <a:t> </a:t>
              </a:r>
              <a:r>
                <a:rPr lang="en-GB" dirty="0" err="1"/>
                <a:t>gerir</a:t>
              </a:r>
              <a:r>
                <a:rPr lang="en-GB" dirty="0"/>
                <a:t> í </a:t>
              </a:r>
              <a:r>
                <a:rPr lang="en-GB" dirty="0" err="1"/>
                <a:t>lífinu</a:t>
              </a:r>
              <a:r>
                <a:rPr lang="en-GB" dirty="0"/>
                <a:t> </a:t>
              </a:r>
              <a:r>
                <a:rPr lang="en-GB" dirty="0" err="1"/>
                <a:t>almennt</a:t>
              </a:r>
              <a:r>
                <a:rPr lang="en-GB" kern="1200" dirty="0"/>
                <a:t>. (</a:t>
              </a:r>
              <a:r>
                <a:rPr lang="en-GB" kern="1200" dirty="0" err="1"/>
                <a:t>Gættu</a:t>
              </a:r>
              <a:r>
                <a:rPr lang="en-GB" kern="1200" dirty="0"/>
                <a:t> </a:t>
              </a:r>
              <a:r>
                <a:rPr lang="en-GB" kern="1200" dirty="0" err="1"/>
                <a:t>að</a:t>
              </a:r>
              <a:r>
                <a:rPr lang="en-GB" kern="1200" dirty="0"/>
                <a:t> </a:t>
              </a:r>
              <a:r>
                <a:rPr lang="en-GB" kern="1200" dirty="0" err="1"/>
                <a:t>siðferðilegum</a:t>
              </a:r>
              <a:r>
                <a:rPr lang="en-GB" kern="1200" dirty="0"/>
                <a:t> </a:t>
              </a:r>
              <a:r>
                <a:rPr lang="en-GB" kern="1200" dirty="0" err="1"/>
                <a:t>viðmiðum</a:t>
              </a:r>
              <a:r>
                <a:rPr lang="en-GB" kern="1200" dirty="0"/>
                <a:t> </a:t>
              </a:r>
              <a:r>
                <a:rPr lang="en-GB" kern="1200" dirty="0" err="1"/>
                <a:t>og</a:t>
              </a:r>
              <a:r>
                <a:rPr lang="en-GB" kern="1200" dirty="0"/>
                <a:t> </a:t>
              </a:r>
              <a:r>
                <a:rPr lang="en-GB" kern="1200" dirty="0" err="1"/>
                <a:t>brjóttu</a:t>
              </a:r>
              <a:r>
                <a:rPr lang="en-GB" kern="1200" dirty="0"/>
                <a:t> ekki </a:t>
              </a:r>
              <a:r>
                <a:rPr lang="en-GB" kern="1200" dirty="0" err="1"/>
                <a:t>lög</a:t>
              </a:r>
              <a:r>
                <a:rPr lang="en-GB" kern="1200" dirty="0"/>
                <a:t>. </a:t>
              </a:r>
              <a:r>
                <a:rPr lang="en-GB" kern="1200" dirty="0" err="1"/>
                <a:t>Vísaðu</a:t>
              </a:r>
              <a:r>
                <a:rPr lang="en-GB" kern="1200" dirty="0"/>
                <a:t> </a:t>
              </a:r>
              <a:r>
                <a:rPr lang="en-GB" kern="1200" dirty="0" err="1"/>
                <a:t>alltaf</a:t>
              </a:r>
              <a:r>
                <a:rPr lang="en-GB" kern="1200" dirty="0"/>
                <a:t> </a:t>
              </a:r>
              <a:r>
                <a:rPr lang="en-GB" kern="1200" dirty="0" err="1"/>
                <a:t>til</a:t>
              </a:r>
              <a:r>
                <a:rPr lang="en-GB" kern="1200" dirty="0"/>
                <a:t> </a:t>
              </a:r>
              <a:r>
                <a:rPr lang="en-GB" kern="1200" dirty="0" err="1"/>
                <a:t>heimilda</a:t>
              </a:r>
              <a:r>
                <a:rPr lang="en-GB" kern="1200" dirty="0"/>
                <a:t> </a:t>
              </a:r>
              <a:r>
                <a:rPr lang="en-GB" kern="1200" dirty="0" err="1"/>
                <a:t>vegna</a:t>
              </a:r>
              <a:r>
                <a:rPr lang="en-GB" kern="1200" dirty="0"/>
                <a:t> </a:t>
              </a:r>
              <a:r>
                <a:rPr lang="en-GB" kern="1200" dirty="0" err="1"/>
                <a:t>tilvitnana</a:t>
              </a:r>
              <a:r>
                <a:rPr lang="en-GB" kern="1200" dirty="0"/>
                <a:t>).</a:t>
              </a:r>
              <a:endParaRPr lang="es-ES" kern="1200" dirty="0"/>
            </a:p>
          </p:txBody>
        </p:sp>
        <p:sp>
          <p:nvSpPr>
            <p:cNvPr id="17" name="Elipse 16">
              <a:extLst>
                <a:ext uri="{FF2B5EF4-FFF2-40B4-BE49-F238E27FC236}">
                  <a16:creationId xmlns:a16="http://schemas.microsoft.com/office/drawing/2014/main" id="{8C91DE28-D224-4FBD-A7F9-245C047BD479}"/>
                </a:ext>
              </a:extLst>
            </p:cNvPr>
            <p:cNvSpPr/>
            <p:nvPr/>
          </p:nvSpPr>
          <p:spPr>
            <a:xfrm>
              <a:off x="1991093" y="2472109"/>
              <a:ext cx="604740" cy="691677"/>
            </a:xfrm>
            <a:prstGeom prst="ellipse">
              <a:avLst/>
            </a:prstGeom>
          </p:spPr>
          <p:style>
            <a:lnRef idx="2">
              <a:schemeClr val="accent4"/>
            </a:lnRef>
            <a:fillRef idx="1">
              <a:schemeClr val="lt1"/>
            </a:fillRef>
            <a:effectRef idx="0">
              <a:schemeClr val="accent4"/>
            </a:effectRef>
            <a:fontRef idx="minor">
              <a:schemeClr val="dk1"/>
            </a:fontRef>
          </p:style>
        </p:sp>
        <p:sp>
          <p:nvSpPr>
            <p:cNvPr id="18" name="Forma libre: forma 17">
              <a:extLst>
                <a:ext uri="{FF2B5EF4-FFF2-40B4-BE49-F238E27FC236}">
                  <a16:creationId xmlns:a16="http://schemas.microsoft.com/office/drawing/2014/main" id="{27055C3B-65D2-4E75-B76E-F3083735834B}"/>
                </a:ext>
              </a:extLst>
            </p:cNvPr>
            <p:cNvSpPr/>
            <p:nvPr/>
          </p:nvSpPr>
          <p:spPr>
            <a:xfrm>
              <a:off x="2314780" y="3370256"/>
              <a:ext cx="5524496" cy="691678"/>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marL="0" lvl="0" indent="0" algn="l" defTabSz="622300">
                <a:lnSpc>
                  <a:spcPct val="90000"/>
                </a:lnSpc>
                <a:spcBef>
                  <a:spcPct val="0"/>
                </a:spcBef>
                <a:spcAft>
                  <a:spcPct val="35000"/>
                </a:spcAft>
                <a:buNone/>
              </a:pPr>
              <a:r>
                <a:rPr lang="en-GB" kern="1200" dirty="0" err="1"/>
                <a:t>Regla</a:t>
              </a:r>
              <a:r>
                <a:rPr lang="en-GB" kern="1200" dirty="0"/>
                <a:t> 3: </a:t>
              </a:r>
              <a:r>
                <a:rPr lang="en-GB" kern="1200" dirty="0" err="1"/>
                <a:t>Athugaðu</a:t>
              </a:r>
              <a:r>
                <a:rPr lang="en-GB" kern="1200" dirty="0"/>
                <a:t> </a:t>
              </a:r>
              <a:r>
                <a:rPr lang="en-GB" kern="1200" dirty="0" err="1"/>
                <a:t>hvar</a:t>
              </a:r>
              <a:r>
                <a:rPr lang="en-GB" kern="1200" dirty="0"/>
                <a:t> </a:t>
              </a:r>
              <a:r>
                <a:rPr lang="en-GB" dirty="0" err="1"/>
                <a:t>þú</a:t>
              </a:r>
              <a:r>
                <a:rPr lang="en-GB" dirty="0"/>
                <a:t> </a:t>
              </a:r>
              <a:r>
                <a:rPr lang="en-GB" dirty="0" err="1"/>
                <a:t>ert</a:t>
              </a:r>
              <a:r>
                <a:rPr lang="en-GB" dirty="0"/>
                <a:t> í </a:t>
              </a:r>
              <a:r>
                <a:rPr lang="en-GB" dirty="0" err="1"/>
                <a:t>netheimum</a:t>
              </a:r>
              <a:r>
                <a:rPr lang="en-GB" dirty="0"/>
                <a:t>. </a:t>
              </a:r>
              <a:r>
                <a:rPr lang="is-IS" dirty="0"/>
                <a:t>(Fylgstu reglulega með umræðu og svaraðu á viðeigandi hátt. </a:t>
              </a:r>
              <a:endParaRPr lang="es-ES" kern="1200" dirty="0"/>
            </a:p>
          </p:txBody>
        </p:sp>
        <p:sp>
          <p:nvSpPr>
            <p:cNvPr id="19" name="Elipse 18">
              <a:extLst>
                <a:ext uri="{FF2B5EF4-FFF2-40B4-BE49-F238E27FC236}">
                  <a16:creationId xmlns:a16="http://schemas.microsoft.com/office/drawing/2014/main" id="{DCC8BC10-B97D-4DFC-A3D8-FD4EEAEE6148}"/>
                </a:ext>
              </a:extLst>
            </p:cNvPr>
            <p:cNvSpPr/>
            <p:nvPr/>
          </p:nvSpPr>
          <p:spPr>
            <a:xfrm>
              <a:off x="1991093" y="3370257"/>
              <a:ext cx="604740" cy="691677"/>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146490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6096000" y="2982086"/>
            <a:ext cx="6186103" cy="790507"/>
            <a:chOff x="4834470" y="1482096"/>
            <a:chExt cx="6186103" cy="790507"/>
          </a:xfrm>
        </p:grpSpPr>
        <p:sp>
          <p:nvSpPr>
            <p:cNvPr id="9" name="TextBox 8"/>
            <p:cNvSpPr txBox="1"/>
            <p:nvPr/>
          </p:nvSpPr>
          <p:spPr>
            <a:xfrm>
              <a:off x="5895648" y="1482096"/>
              <a:ext cx="5124925" cy="369332"/>
            </a:xfrm>
            <a:prstGeom prst="rect">
              <a:avLst/>
            </a:prstGeom>
            <a:noFill/>
          </p:spPr>
          <p:txBody>
            <a:bodyPr wrap="square" lIns="108000" rIns="108000" rtlCol="0">
              <a:spAutoFit/>
            </a:bodyPr>
            <a:lstStyle/>
            <a:p>
              <a:endParaRPr lang="ko-KR" altLang="en-US" b="1" dirty="0">
                <a:cs typeface="Arial" pitchFamily="34" charset="0"/>
              </a:endParaRPr>
            </a:p>
          </p:txBody>
        </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99834" y="454638"/>
            <a:ext cx="6715760" cy="923330"/>
          </a:xfrm>
          <a:prstGeom prst="rect">
            <a:avLst/>
          </a:prstGeom>
          <a:noFill/>
        </p:spPr>
        <p:txBody>
          <a:bodyPr wrap="square" rtlCol="0">
            <a:spAutoFit/>
          </a:bodyPr>
          <a:lstStyle/>
          <a:p>
            <a:r>
              <a:rPr lang="es-ES" sz="5400" dirty="0">
                <a:solidFill>
                  <a:srgbClr val="266C9F"/>
                </a:solidFill>
              </a:rPr>
              <a:t>MARKMIÐ</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9719640" y="441983"/>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D1D4943A-93D9-427F-8BCA-8569077E361B}"/>
              </a:ext>
            </a:extLst>
          </p:cNvPr>
          <p:cNvSpPr txBox="1"/>
          <p:nvPr/>
        </p:nvSpPr>
        <p:spPr>
          <a:xfrm>
            <a:off x="7330022" y="2915675"/>
            <a:ext cx="4328621" cy="1200329"/>
          </a:xfrm>
          <a:prstGeom prst="rect">
            <a:avLst/>
          </a:prstGeom>
          <a:noFill/>
        </p:spPr>
        <p:txBody>
          <a:bodyPr wrap="square">
            <a:spAutoFit/>
          </a:bodyPr>
          <a:lstStyle/>
          <a:p>
            <a:r>
              <a:rPr lang="en-GB" altLang="ko-KR" dirty="0" err="1">
                <a:solidFill>
                  <a:srgbClr val="266C9F"/>
                </a:solidFill>
                <a:cs typeface="Arial" pitchFamily="34" charset="0"/>
              </a:rPr>
              <a:t>Að</a:t>
            </a:r>
            <a:r>
              <a:rPr lang="en-GB" altLang="ko-KR" dirty="0">
                <a:solidFill>
                  <a:srgbClr val="266C9F"/>
                </a:solidFill>
                <a:cs typeface="Arial" pitchFamily="34" charset="0"/>
              </a:rPr>
              <a:t> </a:t>
            </a:r>
            <a:r>
              <a:rPr lang="en-GB" altLang="ko-KR" dirty="0" err="1">
                <a:solidFill>
                  <a:srgbClr val="266C9F"/>
                </a:solidFill>
                <a:cs typeface="Arial" pitchFamily="34" charset="0"/>
              </a:rPr>
              <a:t>nýta</a:t>
            </a:r>
            <a:r>
              <a:rPr lang="en-GB" altLang="ko-KR" dirty="0">
                <a:solidFill>
                  <a:srgbClr val="266C9F"/>
                </a:solidFill>
                <a:cs typeface="Arial" pitchFamily="34" charset="0"/>
              </a:rPr>
              <a:t> </a:t>
            </a:r>
            <a:r>
              <a:rPr lang="en-GB" altLang="ko-KR" dirty="0" err="1">
                <a:solidFill>
                  <a:srgbClr val="266C9F"/>
                </a:solidFill>
                <a:cs typeface="Arial" pitchFamily="34" charset="0"/>
              </a:rPr>
              <a:t>upplýsinga</a:t>
            </a:r>
            <a:r>
              <a:rPr lang="en-GB" altLang="ko-KR" dirty="0">
                <a:solidFill>
                  <a:srgbClr val="266C9F"/>
                </a:solidFill>
                <a:cs typeface="Arial" pitchFamily="34" charset="0"/>
              </a:rPr>
              <a:t>- </a:t>
            </a:r>
            <a:r>
              <a:rPr lang="en-GB" altLang="ko-KR" dirty="0" err="1">
                <a:solidFill>
                  <a:srgbClr val="266C9F"/>
                </a:solidFill>
                <a:cs typeface="Arial" pitchFamily="34" charset="0"/>
              </a:rPr>
              <a:t>og</a:t>
            </a:r>
            <a:r>
              <a:rPr lang="en-GB" altLang="ko-KR" dirty="0">
                <a:solidFill>
                  <a:srgbClr val="266C9F"/>
                </a:solidFill>
                <a:cs typeface="Arial" pitchFamily="34" charset="0"/>
              </a:rPr>
              <a:t> </a:t>
            </a:r>
            <a:r>
              <a:rPr lang="en-GB" altLang="ko-KR" dirty="0" err="1">
                <a:solidFill>
                  <a:srgbClr val="266C9F"/>
                </a:solidFill>
                <a:cs typeface="Arial" pitchFamily="34" charset="0"/>
              </a:rPr>
              <a:t>samskiptatækni</a:t>
            </a:r>
            <a:r>
              <a:rPr lang="en-GB" altLang="ko-KR" dirty="0">
                <a:solidFill>
                  <a:srgbClr val="266C9F"/>
                </a:solidFill>
                <a:cs typeface="Arial" pitchFamily="34" charset="0"/>
              </a:rPr>
              <a:t> á </a:t>
            </a:r>
            <a:r>
              <a:rPr lang="en-GB" altLang="ko-KR" dirty="0" err="1">
                <a:solidFill>
                  <a:srgbClr val="266C9F"/>
                </a:solidFill>
                <a:cs typeface="Arial" pitchFamily="34" charset="0"/>
              </a:rPr>
              <a:t>skilvirkan</a:t>
            </a:r>
            <a:r>
              <a:rPr lang="en-GB" altLang="ko-KR" dirty="0">
                <a:solidFill>
                  <a:srgbClr val="266C9F"/>
                </a:solidFill>
                <a:cs typeface="Arial" pitchFamily="34" charset="0"/>
              </a:rPr>
              <a:t> </a:t>
            </a:r>
            <a:r>
              <a:rPr lang="en-GB" altLang="ko-KR" dirty="0" err="1">
                <a:solidFill>
                  <a:srgbClr val="266C9F"/>
                </a:solidFill>
                <a:cs typeface="Arial" pitchFamily="34" charset="0"/>
              </a:rPr>
              <a:t>hátt</a:t>
            </a:r>
            <a:r>
              <a:rPr lang="en-GB" altLang="ko-KR" dirty="0">
                <a:solidFill>
                  <a:srgbClr val="266C9F"/>
                </a:solidFill>
                <a:cs typeface="Arial" pitchFamily="34" charset="0"/>
              </a:rPr>
              <a:t> </a:t>
            </a:r>
            <a:r>
              <a:rPr lang="en-GB" altLang="ko-KR" dirty="0" err="1">
                <a:solidFill>
                  <a:srgbClr val="266C9F"/>
                </a:solidFill>
                <a:cs typeface="Arial" pitchFamily="34" charset="0"/>
              </a:rPr>
              <a:t>til</a:t>
            </a:r>
            <a:r>
              <a:rPr lang="en-GB" altLang="ko-KR" dirty="0">
                <a:solidFill>
                  <a:srgbClr val="266C9F"/>
                </a:solidFill>
                <a:cs typeface="Arial" pitchFamily="34" charset="0"/>
              </a:rPr>
              <a:t> </a:t>
            </a:r>
            <a:r>
              <a:rPr lang="en-GB" altLang="ko-KR" dirty="0" err="1">
                <a:solidFill>
                  <a:srgbClr val="266C9F"/>
                </a:solidFill>
                <a:cs typeface="Arial" pitchFamily="34" charset="0"/>
              </a:rPr>
              <a:t>samskipta</a:t>
            </a:r>
            <a:r>
              <a:rPr lang="en-GB" altLang="ko-KR" dirty="0">
                <a:solidFill>
                  <a:srgbClr val="266C9F"/>
                </a:solidFill>
                <a:cs typeface="Arial" pitchFamily="34" charset="0"/>
              </a:rPr>
              <a:t> </a:t>
            </a:r>
            <a:r>
              <a:rPr lang="en-GB" altLang="ko-KR" dirty="0" err="1">
                <a:solidFill>
                  <a:srgbClr val="266C9F"/>
                </a:solidFill>
                <a:cs typeface="Arial" pitchFamily="34" charset="0"/>
              </a:rPr>
              <a:t>og</a:t>
            </a:r>
            <a:r>
              <a:rPr lang="en-GB" altLang="ko-KR" dirty="0">
                <a:solidFill>
                  <a:srgbClr val="266C9F"/>
                </a:solidFill>
                <a:cs typeface="Arial" pitchFamily="34" charset="0"/>
              </a:rPr>
              <a:t> </a:t>
            </a:r>
            <a:r>
              <a:rPr lang="en-GB" altLang="ko-KR" dirty="0" err="1">
                <a:solidFill>
                  <a:srgbClr val="266C9F"/>
                </a:solidFill>
                <a:cs typeface="Arial" pitchFamily="34" charset="0"/>
              </a:rPr>
              <a:t>þekkingarmiðlunar</a:t>
            </a:r>
            <a:r>
              <a:rPr lang="en-GB" altLang="ko-KR" dirty="0">
                <a:solidFill>
                  <a:srgbClr val="266C9F"/>
                </a:solidFill>
                <a:cs typeface="Arial" pitchFamily="34" charset="0"/>
              </a:rPr>
              <a:t> á </a:t>
            </a:r>
            <a:r>
              <a:rPr lang="en-GB" altLang="ko-KR" dirty="0" err="1">
                <a:solidFill>
                  <a:srgbClr val="266C9F"/>
                </a:solidFill>
                <a:cs typeface="Arial" pitchFamily="34" charset="0"/>
              </a:rPr>
              <a:t>sviði</a:t>
            </a:r>
            <a:r>
              <a:rPr lang="en-GB" altLang="ko-KR" dirty="0">
                <a:solidFill>
                  <a:srgbClr val="266C9F"/>
                </a:solidFill>
                <a:cs typeface="Arial" pitchFamily="34" charset="0"/>
              </a:rPr>
              <a:t> </a:t>
            </a:r>
            <a:r>
              <a:rPr lang="en-GB" altLang="ko-KR" dirty="0" err="1">
                <a:solidFill>
                  <a:srgbClr val="266C9F"/>
                </a:solidFill>
                <a:cs typeface="Arial" pitchFamily="34" charset="0"/>
              </a:rPr>
              <a:t>óáþreifanlegs</a:t>
            </a:r>
            <a:r>
              <a:rPr lang="en-GB" altLang="ko-KR" dirty="0">
                <a:solidFill>
                  <a:srgbClr val="266C9F"/>
                </a:solidFill>
                <a:cs typeface="Arial" pitchFamily="34" charset="0"/>
              </a:rPr>
              <a:t> </a:t>
            </a:r>
            <a:r>
              <a:rPr lang="en-GB" altLang="ko-KR" dirty="0" err="1">
                <a:solidFill>
                  <a:srgbClr val="266C9F"/>
                </a:solidFill>
                <a:cs typeface="Arial" pitchFamily="34" charset="0"/>
              </a:rPr>
              <a:t>menningararfs</a:t>
            </a:r>
            <a:r>
              <a:rPr lang="en-GB" altLang="ko-KR" dirty="0">
                <a:solidFill>
                  <a:srgbClr val="266C9F"/>
                </a:solidFill>
                <a:cs typeface="Arial" pitchFamily="34" charset="0"/>
              </a:rPr>
              <a:t>.</a:t>
            </a:r>
            <a:endParaRPr lang="ko-KR" altLang="en-US" dirty="0">
              <a:solidFill>
                <a:srgbClr val="266C9F"/>
              </a:solidFill>
              <a:cs typeface="Arial" pitchFamily="34" charset="0"/>
            </a:endParaRP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9" name="Título 1">
            <a:extLst>
              <a:ext uri="{FF2B5EF4-FFF2-40B4-BE49-F238E27FC236}">
                <a16:creationId xmlns:a16="http://schemas.microsoft.com/office/drawing/2014/main" id="{E216CC6D-3C8E-4AAD-B028-2FFAED6F2EDA}"/>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Netsiðir</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4" name="Forma libre: forma 13">
            <a:extLst>
              <a:ext uri="{FF2B5EF4-FFF2-40B4-BE49-F238E27FC236}">
                <a16:creationId xmlns:a16="http://schemas.microsoft.com/office/drawing/2014/main" id="{5FD4A792-3425-4009-8046-E36C5C9DCCFB}"/>
              </a:ext>
            </a:extLst>
          </p:cNvPr>
          <p:cNvSpPr/>
          <p:nvPr/>
        </p:nvSpPr>
        <p:spPr>
          <a:xfrm>
            <a:off x="1123742" y="1404885"/>
            <a:ext cx="8691139" cy="844184"/>
          </a:xfrm>
          <a:custGeom>
            <a:avLst/>
            <a:gdLst>
              <a:gd name="connsiteX0" fmla="*/ 0 w 5524496"/>
              <a:gd name="connsiteY0" fmla="*/ 0 h 691677"/>
              <a:gd name="connsiteX1" fmla="*/ 5178658 w 5524496"/>
              <a:gd name="connsiteY1" fmla="*/ 0 h 691677"/>
              <a:gd name="connsiteX2" fmla="*/ 5524496 w 5524496"/>
              <a:gd name="connsiteY2" fmla="*/ 345839 h 691677"/>
              <a:gd name="connsiteX3" fmla="*/ 5178658 w 5524496"/>
              <a:gd name="connsiteY3" fmla="*/ 691677 h 691677"/>
              <a:gd name="connsiteX4" fmla="*/ 0 w 5524496"/>
              <a:gd name="connsiteY4" fmla="*/ 691677 h 691677"/>
              <a:gd name="connsiteX5" fmla="*/ 0 w 5524496"/>
              <a:gd name="connsiteY5" fmla="*/ 0 h 69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96" h="691677">
                <a:moveTo>
                  <a:pt x="5524496" y="691676"/>
                </a:moveTo>
                <a:lnTo>
                  <a:pt x="345838" y="691676"/>
                </a:lnTo>
                <a:lnTo>
                  <a:pt x="0" y="345838"/>
                </a:lnTo>
                <a:lnTo>
                  <a:pt x="345838" y="1"/>
                </a:lnTo>
                <a:lnTo>
                  <a:pt x="5524496" y="1"/>
                </a:lnTo>
                <a:lnTo>
                  <a:pt x="5524496" y="691676"/>
                </a:lnTo>
                <a:close/>
              </a:path>
            </a:pathLst>
          </a:custGeom>
          <a:solidFill>
            <a:srgbClr val="4EAE3A"/>
          </a:solidFill>
        </p:spPr>
        <p:style>
          <a:lnRef idx="2">
            <a:schemeClr val="accent6">
              <a:shade val="50000"/>
            </a:schemeClr>
          </a:lnRef>
          <a:fillRef idx="1">
            <a:schemeClr val="accent6"/>
          </a:fillRef>
          <a:effectRef idx="0">
            <a:schemeClr val="accent6"/>
          </a:effectRef>
          <a:fontRef idx="minor">
            <a:schemeClr val="lt1"/>
          </a:fontRef>
        </p:style>
        <p:txBody>
          <a:bodyPr spcFirstLastPara="0" vert="horz" wrap="square" lIns="477930" tIns="53341" rIns="99568" bIns="53340" numCol="1" spcCol="1270" anchor="ctr" anchorCtr="0">
            <a:noAutofit/>
          </a:bodyPr>
          <a:lstStyle/>
          <a:p>
            <a:pPr marL="0" lvl="0" indent="0" algn="l" defTabSz="622300">
              <a:lnSpc>
                <a:spcPct val="90000"/>
              </a:lnSpc>
              <a:spcBef>
                <a:spcPct val="0"/>
              </a:spcBef>
              <a:spcAft>
                <a:spcPct val="35000"/>
              </a:spcAft>
              <a:buNone/>
            </a:pPr>
            <a:r>
              <a:rPr lang="en-GB" kern="1200" dirty="0" err="1"/>
              <a:t>Regla</a:t>
            </a:r>
            <a:r>
              <a:rPr lang="en-GB" kern="1200" dirty="0"/>
              <a:t> 4: Virtu </a:t>
            </a:r>
            <a:r>
              <a:rPr lang="en-GB" kern="1200" dirty="0" err="1"/>
              <a:t>tíma</a:t>
            </a:r>
            <a:r>
              <a:rPr lang="en-GB" kern="1200" dirty="0"/>
              <a:t> </a:t>
            </a:r>
            <a:r>
              <a:rPr lang="en-GB" kern="1200" dirty="0" err="1"/>
              <a:t>annara</a:t>
            </a:r>
            <a:r>
              <a:rPr lang="en-GB" kern="1200" dirty="0"/>
              <a:t>. (</a:t>
            </a:r>
            <a:r>
              <a:rPr lang="en-GB" kern="1200" dirty="0" err="1"/>
              <a:t>Þegar</a:t>
            </a:r>
            <a:r>
              <a:rPr lang="en-GB" kern="1200" dirty="0"/>
              <a:t> </a:t>
            </a:r>
            <a:r>
              <a:rPr lang="en-GB" kern="1200" dirty="0" err="1"/>
              <a:t>löng</a:t>
            </a:r>
            <a:r>
              <a:rPr lang="en-GB" kern="1200" dirty="0"/>
              <a:t> </a:t>
            </a:r>
            <a:r>
              <a:rPr lang="en-GB" kern="1200" dirty="0" err="1"/>
              <a:t>skilaboð</a:t>
            </a:r>
            <a:r>
              <a:rPr lang="en-GB" kern="1200" dirty="0"/>
              <a:t> </a:t>
            </a:r>
            <a:r>
              <a:rPr lang="en-GB" kern="1200" dirty="0" err="1"/>
              <a:t>eru</a:t>
            </a:r>
            <a:r>
              <a:rPr lang="en-GB" kern="1200" dirty="0"/>
              <a:t> </a:t>
            </a:r>
            <a:r>
              <a:rPr lang="en-GB" dirty="0"/>
              <a:t>send, er </a:t>
            </a:r>
            <a:r>
              <a:rPr lang="en-GB" dirty="0" err="1"/>
              <a:t>almennt</a:t>
            </a:r>
            <a:r>
              <a:rPr lang="en-GB" dirty="0"/>
              <a:t> </a:t>
            </a:r>
            <a:r>
              <a:rPr lang="en-GB" dirty="0" err="1"/>
              <a:t>talin</a:t>
            </a:r>
            <a:r>
              <a:rPr lang="en-GB" dirty="0"/>
              <a:t> </a:t>
            </a:r>
            <a:r>
              <a:rPr lang="en-GB" dirty="0" err="1"/>
              <a:t>kurteisi</a:t>
            </a:r>
            <a:r>
              <a:rPr lang="en-GB" dirty="0"/>
              <a:t> </a:t>
            </a:r>
            <a:r>
              <a:rPr lang="en-GB" dirty="0" err="1"/>
              <a:t>að</a:t>
            </a:r>
            <a:r>
              <a:rPr lang="en-GB" dirty="0"/>
              <a:t> </a:t>
            </a:r>
            <a:r>
              <a:rPr lang="en-GB" dirty="0" err="1"/>
              <a:t>vara</a:t>
            </a:r>
            <a:r>
              <a:rPr lang="en-GB" dirty="0"/>
              <a:t> </a:t>
            </a:r>
            <a:r>
              <a:rPr lang="en-GB" dirty="0" err="1"/>
              <a:t>lesanda</a:t>
            </a:r>
            <a:r>
              <a:rPr lang="en-GB" dirty="0"/>
              <a:t> </a:t>
            </a:r>
            <a:r>
              <a:rPr lang="en-GB" dirty="0" err="1"/>
              <a:t>við</a:t>
            </a:r>
            <a:r>
              <a:rPr lang="en-GB" dirty="0"/>
              <a:t> </a:t>
            </a:r>
            <a:r>
              <a:rPr lang="en-GB" dirty="0" err="1"/>
              <a:t>lengd</a:t>
            </a:r>
            <a:r>
              <a:rPr lang="en-GB" dirty="0"/>
              <a:t> </a:t>
            </a:r>
            <a:r>
              <a:rPr lang="en-GB" dirty="0" err="1"/>
              <a:t>þeirra</a:t>
            </a:r>
            <a:r>
              <a:rPr lang="en-GB" dirty="0"/>
              <a:t> í </a:t>
            </a:r>
            <a:r>
              <a:rPr lang="en-GB" dirty="0" err="1"/>
              <a:t>upphafi</a:t>
            </a:r>
            <a:r>
              <a:rPr lang="en-GB" dirty="0"/>
              <a:t> </a:t>
            </a:r>
            <a:r>
              <a:rPr lang="en-GB" dirty="0" err="1"/>
              <a:t>skeytis</a:t>
            </a:r>
            <a:r>
              <a:rPr lang="en-GB" dirty="0"/>
              <a:t>).</a:t>
            </a:r>
            <a:endParaRPr lang="es-ES" kern="1200" dirty="0"/>
          </a:p>
        </p:txBody>
      </p:sp>
      <p:sp>
        <p:nvSpPr>
          <p:cNvPr id="20" name="Elipse 19">
            <a:extLst>
              <a:ext uri="{FF2B5EF4-FFF2-40B4-BE49-F238E27FC236}">
                <a16:creationId xmlns:a16="http://schemas.microsoft.com/office/drawing/2014/main" id="{5D4953F7-27E7-4EF1-AB69-198037DE7F6E}"/>
              </a:ext>
            </a:extLst>
          </p:cNvPr>
          <p:cNvSpPr/>
          <p:nvPr/>
        </p:nvSpPr>
        <p:spPr>
          <a:xfrm>
            <a:off x="614517" y="1404887"/>
            <a:ext cx="951377" cy="844182"/>
          </a:xfrm>
          <a:prstGeom prst="ellipse">
            <a:avLst/>
          </a:prstGeom>
        </p:spPr>
        <p:style>
          <a:lnRef idx="2">
            <a:schemeClr val="accent4"/>
          </a:lnRef>
          <a:fillRef idx="1">
            <a:schemeClr val="lt1"/>
          </a:fillRef>
          <a:effectRef idx="0">
            <a:schemeClr val="accent4"/>
          </a:effectRef>
          <a:fontRef idx="minor">
            <a:schemeClr val="dk1"/>
          </a:fontRef>
        </p:style>
      </p:sp>
      <p:sp>
        <p:nvSpPr>
          <p:cNvPr id="21" name="Forma libre: forma 20">
            <a:extLst>
              <a:ext uri="{FF2B5EF4-FFF2-40B4-BE49-F238E27FC236}">
                <a16:creationId xmlns:a16="http://schemas.microsoft.com/office/drawing/2014/main" id="{D5D5E8D5-9C2D-4769-BBC4-DEC680530C62}"/>
              </a:ext>
            </a:extLst>
          </p:cNvPr>
          <p:cNvSpPr/>
          <p:nvPr/>
        </p:nvSpPr>
        <p:spPr>
          <a:xfrm>
            <a:off x="1289312" y="2462092"/>
            <a:ext cx="8525569" cy="844182"/>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marL="0" lvl="0" indent="0" defTabSz="533400">
              <a:lnSpc>
                <a:spcPct val="90000"/>
              </a:lnSpc>
              <a:spcBef>
                <a:spcPct val="0"/>
              </a:spcBef>
              <a:spcAft>
                <a:spcPct val="35000"/>
              </a:spcAft>
              <a:buNone/>
            </a:pPr>
            <a:r>
              <a:rPr lang="en-GB" kern="1200" dirty="0" err="1"/>
              <a:t>Regla</a:t>
            </a:r>
            <a:r>
              <a:rPr lang="en-GB" kern="1200" dirty="0"/>
              <a:t> 5: </a:t>
            </a:r>
            <a:r>
              <a:rPr lang="en-GB" dirty="0" err="1"/>
              <a:t>Komdu</a:t>
            </a:r>
            <a:r>
              <a:rPr lang="en-GB" dirty="0"/>
              <a:t> </a:t>
            </a:r>
            <a:r>
              <a:rPr lang="en-GB" dirty="0" err="1"/>
              <a:t>vel</a:t>
            </a:r>
            <a:r>
              <a:rPr lang="en-GB" dirty="0"/>
              <a:t> </a:t>
            </a:r>
            <a:r>
              <a:rPr lang="en-GB" dirty="0" err="1"/>
              <a:t>fyrir</a:t>
            </a:r>
            <a:r>
              <a:rPr lang="en-GB" dirty="0"/>
              <a:t> á </a:t>
            </a:r>
            <a:r>
              <a:rPr lang="en-GB" dirty="0" err="1"/>
              <a:t>netinu</a:t>
            </a:r>
            <a:r>
              <a:rPr lang="en-GB" dirty="0"/>
              <a:t>.</a:t>
            </a:r>
            <a:r>
              <a:rPr lang="en-GB" kern="1200" dirty="0"/>
              <a:t> (</a:t>
            </a:r>
            <a:r>
              <a:rPr lang="en-GB" kern="1200" dirty="0" err="1"/>
              <a:t>Farðu</a:t>
            </a:r>
            <a:r>
              <a:rPr lang="en-GB" kern="1200" dirty="0"/>
              <a:t> </a:t>
            </a:r>
            <a:r>
              <a:rPr lang="en-GB" kern="1200" dirty="0" err="1"/>
              <a:t>yfir</a:t>
            </a:r>
            <a:r>
              <a:rPr lang="en-GB" kern="1200" dirty="0"/>
              <a:t> </a:t>
            </a:r>
            <a:r>
              <a:rPr lang="en-GB" kern="1200" dirty="0" err="1"/>
              <a:t>málfræði</a:t>
            </a:r>
            <a:r>
              <a:rPr lang="en-GB" kern="1200" dirty="0"/>
              <a:t> </a:t>
            </a:r>
            <a:r>
              <a:rPr lang="en-GB" kern="1200" dirty="0" err="1"/>
              <a:t>og</a:t>
            </a:r>
            <a:r>
              <a:rPr lang="en-GB" kern="1200" dirty="0"/>
              <a:t> </a:t>
            </a:r>
            <a:r>
              <a:rPr lang="en-GB" kern="1200" dirty="0" err="1"/>
              <a:t>stafsetningu</a:t>
            </a:r>
            <a:r>
              <a:rPr lang="en-GB" kern="1200" dirty="0"/>
              <a:t> </a:t>
            </a:r>
            <a:r>
              <a:rPr lang="en-GB" kern="1200" dirty="0" err="1"/>
              <a:t>áður</a:t>
            </a:r>
            <a:r>
              <a:rPr lang="en-GB" kern="1200" dirty="0"/>
              <a:t> </a:t>
            </a:r>
            <a:r>
              <a:rPr lang="en-GB" kern="1200" dirty="0" err="1"/>
              <a:t>en</a:t>
            </a:r>
            <a:r>
              <a:rPr lang="en-GB" kern="1200" dirty="0"/>
              <a:t> </a:t>
            </a:r>
            <a:r>
              <a:rPr lang="en-GB" kern="1200" dirty="0" err="1"/>
              <a:t>þú</a:t>
            </a:r>
            <a:r>
              <a:rPr lang="en-GB" kern="1200" dirty="0"/>
              <a:t> </a:t>
            </a:r>
            <a:r>
              <a:rPr lang="en-GB" kern="1200" dirty="0" err="1"/>
              <a:t>sendir</a:t>
            </a:r>
            <a:r>
              <a:rPr lang="en-GB" kern="1200" dirty="0"/>
              <a:t> </a:t>
            </a:r>
            <a:r>
              <a:rPr lang="en-GB" dirty="0" err="1"/>
              <a:t>skilaboð</a:t>
            </a:r>
            <a:r>
              <a:rPr lang="en-GB" dirty="0"/>
              <a:t>).</a:t>
            </a:r>
            <a:endParaRPr lang="es-ES" kern="1200" dirty="0"/>
          </a:p>
        </p:txBody>
      </p:sp>
      <p:sp>
        <p:nvSpPr>
          <p:cNvPr id="22" name="Elipse 21">
            <a:extLst>
              <a:ext uri="{FF2B5EF4-FFF2-40B4-BE49-F238E27FC236}">
                <a16:creationId xmlns:a16="http://schemas.microsoft.com/office/drawing/2014/main" id="{2DE79145-4823-41BB-B801-17958E407D21}"/>
              </a:ext>
            </a:extLst>
          </p:cNvPr>
          <p:cNvSpPr/>
          <p:nvPr/>
        </p:nvSpPr>
        <p:spPr>
          <a:xfrm>
            <a:off x="614517" y="2442941"/>
            <a:ext cx="951377" cy="844184"/>
          </a:xfrm>
          <a:prstGeom prst="ellipse">
            <a:avLst/>
          </a:prstGeom>
        </p:spPr>
        <p:style>
          <a:lnRef idx="2">
            <a:schemeClr val="accent4"/>
          </a:lnRef>
          <a:fillRef idx="1">
            <a:schemeClr val="lt1"/>
          </a:fillRef>
          <a:effectRef idx="0">
            <a:schemeClr val="accent4"/>
          </a:effectRef>
          <a:fontRef idx="minor">
            <a:schemeClr val="dk1"/>
          </a:fontRef>
        </p:style>
      </p:sp>
      <p:sp>
        <p:nvSpPr>
          <p:cNvPr id="23" name="Forma libre: forma 22">
            <a:extLst>
              <a:ext uri="{FF2B5EF4-FFF2-40B4-BE49-F238E27FC236}">
                <a16:creationId xmlns:a16="http://schemas.microsoft.com/office/drawing/2014/main" id="{3A23A3E1-CFCF-4CD3-8D0B-E5C7B081C241}"/>
              </a:ext>
            </a:extLst>
          </p:cNvPr>
          <p:cNvSpPr/>
          <p:nvPr/>
        </p:nvSpPr>
        <p:spPr>
          <a:xfrm>
            <a:off x="1372097" y="3519297"/>
            <a:ext cx="8442784" cy="799256"/>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1" numCol="1" spcCol="1270" anchor="ctr" anchorCtr="0">
            <a:noAutofit/>
          </a:bodyPr>
          <a:lstStyle/>
          <a:p>
            <a:pPr marL="0" lvl="0" indent="0" defTabSz="533400">
              <a:lnSpc>
                <a:spcPct val="90000"/>
              </a:lnSpc>
              <a:spcBef>
                <a:spcPct val="0"/>
              </a:spcBef>
              <a:spcAft>
                <a:spcPct val="35000"/>
              </a:spcAft>
              <a:buNone/>
            </a:pPr>
            <a:r>
              <a:rPr lang="en-GB" kern="1200" dirty="0" err="1"/>
              <a:t>Regla</a:t>
            </a:r>
            <a:r>
              <a:rPr lang="en-GB" kern="1200" dirty="0"/>
              <a:t> 6: </a:t>
            </a:r>
            <a:r>
              <a:rPr lang="en-GB" kern="1200" dirty="0" err="1"/>
              <a:t>Deildu</a:t>
            </a:r>
            <a:r>
              <a:rPr lang="en-GB" kern="1200" dirty="0"/>
              <a:t> </a:t>
            </a:r>
            <a:r>
              <a:rPr lang="en-GB" kern="1200" dirty="0" err="1"/>
              <a:t>sérfræði</a:t>
            </a:r>
            <a:r>
              <a:rPr lang="en-GB" dirty="0" err="1"/>
              <a:t>þekkingu</a:t>
            </a:r>
            <a:r>
              <a:rPr lang="en-GB" kern="1200" dirty="0"/>
              <a:t>. (</a:t>
            </a:r>
            <a:r>
              <a:rPr lang="en-GB" kern="1200" dirty="0" err="1"/>
              <a:t>Bjóddu</a:t>
            </a:r>
            <a:r>
              <a:rPr lang="en-GB" kern="1200" dirty="0"/>
              <a:t> </a:t>
            </a:r>
            <a:r>
              <a:rPr lang="en-GB" kern="1200" dirty="0" err="1"/>
              <a:t>þeim</a:t>
            </a:r>
            <a:r>
              <a:rPr lang="en-GB" kern="1200" dirty="0"/>
              <a:t> </a:t>
            </a:r>
            <a:r>
              <a:rPr lang="en-GB" kern="1200" dirty="0" err="1"/>
              <a:t>sem</a:t>
            </a:r>
            <a:r>
              <a:rPr lang="en-GB" kern="1200" dirty="0"/>
              <a:t> </a:t>
            </a:r>
            <a:r>
              <a:rPr lang="en-GB" kern="1200" dirty="0" err="1"/>
              <a:t>spyrja</a:t>
            </a:r>
            <a:r>
              <a:rPr lang="en-GB" kern="1200" dirty="0"/>
              <a:t> </a:t>
            </a:r>
            <a:r>
              <a:rPr lang="en-GB" kern="1200" dirty="0" err="1"/>
              <a:t>spurninga</a:t>
            </a:r>
            <a:r>
              <a:rPr lang="en-GB" kern="1200" dirty="0"/>
              <a:t> í </a:t>
            </a:r>
            <a:r>
              <a:rPr lang="en-GB" kern="1200" dirty="0" err="1"/>
              <a:t>umræðuhópum</a:t>
            </a:r>
            <a:r>
              <a:rPr lang="en-GB" kern="1200" dirty="0"/>
              <a:t> </a:t>
            </a:r>
            <a:r>
              <a:rPr lang="en-GB" kern="1200" dirty="0" err="1"/>
              <a:t>svör</a:t>
            </a:r>
            <a:r>
              <a:rPr lang="en-GB" kern="1200" dirty="0"/>
              <a:t> </a:t>
            </a:r>
            <a:r>
              <a:rPr lang="en-GB" kern="1200" dirty="0" err="1"/>
              <a:t>og</a:t>
            </a:r>
            <a:r>
              <a:rPr lang="en-GB" kern="1200" dirty="0"/>
              <a:t> </a:t>
            </a:r>
            <a:r>
              <a:rPr lang="en-GB" kern="1200" dirty="0" err="1"/>
              <a:t>aðstoð</a:t>
            </a:r>
            <a:r>
              <a:rPr lang="en-GB" kern="1200" dirty="0"/>
              <a:t>).</a:t>
            </a:r>
            <a:endParaRPr lang="es-ES" kern="1200" dirty="0"/>
          </a:p>
        </p:txBody>
      </p:sp>
      <p:sp>
        <p:nvSpPr>
          <p:cNvPr id="24" name="Elipse 23">
            <a:extLst>
              <a:ext uri="{FF2B5EF4-FFF2-40B4-BE49-F238E27FC236}">
                <a16:creationId xmlns:a16="http://schemas.microsoft.com/office/drawing/2014/main" id="{0C824496-F61A-442D-86F2-BC8C384A4215}"/>
              </a:ext>
            </a:extLst>
          </p:cNvPr>
          <p:cNvSpPr/>
          <p:nvPr/>
        </p:nvSpPr>
        <p:spPr>
          <a:xfrm>
            <a:off x="671458" y="3469049"/>
            <a:ext cx="951377" cy="844184"/>
          </a:xfrm>
          <a:prstGeom prst="ellipse">
            <a:avLst/>
          </a:prstGeom>
        </p:spPr>
        <p:style>
          <a:lnRef idx="2">
            <a:schemeClr val="accent4"/>
          </a:lnRef>
          <a:fillRef idx="1">
            <a:schemeClr val="lt1"/>
          </a:fillRef>
          <a:effectRef idx="0">
            <a:schemeClr val="accent4"/>
          </a:effectRef>
          <a:fontRef idx="minor">
            <a:schemeClr val="dk1"/>
          </a:fontRef>
        </p:style>
      </p:sp>
      <p:sp>
        <p:nvSpPr>
          <p:cNvPr id="25" name="Forma libre: forma 24">
            <a:extLst>
              <a:ext uri="{FF2B5EF4-FFF2-40B4-BE49-F238E27FC236}">
                <a16:creationId xmlns:a16="http://schemas.microsoft.com/office/drawing/2014/main" id="{7C278B39-AFB4-4F52-8C16-81C5E1DECABD}"/>
              </a:ext>
            </a:extLst>
          </p:cNvPr>
          <p:cNvSpPr/>
          <p:nvPr/>
        </p:nvSpPr>
        <p:spPr>
          <a:xfrm>
            <a:off x="1413490" y="4495157"/>
            <a:ext cx="8401391" cy="838864"/>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solidFill>
            <a:srgbClr val="4EAE3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0" rIns="85344" bIns="45721" numCol="1" spcCol="1270" anchor="ctr" anchorCtr="0">
            <a:noAutofit/>
          </a:bodyPr>
          <a:lstStyle/>
          <a:p>
            <a:pPr marL="0" lvl="0" indent="0" defTabSz="533400">
              <a:lnSpc>
                <a:spcPct val="90000"/>
              </a:lnSpc>
              <a:spcBef>
                <a:spcPct val="0"/>
              </a:spcBef>
              <a:spcAft>
                <a:spcPct val="35000"/>
              </a:spcAft>
              <a:buNone/>
            </a:pPr>
            <a:r>
              <a:rPr lang="en-GB" kern="1200" dirty="0" err="1"/>
              <a:t>Regla</a:t>
            </a:r>
            <a:r>
              <a:rPr lang="en-GB" kern="1200" dirty="0"/>
              <a:t> 7: </a:t>
            </a:r>
            <a:r>
              <a:rPr lang="en-GB" kern="1200" dirty="0" err="1"/>
              <a:t>Hjálpaðu</a:t>
            </a:r>
            <a:r>
              <a:rPr lang="en-GB" kern="1200" dirty="0"/>
              <a:t> </a:t>
            </a:r>
            <a:r>
              <a:rPr lang="en-GB" kern="1200" dirty="0" err="1"/>
              <a:t>til</a:t>
            </a:r>
            <a:r>
              <a:rPr lang="en-GB" kern="1200" dirty="0"/>
              <a:t> </a:t>
            </a:r>
            <a:r>
              <a:rPr lang="en-GB" kern="1200" dirty="0" err="1"/>
              <a:t>við</a:t>
            </a:r>
            <a:r>
              <a:rPr lang="en-GB" kern="1200" dirty="0"/>
              <a:t> </a:t>
            </a:r>
            <a:r>
              <a:rPr lang="en-GB" kern="1200" dirty="0" err="1"/>
              <a:t>að</a:t>
            </a:r>
            <a:r>
              <a:rPr lang="en-GB" kern="1200" dirty="0"/>
              <a:t> </a:t>
            </a:r>
            <a:r>
              <a:rPr lang="en-GB" kern="1200" dirty="0" err="1"/>
              <a:t>halda</a:t>
            </a:r>
            <a:r>
              <a:rPr lang="en-GB" kern="1200" dirty="0"/>
              <a:t> </a:t>
            </a:r>
            <a:r>
              <a:rPr lang="en-GB" kern="1200" dirty="0" err="1">
                <a:solidFill>
                  <a:schemeClr val="bg1"/>
                </a:solidFill>
              </a:rPr>
              <a:t>ágreiningi</a:t>
            </a:r>
            <a:r>
              <a:rPr lang="en-GB" kern="1200" dirty="0"/>
              <a:t> í </a:t>
            </a:r>
            <a:r>
              <a:rPr lang="en-GB" kern="1200" dirty="0" err="1"/>
              <a:t>skefjum</a:t>
            </a:r>
            <a:r>
              <a:rPr lang="en-GB" kern="1200" dirty="0"/>
              <a:t>. (Ekki </a:t>
            </a:r>
            <a:r>
              <a:rPr lang="en-GB" kern="1200" dirty="0" err="1"/>
              <a:t>steikja</a:t>
            </a:r>
            <a:r>
              <a:rPr lang="en-GB" kern="1200" dirty="0"/>
              <a:t> </a:t>
            </a:r>
            <a:r>
              <a:rPr lang="en-GB" kern="1200" dirty="0" err="1"/>
              <a:t>aðra</a:t>
            </a:r>
            <a:r>
              <a:rPr lang="en-GB" kern="1200" dirty="0"/>
              <a:t> (e. flame) </a:t>
            </a:r>
            <a:r>
              <a:rPr lang="en-GB" kern="1200" dirty="0" err="1"/>
              <a:t>og</a:t>
            </a:r>
            <a:r>
              <a:rPr lang="en-GB" kern="1200" dirty="0"/>
              <a:t>  ekki </a:t>
            </a:r>
            <a:r>
              <a:rPr lang="en-GB" kern="1200" dirty="0" err="1"/>
              <a:t>bregðast</a:t>
            </a:r>
            <a:r>
              <a:rPr lang="en-GB" kern="1200" dirty="0"/>
              <a:t> </a:t>
            </a:r>
            <a:r>
              <a:rPr lang="en-GB" kern="1200" dirty="0" err="1"/>
              <a:t>við</a:t>
            </a:r>
            <a:r>
              <a:rPr lang="en-GB" kern="1200" dirty="0"/>
              <a:t> </a:t>
            </a:r>
            <a:r>
              <a:rPr lang="en-GB" kern="1200" dirty="0" err="1"/>
              <a:t>ef</a:t>
            </a:r>
            <a:r>
              <a:rPr lang="en-GB" kern="1200" dirty="0"/>
              <a:t> </a:t>
            </a:r>
            <a:r>
              <a:rPr lang="en-GB" kern="1200" dirty="0" err="1"/>
              <a:t>þú</a:t>
            </a:r>
            <a:r>
              <a:rPr lang="en-GB" kern="1200" dirty="0"/>
              <a:t> </a:t>
            </a:r>
            <a:r>
              <a:rPr lang="en-GB" kern="1200" dirty="0" err="1"/>
              <a:t>verður</a:t>
            </a:r>
            <a:r>
              <a:rPr lang="en-GB" kern="1200" dirty="0"/>
              <a:t> </a:t>
            </a:r>
            <a:r>
              <a:rPr lang="en-GB" kern="1200" dirty="0" err="1"/>
              <a:t>fyrir</a:t>
            </a:r>
            <a:r>
              <a:rPr lang="en-GB" kern="1200" dirty="0"/>
              <a:t> </a:t>
            </a:r>
            <a:r>
              <a:rPr lang="en-GB" kern="1200" dirty="0" err="1"/>
              <a:t>steikingu</a:t>
            </a:r>
            <a:r>
              <a:rPr lang="en-GB" kern="1200" dirty="0"/>
              <a:t>. </a:t>
            </a:r>
            <a:endParaRPr lang="es-ES" kern="1200" dirty="0"/>
          </a:p>
        </p:txBody>
      </p:sp>
      <p:sp>
        <p:nvSpPr>
          <p:cNvPr id="26" name="Elipse 25">
            <a:extLst>
              <a:ext uri="{FF2B5EF4-FFF2-40B4-BE49-F238E27FC236}">
                <a16:creationId xmlns:a16="http://schemas.microsoft.com/office/drawing/2014/main" id="{EF89E0F8-691F-460C-81B0-81B6FE208E40}"/>
              </a:ext>
            </a:extLst>
          </p:cNvPr>
          <p:cNvSpPr/>
          <p:nvPr/>
        </p:nvSpPr>
        <p:spPr>
          <a:xfrm>
            <a:off x="676503" y="4489837"/>
            <a:ext cx="946332" cy="844184"/>
          </a:xfrm>
          <a:prstGeom prst="ellipse">
            <a:avLst/>
          </a:prstGeom>
        </p:spPr>
        <p:style>
          <a:lnRef idx="2">
            <a:schemeClr val="accent4"/>
          </a:lnRef>
          <a:fillRef idx="1">
            <a:schemeClr val="lt1"/>
          </a:fillRef>
          <a:effectRef idx="0">
            <a:schemeClr val="accent4"/>
          </a:effectRef>
          <a:fontRef idx="minor">
            <a:schemeClr val="dk1"/>
          </a:fontRef>
        </p:style>
      </p:sp>
    </p:spTree>
    <p:extLst>
      <p:ext uri="{BB962C8B-B14F-4D97-AF65-F5344CB8AC3E}">
        <p14:creationId xmlns:p14="http://schemas.microsoft.com/office/powerpoint/2010/main" val="247397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B5F83-C2C4-400B-B53D-C8B6060E1474}"/>
              </a:ext>
            </a:extLst>
          </p:cNvPr>
          <p:cNvSpPr txBox="1">
            <a:spLocks/>
          </p:cNvSpPr>
          <p:nvPr/>
        </p:nvSpPr>
        <p:spPr>
          <a:xfrm>
            <a:off x="2429522" y="330049"/>
            <a:ext cx="3666478"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just" fontAlgn="base">
              <a:lnSpc>
                <a:spcPct val="115000"/>
              </a:lnSpc>
              <a:spcAft>
                <a:spcPts val="1000"/>
              </a:spcAft>
              <a:buSzPts val="1000"/>
              <a:tabLst>
                <a:tab pos="-15240" algn="l"/>
              </a:tabLst>
            </a:pP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Netsiðir</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grpSp>
        <p:nvGrpSpPr>
          <p:cNvPr id="6" name="Grupo 5">
            <a:extLst>
              <a:ext uri="{FF2B5EF4-FFF2-40B4-BE49-F238E27FC236}">
                <a16:creationId xmlns:a16="http://schemas.microsoft.com/office/drawing/2014/main" id="{E62D687B-BD37-4147-874A-0BEFD30705FE}"/>
              </a:ext>
            </a:extLst>
          </p:cNvPr>
          <p:cNvGrpSpPr/>
          <p:nvPr/>
        </p:nvGrpSpPr>
        <p:grpSpPr>
          <a:xfrm>
            <a:off x="619760" y="2147447"/>
            <a:ext cx="9418320" cy="3069410"/>
            <a:chOff x="1973263" y="2648176"/>
            <a:chExt cx="7111877" cy="2371494"/>
          </a:xfrm>
          <a:solidFill>
            <a:srgbClr val="4EAE3A"/>
          </a:solidFill>
        </p:grpSpPr>
        <p:sp>
          <p:nvSpPr>
            <p:cNvPr id="13" name="Forma libre: forma 12">
              <a:extLst>
                <a:ext uri="{FF2B5EF4-FFF2-40B4-BE49-F238E27FC236}">
                  <a16:creationId xmlns:a16="http://schemas.microsoft.com/office/drawing/2014/main" id="{A2CECCFE-17EF-4585-B4A2-2E03BF2BA024}"/>
                </a:ext>
              </a:extLst>
            </p:cNvPr>
            <p:cNvSpPr/>
            <p:nvPr/>
          </p:nvSpPr>
          <p:spPr>
            <a:xfrm>
              <a:off x="2579318" y="2648177"/>
              <a:ext cx="6505822" cy="627388"/>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0" rIns="85344" bIns="45721" numCol="1" spcCol="1270" anchor="ctr" anchorCtr="0">
              <a:noAutofit/>
            </a:bodyPr>
            <a:lstStyle/>
            <a:p>
              <a:pPr marL="0" lvl="0" indent="0" defTabSz="533400">
                <a:lnSpc>
                  <a:spcPct val="90000"/>
                </a:lnSpc>
                <a:spcBef>
                  <a:spcPct val="0"/>
                </a:spcBef>
                <a:spcAft>
                  <a:spcPct val="35000"/>
                </a:spcAft>
                <a:buNone/>
              </a:pPr>
              <a:r>
                <a:rPr lang="en-GB" kern="1200" dirty="0" err="1"/>
                <a:t>Regla</a:t>
              </a:r>
              <a:r>
                <a:rPr lang="en-GB" kern="1200" dirty="0"/>
                <a:t> 8: Virtu </a:t>
              </a:r>
              <a:r>
                <a:rPr lang="en-GB" dirty="0" err="1"/>
                <a:t>fri</a:t>
              </a:r>
              <a:r>
                <a:rPr lang="is-IS" dirty="0"/>
                <a:t>ðhelgi</a:t>
              </a:r>
              <a:r>
                <a:rPr lang="en-GB" kern="1200" dirty="0"/>
                <a:t> </a:t>
              </a:r>
              <a:r>
                <a:rPr lang="en-GB" kern="1200" dirty="0" err="1"/>
                <a:t>annarra</a:t>
              </a:r>
              <a:r>
                <a:rPr lang="en-GB" kern="1200" dirty="0"/>
                <a:t>. (Ef </a:t>
              </a:r>
              <a:r>
                <a:rPr lang="en-GB" kern="1200" dirty="0" err="1"/>
                <a:t>þú</a:t>
              </a:r>
              <a:r>
                <a:rPr lang="en-GB" kern="1200" dirty="0"/>
                <a:t> </a:t>
              </a:r>
              <a:r>
                <a:rPr lang="en-GB" kern="1200" dirty="0" err="1"/>
                <a:t>vilt</a:t>
              </a:r>
              <a:r>
                <a:rPr lang="en-GB" kern="1200" dirty="0"/>
                <a:t> </a:t>
              </a:r>
              <a:r>
                <a:rPr lang="en-GB" kern="1200" dirty="0" err="1"/>
                <a:t>njóta</a:t>
              </a:r>
              <a:r>
                <a:rPr lang="en-GB" kern="1200" dirty="0"/>
                <a:t> </a:t>
              </a:r>
              <a:r>
                <a:rPr lang="en-GB" kern="1200" dirty="0" err="1"/>
                <a:t>virðingar</a:t>
              </a:r>
              <a:r>
                <a:rPr lang="en-GB" kern="1200" dirty="0"/>
                <a:t>, </a:t>
              </a:r>
              <a:r>
                <a:rPr lang="en-GB" kern="1200" dirty="0" err="1"/>
                <a:t>sýndu</a:t>
              </a:r>
              <a:r>
                <a:rPr lang="en-GB" kern="1200" dirty="0"/>
                <a:t> </a:t>
              </a:r>
              <a:r>
                <a:rPr lang="en-GB" kern="1200" dirty="0" err="1"/>
                <a:t>öðrum</a:t>
              </a:r>
              <a:r>
                <a:rPr lang="en-GB" kern="1200" dirty="0"/>
                <a:t> </a:t>
              </a:r>
              <a:r>
                <a:rPr lang="en-GB" kern="1200" dirty="0" err="1"/>
                <a:t>virðingu</a:t>
              </a:r>
              <a:r>
                <a:rPr lang="en-GB" kern="1200" dirty="0"/>
                <a:t>).</a:t>
              </a:r>
              <a:endParaRPr lang="es-ES" kern="1200" dirty="0"/>
            </a:p>
          </p:txBody>
        </p:sp>
        <p:sp>
          <p:nvSpPr>
            <p:cNvPr id="14" name="Elipse 13">
              <a:extLst>
                <a:ext uri="{FF2B5EF4-FFF2-40B4-BE49-F238E27FC236}">
                  <a16:creationId xmlns:a16="http://schemas.microsoft.com/office/drawing/2014/main" id="{5CFF02F7-E8B1-4731-9785-236421CD375D}"/>
                </a:ext>
              </a:extLst>
            </p:cNvPr>
            <p:cNvSpPr/>
            <p:nvPr/>
          </p:nvSpPr>
          <p:spPr>
            <a:xfrm>
              <a:off x="1973263" y="2648176"/>
              <a:ext cx="744683" cy="647128"/>
            </a:xfrm>
            <a:prstGeom prst="ellipse">
              <a:avLst/>
            </a:prstGeom>
          </p:spPr>
          <p:style>
            <a:lnRef idx="2">
              <a:schemeClr val="accent4"/>
            </a:lnRef>
            <a:fillRef idx="1">
              <a:schemeClr val="lt1"/>
            </a:fillRef>
            <a:effectRef idx="0">
              <a:schemeClr val="accent4"/>
            </a:effectRef>
            <a:fontRef idx="minor">
              <a:schemeClr val="dk1"/>
            </a:fontRef>
          </p:style>
        </p:sp>
        <p:sp>
          <p:nvSpPr>
            <p:cNvPr id="15" name="Forma libre: forma 14">
              <a:extLst>
                <a:ext uri="{FF2B5EF4-FFF2-40B4-BE49-F238E27FC236}">
                  <a16:creationId xmlns:a16="http://schemas.microsoft.com/office/drawing/2014/main" id="{2138654C-E204-411E-BC0F-EED26E8FB3FA}"/>
                </a:ext>
              </a:extLst>
            </p:cNvPr>
            <p:cNvSpPr/>
            <p:nvPr/>
          </p:nvSpPr>
          <p:spPr>
            <a:xfrm>
              <a:off x="2579318" y="3484243"/>
              <a:ext cx="6505822" cy="657716"/>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marL="0" lvl="0" indent="0" defTabSz="533400">
                <a:lnSpc>
                  <a:spcPct val="90000"/>
                </a:lnSpc>
                <a:spcBef>
                  <a:spcPct val="0"/>
                </a:spcBef>
                <a:spcAft>
                  <a:spcPct val="35000"/>
                </a:spcAft>
                <a:buNone/>
              </a:pPr>
              <a:r>
                <a:rPr lang="en-GB" kern="1200" dirty="0" err="1"/>
                <a:t>Regla</a:t>
              </a:r>
              <a:r>
                <a:rPr lang="en-GB" kern="1200" dirty="0"/>
                <a:t> 9: </a:t>
              </a:r>
              <a:r>
                <a:rPr lang="en-GB" kern="1200" dirty="0" err="1"/>
                <a:t>Misnotaðu</a:t>
              </a:r>
              <a:r>
                <a:rPr lang="en-GB" kern="1200" dirty="0"/>
                <a:t> ekki </a:t>
              </a:r>
              <a:r>
                <a:rPr lang="en-GB" kern="1200" dirty="0" err="1"/>
                <a:t>vald</a:t>
              </a:r>
              <a:r>
                <a:rPr lang="en-GB" kern="1200" dirty="0"/>
                <a:t> </a:t>
              </a:r>
              <a:r>
                <a:rPr lang="en-GB" kern="1200" dirty="0" err="1"/>
                <a:t>þitt</a:t>
              </a:r>
              <a:r>
                <a:rPr lang="en-GB" kern="1200" dirty="0"/>
                <a:t>. (</a:t>
              </a:r>
              <a:r>
                <a:rPr lang="en-GB" kern="1200" dirty="0" err="1"/>
                <a:t>Þó</a:t>
              </a:r>
              <a:r>
                <a:rPr lang="en-GB" kern="1200" dirty="0"/>
                <a:t> </a:t>
              </a:r>
              <a:r>
                <a:rPr lang="en-GB" kern="1200" dirty="0" err="1"/>
                <a:t>að</a:t>
              </a:r>
              <a:r>
                <a:rPr lang="en-GB" kern="1200" dirty="0"/>
                <a:t> </a:t>
              </a:r>
              <a:r>
                <a:rPr lang="en-GB" kern="1200" dirty="0" err="1"/>
                <a:t>þú</a:t>
              </a:r>
              <a:r>
                <a:rPr lang="en-GB" kern="1200" dirty="0"/>
                <a:t> </a:t>
              </a:r>
              <a:r>
                <a:rPr lang="en-GB" kern="1200" dirty="0" err="1"/>
                <a:t>vitir</a:t>
              </a:r>
              <a:r>
                <a:rPr lang="en-GB" kern="1200" dirty="0"/>
                <a:t> </a:t>
              </a:r>
              <a:r>
                <a:rPr lang="en-GB" dirty="0" err="1"/>
                <a:t>meira</a:t>
              </a:r>
              <a:r>
                <a:rPr lang="en-GB" dirty="0"/>
                <a:t> </a:t>
              </a:r>
              <a:r>
                <a:rPr lang="en-GB" dirty="0" err="1"/>
                <a:t>en</a:t>
              </a:r>
              <a:r>
                <a:rPr lang="en-GB" dirty="0"/>
                <a:t> </a:t>
              </a:r>
              <a:r>
                <a:rPr lang="en-GB" dirty="0" err="1"/>
                <a:t>aðrir</a:t>
              </a:r>
              <a:r>
                <a:rPr lang="en-GB" dirty="0"/>
                <a:t> </a:t>
              </a:r>
              <a:r>
                <a:rPr lang="en-GB" dirty="0" err="1"/>
                <a:t>hefur</a:t>
              </a:r>
              <a:r>
                <a:rPr lang="en-GB" dirty="0"/>
                <a:t> </a:t>
              </a:r>
              <a:r>
                <a:rPr lang="en-GB" dirty="0" err="1"/>
                <a:t>þú</a:t>
              </a:r>
              <a:r>
                <a:rPr lang="en-GB" dirty="0"/>
                <a:t> ekki </a:t>
              </a:r>
              <a:r>
                <a:rPr lang="en-GB" dirty="0" err="1"/>
                <a:t>rétt</a:t>
              </a:r>
              <a:r>
                <a:rPr lang="en-GB" dirty="0"/>
                <a:t> á </a:t>
              </a:r>
              <a:r>
                <a:rPr lang="en-GB" dirty="0" err="1"/>
                <a:t>að</a:t>
              </a:r>
              <a:r>
                <a:rPr lang="en-GB" dirty="0"/>
                <a:t> </a:t>
              </a:r>
              <a:r>
                <a:rPr lang="en-GB" kern="1200" dirty="0" err="1"/>
                <a:t>beita</a:t>
              </a:r>
              <a:r>
                <a:rPr lang="en-GB" kern="1200" dirty="0"/>
                <a:t> </a:t>
              </a:r>
              <a:r>
                <a:rPr lang="en-GB" kern="1200" dirty="0" err="1"/>
                <a:t>valdníðslu</a:t>
              </a:r>
              <a:r>
                <a:rPr lang="en-GB" kern="1200" dirty="0"/>
                <a:t>).</a:t>
              </a:r>
              <a:endParaRPr lang="es-ES" kern="1200" dirty="0"/>
            </a:p>
          </p:txBody>
        </p:sp>
        <p:sp>
          <p:nvSpPr>
            <p:cNvPr id="16" name="Elipse 15">
              <a:extLst>
                <a:ext uri="{FF2B5EF4-FFF2-40B4-BE49-F238E27FC236}">
                  <a16:creationId xmlns:a16="http://schemas.microsoft.com/office/drawing/2014/main" id="{0B7A5F3E-A8A4-45DC-AC5B-4CEEB1460F4D}"/>
                </a:ext>
              </a:extLst>
            </p:cNvPr>
            <p:cNvSpPr/>
            <p:nvPr/>
          </p:nvSpPr>
          <p:spPr>
            <a:xfrm>
              <a:off x="1990538" y="3516734"/>
              <a:ext cx="744683" cy="647129"/>
            </a:xfrm>
            <a:prstGeom prst="ellipse">
              <a:avLst/>
            </a:prstGeom>
          </p:spPr>
          <p:style>
            <a:lnRef idx="2">
              <a:schemeClr val="accent4"/>
            </a:lnRef>
            <a:fillRef idx="1">
              <a:schemeClr val="lt1"/>
            </a:fillRef>
            <a:effectRef idx="0">
              <a:schemeClr val="accent4"/>
            </a:effectRef>
            <a:fontRef idx="minor">
              <a:schemeClr val="dk1"/>
            </a:fontRef>
          </p:style>
        </p:sp>
        <p:sp>
          <p:nvSpPr>
            <p:cNvPr id="17" name="Forma libre: forma 16">
              <a:extLst>
                <a:ext uri="{FF2B5EF4-FFF2-40B4-BE49-F238E27FC236}">
                  <a16:creationId xmlns:a16="http://schemas.microsoft.com/office/drawing/2014/main" id="{EA884E72-284E-4D41-B4B2-397A8AB4C9DD}"/>
                </a:ext>
              </a:extLst>
            </p:cNvPr>
            <p:cNvSpPr/>
            <p:nvPr/>
          </p:nvSpPr>
          <p:spPr>
            <a:xfrm>
              <a:off x="2579318" y="4322663"/>
              <a:ext cx="6505822" cy="647129"/>
            </a:xfrm>
            <a:custGeom>
              <a:avLst/>
              <a:gdLst>
                <a:gd name="connsiteX0" fmla="*/ 0 w 6505822"/>
                <a:gd name="connsiteY0" fmla="*/ 0 h 446184"/>
                <a:gd name="connsiteX1" fmla="*/ 6282730 w 6505822"/>
                <a:gd name="connsiteY1" fmla="*/ 0 h 446184"/>
                <a:gd name="connsiteX2" fmla="*/ 6505822 w 6505822"/>
                <a:gd name="connsiteY2" fmla="*/ 223092 h 446184"/>
                <a:gd name="connsiteX3" fmla="*/ 6282730 w 6505822"/>
                <a:gd name="connsiteY3" fmla="*/ 446184 h 446184"/>
                <a:gd name="connsiteX4" fmla="*/ 0 w 6505822"/>
                <a:gd name="connsiteY4" fmla="*/ 446184 h 446184"/>
                <a:gd name="connsiteX5" fmla="*/ 0 w 6505822"/>
                <a:gd name="connsiteY5" fmla="*/ 0 h 44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5822" h="446184">
                  <a:moveTo>
                    <a:pt x="6505822" y="446183"/>
                  </a:moveTo>
                  <a:lnTo>
                    <a:pt x="223092" y="446183"/>
                  </a:lnTo>
                  <a:lnTo>
                    <a:pt x="0" y="223092"/>
                  </a:lnTo>
                  <a:lnTo>
                    <a:pt x="223092" y="1"/>
                  </a:lnTo>
                  <a:lnTo>
                    <a:pt x="6505822" y="1"/>
                  </a:lnTo>
                  <a:lnTo>
                    <a:pt x="6505822" y="446183"/>
                  </a:lnTo>
                  <a:close/>
                </a:path>
              </a:pathLst>
            </a:cu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8301" tIns="45721" rIns="85344" bIns="45720" numCol="1" spcCol="1270" anchor="ctr" anchorCtr="0">
              <a:noAutofit/>
            </a:bodyPr>
            <a:lstStyle/>
            <a:p>
              <a:pPr marL="0" lvl="0" indent="0" defTabSz="533400">
                <a:lnSpc>
                  <a:spcPct val="90000"/>
                </a:lnSpc>
                <a:spcBef>
                  <a:spcPct val="0"/>
                </a:spcBef>
                <a:spcAft>
                  <a:spcPct val="35000"/>
                </a:spcAft>
                <a:buNone/>
              </a:pPr>
              <a:r>
                <a:rPr lang="en-GB" kern="1200" dirty="0" err="1"/>
                <a:t>Regla</a:t>
              </a:r>
              <a:r>
                <a:rPr lang="en-GB" kern="1200" dirty="0"/>
                <a:t> 10: Vertu </a:t>
              </a:r>
              <a:r>
                <a:rPr lang="en-GB" kern="1200" dirty="0" err="1"/>
                <a:t>fús</a:t>
              </a:r>
              <a:r>
                <a:rPr lang="en-GB" kern="1200" dirty="0"/>
                <a:t> </a:t>
              </a:r>
              <a:r>
                <a:rPr lang="en-GB" kern="1200" dirty="0" err="1"/>
                <a:t>til</a:t>
              </a:r>
              <a:r>
                <a:rPr lang="en-GB" kern="1200" dirty="0"/>
                <a:t> </a:t>
              </a:r>
              <a:r>
                <a:rPr lang="en-GB" kern="1200" dirty="0" err="1"/>
                <a:t>að</a:t>
              </a:r>
              <a:r>
                <a:rPr lang="en-GB" kern="1200" dirty="0"/>
                <a:t> </a:t>
              </a:r>
              <a:r>
                <a:rPr lang="en-GB" kern="1200" dirty="0" err="1"/>
                <a:t>fyrirgefa</a:t>
              </a:r>
              <a:r>
                <a:rPr lang="en-GB" kern="1200" dirty="0"/>
                <a:t> </a:t>
              </a:r>
              <a:r>
                <a:rPr lang="en-GB" dirty="0" err="1"/>
                <a:t>mistök</a:t>
              </a:r>
              <a:r>
                <a:rPr lang="en-GB" dirty="0"/>
                <a:t> </a:t>
              </a:r>
              <a:r>
                <a:rPr lang="en-GB" dirty="0" err="1"/>
                <a:t>annarra</a:t>
              </a:r>
              <a:r>
                <a:rPr lang="en-GB" dirty="0"/>
                <a:t>. </a:t>
              </a:r>
              <a:r>
                <a:rPr lang="en-GB" kern="1200" dirty="0"/>
                <a:t>(</a:t>
              </a:r>
              <a:r>
                <a:rPr lang="en-GB" kern="1200" dirty="0" err="1"/>
                <a:t>Sýndu</a:t>
              </a:r>
              <a:r>
                <a:rPr lang="en-GB" kern="1200" dirty="0"/>
                <a:t> </a:t>
              </a:r>
              <a:r>
                <a:rPr lang="en-GB" kern="1200" dirty="0" err="1"/>
                <a:t>vinsemd</a:t>
              </a:r>
              <a:r>
                <a:rPr lang="en-GB" kern="1200" dirty="0"/>
                <a:t>, </a:t>
              </a:r>
              <a:r>
                <a:rPr lang="en-GB" kern="1200" dirty="0" err="1"/>
                <a:t>kurteisi</a:t>
              </a:r>
              <a:r>
                <a:rPr lang="en-GB" kern="1200" dirty="0"/>
                <a:t> </a:t>
              </a:r>
              <a:r>
                <a:rPr lang="en-GB" kern="1200" dirty="0" err="1"/>
                <a:t>og</a:t>
              </a:r>
              <a:r>
                <a:rPr lang="en-GB" kern="1200" dirty="0"/>
                <a:t> </a:t>
              </a:r>
              <a:r>
                <a:rPr lang="en-GB" kern="1200" dirty="0" err="1"/>
                <a:t>gagnrýndu</a:t>
              </a:r>
              <a:r>
                <a:rPr lang="en-GB" kern="1200" dirty="0"/>
                <a:t> ekki).</a:t>
              </a:r>
              <a:endParaRPr lang="es-ES" kern="1200" dirty="0"/>
            </a:p>
          </p:txBody>
        </p:sp>
        <p:sp>
          <p:nvSpPr>
            <p:cNvPr id="18" name="Elipse 17">
              <a:extLst>
                <a:ext uri="{FF2B5EF4-FFF2-40B4-BE49-F238E27FC236}">
                  <a16:creationId xmlns:a16="http://schemas.microsoft.com/office/drawing/2014/main" id="{6C045D18-ACE5-42CE-BF80-601A5EE2C0E7}"/>
                </a:ext>
              </a:extLst>
            </p:cNvPr>
            <p:cNvSpPr/>
            <p:nvPr/>
          </p:nvSpPr>
          <p:spPr>
            <a:xfrm>
              <a:off x="1990538" y="4372541"/>
              <a:ext cx="744683" cy="647129"/>
            </a:xfrm>
            <a:prstGeom prst="ellipse">
              <a:avLst/>
            </a:prstGeom>
          </p:spPr>
          <p:style>
            <a:lnRef idx="2">
              <a:schemeClr val="accent4"/>
            </a:lnRef>
            <a:fillRef idx="1">
              <a:schemeClr val="lt1"/>
            </a:fillRef>
            <a:effectRef idx="0">
              <a:schemeClr val="accent4"/>
            </a:effectRef>
            <a:fontRef idx="minor">
              <a:schemeClr val="dk1"/>
            </a:fontRef>
          </p:style>
        </p:sp>
      </p:grpSp>
    </p:spTree>
    <p:extLst>
      <p:ext uri="{BB962C8B-B14F-4D97-AF65-F5344CB8AC3E}">
        <p14:creationId xmlns:p14="http://schemas.microsoft.com/office/powerpoint/2010/main" val="3223301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980357" y="2295991"/>
            <a:ext cx="4310734" cy="469036"/>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dirty="0">
                <a:cs typeface="Arial" pitchFamily="34" charset="0"/>
              </a:rPr>
              <a:t>1. </a:t>
            </a:r>
            <a:r>
              <a:rPr lang="en-GB" altLang="ko-KR" dirty="0" err="1">
                <a:cs typeface="Arial" pitchFamily="34" charset="0"/>
              </a:rPr>
              <a:t>Hverjar</a:t>
            </a:r>
            <a:r>
              <a:rPr lang="en-GB" altLang="ko-KR" dirty="0">
                <a:cs typeface="Arial" pitchFamily="34" charset="0"/>
              </a:rPr>
              <a:t> </a:t>
            </a:r>
            <a:r>
              <a:rPr lang="en-GB" altLang="ko-KR" dirty="0" err="1">
                <a:cs typeface="Arial" pitchFamily="34" charset="0"/>
              </a:rPr>
              <a:t>þessara</a:t>
            </a:r>
            <a:r>
              <a:rPr lang="en-GB" altLang="ko-KR" dirty="0">
                <a:cs typeface="Arial" pitchFamily="34" charset="0"/>
              </a:rPr>
              <a:t> </a:t>
            </a:r>
            <a:r>
              <a:rPr lang="en-GB" altLang="ko-KR" dirty="0" err="1">
                <a:cs typeface="Arial" pitchFamily="34" charset="0"/>
              </a:rPr>
              <a:t>aðgerðar</a:t>
            </a:r>
            <a:r>
              <a:rPr lang="en-GB" altLang="ko-KR" dirty="0">
                <a:cs typeface="Arial" pitchFamily="34" charset="0"/>
              </a:rPr>
              <a:t> </a:t>
            </a:r>
            <a:r>
              <a:rPr lang="en-GB" altLang="ko-KR" dirty="0" err="1">
                <a:cs typeface="Arial" pitchFamily="34" charset="0"/>
              </a:rPr>
              <a:t>eru</a:t>
            </a:r>
            <a:r>
              <a:rPr lang="en-GB" altLang="ko-KR" dirty="0">
                <a:cs typeface="Arial" pitchFamily="34" charset="0"/>
              </a:rPr>
              <a:t> </a:t>
            </a:r>
            <a:r>
              <a:rPr lang="en-GB" altLang="ko-KR" dirty="0" err="1">
                <a:cs typeface="Arial" pitchFamily="34" charset="0"/>
              </a:rPr>
              <a:t>meðal</a:t>
            </a:r>
            <a:r>
              <a:rPr lang="en-GB" altLang="ko-KR" dirty="0">
                <a:cs typeface="Arial" pitchFamily="34" charset="0"/>
              </a:rPr>
              <a:t> </a:t>
            </a:r>
            <a:r>
              <a:rPr lang="en-GB" altLang="ko-KR" dirty="0" err="1">
                <a:cs typeface="Arial" pitchFamily="34" charset="0"/>
              </a:rPr>
              <a:t>þeirra</a:t>
            </a:r>
            <a:r>
              <a:rPr lang="en-GB" altLang="ko-KR" dirty="0">
                <a:cs typeface="Arial" pitchFamily="34" charset="0"/>
              </a:rPr>
              <a:t> </a:t>
            </a:r>
            <a:r>
              <a:rPr lang="en-GB" altLang="ko-KR" dirty="0" err="1">
                <a:cs typeface="Arial" pitchFamily="34" charset="0"/>
              </a:rPr>
              <a:t>sem</a:t>
            </a:r>
            <a:r>
              <a:rPr lang="en-GB" altLang="ko-KR" dirty="0">
                <a:cs typeface="Arial" pitchFamily="34" charset="0"/>
              </a:rPr>
              <a:t> UNESCO </a:t>
            </a:r>
            <a:r>
              <a:rPr lang="en-GB" altLang="ko-KR" dirty="0" err="1">
                <a:cs typeface="Arial" pitchFamily="34" charset="0"/>
              </a:rPr>
              <a:t>leggur</a:t>
            </a:r>
            <a:r>
              <a:rPr lang="en-GB" altLang="ko-KR" dirty="0">
                <a:cs typeface="Arial" pitchFamily="34" charset="0"/>
              </a:rPr>
              <a:t> </a:t>
            </a:r>
            <a:r>
              <a:rPr lang="en-GB" altLang="ko-KR" dirty="0" err="1">
                <a:cs typeface="Arial" pitchFamily="34" charset="0"/>
              </a:rPr>
              <a:t>til</a:t>
            </a:r>
            <a:r>
              <a:rPr lang="en-GB" altLang="ko-KR" dirty="0">
                <a:cs typeface="Arial" pitchFamily="34" charset="0"/>
              </a:rPr>
              <a:t> </a:t>
            </a:r>
            <a:r>
              <a:rPr lang="en-GB" altLang="ko-KR" dirty="0" err="1">
                <a:cs typeface="Arial" pitchFamily="34" charset="0"/>
              </a:rPr>
              <a:t>vegna</a:t>
            </a:r>
            <a:r>
              <a:rPr lang="en-GB" altLang="ko-KR" dirty="0">
                <a:cs typeface="Arial" pitchFamily="34" charset="0"/>
              </a:rPr>
              <a:t> </a:t>
            </a:r>
            <a:r>
              <a:rPr lang="en-GB" altLang="ko-KR" dirty="0" err="1">
                <a:cs typeface="Arial" pitchFamily="34" charset="0"/>
              </a:rPr>
              <a:t>verndunar</a:t>
            </a:r>
            <a:r>
              <a:rPr lang="en-GB" altLang="ko-KR" dirty="0">
                <a:cs typeface="Arial" pitchFamily="34" charset="0"/>
              </a:rPr>
              <a:t> </a:t>
            </a:r>
            <a:r>
              <a:rPr lang="en-GB" altLang="ko-KR" dirty="0" err="1">
                <a:cs typeface="Arial" pitchFamily="34" charset="0"/>
              </a:rPr>
              <a:t>óáþreifanlegs</a:t>
            </a:r>
            <a:r>
              <a:rPr lang="en-GB" altLang="ko-KR" dirty="0">
                <a:cs typeface="Arial" pitchFamily="34" charset="0"/>
              </a:rPr>
              <a:t> </a:t>
            </a:r>
            <a:r>
              <a:rPr lang="en-GB" altLang="ko-KR" dirty="0" err="1">
                <a:cs typeface="Arial" pitchFamily="34" charset="0"/>
              </a:rPr>
              <a:t>menningararfs</a:t>
            </a:r>
            <a:r>
              <a:rPr lang="en-GB" altLang="ko-KR" dirty="0">
                <a:cs typeface="Arial" pitchFamily="34" charset="0"/>
              </a:rPr>
              <a:t>?</a:t>
            </a: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980357" y="3177028"/>
            <a:ext cx="412430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07000"/>
              </a:lnSpc>
              <a:spcAft>
                <a:spcPts val="800"/>
              </a:spcAft>
            </a:pP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Að</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koma</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upp</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vefsíðu</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sem</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miðlar</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öllum</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atriðum</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sem</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fram</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koma</a:t>
            </a:r>
            <a:r>
              <a:rPr lang="es-ES" dirty="0">
                <a:latin typeface="Calibri" panose="020F0502020204030204" pitchFamily="34" charset="0"/>
                <a:ea typeface="Calibri" panose="020F0502020204030204" pitchFamily="34" charset="0"/>
                <a:cs typeface="Calibri" panose="020F0502020204030204" pitchFamily="34" charset="0"/>
              </a:rPr>
              <a:t> á lista UNESCO </a:t>
            </a:r>
            <a:r>
              <a:rPr lang="es-ES" dirty="0" err="1">
                <a:latin typeface="Calibri" panose="020F0502020204030204" pitchFamily="34" charset="0"/>
                <a:ea typeface="Calibri" panose="020F0502020204030204" pitchFamily="34" charset="0"/>
                <a:cs typeface="Calibri" panose="020F0502020204030204" pitchFamily="34" charset="0"/>
              </a:rPr>
              <a:t>um</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óáþreifanlegan</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menningararf</a:t>
            </a:r>
            <a:r>
              <a:rPr lang="es-ES" dirty="0">
                <a:latin typeface="Calibri" panose="020F0502020204030204" pitchFamily="34" charset="0"/>
                <a:ea typeface="Calibri" panose="020F0502020204030204" pitchFamily="34" charset="0"/>
                <a:cs typeface="Calibri" panose="020F0502020204030204" pitchFamily="34" charset="0"/>
              </a:rPr>
              <a:t>. </a:t>
            </a:r>
          </a:p>
          <a:p>
            <a:pPr lvl="0" algn="just">
              <a:lnSpc>
                <a:spcPct val="107000"/>
              </a:lnSpc>
              <a:spcAft>
                <a:spcPts val="800"/>
              </a:spcAft>
            </a:pPr>
            <a:r>
              <a:rPr lang="es-ES" b="1" dirty="0">
                <a:latin typeface="Calibri" panose="020F0502020204030204" pitchFamily="34" charset="0"/>
                <a:ea typeface="Calibri" panose="020F0502020204030204" pitchFamily="34" charset="0"/>
                <a:cs typeface="Calibri" panose="020F0502020204030204" pitchFamily="34" charset="0"/>
              </a:rPr>
              <a:t>- </a:t>
            </a:r>
            <a:r>
              <a:rPr lang="is-IS" b="1" dirty="0"/>
              <a:t>Rannsaka og skrá arfleifð með fullnægjandi hætti (ljósmyndir á stafrænt form, gerð hljóð- og myndefnis), samskiptaáætlanir.</a:t>
            </a:r>
            <a:endParaRPr lang="en-GB" b="1" dirty="0">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800"/>
              </a:spcAft>
            </a:pP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Árleg</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hátíðarhöld</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til</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að</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standa</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vörð</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um</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evrópskan</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óáþreifanlegan</a:t>
            </a:r>
            <a:r>
              <a:rPr lang="es-ES" dirty="0">
                <a:latin typeface="Calibri" panose="020F0502020204030204" pitchFamily="34" charset="0"/>
                <a:ea typeface="Calibri" panose="020F0502020204030204" pitchFamily="34" charset="0"/>
                <a:cs typeface="Calibri" panose="020F0502020204030204" pitchFamily="34" charset="0"/>
              </a:rPr>
              <a:t> </a:t>
            </a:r>
            <a:r>
              <a:rPr lang="es-ES" dirty="0" err="1">
                <a:latin typeface="Calibri" panose="020F0502020204030204" pitchFamily="34" charset="0"/>
                <a:ea typeface="Calibri" panose="020F0502020204030204" pitchFamily="34" charset="0"/>
                <a:cs typeface="Calibri" panose="020F0502020204030204" pitchFamily="34" charset="0"/>
              </a:rPr>
              <a:t>menningararf</a:t>
            </a:r>
            <a:r>
              <a:rPr lang="es-ES" dirty="0">
                <a:latin typeface="Calibri" panose="020F0502020204030204" pitchFamily="34" charset="0"/>
                <a:ea typeface="Calibri" panose="020F0502020204030204" pitchFamily="34" charset="0"/>
                <a:cs typeface="Calibri" panose="020F0502020204030204" pitchFamily="34" charset="0"/>
              </a:rPr>
              <a:t>. </a:t>
            </a:r>
            <a:endParaRPr lang="en-GB"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19" name="Oval 18">
            <a:extLst>
              <a:ext uri="{FF2B5EF4-FFF2-40B4-BE49-F238E27FC236}">
                <a16:creationId xmlns:a16="http://schemas.microsoft.com/office/drawing/2014/main" id="{C5316071-172F-42AE-A310-69D62C5D0BAA}"/>
              </a:ext>
            </a:extLst>
          </p:cNvPr>
          <p:cNvSpPr/>
          <p:nvPr/>
        </p:nvSpPr>
        <p:spPr>
          <a:xfrm>
            <a:off x="2296701" y="1380940"/>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5893800" y="2295991"/>
            <a:ext cx="5103547" cy="229523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dirty="0">
                <a:cs typeface="Arial" pitchFamily="34" charset="0"/>
              </a:rPr>
              <a:t>2. </a:t>
            </a:r>
            <a:r>
              <a:rPr lang="en-GB" altLang="ko-KR" dirty="0" err="1">
                <a:cs typeface="Arial" pitchFamily="34" charset="0"/>
              </a:rPr>
              <a:t>Internetið</a:t>
            </a:r>
            <a:r>
              <a:rPr lang="en-GB" altLang="ko-KR" dirty="0">
                <a:cs typeface="Arial" pitchFamily="34" charset="0"/>
              </a:rPr>
              <a:t>, </a:t>
            </a:r>
            <a:r>
              <a:rPr lang="en-GB" altLang="ko-KR" dirty="0" err="1">
                <a:cs typeface="Arial" pitchFamily="34" charset="0"/>
              </a:rPr>
              <a:t>samfélagsnet</a:t>
            </a:r>
            <a:r>
              <a:rPr lang="en-GB" altLang="ko-KR" dirty="0">
                <a:cs typeface="Arial" pitchFamily="34" charset="0"/>
              </a:rPr>
              <a:t> </a:t>
            </a:r>
            <a:r>
              <a:rPr lang="en-GB" altLang="ko-KR" dirty="0" err="1">
                <a:cs typeface="Arial" pitchFamily="34" charset="0"/>
              </a:rPr>
              <a:t>og</a:t>
            </a:r>
            <a:r>
              <a:rPr lang="en-GB" altLang="ko-KR" dirty="0">
                <a:cs typeface="Arial" pitchFamily="34" charset="0"/>
              </a:rPr>
              <a:t> </a:t>
            </a:r>
            <a:r>
              <a:rPr lang="en-GB" altLang="ko-KR" dirty="0" err="1">
                <a:cs typeface="Arial" pitchFamily="34" charset="0"/>
              </a:rPr>
              <a:t>tiltæk</a:t>
            </a:r>
            <a:r>
              <a:rPr lang="en-GB" altLang="ko-KR" dirty="0">
                <a:cs typeface="Arial" pitchFamily="34" charset="0"/>
              </a:rPr>
              <a:t> </a:t>
            </a:r>
            <a:r>
              <a:rPr lang="en-GB" altLang="ko-KR" dirty="0" err="1">
                <a:cs typeface="Arial" pitchFamily="34" charset="0"/>
              </a:rPr>
              <a:t>stafræn</a:t>
            </a:r>
            <a:r>
              <a:rPr lang="en-GB" altLang="ko-KR" dirty="0">
                <a:cs typeface="Arial" pitchFamily="34" charset="0"/>
              </a:rPr>
              <a:t> </a:t>
            </a:r>
            <a:r>
              <a:rPr lang="en-GB" altLang="ko-KR" dirty="0" err="1">
                <a:cs typeface="Arial" pitchFamily="34" charset="0"/>
              </a:rPr>
              <a:t>verkfæri</a:t>
            </a:r>
            <a:r>
              <a:rPr lang="en-GB" altLang="ko-KR" dirty="0">
                <a:cs typeface="Arial" pitchFamily="34" charset="0"/>
              </a:rPr>
              <a:t> </a:t>
            </a:r>
            <a:r>
              <a:rPr lang="en-GB" altLang="ko-KR" dirty="0" err="1">
                <a:cs typeface="Arial" pitchFamily="34" charset="0"/>
              </a:rPr>
              <a:t>leika</a:t>
            </a:r>
            <a:r>
              <a:rPr lang="en-GB" altLang="ko-KR" dirty="0">
                <a:cs typeface="Arial" pitchFamily="34" charset="0"/>
              </a:rPr>
              <a:t> </a:t>
            </a:r>
            <a:r>
              <a:rPr lang="en-GB" altLang="ko-KR" dirty="0" err="1">
                <a:cs typeface="Arial" pitchFamily="34" charset="0"/>
              </a:rPr>
              <a:t>lykilhlutverk</a:t>
            </a:r>
            <a:r>
              <a:rPr lang="en-GB" altLang="ko-KR" dirty="0">
                <a:cs typeface="Arial" pitchFamily="34" charset="0"/>
              </a:rPr>
              <a:t> í </a:t>
            </a:r>
            <a:r>
              <a:rPr lang="en-GB" altLang="ko-KR" dirty="0" err="1">
                <a:cs typeface="Arial" pitchFamily="34" charset="0"/>
              </a:rPr>
              <a:t>verndun</a:t>
            </a:r>
            <a:r>
              <a:rPr lang="en-GB" altLang="ko-KR" dirty="0">
                <a:cs typeface="Arial" pitchFamily="34" charset="0"/>
              </a:rPr>
              <a:t>, </a:t>
            </a:r>
            <a:r>
              <a:rPr lang="en-GB" altLang="ko-KR" dirty="0" err="1">
                <a:cs typeface="Arial" pitchFamily="34" charset="0"/>
              </a:rPr>
              <a:t>kynningu</a:t>
            </a:r>
            <a:r>
              <a:rPr lang="en-GB" altLang="ko-KR" dirty="0">
                <a:cs typeface="Arial" pitchFamily="34" charset="0"/>
              </a:rPr>
              <a:t> </a:t>
            </a:r>
            <a:r>
              <a:rPr lang="en-GB" altLang="ko-KR" dirty="0" err="1">
                <a:cs typeface="Arial" pitchFamily="34" charset="0"/>
              </a:rPr>
              <a:t>og</a:t>
            </a:r>
            <a:r>
              <a:rPr lang="en-GB" altLang="ko-KR" dirty="0">
                <a:cs typeface="Arial" pitchFamily="34" charset="0"/>
              </a:rPr>
              <a:t> </a:t>
            </a:r>
            <a:r>
              <a:rPr lang="en-GB" altLang="ko-KR" dirty="0" err="1">
                <a:cs typeface="Arial" pitchFamily="34" charset="0"/>
              </a:rPr>
              <a:t>miðlun</a:t>
            </a:r>
            <a:r>
              <a:rPr lang="en-GB" altLang="ko-KR" dirty="0">
                <a:cs typeface="Arial" pitchFamily="34" charset="0"/>
              </a:rPr>
              <a:t> á </a:t>
            </a:r>
            <a:r>
              <a:rPr lang="en-GB" altLang="ko-KR" dirty="0" err="1">
                <a:cs typeface="Arial" pitchFamily="34" charset="0"/>
              </a:rPr>
              <a:t>sviði</a:t>
            </a:r>
            <a:r>
              <a:rPr lang="en-GB" altLang="ko-KR" dirty="0">
                <a:cs typeface="Arial" pitchFamily="34" charset="0"/>
              </a:rPr>
              <a:t> </a:t>
            </a:r>
            <a:r>
              <a:rPr lang="en-GB" altLang="ko-KR" dirty="0" err="1">
                <a:cs typeface="Arial" pitchFamily="34" charset="0"/>
              </a:rPr>
              <a:t>óáþreifanlegs</a:t>
            </a:r>
            <a:r>
              <a:rPr lang="en-GB" altLang="ko-KR" dirty="0">
                <a:cs typeface="Arial" pitchFamily="34" charset="0"/>
              </a:rPr>
              <a:t> </a:t>
            </a:r>
            <a:r>
              <a:rPr lang="en-GB" altLang="ko-KR" dirty="0" err="1">
                <a:cs typeface="Arial" pitchFamily="34" charset="0"/>
              </a:rPr>
              <a:t>menningararfs</a:t>
            </a:r>
            <a:r>
              <a:rPr lang="en-GB" altLang="ko-KR" dirty="0">
                <a:cs typeface="Arial" pitchFamily="34" charset="0"/>
              </a:rPr>
              <a:t>. </a:t>
            </a:r>
            <a:r>
              <a:rPr lang="en-GB" altLang="ko-KR" dirty="0" err="1">
                <a:cs typeface="Arial" pitchFamily="34" charset="0"/>
              </a:rPr>
              <a:t>Þessi</a:t>
            </a:r>
            <a:r>
              <a:rPr lang="en-GB" altLang="ko-KR" dirty="0">
                <a:cs typeface="Arial" pitchFamily="34" charset="0"/>
              </a:rPr>
              <a:t> </a:t>
            </a:r>
            <a:r>
              <a:rPr lang="en-GB" altLang="ko-KR" dirty="0" err="1">
                <a:cs typeface="Arial" pitchFamily="34" charset="0"/>
              </a:rPr>
              <a:t>atriði</a:t>
            </a:r>
            <a:r>
              <a:rPr lang="en-GB" altLang="ko-KR" dirty="0">
                <a:cs typeface="Arial" pitchFamily="34" charset="0"/>
              </a:rPr>
              <a:t> </a:t>
            </a:r>
            <a:r>
              <a:rPr lang="en-GB" altLang="ko-KR" dirty="0" err="1">
                <a:cs typeface="Arial" pitchFamily="34" charset="0"/>
              </a:rPr>
              <a:t>eru</a:t>
            </a:r>
            <a:r>
              <a:rPr lang="en-GB" altLang="ko-KR" dirty="0">
                <a:cs typeface="Arial" pitchFamily="34" charset="0"/>
              </a:rPr>
              <a:t> </a:t>
            </a:r>
            <a:r>
              <a:rPr lang="en-GB" altLang="ko-KR" dirty="0" err="1">
                <a:cs typeface="Arial" pitchFamily="34" charset="0"/>
              </a:rPr>
              <a:t>hluti</a:t>
            </a:r>
            <a:r>
              <a:rPr lang="en-GB" altLang="ko-KR" dirty="0">
                <a:cs typeface="Arial" pitchFamily="34" charset="0"/>
              </a:rPr>
              <a:t> </a:t>
            </a:r>
            <a:r>
              <a:rPr lang="en-GB" altLang="ko-KR" dirty="0" err="1">
                <a:cs typeface="Arial" pitchFamily="34" charset="0"/>
              </a:rPr>
              <a:t>samskiptaáætlana</a:t>
            </a:r>
            <a:r>
              <a:rPr lang="en-GB" altLang="ko-KR" dirty="0">
                <a:cs typeface="Arial" pitchFamily="34" charset="0"/>
              </a:rPr>
              <a:t> í </a:t>
            </a:r>
            <a:r>
              <a:rPr lang="en-GB" altLang="ko-KR" dirty="0" err="1">
                <a:cs typeface="Arial" pitchFamily="34" charset="0"/>
              </a:rPr>
              <a:t>verndaráætlunum</a:t>
            </a:r>
            <a:r>
              <a:rPr lang="en-GB" altLang="ko-KR" dirty="0">
                <a:cs typeface="Arial" pitchFamily="34" charset="0"/>
              </a:rPr>
              <a:t> </a:t>
            </a:r>
            <a:r>
              <a:rPr lang="en-GB" altLang="ko-KR" dirty="0" err="1">
                <a:cs typeface="Arial" pitchFamily="34" charset="0"/>
              </a:rPr>
              <a:t>aðildarríkja</a:t>
            </a:r>
            <a:r>
              <a:rPr lang="en-GB" altLang="ko-KR" dirty="0">
                <a:cs typeface="Arial" pitchFamily="34" charset="0"/>
              </a:rPr>
              <a:t> </a:t>
            </a:r>
            <a:r>
              <a:rPr lang="en-GB" altLang="ko-KR" dirty="0" err="1">
                <a:cs typeface="Arial" pitchFamily="34" charset="0"/>
              </a:rPr>
              <a:t>Evrópusambandsins</a:t>
            </a:r>
            <a:r>
              <a:rPr lang="en-GB" altLang="ko-KR" dirty="0">
                <a:cs typeface="Arial" pitchFamily="34" charset="0"/>
              </a:rPr>
              <a:t> </a:t>
            </a:r>
            <a:r>
              <a:rPr lang="en-GB" altLang="ko-KR" dirty="0" err="1">
                <a:cs typeface="Arial" pitchFamily="34" charset="0"/>
              </a:rPr>
              <a:t>vegna</a:t>
            </a:r>
            <a:r>
              <a:rPr lang="en-GB" altLang="ko-KR" dirty="0">
                <a:cs typeface="Arial" pitchFamily="34" charset="0"/>
              </a:rPr>
              <a:t> </a:t>
            </a:r>
            <a:r>
              <a:rPr lang="en-GB" altLang="ko-KR" dirty="0" err="1">
                <a:cs typeface="Arial" pitchFamily="34" charset="0"/>
              </a:rPr>
              <a:t>óáþreifanlegs</a:t>
            </a:r>
            <a:r>
              <a:rPr lang="en-GB" altLang="ko-KR" dirty="0">
                <a:cs typeface="Arial" pitchFamily="34" charset="0"/>
              </a:rPr>
              <a:t> </a:t>
            </a:r>
            <a:r>
              <a:rPr lang="en-GB" altLang="ko-KR" dirty="0" err="1">
                <a:cs typeface="Arial" pitchFamily="34" charset="0"/>
              </a:rPr>
              <a:t>menningararfs</a:t>
            </a:r>
            <a:r>
              <a:rPr lang="en-GB" altLang="ko-KR" dirty="0">
                <a:cs typeface="Arial" pitchFamily="34" charset="0"/>
              </a:rPr>
              <a:t>.  </a:t>
            </a: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5962848" y="4159216"/>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Tx/>
              <a:buChar char="-"/>
            </a:pPr>
            <a:r>
              <a:rPr lang="en-US" altLang="ko-KR" b="1" dirty="0" err="1">
                <a:cs typeface="Arial" pitchFamily="34" charset="0"/>
              </a:rPr>
              <a:t>Rétt</a:t>
            </a:r>
            <a:r>
              <a:rPr lang="en-US" altLang="ko-KR" b="1" dirty="0">
                <a:cs typeface="Arial" pitchFamily="34" charset="0"/>
              </a:rPr>
              <a:t>  </a:t>
            </a:r>
            <a:r>
              <a:rPr lang="en-US" altLang="ko-KR" dirty="0">
                <a:cs typeface="Arial" pitchFamily="34" charset="0"/>
              </a:rPr>
              <a:t> </a:t>
            </a:r>
          </a:p>
          <a:p>
            <a:pPr marL="285750" indent="-285750" algn="just">
              <a:buFontTx/>
              <a:buChar char="-"/>
            </a:pPr>
            <a:r>
              <a:rPr lang="en-US" altLang="ko-KR" dirty="0" err="1">
                <a:cs typeface="Arial" pitchFamily="34" charset="0"/>
              </a:rPr>
              <a:t>Rangt</a:t>
            </a:r>
            <a:endParaRPr lang="en-US" altLang="ko-KR" dirty="0">
              <a:cs typeface="Arial" pitchFamily="34"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7949099" y="1380941"/>
            <a:ext cx="754393" cy="754393"/>
          </a:xfrm>
          <a:prstGeom prst="ellipse">
            <a:avLst/>
          </a:prstGeom>
          <a:solidFill>
            <a:srgbClr val="27969F"/>
          </a:solidFill>
          <a:ln w="12700">
            <a:solidFill>
              <a:srgbClr val="27969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0" name="Rectangle 36">
            <a:extLst>
              <a:ext uri="{FF2B5EF4-FFF2-40B4-BE49-F238E27FC236}">
                <a16:creationId xmlns:a16="http://schemas.microsoft.com/office/drawing/2014/main" id="{9A93015C-34CA-4C63-8641-4C46CFCB7B37}"/>
              </a:ext>
            </a:extLst>
          </p:cNvPr>
          <p:cNvSpPr/>
          <p:nvPr/>
        </p:nvSpPr>
        <p:spPr>
          <a:xfrm>
            <a:off x="2468111" y="1558617"/>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4042180" y="330823"/>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266C9F"/>
                </a:solidFill>
                <a:latin typeface="+mn-lt"/>
              </a:rPr>
              <a:t>SJÁLFSPRÓF</a:t>
            </a:r>
          </a:p>
        </p:txBody>
      </p:sp>
      <p:sp>
        <p:nvSpPr>
          <p:cNvPr id="40" name="Oval 21"/>
          <p:cNvSpPr>
            <a:spLocks noChangeAspect="1"/>
          </p:cNvSpPr>
          <p:nvPr/>
        </p:nvSpPr>
        <p:spPr>
          <a:xfrm>
            <a:off x="8158848" y="1582670"/>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667448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494709" y="1826608"/>
            <a:ext cx="3846472" cy="75439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sz="1600" dirty="0">
                <a:cs typeface="Arial" pitchFamily="34" charset="0"/>
              </a:rPr>
              <a:t>3. </a:t>
            </a:r>
            <a:r>
              <a:rPr lang="en-GB" altLang="ko-KR" sz="1600" dirty="0" err="1">
                <a:cs typeface="Arial" pitchFamily="34" charset="0"/>
              </a:rPr>
              <a:t>Þegar</a:t>
            </a:r>
            <a:r>
              <a:rPr lang="en-GB" altLang="ko-KR" sz="1600" dirty="0">
                <a:cs typeface="Arial" pitchFamily="34" charset="0"/>
              </a:rPr>
              <a:t> </a:t>
            </a:r>
            <a:r>
              <a:rPr lang="en-GB" altLang="ko-KR" sz="1600" dirty="0" err="1">
                <a:cs typeface="Arial" pitchFamily="34" charset="0"/>
              </a:rPr>
              <a:t>við</a:t>
            </a:r>
            <a:r>
              <a:rPr lang="en-GB" altLang="ko-KR" sz="1600" dirty="0">
                <a:cs typeface="Arial" pitchFamily="34" charset="0"/>
              </a:rPr>
              <a:t> </a:t>
            </a:r>
            <a:r>
              <a:rPr lang="en-GB" altLang="ko-KR" sz="1600" dirty="0" err="1">
                <a:cs typeface="Arial" pitchFamily="34" charset="0"/>
              </a:rPr>
              <a:t>búum</a:t>
            </a:r>
            <a:r>
              <a:rPr lang="en-GB" altLang="ko-KR" sz="1600" dirty="0">
                <a:cs typeface="Arial" pitchFamily="34" charset="0"/>
              </a:rPr>
              <a:t> </a:t>
            </a:r>
            <a:r>
              <a:rPr lang="en-GB" altLang="ko-KR" sz="1600" dirty="0" err="1">
                <a:cs typeface="Arial" pitchFamily="34" charset="0"/>
              </a:rPr>
              <a:t>til</a:t>
            </a:r>
            <a:r>
              <a:rPr lang="en-GB" altLang="ko-KR" sz="1600" dirty="0">
                <a:cs typeface="Arial" pitchFamily="34" charset="0"/>
              </a:rPr>
              <a:t> </a:t>
            </a:r>
            <a:r>
              <a:rPr lang="en-GB" altLang="ko-KR" sz="1600" dirty="0" err="1">
                <a:cs typeface="Arial" pitchFamily="34" charset="0"/>
              </a:rPr>
              <a:t>vefsíðu</a:t>
            </a:r>
            <a:r>
              <a:rPr lang="en-GB" altLang="ko-KR" sz="1600" dirty="0">
                <a:cs typeface="Arial" pitchFamily="34" charset="0"/>
              </a:rPr>
              <a:t> </a:t>
            </a:r>
            <a:r>
              <a:rPr lang="en-GB" altLang="ko-KR" sz="1600" dirty="0" err="1">
                <a:cs typeface="Arial" pitchFamily="34" charset="0"/>
              </a:rPr>
              <a:t>þarf</a:t>
            </a:r>
            <a:r>
              <a:rPr lang="en-GB" altLang="ko-KR" sz="1600" dirty="0">
                <a:cs typeface="Arial" pitchFamily="34" charset="0"/>
              </a:rPr>
              <a:t> </a:t>
            </a:r>
            <a:r>
              <a:rPr lang="en-GB" altLang="ko-KR" sz="1600" dirty="0" err="1">
                <a:cs typeface="Arial" pitchFamily="34" charset="0"/>
              </a:rPr>
              <a:t>að</a:t>
            </a:r>
            <a:r>
              <a:rPr lang="en-GB" altLang="ko-KR" sz="1600" dirty="0">
                <a:cs typeface="Arial" pitchFamily="34" charset="0"/>
              </a:rPr>
              <a:t> </a:t>
            </a:r>
            <a:r>
              <a:rPr lang="en-GB" altLang="ko-KR" sz="1600" dirty="0" err="1">
                <a:cs typeface="Arial" pitchFamily="34" charset="0"/>
              </a:rPr>
              <a:t>hafa</a:t>
            </a:r>
            <a:r>
              <a:rPr lang="en-GB" altLang="ko-KR" sz="1600" dirty="0">
                <a:cs typeface="Arial" pitchFamily="34" charset="0"/>
              </a:rPr>
              <a:t> </a:t>
            </a:r>
            <a:r>
              <a:rPr lang="en-GB" altLang="ko-KR" sz="1600" dirty="0" err="1">
                <a:cs typeface="Arial" pitchFamily="34" charset="0"/>
              </a:rPr>
              <a:t>eftirfarandi</a:t>
            </a:r>
            <a:r>
              <a:rPr lang="en-GB" altLang="ko-KR" sz="1600" dirty="0">
                <a:cs typeface="Arial" pitchFamily="34" charset="0"/>
              </a:rPr>
              <a:t> </a:t>
            </a:r>
            <a:r>
              <a:rPr lang="en-GB" altLang="ko-KR" sz="1600" dirty="0" err="1">
                <a:cs typeface="Arial" pitchFamily="34" charset="0"/>
              </a:rPr>
              <a:t>atriði</a:t>
            </a:r>
            <a:r>
              <a:rPr lang="en-GB" altLang="ko-KR" sz="1600" dirty="0">
                <a:cs typeface="Arial" pitchFamily="34" charset="0"/>
              </a:rPr>
              <a:t> í </a:t>
            </a:r>
            <a:r>
              <a:rPr lang="en-GB" altLang="ko-KR" sz="1600" dirty="0" err="1">
                <a:cs typeface="Arial" pitchFamily="34" charset="0"/>
              </a:rPr>
              <a:t>huga</a:t>
            </a:r>
            <a:r>
              <a:rPr lang="en-GB" altLang="ko-KR" sz="1600" dirty="0">
                <a:cs typeface="Arial" pitchFamily="34" charset="0"/>
              </a:rPr>
              <a:t> </a:t>
            </a:r>
            <a:r>
              <a:rPr lang="en-GB" altLang="ko-KR" sz="1600" dirty="0" err="1">
                <a:cs typeface="Arial" pitchFamily="34" charset="0"/>
              </a:rPr>
              <a:t>og</a:t>
            </a:r>
            <a:r>
              <a:rPr lang="en-GB" altLang="ko-KR" sz="1600" dirty="0">
                <a:cs typeface="Arial" pitchFamily="34" charset="0"/>
              </a:rPr>
              <a:t> taka </a:t>
            </a:r>
            <a:r>
              <a:rPr lang="en-GB" altLang="ko-KR" sz="1600" dirty="0" err="1">
                <a:cs typeface="Arial" pitchFamily="34" charset="0"/>
              </a:rPr>
              <a:t>tillit</a:t>
            </a:r>
            <a:r>
              <a:rPr lang="en-GB" altLang="ko-KR" sz="1600" dirty="0">
                <a:cs typeface="Arial" pitchFamily="34" charset="0"/>
              </a:rPr>
              <a:t> </a:t>
            </a:r>
            <a:r>
              <a:rPr lang="en-GB" altLang="ko-KR" sz="1600" dirty="0" err="1">
                <a:cs typeface="Arial" pitchFamily="34" charset="0"/>
              </a:rPr>
              <a:t>til</a:t>
            </a:r>
            <a:r>
              <a:rPr lang="en-GB" altLang="ko-KR" sz="1600" dirty="0">
                <a:cs typeface="Arial" pitchFamily="34" charset="0"/>
              </a:rPr>
              <a:t> </a:t>
            </a:r>
            <a:r>
              <a:rPr lang="en-GB" altLang="ko-KR" sz="1600" dirty="0" err="1">
                <a:cs typeface="Arial" pitchFamily="34" charset="0"/>
              </a:rPr>
              <a:t>þeirra</a:t>
            </a:r>
            <a:r>
              <a:rPr lang="en-GB" altLang="ko-KR" sz="1600" dirty="0">
                <a:cs typeface="Arial" pitchFamily="34" charset="0"/>
              </a:rPr>
              <a:t>:</a:t>
            </a:r>
            <a:endParaRPr lang="ko-KR" altLang="en-US" sz="1600" dirty="0">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494709" y="2757363"/>
            <a:ext cx="3846472"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07000"/>
              </a:lnSpc>
              <a:spcAft>
                <a:spcPts val="800"/>
              </a:spcAft>
            </a:pP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Að</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hafa</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góða</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þekkingu</a:t>
            </a:r>
            <a:r>
              <a:rPr lang="es-ES" sz="1600" dirty="0">
                <a:latin typeface="Calibri" panose="020F0502020204030204" pitchFamily="34" charset="0"/>
                <a:ea typeface="Calibri" panose="020F0502020204030204" pitchFamily="34" charset="0"/>
                <a:cs typeface="Times New Roman" panose="02020603050405020304" pitchFamily="18" charset="0"/>
              </a:rPr>
              <a:t> á </a:t>
            </a:r>
            <a:r>
              <a:rPr lang="es-ES" sz="1600" dirty="0" err="1">
                <a:latin typeface="Calibri" panose="020F0502020204030204" pitchFamily="34" charset="0"/>
                <a:ea typeface="Calibri" panose="020F0502020204030204" pitchFamily="34" charset="0"/>
                <a:cs typeface="Times New Roman" panose="02020603050405020304" pitchFamily="18" charset="0"/>
              </a:rPr>
              <a:t>forritun</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til</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vefsíðugerðar</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sem</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fellur</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að</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þörfum</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þínum</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fyrirtækis</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þíns</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og</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viðskiptavina</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þinna</a:t>
            </a:r>
            <a:r>
              <a:rPr lang="es-ES" sz="1600" dirty="0">
                <a:latin typeface="Calibri" panose="020F0502020204030204" pitchFamily="34" charset="0"/>
                <a:ea typeface="Calibri" panose="020F0502020204030204" pitchFamily="34" charset="0"/>
                <a:cs typeface="Times New Roman" panose="02020603050405020304" pitchFamily="18" charset="0"/>
              </a:rPr>
              <a:t>. </a:t>
            </a:r>
          </a:p>
          <a:p>
            <a:pPr lvl="0" algn="just">
              <a:lnSpc>
                <a:spcPct val="107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Að</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rannsaka</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nákvæmlega</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fyrirtæki</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sem</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náð</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hafa</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góðum</a:t>
            </a:r>
            <a:r>
              <a:rPr lang="es-ES" sz="1600" dirty="0">
                <a:effectLst/>
                <a:latin typeface="Calibri" panose="020F0502020204030204" pitchFamily="34" charset="0"/>
                <a:ea typeface="Calibri" panose="020F0502020204030204" pitchFamily="34" charset="0"/>
                <a:cs typeface="Times New Roman" panose="02020603050405020304" pitchFamily="18" charset="0"/>
              </a:rPr>
              <a:t> </a:t>
            </a:r>
            <a:r>
              <a:rPr lang="es-ES" sz="1600" dirty="0" err="1">
                <a:effectLst/>
                <a:latin typeface="Calibri" panose="020F0502020204030204" pitchFamily="34" charset="0"/>
                <a:ea typeface="Calibri" panose="020F0502020204030204" pitchFamily="34" charset="0"/>
                <a:cs typeface="Times New Roman" panose="02020603050405020304" pitchFamily="18" charset="0"/>
              </a:rPr>
              <a:t>árangri</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og</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fá</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þannig</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hugmyndir</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að</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hönnun</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eigin</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es-ES" sz="1600" dirty="0" err="1">
                <a:latin typeface="Calibri" panose="020F0502020204030204" pitchFamily="34" charset="0"/>
                <a:ea typeface="Calibri" panose="020F0502020204030204" pitchFamily="34" charset="0"/>
                <a:cs typeface="Times New Roman" panose="02020603050405020304" pitchFamily="18" charset="0"/>
              </a:rPr>
              <a:t>vefsíðu</a:t>
            </a:r>
            <a:r>
              <a:rPr lang="es-ES" sz="1600" dirty="0">
                <a:latin typeface="Calibri" panose="020F0502020204030204" pitchFamily="34" charset="0"/>
                <a:ea typeface="Calibri" panose="020F0502020204030204" pitchFamily="34" charset="0"/>
                <a:cs typeface="Times New Roman" panose="02020603050405020304" pitchFamily="18" charset="0"/>
              </a:rPr>
              <a:t>. </a:t>
            </a:r>
            <a:r>
              <a:rPr lang="is-IS" sz="1600" dirty="0">
                <a:effectLst/>
                <a:latin typeface="Calibri" panose="020F0502020204030204" pitchFamily="34" charset="0"/>
                <a:ea typeface="Calibri" panose="020F0502020204030204" pitchFamily="34" charset="0"/>
                <a:cs typeface="Times New Roman" panose="02020603050405020304" pitchFamily="18" charset="0"/>
              </a:rPr>
              <a:t>Þar með hefur þú tryggingu fyrir eigin árangri.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Að</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skilgreina</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markmið</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og</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markhóp</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og</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aðlaga</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efni</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og</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framsetningu</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út</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frá</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þeim</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Leggja</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áherslu</a:t>
            </a:r>
            <a:r>
              <a:rPr lang="es-ES" sz="1600" b="1" dirty="0">
                <a:latin typeface="Calibri" panose="020F0502020204030204" pitchFamily="34" charset="0"/>
                <a:ea typeface="Calibri" panose="020F0502020204030204" pitchFamily="34" charset="0"/>
                <a:cs typeface="Times New Roman" panose="02020603050405020304" pitchFamily="18" charset="0"/>
              </a:rPr>
              <a:t> á </a:t>
            </a:r>
            <a:r>
              <a:rPr lang="es-ES" sz="1600" b="1" dirty="0" err="1">
                <a:latin typeface="Calibri" panose="020F0502020204030204" pitchFamily="34" charset="0"/>
                <a:ea typeface="Calibri" panose="020F0502020204030204" pitchFamily="34" charset="0"/>
                <a:cs typeface="Times New Roman" panose="02020603050405020304" pitchFamily="18" charset="0"/>
              </a:rPr>
              <a:t>skýra</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og</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hnitmiðaða</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miðlun</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og</a:t>
            </a:r>
            <a:r>
              <a:rPr lang="es-ES" sz="1600" b="1" dirty="0">
                <a:latin typeface="Calibri" panose="020F0502020204030204" pitchFamily="34" charset="0"/>
                <a:ea typeface="Calibri" panose="020F0502020204030204" pitchFamily="34" charset="0"/>
                <a:cs typeface="Times New Roman" panose="02020603050405020304" pitchFamily="18" charset="0"/>
              </a:rPr>
              <a:t> nota </a:t>
            </a:r>
            <a:r>
              <a:rPr lang="es-ES" sz="1600" b="1" dirty="0" err="1">
                <a:latin typeface="Calibri" panose="020F0502020204030204" pitchFamily="34" charset="0"/>
                <a:ea typeface="Calibri" panose="020F0502020204030204" pitchFamily="34" charset="0"/>
                <a:cs typeface="Times New Roman" panose="02020603050405020304" pitchFamily="18" charset="0"/>
              </a:rPr>
              <a:t>heillandi</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myndir</a:t>
            </a:r>
            <a:r>
              <a:rPr lang="es-ES" sz="1600" b="1" dirty="0">
                <a:latin typeface="Calibri" panose="020F0502020204030204" pitchFamily="34" charset="0"/>
                <a:ea typeface="Calibri" panose="020F0502020204030204" pitchFamily="34" charset="0"/>
                <a:cs typeface="Times New Roman" panose="02020603050405020304" pitchFamily="18" charset="0"/>
              </a:rPr>
              <a:t> í </a:t>
            </a:r>
            <a:r>
              <a:rPr lang="es-ES" sz="1600" b="1" dirty="0" err="1">
                <a:latin typeface="Calibri" panose="020F0502020204030204" pitchFamily="34" charset="0"/>
                <a:ea typeface="Calibri" panose="020F0502020204030204" pitchFamily="34" charset="0"/>
                <a:cs typeface="Times New Roman" panose="02020603050405020304" pitchFamily="18" charset="0"/>
              </a:rPr>
              <a:t>góðri</a:t>
            </a:r>
            <a:r>
              <a:rPr lang="es-ES" sz="1600" b="1" dirty="0">
                <a:latin typeface="Calibri" panose="020F0502020204030204" pitchFamily="34" charset="0"/>
                <a:ea typeface="Calibri" panose="020F0502020204030204" pitchFamily="34" charset="0"/>
                <a:cs typeface="Times New Roman" panose="02020603050405020304" pitchFamily="18" charset="0"/>
              </a:rPr>
              <a:t> </a:t>
            </a:r>
            <a:r>
              <a:rPr lang="es-ES" sz="1600" b="1" dirty="0" err="1">
                <a:latin typeface="Calibri" panose="020F0502020204030204" pitchFamily="34" charset="0"/>
                <a:ea typeface="Calibri" panose="020F0502020204030204" pitchFamily="34" charset="0"/>
                <a:cs typeface="Times New Roman" panose="02020603050405020304" pitchFamily="18" charset="0"/>
              </a:rPr>
              <a:t>upplausn</a:t>
            </a:r>
            <a:r>
              <a:rPr lang="es-ES" sz="1600" b="1" dirty="0">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Oval 18">
            <a:extLst>
              <a:ext uri="{FF2B5EF4-FFF2-40B4-BE49-F238E27FC236}">
                <a16:creationId xmlns:a16="http://schemas.microsoft.com/office/drawing/2014/main" id="{43561C9B-6E88-4218-8661-CB86831A9A59}"/>
              </a:ext>
            </a:extLst>
          </p:cNvPr>
          <p:cNvSpPr/>
          <p:nvPr/>
        </p:nvSpPr>
        <p:spPr>
          <a:xfrm>
            <a:off x="1849637" y="1004250"/>
            <a:ext cx="754393" cy="754393"/>
          </a:xfrm>
          <a:prstGeom prst="ellipse">
            <a:avLst/>
          </a:prstGeom>
          <a:solidFill>
            <a:srgbClr val="2796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28" name="Donut 8">
            <a:extLst>
              <a:ext uri="{FF2B5EF4-FFF2-40B4-BE49-F238E27FC236}">
                <a16:creationId xmlns:a16="http://schemas.microsoft.com/office/drawing/2014/main" id="{49222F3C-3564-4ADC-BEEB-3CC1694D832E}"/>
              </a:ext>
            </a:extLst>
          </p:cNvPr>
          <p:cNvSpPr/>
          <p:nvPr/>
        </p:nvSpPr>
        <p:spPr>
          <a:xfrm>
            <a:off x="4809391" y="5535461"/>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29" name="Donut 39">
            <a:extLst>
              <a:ext uri="{FF2B5EF4-FFF2-40B4-BE49-F238E27FC236}">
                <a16:creationId xmlns:a16="http://schemas.microsoft.com/office/drawing/2014/main" id="{1FEB28B7-0D50-4EF1-8E68-CABB4BF3D4C9}"/>
              </a:ext>
            </a:extLst>
          </p:cNvPr>
          <p:cNvSpPr/>
          <p:nvPr/>
        </p:nvSpPr>
        <p:spPr>
          <a:xfrm>
            <a:off x="2046834" y="120294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6975003" y="847423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3676467" y="284959"/>
            <a:ext cx="8656320"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a:solidFill>
                  <a:srgbClr val="266C9F"/>
                </a:solidFill>
                <a:latin typeface="+mn-lt"/>
              </a:rPr>
              <a:t>SJÁLFSPRÓF</a:t>
            </a:r>
          </a:p>
        </p:txBody>
      </p:sp>
      <p:sp>
        <p:nvSpPr>
          <p:cNvPr id="25" name="Text Placeholder 4"/>
          <p:cNvSpPr txBox="1">
            <a:spLocks/>
          </p:cNvSpPr>
          <p:nvPr/>
        </p:nvSpPr>
        <p:spPr>
          <a:xfrm>
            <a:off x="5099249" y="1783255"/>
            <a:ext cx="5882348" cy="34404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600" dirty="0">
                <a:cs typeface="Arial" pitchFamily="34" charset="0"/>
              </a:rPr>
              <a:t>4. </a:t>
            </a:r>
            <a:r>
              <a:rPr lang="en-GB" altLang="ko-KR" sz="1600" dirty="0" err="1">
                <a:cs typeface="Arial" pitchFamily="34" charset="0"/>
              </a:rPr>
              <a:t>Þættir</a:t>
            </a:r>
            <a:r>
              <a:rPr lang="en-GB" altLang="ko-KR" sz="1600" dirty="0">
                <a:cs typeface="Arial" pitchFamily="34" charset="0"/>
              </a:rPr>
              <a:t> </a:t>
            </a:r>
            <a:r>
              <a:rPr lang="en-GB" altLang="ko-KR" sz="1600" dirty="0" err="1">
                <a:cs typeface="Arial" pitchFamily="34" charset="0"/>
              </a:rPr>
              <a:t>sem</a:t>
            </a:r>
            <a:r>
              <a:rPr lang="en-GB" altLang="ko-KR" sz="1600" dirty="0">
                <a:cs typeface="Arial" pitchFamily="34" charset="0"/>
              </a:rPr>
              <a:t> </a:t>
            </a:r>
            <a:r>
              <a:rPr lang="en-GB" altLang="ko-KR" sz="1600" dirty="0" err="1">
                <a:cs typeface="Arial" pitchFamily="34" charset="0"/>
              </a:rPr>
              <a:t>verður</a:t>
            </a:r>
            <a:r>
              <a:rPr lang="en-GB" altLang="ko-KR" sz="1600" dirty="0">
                <a:cs typeface="Arial" pitchFamily="34" charset="0"/>
              </a:rPr>
              <a:t> </a:t>
            </a:r>
            <a:r>
              <a:rPr lang="en-GB" altLang="ko-KR" sz="1600" dirty="0" err="1">
                <a:cs typeface="Arial" pitchFamily="34" charset="0"/>
              </a:rPr>
              <a:t>að</a:t>
            </a:r>
            <a:r>
              <a:rPr lang="en-GB" altLang="ko-KR" sz="1600" dirty="0">
                <a:cs typeface="Arial" pitchFamily="34" charset="0"/>
              </a:rPr>
              <a:t> </a:t>
            </a:r>
            <a:r>
              <a:rPr lang="en-GB" altLang="ko-KR" sz="1600" dirty="0" err="1">
                <a:cs typeface="Arial" pitchFamily="34" charset="0"/>
              </a:rPr>
              <a:t>horfa</a:t>
            </a:r>
            <a:r>
              <a:rPr lang="en-GB" altLang="ko-KR" sz="1600" dirty="0">
                <a:cs typeface="Arial" pitchFamily="34" charset="0"/>
              </a:rPr>
              <a:t> </a:t>
            </a:r>
            <a:r>
              <a:rPr lang="en-GB" altLang="ko-KR" sz="1600" dirty="0" err="1">
                <a:cs typeface="Arial" pitchFamily="34" charset="0"/>
              </a:rPr>
              <a:t>til</a:t>
            </a:r>
            <a:r>
              <a:rPr lang="en-GB" altLang="ko-KR" sz="1600" dirty="0">
                <a:cs typeface="Arial" pitchFamily="34" charset="0"/>
              </a:rPr>
              <a:t> </a:t>
            </a:r>
            <a:r>
              <a:rPr lang="en-GB" altLang="ko-KR" sz="1600" dirty="0" err="1">
                <a:cs typeface="Arial" pitchFamily="34" charset="0"/>
              </a:rPr>
              <a:t>við</a:t>
            </a:r>
            <a:r>
              <a:rPr lang="en-GB" altLang="ko-KR" sz="1600" dirty="0">
                <a:cs typeface="Arial" pitchFamily="34" charset="0"/>
              </a:rPr>
              <a:t> </a:t>
            </a:r>
            <a:r>
              <a:rPr lang="en-GB" altLang="ko-KR" sz="1600" dirty="0" err="1">
                <a:cs typeface="Arial" pitchFamily="34" charset="0"/>
              </a:rPr>
              <a:t>auðkenningu</a:t>
            </a:r>
            <a:r>
              <a:rPr lang="en-GB" altLang="ko-KR" sz="1600" dirty="0">
                <a:cs typeface="Arial" pitchFamily="34" charset="0"/>
              </a:rPr>
              <a:t> </a:t>
            </a:r>
            <a:r>
              <a:rPr lang="en-GB" altLang="ko-KR" sz="1600" dirty="0" err="1">
                <a:cs typeface="Arial" pitchFamily="34" charset="0"/>
              </a:rPr>
              <a:t>eru</a:t>
            </a:r>
            <a:r>
              <a:rPr lang="en-GB" altLang="ko-KR" sz="1600" dirty="0">
                <a:cs typeface="Arial" pitchFamily="34" charset="0"/>
              </a:rPr>
              <a:t>:</a:t>
            </a:r>
          </a:p>
        </p:txBody>
      </p:sp>
      <p:sp>
        <p:nvSpPr>
          <p:cNvPr id="27" name="Text Placeholder 5"/>
          <p:cNvSpPr txBox="1">
            <a:spLocks/>
          </p:cNvSpPr>
          <p:nvPr/>
        </p:nvSpPr>
        <p:spPr>
          <a:xfrm>
            <a:off x="4896804" y="2234816"/>
            <a:ext cx="6212613"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GB" altLang="ko-KR" sz="1600" b="1" dirty="0">
                <a:cs typeface="Arial" pitchFamily="34" charset="0"/>
              </a:rPr>
              <a:t>- </a:t>
            </a:r>
            <a:r>
              <a:rPr lang="en-GB" altLang="ko-KR" sz="1600" b="1" dirty="0" err="1">
                <a:cs typeface="Arial" pitchFamily="34" charset="0"/>
              </a:rPr>
              <a:t>Nafnið</a:t>
            </a:r>
            <a:r>
              <a:rPr lang="en-GB" altLang="ko-KR" sz="1600" b="1" dirty="0">
                <a:cs typeface="Arial" pitchFamily="34" charset="0"/>
              </a:rPr>
              <a:t>, </a:t>
            </a:r>
            <a:r>
              <a:rPr lang="en-GB" altLang="ko-KR" sz="1600" b="1" dirty="0" err="1">
                <a:cs typeface="Arial" pitchFamily="34" charset="0"/>
              </a:rPr>
              <a:t>merkið</a:t>
            </a:r>
            <a:r>
              <a:rPr lang="en-GB" altLang="ko-KR" sz="1600" b="1" dirty="0">
                <a:cs typeface="Arial" pitchFamily="34" charset="0"/>
              </a:rPr>
              <a:t>, </a:t>
            </a:r>
            <a:r>
              <a:rPr lang="en-GB" altLang="ko-KR" sz="1600" b="1" dirty="0" err="1">
                <a:cs typeface="Arial" pitchFamily="34" charset="0"/>
              </a:rPr>
              <a:t>táknið</a:t>
            </a:r>
            <a:r>
              <a:rPr lang="en-GB" altLang="ko-KR" sz="1600" b="1" dirty="0">
                <a:cs typeface="Arial" pitchFamily="34" charset="0"/>
              </a:rPr>
              <a:t> </a:t>
            </a:r>
            <a:r>
              <a:rPr lang="en-GB" altLang="ko-KR" sz="1600" b="1" dirty="0" err="1">
                <a:cs typeface="Arial" pitchFamily="34" charset="0"/>
              </a:rPr>
              <a:t>og</a:t>
            </a:r>
            <a:r>
              <a:rPr lang="en-GB" altLang="ko-KR" sz="1600" b="1" dirty="0">
                <a:cs typeface="Arial" pitchFamily="34" charset="0"/>
              </a:rPr>
              <a:t> </a:t>
            </a:r>
            <a:r>
              <a:rPr lang="en-GB" altLang="ko-KR" sz="1600" b="1" dirty="0" err="1">
                <a:cs typeface="Arial" pitchFamily="34" charset="0"/>
              </a:rPr>
              <a:t>gildin</a:t>
            </a:r>
            <a:r>
              <a:rPr lang="en-GB" altLang="ko-KR" sz="1600" b="1" dirty="0">
                <a:cs typeface="Arial" pitchFamily="34" charset="0"/>
              </a:rPr>
              <a:t> </a:t>
            </a:r>
            <a:r>
              <a:rPr lang="en-GB" altLang="ko-KR" sz="1600" b="1" dirty="0" err="1">
                <a:cs typeface="Arial" pitchFamily="34" charset="0"/>
              </a:rPr>
              <a:t>sem</a:t>
            </a:r>
            <a:r>
              <a:rPr lang="en-GB" altLang="ko-KR" sz="1600" b="1" dirty="0">
                <a:cs typeface="Arial" pitchFamily="34" charset="0"/>
              </a:rPr>
              <a:t> </a:t>
            </a:r>
            <a:r>
              <a:rPr lang="en-GB" altLang="ko-KR" sz="1600" b="1" dirty="0" err="1">
                <a:cs typeface="Arial" pitchFamily="34" charset="0"/>
              </a:rPr>
              <a:t>þú</a:t>
            </a:r>
            <a:r>
              <a:rPr lang="en-GB" altLang="ko-KR" sz="1600" b="1" dirty="0">
                <a:cs typeface="Arial" pitchFamily="34" charset="0"/>
              </a:rPr>
              <a:t> </a:t>
            </a:r>
            <a:r>
              <a:rPr lang="en-GB" altLang="ko-KR" sz="1600" b="1" dirty="0" err="1">
                <a:cs typeface="Arial" pitchFamily="34" charset="0"/>
              </a:rPr>
              <a:t>vilt</a:t>
            </a:r>
            <a:r>
              <a:rPr lang="en-GB" altLang="ko-KR" sz="1600" b="1" dirty="0">
                <a:cs typeface="Arial" pitchFamily="34" charset="0"/>
              </a:rPr>
              <a:t> </a:t>
            </a:r>
            <a:r>
              <a:rPr lang="en-GB" altLang="ko-KR" sz="1600" b="1" dirty="0" err="1">
                <a:cs typeface="Arial" pitchFamily="34" charset="0"/>
              </a:rPr>
              <a:t>miðla</a:t>
            </a:r>
            <a:r>
              <a:rPr lang="en-GB" altLang="ko-KR" sz="1600" b="1" dirty="0">
                <a:cs typeface="Arial" pitchFamily="34" charset="0"/>
              </a:rPr>
              <a:t>, </a:t>
            </a:r>
            <a:r>
              <a:rPr lang="en-GB" altLang="ko-KR" sz="1600" b="1" dirty="0" err="1">
                <a:cs typeface="Arial" pitchFamily="34" charset="0"/>
              </a:rPr>
              <a:t>slagorðið</a:t>
            </a:r>
            <a:r>
              <a:rPr lang="en-GB" altLang="ko-KR" sz="1600" b="1" dirty="0">
                <a:cs typeface="Arial" pitchFamily="34" charset="0"/>
              </a:rPr>
              <a:t> </a:t>
            </a:r>
            <a:r>
              <a:rPr lang="en-GB" altLang="ko-KR" sz="1600" b="1" dirty="0" err="1">
                <a:cs typeface="Arial" pitchFamily="34" charset="0"/>
              </a:rPr>
              <a:t>og</a:t>
            </a:r>
            <a:r>
              <a:rPr lang="en-GB" altLang="ko-KR" sz="1600" b="1" dirty="0">
                <a:cs typeface="Arial" pitchFamily="34" charset="0"/>
              </a:rPr>
              <a:t> </a:t>
            </a:r>
            <a:r>
              <a:rPr lang="en-GB" altLang="ko-KR" sz="1600" b="1" dirty="0" err="1">
                <a:cs typeface="Arial" pitchFamily="34" charset="0"/>
              </a:rPr>
              <a:t>lén</a:t>
            </a:r>
            <a:r>
              <a:rPr lang="en-GB" altLang="ko-KR" sz="1600" b="1" dirty="0">
                <a:cs typeface="Arial" pitchFamily="34" charset="0"/>
              </a:rPr>
              <a:t> </a:t>
            </a:r>
            <a:r>
              <a:rPr lang="en-GB" altLang="ko-KR" sz="1600" b="1" dirty="0" err="1">
                <a:cs typeface="Arial" pitchFamily="34" charset="0"/>
              </a:rPr>
              <a:t>vefsíðu</a:t>
            </a:r>
            <a:r>
              <a:rPr lang="en-GB" altLang="ko-KR" sz="1600" b="1" dirty="0">
                <a:cs typeface="Arial" pitchFamily="34" charset="0"/>
              </a:rPr>
              <a:t> </a:t>
            </a:r>
            <a:r>
              <a:rPr lang="en-GB" altLang="ko-KR" sz="1600" b="1" dirty="0" err="1">
                <a:cs typeface="Arial" pitchFamily="34" charset="0"/>
              </a:rPr>
              <a:t>þinnar</a:t>
            </a:r>
            <a:r>
              <a:rPr lang="en-GB" altLang="ko-KR" sz="1600" b="1" dirty="0">
                <a:cs typeface="Arial" pitchFamily="34" charset="0"/>
              </a:rPr>
              <a:t>.</a:t>
            </a:r>
          </a:p>
          <a:p>
            <a:pPr algn="just"/>
            <a:r>
              <a:rPr lang="en-GB" altLang="ko-KR" sz="1600" dirty="0">
                <a:cs typeface="Arial" pitchFamily="34" charset="0"/>
              </a:rPr>
              <a:t>- </a:t>
            </a:r>
            <a:r>
              <a:rPr lang="en-GB" altLang="ko-KR" sz="1600" dirty="0" err="1">
                <a:cs typeface="Arial" pitchFamily="34" charset="0"/>
              </a:rPr>
              <a:t>Nafnið</a:t>
            </a:r>
            <a:r>
              <a:rPr lang="en-GB" altLang="ko-KR" sz="1600" dirty="0">
                <a:cs typeface="Arial" pitchFamily="34" charset="0"/>
              </a:rPr>
              <a:t> </a:t>
            </a:r>
            <a:r>
              <a:rPr lang="en-GB" altLang="ko-KR" sz="1600" dirty="0" err="1">
                <a:cs typeface="Arial" pitchFamily="34" charset="0"/>
              </a:rPr>
              <a:t>og</a:t>
            </a:r>
            <a:r>
              <a:rPr lang="en-GB" altLang="ko-KR" sz="1600" dirty="0">
                <a:cs typeface="Arial" pitchFamily="34" charset="0"/>
              </a:rPr>
              <a:t> </a:t>
            </a:r>
            <a:r>
              <a:rPr lang="en-GB" altLang="ko-KR" sz="1600" dirty="0" err="1">
                <a:cs typeface="Arial" pitchFamily="34" charset="0"/>
              </a:rPr>
              <a:t>merkið</a:t>
            </a:r>
            <a:r>
              <a:rPr lang="en-GB" altLang="ko-KR" sz="1600" dirty="0">
                <a:cs typeface="Arial" pitchFamily="34" charset="0"/>
              </a:rPr>
              <a:t> </a:t>
            </a:r>
            <a:r>
              <a:rPr lang="en-GB" altLang="ko-KR" sz="1600" dirty="0" err="1">
                <a:cs typeface="Arial" pitchFamily="34" charset="0"/>
              </a:rPr>
              <a:t>ásamt</a:t>
            </a:r>
            <a:r>
              <a:rPr lang="en-GB" altLang="ko-KR" sz="1600" dirty="0">
                <a:cs typeface="Arial" pitchFamily="34" charset="0"/>
              </a:rPr>
              <a:t> </a:t>
            </a:r>
            <a:r>
              <a:rPr lang="en-GB" altLang="ko-KR" sz="1600" dirty="0" err="1">
                <a:cs typeface="Arial" pitchFamily="34" charset="0"/>
              </a:rPr>
              <a:t>því</a:t>
            </a:r>
            <a:r>
              <a:rPr lang="en-GB" altLang="ko-KR" sz="1600" dirty="0">
                <a:cs typeface="Arial" pitchFamily="34" charset="0"/>
              </a:rPr>
              <a:t> </a:t>
            </a:r>
            <a:r>
              <a:rPr lang="en-GB" altLang="ko-KR" sz="1600" dirty="0" err="1">
                <a:cs typeface="Arial" pitchFamily="34" charset="0"/>
              </a:rPr>
              <a:t>að</a:t>
            </a:r>
            <a:r>
              <a:rPr lang="en-GB" altLang="ko-KR" sz="1600" dirty="0">
                <a:cs typeface="Arial" pitchFamily="34" charset="0"/>
              </a:rPr>
              <a:t> </a:t>
            </a:r>
            <a:r>
              <a:rPr lang="en-GB" altLang="ko-KR" sz="1600" dirty="0" err="1">
                <a:cs typeface="Arial" pitchFamily="34" charset="0"/>
              </a:rPr>
              <a:t>gera</a:t>
            </a:r>
            <a:r>
              <a:rPr lang="en-GB" altLang="ko-KR" sz="1600" dirty="0">
                <a:cs typeface="Arial" pitchFamily="34" charset="0"/>
              </a:rPr>
              <a:t> </a:t>
            </a:r>
            <a:r>
              <a:rPr lang="en-GB" altLang="ko-KR" sz="1600" dirty="0" err="1">
                <a:cs typeface="Arial" pitchFamily="34" charset="0"/>
              </a:rPr>
              <a:t>fyrirtækið</a:t>
            </a:r>
            <a:r>
              <a:rPr lang="en-GB" altLang="ko-KR" sz="1600" dirty="0">
                <a:cs typeface="Arial" pitchFamily="34" charset="0"/>
              </a:rPr>
              <a:t> </a:t>
            </a:r>
            <a:r>
              <a:rPr lang="en-GB" altLang="ko-KR" sz="1600" dirty="0" err="1">
                <a:cs typeface="Arial" pitchFamily="34" charset="0"/>
              </a:rPr>
              <a:t>sýnilegt</a:t>
            </a:r>
            <a:r>
              <a:rPr lang="en-GB" altLang="ko-KR" sz="1600" dirty="0">
                <a:cs typeface="Arial" pitchFamily="34" charset="0"/>
              </a:rPr>
              <a:t> á </a:t>
            </a:r>
            <a:r>
              <a:rPr lang="en-GB" altLang="ko-KR" sz="1600" dirty="0" err="1">
                <a:cs typeface="Arial" pitchFamily="34" charset="0"/>
              </a:rPr>
              <a:t>öllum</a:t>
            </a:r>
            <a:r>
              <a:rPr lang="en-GB" altLang="ko-KR" sz="1600" dirty="0">
                <a:cs typeface="Arial" pitchFamily="34" charset="0"/>
              </a:rPr>
              <a:t> </a:t>
            </a:r>
            <a:r>
              <a:rPr lang="en-GB" altLang="ko-KR" sz="1600" dirty="0" err="1">
                <a:cs typeface="Arial" pitchFamily="34" charset="0"/>
              </a:rPr>
              <a:t>samfélagsnetum</a:t>
            </a:r>
            <a:r>
              <a:rPr lang="en-GB" altLang="ko-KR" sz="1600" dirty="0">
                <a:cs typeface="Arial" pitchFamily="34" charset="0"/>
              </a:rPr>
              <a:t>. </a:t>
            </a:r>
            <a:r>
              <a:rPr lang="en-GB" altLang="ko-KR" sz="1600" dirty="0" err="1">
                <a:cs typeface="Arial" pitchFamily="34" charset="0"/>
              </a:rPr>
              <a:t>Einnig</a:t>
            </a:r>
            <a:r>
              <a:rPr lang="en-GB" altLang="ko-KR" sz="1600" dirty="0">
                <a:cs typeface="Arial" pitchFamily="34" charset="0"/>
              </a:rPr>
              <a:t> </a:t>
            </a:r>
            <a:r>
              <a:rPr lang="en-GB" altLang="ko-KR" sz="1600" dirty="0" err="1">
                <a:cs typeface="Arial" pitchFamily="34" charset="0"/>
              </a:rPr>
              <a:t>að</a:t>
            </a:r>
            <a:r>
              <a:rPr lang="en-GB" altLang="ko-KR" sz="1600" dirty="0">
                <a:cs typeface="Arial" pitchFamily="34" charset="0"/>
              </a:rPr>
              <a:t> </a:t>
            </a:r>
            <a:r>
              <a:rPr lang="en-GB" altLang="ko-KR" sz="1600" dirty="0" err="1">
                <a:cs typeface="Arial" pitchFamily="34" charset="0"/>
              </a:rPr>
              <a:t>halda</a:t>
            </a:r>
            <a:r>
              <a:rPr lang="en-GB" altLang="ko-KR" sz="1600" dirty="0">
                <a:cs typeface="Arial" pitchFamily="34" charset="0"/>
              </a:rPr>
              <a:t> </a:t>
            </a:r>
            <a:r>
              <a:rPr lang="en-GB" altLang="ko-KR" sz="1600" dirty="0" err="1">
                <a:cs typeface="Arial" pitchFamily="34" charset="0"/>
              </a:rPr>
              <a:t>úti</a:t>
            </a:r>
            <a:r>
              <a:rPr lang="en-GB" altLang="ko-KR" sz="1600" dirty="0">
                <a:cs typeface="Arial" pitchFamily="34" charset="0"/>
              </a:rPr>
              <a:t> </a:t>
            </a:r>
            <a:r>
              <a:rPr lang="en-GB" altLang="ko-KR" sz="1600" dirty="0" err="1">
                <a:cs typeface="Arial" pitchFamily="34" charset="0"/>
              </a:rPr>
              <a:t>mjög</a:t>
            </a:r>
            <a:r>
              <a:rPr lang="en-GB" altLang="ko-KR" sz="1600" dirty="0">
                <a:cs typeface="Arial" pitchFamily="34" charset="0"/>
              </a:rPr>
              <a:t> </a:t>
            </a:r>
            <a:r>
              <a:rPr lang="en-GB" altLang="ko-KR" sz="1600" dirty="0" err="1">
                <a:cs typeface="Arial" pitchFamily="34" charset="0"/>
              </a:rPr>
              <a:t>góðri</a:t>
            </a:r>
            <a:r>
              <a:rPr lang="en-GB" altLang="ko-KR" sz="1600" dirty="0">
                <a:cs typeface="Arial" pitchFamily="34" charset="0"/>
              </a:rPr>
              <a:t> YouTube </a:t>
            </a:r>
            <a:r>
              <a:rPr lang="en-GB" altLang="ko-KR" sz="1600" dirty="0" err="1">
                <a:cs typeface="Arial" pitchFamily="34" charset="0"/>
              </a:rPr>
              <a:t>rás</a:t>
            </a:r>
            <a:r>
              <a:rPr lang="en-GB" altLang="ko-KR" sz="1600" dirty="0">
                <a:cs typeface="Arial" pitchFamily="34" charset="0"/>
              </a:rPr>
              <a:t> </a:t>
            </a:r>
            <a:r>
              <a:rPr lang="en-GB" altLang="ko-KR" sz="1600" dirty="0" err="1">
                <a:cs typeface="Arial" pitchFamily="34" charset="0"/>
              </a:rPr>
              <a:t>til</a:t>
            </a:r>
            <a:r>
              <a:rPr lang="en-GB" altLang="ko-KR" sz="1600" dirty="0">
                <a:cs typeface="Arial" pitchFamily="34" charset="0"/>
              </a:rPr>
              <a:t> </a:t>
            </a:r>
            <a:r>
              <a:rPr lang="en-GB" altLang="ko-KR" sz="1600" dirty="0" err="1">
                <a:cs typeface="Arial" pitchFamily="34" charset="0"/>
              </a:rPr>
              <a:t>að</a:t>
            </a:r>
            <a:r>
              <a:rPr lang="en-GB" altLang="ko-KR" sz="1600" dirty="0">
                <a:cs typeface="Arial" pitchFamily="34" charset="0"/>
              </a:rPr>
              <a:t> </a:t>
            </a:r>
            <a:r>
              <a:rPr lang="en-GB" altLang="ko-KR" sz="1600" dirty="0" err="1">
                <a:cs typeface="Arial" pitchFamily="34" charset="0"/>
              </a:rPr>
              <a:t>kynna</a:t>
            </a:r>
            <a:r>
              <a:rPr lang="en-GB" altLang="ko-KR" sz="1600" dirty="0">
                <a:cs typeface="Arial" pitchFamily="34" charset="0"/>
              </a:rPr>
              <a:t> </a:t>
            </a:r>
            <a:r>
              <a:rPr lang="en-GB" altLang="ko-KR" sz="1600" dirty="0" err="1">
                <a:cs typeface="Arial" pitchFamily="34" charset="0"/>
              </a:rPr>
              <a:t>vörumerki</a:t>
            </a:r>
            <a:r>
              <a:rPr lang="en-GB" altLang="ko-KR" sz="1600" dirty="0">
                <a:cs typeface="Arial" pitchFamily="34" charset="0"/>
              </a:rPr>
              <a:t> </a:t>
            </a:r>
            <a:r>
              <a:rPr lang="en-GB" altLang="ko-KR" sz="1600" dirty="0" err="1">
                <a:cs typeface="Arial" pitchFamily="34" charset="0"/>
              </a:rPr>
              <a:t>þitt</a:t>
            </a:r>
            <a:r>
              <a:rPr lang="en-GB" altLang="ko-KR" sz="1600" dirty="0">
                <a:cs typeface="Arial" pitchFamily="34" charset="0"/>
              </a:rPr>
              <a:t>.</a:t>
            </a:r>
          </a:p>
          <a:p>
            <a:pPr algn="just"/>
            <a:r>
              <a:rPr lang="en-GB" altLang="ko-KR" sz="1600" dirty="0">
                <a:cs typeface="Arial" pitchFamily="34" charset="0"/>
              </a:rPr>
              <a:t>- </a:t>
            </a:r>
            <a:r>
              <a:rPr lang="en-GB" altLang="ko-KR" sz="1600" dirty="0" err="1">
                <a:cs typeface="Arial" pitchFamily="34" charset="0"/>
              </a:rPr>
              <a:t>Góð</a:t>
            </a:r>
            <a:r>
              <a:rPr lang="en-GB" altLang="ko-KR" sz="1600" dirty="0">
                <a:cs typeface="Arial" pitchFamily="34" charset="0"/>
              </a:rPr>
              <a:t> </a:t>
            </a:r>
            <a:r>
              <a:rPr lang="en-GB" altLang="ko-KR" sz="1600" dirty="0" err="1">
                <a:cs typeface="Arial" pitchFamily="34" charset="0"/>
              </a:rPr>
              <a:t>kynningarstefna</a:t>
            </a:r>
            <a:r>
              <a:rPr lang="en-GB" altLang="ko-KR" sz="1600" dirty="0">
                <a:cs typeface="Arial" pitchFamily="34" charset="0"/>
              </a:rPr>
              <a:t> </a:t>
            </a:r>
            <a:r>
              <a:rPr lang="en-GB" altLang="ko-KR" sz="1600" dirty="0" err="1">
                <a:cs typeface="Arial" pitchFamily="34" charset="0"/>
              </a:rPr>
              <a:t>sem</a:t>
            </a:r>
            <a:r>
              <a:rPr lang="en-GB" altLang="ko-KR" sz="1600" dirty="0">
                <a:cs typeface="Arial" pitchFamily="34" charset="0"/>
              </a:rPr>
              <a:t> </a:t>
            </a:r>
            <a:r>
              <a:rPr lang="en-GB" altLang="ko-KR" sz="1600" dirty="0" err="1">
                <a:cs typeface="Arial" pitchFamily="34" charset="0"/>
              </a:rPr>
              <a:t>felur</a:t>
            </a:r>
            <a:r>
              <a:rPr lang="en-GB" altLang="ko-KR" sz="1600" dirty="0">
                <a:cs typeface="Arial" pitchFamily="34" charset="0"/>
              </a:rPr>
              <a:t> </a:t>
            </a:r>
            <a:r>
              <a:rPr lang="en-GB" altLang="ko-KR" sz="1600" dirty="0" err="1">
                <a:cs typeface="Arial" pitchFamily="34" charset="0"/>
              </a:rPr>
              <a:t>meðal</a:t>
            </a:r>
            <a:r>
              <a:rPr lang="en-GB" altLang="ko-KR" sz="1600" dirty="0">
                <a:cs typeface="Arial" pitchFamily="34" charset="0"/>
              </a:rPr>
              <a:t> </a:t>
            </a:r>
            <a:r>
              <a:rPr lang="en-GB" altLang="ko-KR" sz="1600" dirty="0" err="1">
                <a:cs typeface="Arial" pitchFamily="34" charset="0"/>
              </a:rPr>
              <a:t>annars</a:t>
            </a:r>
            <a:r>
              <a:rPr lang="en-GB" altLang="ko-KR" sz="1600" dirty="0">
                <a:cs typeface="Arial" pitchFamily="34" charset="0"/>
              </a:rPr>
              <a:t> í </a:t>
            </a:r>
            <a:r>
              <a:rPr lang="en-GB" altLang="ko-KR" sz="1600" dirty="0" err="1">
                <a:cs typeface="Arial" pitchFamily="34" charset="0"/>
              </a:rPr>
              <a:t>sér</a:t>
            </a:r>
            <a:r>
              <a:rPr lang="en-GB" altLang="ko-KR" sz="1600" dirty="0">
                <a:cs typeface="Arial" pitchFamily="34" charset="0"/>
              </a:rPr>
              <a:t> </a:t>
            </a:r>
            <a:r>
              <a:rPr lang="en-GB" altLang="ko-KR" sz="1600" dirty="0" err="1">
                <a:cs typeface="Arial" pitchFamily="34" charset="0"/>
              </a:rPr>
              <a:t>markaðssetningu</a:t>
            </a:r>
            <a:r>
              <a:rPr lang="en-GB" altLang="ko-KR" sz="1600" dirty="0">
                <a:cs typeface="Arial" pitchFamily="34" charset="0"/>
              </a:rPr>
              <a:t> </a:t>
            </a:r>
            <a:r>
              <a:rPr lang="en-GB" altLang="ko-KR" sz="1600" dirty="0" err="1">
                <a:cs typeface="Arial" pitchFamily="34" charset="0"/>
              </a:rPr>
              <a:t>með</a:t>
            </a:r>
            <a:r>
              <a:rPr lang="en-GB" altLang="ko-KR" sz="1600" dirty="0">
                <a:cs typeface="Arial" pitchFamily="34" charset="0"/>
              </a:rPr>
              <a:t> </a:t>
            </a:r>
            <a:r>
              <a:rPr lang="en-GB" altLang="ko-KR" sz="1600" dirty="0" err="1">
                <a:cs typeface="Arial" pitchFamily="34" charset="0"/>
              </a:rPr>
              <a:t>tölvupósti</a:t>
            </a:r>
            <a:r>
              <a:rPr lang="en-GB" altLang="ko-KR" sz="1600" dirty="0">
                <a:cs typeface="Arial" pitchFamily="34" charset="0"/>
              </a:rPr>
              <a:t>, í </a:t>
            </a:r>
            <a:r>
              <a:rPr lang="en-GB" altLang="ko-KR" sz="1600" dirty="0" err="1">
                <a:cs typeface="Arial" pitchFamily="34" charset="0"/>
              </a:rPr>
              <a:t>sjónvarpi</a:t>
            </a:r>
            <a:r>
              <a:rPr lang="en-GB" altLang="ko-KR" sz="1600" dirty="0">
                <a:cs typeface="Arial" pitchFamily="34" charset="0"/>
              </a:rPr>
              <a:t> (</a:t>
            </a:r>
            <a:r>
              <a:rPr lang="en-GB" altLang="ko-KR" sz="1600" dirty="0" err="1">
                <a:cs typeface="Arial" pitchFamily="34" charset="0"/>
              </a:rPr>
              <a:t>besta</a:t>
            </a:r>
            <a:r>
              <a:rPr lang="en-GB" altLang="ko-KR" sz="1600" dirty="0">
                <a:cs typeface="Arial" pitchFamily="34" charset="0"/>
              </a:rPr>
              <a:t> </a:t>
            </a:r>
            <a:r>
              <a:rPr lang="en-GB" altLang="ko-KR" sz="1600" dirty="0" err="1">
                <a:cs typeface="Arial" pitchFamily="34" charset="0"/>
              </a:rPr>
              <a:t>leiðin</a:t>
            </a:r>
            <a:r>
              <a:rPr lang="en-GB" altLang="ko-KR" sz="1600" dirty="0">
                <a:cs typeface="Arial" pitchFamily="34" charset="0"/>
              </a:rPr>
              <a:t> </a:t>
            </a:r>
            <a:r>
              <a:rPr lang="en-GB" altLang="ko-KR" sz="1600" dirty="0" err="1">
                <a:cs typeface="Arial" pitchFamily="34" charset="0"/>
              </a:rPr>
              <a:t>til</a:t>
            </a:r>
            <a:r>
              <a:rPr lang="en-GB" altLang="ko-KR" sz="1600" dirty="0">
                <a:cs typeface="Arial" pitchFamily="34" charset="0"/>
              </a:rPr>
              <a:t> </a:t>
            </a:r>
            <a:r>
              <a:rPr lang="en-GB" altLang="ko-KR" sz="1600" dirty="0" err="1">
                <a:cs typeface="Arial" pitchFamily="34" charset="0"/>
              </a:rPr>
              <a:t>markaðssetningar</a:t>
            </a:r>
            <a:r>
              <a:rPr lang="en-GB" altLang="ko-KR" sz="1600" dirty="0">
                <a:cs typeface="Arial" pitchFamily="34" charset="0"/>
              </a:rPr>
              <a:t>) </a:t>
            </a:r>
            <a:r>
              <a:rPr lang="en-GB" altLang="ko-KR" sz="1600" dirty="0" err="1">
                <a:cs typeface="Arial" pitchFamily="34" charset="0"/>
              </a:rPr>
              <a:t>og</a:t>
            </a:r>
            <a:r>
              <a:rPr lang="en-GB" altLang="ko-KR" sz="1600" dirty="0">
                <a:cs typeface="Arial" pitchFamily="34" charset="0"/>
              </a:rPr>
              <a:t> í </a:t>
            </a:r>
            <a:r>
              <a:rPr lang="en-GB" altLang="ko-KR" sz="1600" dirty="0" err="1">
                <a:cs typeface="Arial" pitchFamily="34" charset="0"/>
              </a:rPr>
              <a:t>formi</a:t>
            </a:r>
            <a:r>
              <a:rPr lang="en-GB" altLang="ko-KR" sz="1600" dirty="0">
                <a:cs typeface="Arial" pitchFamily="34" charset="0"/>
              </a:rPr>
              <a:t> </a:t>
            </a:r>
            <a:r>
              <a:rPr lang="en-GB" altLang="ko-KR" sz="1600" dirty="0" err="1">
                <a:cs typeface="Arial" pitchFamily="34" charset="0"/>
              </a:rPr>
              <a:t>bæklinga</a:t>
            </a:r>
            <a:r>
              <a:rPr lang="en-GB" altLang="ko-KR" sz="1600" dirty="0">
                <a:cs typeface="Arial" pitchFamily="34" charset="0"/>
              </a:rPr>
              <a:t> </a:t>
            </a:r>
            <a:r>
              <a:rPr lang="en-GB" altLang="ko-KR" sz="1600" dirty="0" err="1">
                <a:cs typeface="Arial" pitchFamily="34" charset="0"/>
              </a:rPr>
              <a:t>með</a:t>
            </a:r>
            <a:r>
              <a:rPr lang="en-GB" altLang="ko-KR" sz="1600" dirty="0">
                <a:cs typeface="Arial" pitchFamily="34" charset="0"/>
              </a:rPr>
              <a:t> </a:t>
            </a:r>
            <a:r>
              <a:rPr lang="en-GB" altLang="ko-KR" sz="1600" dirty="0" err="1">
                <a:cs typeface="Arial" pitchFamily="34" charset="0"/>
              </a:rPr>
              <a:t>merki</a:t>
            </a:r>
            <a:r>
              <a:rPr lang="en-GB" altLang="ko-KR" sz="1600" dirty="0">
                <a:cs typeface="Arial" pitchFamily="34" charset="0"/>
              </a:rPr>
              <a:t> </a:t>
            </a:r>
            <a:r>
              <a:rPr lang="en-GB" altLang="ko-KR" sz="1600" dirty="0" err="1">
                <a:cs typeface="Arial" pitchFamily="34" charset="0"/>
              </a:rPr>
              <a:t>fyrirtækisins</a:t>
            </a:r>
            <a:r>
              <a:rPr lang="en-GB" altLang="ko-KR" sz="1600" dirty="0">
                <a:cs typeface="Arial" pitchFamily="34" charset="0"/>
              </a:rPr>
              <a:t> </a:t>
            </a:r>
            <a:r>
              <a:rPr lang="en-GB" altLang="ko-KR" sz="1600" dirty="0" err="1">
                <a:cs typeface="Arial" pitchFamily="34" charset="0"/>
              </a:rPr>
              <a:t>fyrir</a:t>
            </a:r>
            <a:r>
              <a:rPr lang="en-GB" altLang="ko-KR" sz="1600" dirty="0">
                <a:cs typeface="Arial" pitchFamily="34" charset="0"/>
              </a:rPr>
              <a:t> </a:t>
            </a:r>
            <a:r>
              <a:rPr lang="en-GB" altLang="ko-KR" sz="1600" dirty="0" err="1">
                <a:cs typeface="Arial" pitchFamily="34" charset="0"/>
              </a:rPr>
              <a:t>þá</a:t>
            </a:r>
            <a:r>
              <a:rPr lang="en-GB" altLang="ko-KR" sz="1600" dirty="0">
                <a:cs typeface="Arial" pitchFamily="34" charset="0"/>
              </a:rPr>
              <a:t> </a:t>
            </a:r>
            <a:r>
              <a:rPr lang="en-GB" altLang="ko-KR" sz="1600" dirty="0" err="1">
                <a:cs typeface="Arial" pitchFamily="34" charset="0"/>
              </a:rPr>
              <a:t>sem</a:t>
            </a:r>
            <a:r>
              <a:rPr lang="en-GB" altLang="ko-KR" sz="1600" dirty="0">
                <a:cs typeface="Arial" pitchFamily="34" charset="0"/>
              </a:rPr>
              <a:t> ekki </a:t>
            </a:r>
            <a:r>
              <a:rPr lang="en-GB" altLang="ko-KR" sz="1600" dirty="0" err="1">
                <a:cs typeface="Arial" pitchFamily="34" charset="0"/>
              </a:rPr>
              <a:t>hafa</a:t>
            </a:r>
            <a:r>
              <a:rPr lang="en-GB" altLang="ko-KR" sz="1600" dirty="0">
                <a:cs typeface="Arial" pitchFamily="34" charset="0"/>
              </a:rPr>
              <a:t> </a:t>
            </a:r>
            <a:r>
              <a:rPr lang="en-GB" altLang="ko-KR" sz="1600" dirty="0" err="1">
                <a:cs typeface="Arial" pitchFamily="34" charset="0"/>
              </a:rPr>
              <a:t>internetaðgang</a:t>
            </a:r>
            <a:r>
              <a:rPr lang="en-GB" altLang="ko-KR" sz="1600" dirty="0">
                <a:cs typeface="Arial" pitchFamily="34" charset="0"/>
              </a:rPr>
              <a:t>.</a:t>
            </a:r>
          </a:p>
        </p:txBody>
      </p:sp>
      <p:sp>
        <p:nvSpPr>
          <p:cNvPr id="32" name="Text Placeholder 6"/>
          <p:cNvSpPr txBox="1">
            <a:spLocks/>
          </p:cNvSpPr>
          <p:nvPr/>
        </p:nvSpPr>
        <p:spPr>
          <a:xfrm>
            <a:off x="5096601" y="4847046"/>
            <a:ext cx="5900659" cy="20694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ko-KR" sz="1550" dirty="0">
                <a:cs typeface="Arial" pitchFamily="34" charset="0"/>
              </a:rPr>
              <a:t>5. Hinn </a:t>
            </a:r>
            <a:r>
              <a:rPr lang="en-GB" altLang="ko-KR" sz="1550" dirty="0" err="1">
                <a:cs typeface="Arial" pitchFamily="34" charset="0"/>
              </a:rPr>
              <a:t>stafræni</a:t>
            </a:r>
            <a:r>
              <a:rPr lang="en-GB" altLang="ko-KR" sz="1550" dirty="0">
                <a:cs typeface="Arial" pitchFamily="34" charset="0"/>
              </a:rPr>
              <a:t> </a:t>
            </a:r>
            <a:r>
              <a:rPr lang="en-GB" altLang="ko-KR" sz="1550" dirty="0" err="1">
                <a:cs typeface="Arial" pitchFamily="34" charset="0"/>
              </a:rPr>
              <a:t>heimur</a:t>
            </a:r>
            <a:r>
              <a:rPr lang="en-GB" altLang="ko-KR" sz="1550" dirty="0">
                <a:cs typeface="Arial" pitchFamily="34" charset="0"/>
              </a:rPr>
              <a:t> </a:t>
            </a:r>
            <a:r>
              <a:rPr lang="en-GB" altLang="ko-KR" sz="1550" dirty="0" err="1">
                <a:cs typeface="Arial" pitchFamily="34" charset="0"/>
              </a:rPr>
              <a:t>og</a:t>
            </a:r>
            <a:r>
              <a:rPr lang="en-GB" altLang="ko-KR" sz="1550" dirty="0">
                <a:cs typeface="Arial" pitchFamily="34" charset="0"/>
              </a:rPr>
              <a:t> </a:t>
            </a:r>
            <a:r>
              <a:rPr lang="en-GB" altLang="ko-KR" sz="1550" dirty="0" err="1">
                <a:cs typeface="Arial" pitchFamily="34" charset="0"/>
              </a:rPr>
              <a:t>sýndarveruleiki</a:t>
            </a:r>
            <a:r>
              <a:rPr lang="en-GB" altLang="ko-KR" sz="1550" dirty="0">
                <a:cs typeface="Arial" pitchFamily="34" charset="0"/>
              </a:rPr>
              <a:t> </a:t>
            </a:r>
            <a:r>
              <a:rPr lang="en-GB" altLang="ko-KR" sz="1550" dirty="0" err="1">
                <a:cs typeface="Arial" pitchFamily="34" charset="0"/>
              </a:rPr>
              <a:t>krefjast</a:t>
            </a:r>
            <a:r>
              <a:rPr lang="en-GB" altLang="ko-KR" sz="1550" dirty="0">
                <a:cs typeface="Arial" pitchFamily="34" charset="0"/>
              </a:rPr>
              <a:t> ekki </a:t>
            </a:r>
            <a:r>
              <a:rPr lang="en-GB" altLang="ko-KR" sz="1550" dirty="0" err="1">
                <a:cs typeface="Arial" pitchFamily="34" charset="0"/>
              </a:rPr>
              <a:t>ákveðinna</a:t>
            </a:r>
            <a:r>
              <a:rPr lang="en-GB" altLang="ko-KR" sz="1550" dirty="0">
                <a:cs typeface="Arial" pitchFamily="34" charset="0"/>
              </a:rPr>
              <a:t> </a:t>
            </a:r>
            <a:r>
              <a:rPr lang="en-GB" altLang="ko-KR" sz="1550" dirty="0" err="1">
                <a:cs typeface="Arial" pitchFamily="34" charset="0"/>
              </a:rPr>
              <a:t>viðmiða</a:t>
            </a:r>
            <a:r>
              <a:rPr lang="en-GB" altLang="ko-KR" sz="1550" dirty="0">
                <a:cs typeface="Arial" pitchFamily="34" charset="0"/>
              </a:rPr>
              <a:t> um </a:t>
            </a:r>
            <a:r>
              <a:rPr lang="en-GB" altLang="ko-KR" sz="1550" dirty="0" err="1">
                <a:cs typeface="Arial" pitchFamily="34" charset="0"/>
              </a:rPr>
              <a:t>samskipti</a:t>
            </a:r>
            <a:r>
              <a:rPr lang="en-GB" altLang="ko-KR" sz="1550" dirty="0">
                <a:cs typeface="Arial" pitchFamily="34" charset="0"/>
              </a:rPr>
              <a:t> </a:t>
            </a:r>
            <a:r>
              <a:rPr lang="en-GB" altLang="ko-KR" sz="1550" dirty="0" err="1">
                <a:cs typeface="Arial" pitchFamily="34" charset="0"/>
              </a:rPr>
              <a:t>og</a:t>
            </a:r>
            <a:r>
              <a:rPr lang="en-GB" altLang="ko-KR" sz="1550" dirty="0">
                <a:cs typeface="Arial" pitchFamily="34" charset="0"/>
              </a:rPr>
              <a:t> </a:t>
            </a:r>
            <a:r>
              <a:rPr lang="en-GB" altLang="ko-KR" sz="1550" dirty="0" err="1">
                <a:cs typeface="Arial" pitchFamily="34" charset="0"/>
              </a:rPr>
              <a:t>hegðun</a:t>
            </a:r>
            <a:r>
              <a:rPr lang="en-GB" altLang="ko-KR" sz="1550" dirty="0">
                <a:cs typeface="Arial" pitchFamily="34" charset="0"/>
              </a:rPr>
              <a:t>, </a:t>
            </a:r>
            <a:r>
              <a:rPr lang="en-GB" altLang="ko-KR" sz="1550" dirty="0" err="1">
                <a:cs typeface="Arial" pitchFamily="34" charset="0"/>
              </a:rPr>
              <a:t>slíkt</a:t>
            </a:r>
            <a:r>
              <a:rPr lang="en-GB" altLang="ko-KR" sz="1550" dirty="0">
                <a:cs typeface="Arial" pitchFamily="34" charset="0"/>
              </a:rPr>
              <a:t> á </a:t>
            </a:r>
            <a:r>
              <a:rPr lang="en-GB" altLang="ko-KR" sz="1550" dirty="0" err="1">
                <a:cs typeface="Arial" pitchFamily="34" charset="0"/>
              </a:rPr>
              <a:t>aðeins</a:t>
            </a:r>
            <a:r>
              <a:rPr lang="en-GB" altLang="ko-KR" sz="1550" dirty="0">
                <a:cs typeface="Arial" pitchFamily="34" charset="0"/>
              </a:rPr>
              <a:t> </a:t>
            </a:r>
            <a:r>
              <a:rPr lang="en-GB" altLang="ko-KR" sz="1550" dirty="0" err="1">
                <a:cs typeface="Arial" pitchFamily="34" charset="0"/>
              </a:rPr>
              <a:t>við</a:t>
            </a:r>
            <a:r>
              <a:rPr lang="en-GB" altLang="ko-KR" sz="1550" dirty="0">
                <a:cs typeface="Arial" pitchFamily="34" charset="0"/>
              </a:rPr>
              <a:t> um </a:t>
            </a:r>
            <a:r>
              <a:rPr lang="en-GB" altLang="ko-KR" sz="1550" dirty="0" err="1">
                <a:cs typeface="Arial" pitchFamily="34" charset="0"/>
              </a:rPr>
              <a:t>félagsleg</a:t>
            </a:r>
            <a:r>
              <a:rPr lang="en-GB" altLang="ko-KR" sz="1550" dirty="0">
                <a:cs typeface="Arial" pitchFamily="34" charset="0"/>
              </a:rPr>
              <a:t> </a:t>
            </a:r>
            <a:r>
              <a:rPr lang="en-GB" altLang="ko-KR" sz="1550" dirty="0" err="1">
                <a:cs typeface="Arial" pitchFamily="34" charset="0"/>
              </a:rPr>
              <a:t>tengsl</a:t>
            </a:r>
            <a:r>
              <a:rPr lang="en-GB" altLang="ko-KR" sz="1550" dirty="0">
                <a:cs typeface="Arial" pitchFamily="34" charset="0"/>
              </a:rPr>
              <a:t> í </a:t>
            </a:r>
            <a:r>
              <a:rPr lang="en-GB" altLang="ko-KR" sz="1550" dirty="0" err="1">
                <a:cs typeface="Arial" pitchFamily="34" charset="0"/>
              </a:rPr>
              <a:t>raunheimi</a:t>
            </a:r>
            <a:r>
              <a:rPr lang="en-GB" altLang="ko-KR" sz="1550" dirty="0">
                <a:cs typeface="Arial" pitchFamily="34" charset="0"/>
              </a:rPr>
              <a:t>. </a:t>
            </a:r>
            <a:endParaRPr lang="ko-KR" altLang="en-US" sz="1550" dirty="0">
              <a:cs typeface="Arial" pitchFamily="34" charset="0"/>
            </a:endParaRPr>
          </a:p>
        </p:txBody>
      </p:sp>
      <p:sp>
        <p:nvSpPr>
          <p:cNvPr id="34" name="Text Placeholder 7"/>
          <p:cNvSpPr txBox="1">
            <a:spLocks/>
          </p:cNvSpPr>
          <p:nvPr/>
        </p:nvSpPr>
        <p:spPr>
          <a:xfrm>
            <a:off x="5151030" y="5653687"/>
            <a:ext cx="21960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dirty="0">
                <a:cs typeface="Arial" pitchFamily="34" charset="0"/>
              </a:rPr>
              <a:t>- </a:t>
            </a:r>
            <a:r>
              <a:rPr lang="en-US" altLang="ko-KR" sz="1600" dirty="0" err="1">
                <a:cs typeface="Arial" pitchFamily="34" charset="0"/>
              </a:rPr>
              <a:t>Rétt</a:t>
            </a:r>
            <a:endParaRPr lang="en-US" altLang="ko-KR" sz="1600" dirty="0">
              <a:cs typeface="Arial" pitchFamily="34" charset="0"/>
            </a:endParaRPr>
          </a:p>
          <a:p>
            <a:r>
              <a:rPr lang="en-US" altLang="ko-KR" sz="1600" b="1" dirty="0">
                <a:cs typeface="Arial" pitchFamily="34" charset="0"/>
              </a:rPr>
              <a:t>- </a:t>
            </a:r>
            <a:r>
              <a:rPr lang="en-US" altLang="ko-KR" sz="1600" b="1" dirty="0" err="1">
                <a:cs typeface="Arial" pitchFamily="34" charset="0"/>
              </a:rPr>
              <a:t>Rangt</a:t>
            </a:r>
            <a:endParaRPr lang="en-US" altLang="ko-KR" sz="1600" b="1" dirty="0">
              <a:cs typeface="Arial" pitchFamily="34" charset="0"/>
            </a:endParaRPr>
          </a:p>
        </p:txBody>
      </p:sp>
      <p:sp>
        <p:nvSpPr>
          <p:cNvPr id="35" name="Oval 4"/>
          <p:cNvSpPr/>
          <p:nvPr/>
        </p:nvSpPr>
        <p:spPr>
          <a:xfrm>
            <a:off x="7292538" y="979152"/>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solidFill>
                <a:schemeClr val="accent2"/>
              </a:solidFill>
            </a:endParaRPr>
          </a:p>
        </p:txBody>
      </p:sp>
      <p:sp>
        <p:nvSpPr>
          <p:cNvPr id="36" name="Oval 18"/>
          <p:cNvSpPr/>
          <p:nvPr/>
        </p:nvSpPr>
        <p:spPr>
          <a:xfrm>
            <a:off x="7292538" y="4113271"/>
            <a:ext cx="712089" cy="68004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7" name="Donut 8"/>
          <p:cNvSpPr/>
          <p:nvPr/>
        </p:nvSpPr>
        <p:spPr>
          <a:xfrm>
            <a:off x="5655554" y="7956795"/>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9" name="Rectangle 16"/>
          <p:cNvSpPr/>
          <p:nvPr/>
        </p:nvSpPr>
        <p:spPr>
          <a:xfrm>
            <a:off x="7453666" y="1196940"/>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0" name="Oval 21"/>
          <p:cNvSpPr>
            <a:spLocks noChangeAspect="1"/>
          </p:cNvSpPr>
          <p:nvPr/>
        </p:nvSpPr>
        <p:spPr>
          <a:xfrm>
            <a:off x="6509907" y="7495218"/>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41" name="Donut 8">
            <a:extLst>
              <a:ext uri="{FF2B5EF4-FFF2-40B4-BE49-F238E27FC236}">
                <a16:creationId xmlns:a16="http://schemas.microsoft.com/office/drawing/2014/main" id="{7791B229-FEBB-4019-BFE6-D25FD1C01853}"/>
              </a:ext>
            </a:extLst>
          </p:cNvPr>
          <p:cNvSpPr/>
          <p:nvPr/>
        </p:nvSpPr>
        <p:spPr>
          <a:xfrm>
            <a:off x="7477875" y="4215362"/>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Tree>
    <p:extLst>
      <p:ext uri="{BB962C8B-B14F-4D97-AF65-F5344CB8AC3E}">
        <p14:creationId xmlns:p14="http://schemas.microsoft.com/office/powerpoint/2010/main" val="194634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3757157" y="186285"/>
            <a:ext cx="3475382"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400" b="1" dirty="0">
                <a:solidFill>
                  <a:srgbClr val="266C9F"/>
                </a:solidFill>
                <a:latin typeface="+mn-lt"/>
              </a:rPr>
              <a:t>SAMANTEKT</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a:cxnSpLocks/>
          </p:cNvCxnSpPr>
          <p:nvPr/>
        </p:nvCxnSpPr>
        <p:spPr>
          <a:xfrm>
            <a:off x="6414544" y="4041546"/>
            <a:ext cx="863793" cy="548732"/>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a:cxnSpLocks/>
          </p:cNvCxnSpPr>
          <p:nvPr/>
        </p:nvCxnSpPr>
        <p:spPr>
          <a:xfrm flipH="1" flipV="1">
            <a:off x="4768592" y="2351338"/>
            <a:ext cx="525282" cy="474125"/>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a:cxnSpLocks/>
          </p:cNvCxnSpPr>
          <p:nvPr/>
        </p:nvCxnSpPr>
        <p:spPr>
          <a:xfrm flipV="1">
            <a:off x="6253423" y="2252532"/>
            <a:ext cx="733465" cy="66544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a:cxnSpLocks/>
          </p:cNvCxnSpPr>
          <p:nvPr/>
        </p:nvCxnSpPr>
        <p:spPr>
          <a:xfrm flipH="1">
            <a:off x="4163033" y="4132587"/>
            <a:ext cx="868200" cy="645199"/>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0">
            <a:extLst>
              <a:ext uri="{FF2B5EF4-FFF2-40B4-BE49-F238E27FC236}">
                <a16:creationId xmlns:a16="http://schemas.microsoft.com/office/drawing/2014/main" id="{DE9987CC-ACD6-4DE1-A08A-5B6FD3594EE0}"/>
              </a:ext>
            </a:extLst>
          </p:cNvPr>
          <p:cNvSpPr txBox="1"/>
          <p:nvPr/>
        </p:nvSpPr>
        <p:spPr>
          <a:xfrm>
            <a:off x="1627081" y="4884581"/>
            <a:ext cx="3286583"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dirty="0" err="1">
                <a:cs typeface="Arial" pitchFamily="34" charset="0"/>
              </a:rPr>
              <a:t>Gerð</a:t>
            </a:r>
            <a:r>
              <a:rPr lang="en-GB" altLang="ko-KR" dirty="0">
                <a:cs typeface="Arial" pitchFamily="34" charset="0"/>
              </a:rPr>
              <a:t> </a:t>
            </a:r>
            <a:r>
              <a:rPr lang="en-GB" altLang="ko-KR" b="1" dirty="0" err="1">
                <a:solidFill>
                  <a:srgbClr val="4EAE3A"/>
                </a:solidFill>
                <a:cs typeface="Arial" pitchFamily="34" charset="0"/>
              </a:rPr>
              <a:t>vefsíðu</a:t>
            </a:r>
            <a:r>
              <a:rPr lang="en-GB" altLang="ko-KR" b="1" dirty="0">
                <a:solidFill>
                  <a:srgbClr val="4EAE3A"/>
                </a:solidFill>
                <a:cs typeface="Arial" pitchFamily="34" charset="0"/>
              </a:rPr>
              <a:t> </a:t>
            </a:r>
            <a:r>
              <a:rPr lang="en-GB" altLang="ko-KR" dirty="0">
                <a:cs typeface="Arial" pitchFamily="34" charset="0"/>
              </a:rPr>
              <a:t>er </a:t>
            </a:r>
            <a:r>
              <a:rPr lang="en-GB" altLang="ko-KR" dirty="0" err="1">
                <a:cs typeface="Arial" pitchFamily="34" charset="0"/>
              </a:rPr>
              <a:t>ein</a:t>
            </a:r>
            <a:r>
              <a:rPr lang="en-GB" altLang="ko-KR" dirty="0">
                <a:cs typeface="Arial" pitchFamily="34" charset="0"/>
              </a:rPr>
              <a:t> </a:t>
            </a:r>
            <a:r>
              <a:rPr lang="en-GB" altLang="ko-KR" dirty="0" err="1">
                <a:cs typeface="Arial" pitchFamily="34" charset="0"/>
              </a:rPr>
              <a:t>besta</a:t>
            </a:r>
            <a:r>
              <a:rPr lang="en-GB" altLang="ko-KR" dirty="0">
                <a:cs typeface="Arial" pitchFamily="34" charset="0"/>
              </a:rPr>
              <a:t> </a:t>
            </a:r>
            <a:r>
              <a:rPr lang="en-GB" altLang="ko-KR" dirty="0" err="1">
                <a:cs typeface="Arial" pitchFamily="34" charset="0"/>
              </a:rPr>
              <a:t>leiðin</a:t>
            </a:r>
            <a:r>
              <a:rPr lang="en-GB" altLang="ko-KR" dirty="0">
                <a:cs typeface="Arial" pitchFamily="34" charset="0"/>
              </a:rPr>
              <a:t> </a:t>
            </a:r>
            <a:r>
              <a:rPr lang="en-GB" altLang="ko-KR" dirty="0" err="1">
                <a:cs typeface="Arial" pitchFamily="34" charset="0"/>
              </a:rPr>
              <a:t>til</a:t>
            </a:r>
            <a:r>
              <a:rPr lang="en-GB" altLang="ko-KR" dirty="0">
                <a:cs typeface="Arial" pitchFamily="34" charset="0"/>
              </a:rPr>
              <a:t> </a:t>
            </a:r>
            <a:r>
              <a:rPr lang="en-GB" altLang="ko-KR" dirty="0" err="1">
                <a:cs typeface="Arial" pitchFamily="34" charset="0"/>
              </a:rPr>
              <a:t>að</a:t>
            </a:r>
            <a:r>
              <a:rPr lang="en-GB" altLang="ko-KR" dirty="0">
                <a:cs typeface="Arial" pitchFamily="34" charset="0"/>
              </a:rPr>
              <a:t> </a:t>
            </a:r>
            <a:r>
              <a:rPr lang="en-GB" altLang="ko-KR" dirty="0" err="1">
                <a:cs typeface="Arial" pitchFamily="34" charset="0"/>
              </a:rPr>
              <a:t>eiga</a:t>
            </a:r>
            <a:r>
              <a:rPr lang="en-GB" altLang="ko-KR" dirty="0">
                <a:cs typeface="Arial" pitchFamily="34" charset="0"/>
              </a:rPr>
              <a:t> </a:t>
            </a:r>
            <a:r>
              <a:rPr lang="en-GB" altLang="ko-KR" b="1" dirty="0" err="1">
                <a:solidFill>
                  <a:srgbClr val="4EAE3A"/>
                </a:solidFill>
                <a:cs typeface="Arial" pitchFamily="34" charset="0"/>
              </a:rPr>
              <a:t>samskipti</a:t>
            </a:r>
            <a:r>
              <a:rPr lang="en-GB" altLang="ko-KR" dirty="0">
                <a:cs typeface="Arial" pitchFamily="34" charset="0"/>
              </a:rPr>
              <a:t> </a:t>
            </a:r>
            <a:r>
              <a:rPr lang="en-GB" altLang="ko-KR" dirty="0" err="1">
                <a:cs typeface="Arial" pitchFamily="34" charset="0"/>
              </a:rPr>
              <a:t>við</a:t>
            </a:r>
            <a:r>
              <a:rPr lang="en-GB" altLang="ko-KR" dirty="0">
                <a:cs typeface="Arial" pitchFamily="34" charset="0"/>
              </a:rPr>
              <a:t> </a:t>
            </a:r>
            <a:r>
              <a:rPr lang="en-GB" altLang="ko-KR" dirty="0" err="1">
                <a:cs typeface="Arial" pitchFamily="34" charset="0"/>
              </a:rPr>
              <a:t>fólk</a:t>
            </a:r>
            <a:r>
              <a:rPr lang="en-GB" altLang="ko-KR" dirty="0">
                <a:cs typeface="Arial" pitchFamily="34" charset="0"/>
              </a:rPr>
              <a:t> um </a:t>
            </a:r>
            <a:r>
              <a:rPr lang="en-GB" altLang="ko-KR" dirty="0" err="1">
                <a:cs typeface="Arial" pitchFamily="34" charset="0"/>
              </a:rPr>
              <a:t>allan</a:t>
            </a:r>
            <a:r>
              <a:rPr lang="en-GB" altLang="ko-KR" dirty="0">
                <a:cs typeface="Arial" pitchFamily="34" charset="0"/>
              </a:rPr>
              <a:t> </a:t>
            </a:r>
            <a:r>
              <a:rPr lang="en-GB" altLang="ko-KR" dirty="0" err="1">
                <a:cs typeface="Arial" pitchFamily="34" charset="0"/>
              </a:rPr>
              <a:t>heim</a:t>
            </a:r>
            <a:r>
              <a:rPr lang="en-GB" altLang="ko-KR" dirty="0">
                <a:cs typeface="Arial" pitchFamily="34" charset="0"/>
              </a:rPr>
              <a:t> </a:t>
            </a:r>
            <a:r>
              <a:rPr lang="en-GB" altLang="ko-KR" dirty="0" err="1">
                <a:cs typeface="Arial" pitchFamily="34" charset="0"/>
              </a:rPr>
              <a:t>og</a:t>
            </a:r>
            <a:r>
              <a:rPr lang="en-GB" altLang="ko-KR" dirty="0">
                <a:cs typeface="Arial" pitchFamily="34" charset="0"/>
              </a:rPr>
              <a:t> </a:t>
            </a:r>
            <a:r>
              <a:rPr lang="en-GB" altLang="ko-KR" dirty="0" err="1">
                <a:cs typeface="Arial" pitchFamily="34" charset="0"/>
              </a:rPr>
              <a:t>miðla</a:t>
            </a:r>
            <a:r>
              <a:rPr lang="en-GB" altLang="ko-KR" dirty="0">
                <a:cs typeface="Arial" pitchFamily="34" charset="0"/>
              </a:rPr>
              <a:t> </a:t>
            </a:r>
            <a:r>
              <a:rPr lang="en-GB" altLang="ko-KR" dirty="0" err="1">
                <a:cs typeface="Arial" pitchFamily="34" charset="0"/>
              </a:rPr>
              <a:t>þekkingu</a:t>
            </a:r>
            <a:r>
              <a:rPr lang="en-GB" altLang="ko-KR" dirty="0">
                <a:cs typeface="Arial" pitchFamily="34" charset="0"/>
              </a:rPr>
              <a:t> um </a:t>
            </a:r>
            <a:r>
              <a:rPr lang="en-GB" altLang="ko-KR" dirty="0" err="1">
                <a:cs typeface="Arial" pitchFamily="34" charset="0"/>
              </a:rPr>
              <a:t>óáþreifanlegan</a:t>
            </a:r>
            <a:r>
              <a:rPr lang="en-GB" altLang="ko-KR" dirty="0">
                <a:cs typeface="Arial" pitchFamily="34" charset="0"/>
              </a:rPr>
              <a:t> </a:t>
            </a:r>
            <a:r>
              <a:rPr lang="en-GB" altLang="ko-KR" dirty="0" err="1">
                <a:cs typeface="Arial" pitchFamily="34" charset="0"/>
              </a:rPr>
              <a:t>menningararf</a:t>
            </a:r>
            <a:r>
              <a:rPr lang="en-GB" altLang="ko-KR" dirty="0">
                <a:cs typeface="Arial" pitchFamily="34" charset="0"/>
              </a:rPr>
              <a:t>.</a:t>
            </a:r>
          </a:p>
        </p:txBody>
      </p:sp>
      <p:sp>
        <p:nvSpPr>
          <p:cNvPr id="24" name="TextBox 10">
            <a:extLst>
              <a:ext uri="{FF2B5EF4-FFF2-40B4-BE49-F238E27FC236}">
                <a16:creationId xmlns:a16="http://schemas.microsoft.com/office/drawing/2014/main" id="{D0CD8C55-162D-48B8-9989-822BD5B818EA}"/>
              </a:ext>
            </a:extLst>
          </p:cNvPr>
          <p:cNvSpPr txBox="1"/>
          <p:nvPr/>
        </p:nvSpPr>
        <p:spPr>
          <a:xfrm>
            <a:off x="7123652" y="1597132"/>
            <a:ext cx="3510041" cy="175432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GB" altLang="ko-KR" dirty="0" err="1">
                <a:solidFill>
                  <a:schemeClr val="tx1">
                    <a:lumMod val="75000"/>
                    <a:lumOff val="25000"/>
                  </a:schemeClr>
                </a:solidFill>
                <a:cs typeface="Arial" pitchFamily="34" charset="0"/>
              </a:rPr>
              <a:t>Þú</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getur</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gert</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þína</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eigin</a:t>
            </a:r>
            <a:r>
              <a:rPr lang="en-GB" altLang="ko-KR" dirty="0">
                <a:solidFill>
                  <a:schemeClr val="tx1">
                    <a:lumMod val="75000"/>
                    <a:lumOff val="25000"/>
                  </a:schemeClr>
                </a:solidFill>
                <a:cs typeface="Arial" pitchFamily="34" charset="0"/>
              </a:rPr>
              <a:t> </a:t>
            </a:r>
            <a:r>
              <a:rPr lang="en-GB" altLang="ko-KR" b="1" dirty="0" err="1">
                <a:solidFill>
                  <a:srgbClr val="4EAE3A"/>
                </a:solidFill>
                <a:cs typeface="Arial" pitchFamily="34" charset="0"/>
              </a:rPr>
              <a:t>vefsíðu</a:t>
            </a:r>
            <a:r>
              <a:rPr lang="en-GB" altLang="ko-KR" dirty="0">
                <a:solidFill>
                  <a:schemeClr val="tx1">
                    <a:lumMod val="75000"/>
                    <a:lumOff val="25000"/>
                  </a:schemeClr>
                </a:solidFill>
                <a:cs typeface="Arial" pitchFamily="34" charset="0"/>
              </a:rPr>
              <a:t> á </a:t>
            </a:r>
            <a:r>
              <a:rPr lang="en-GB" altLang="ko-KR" dirty="0" err="1">
                <a:solidFill>
                  <a:schemeClr val="tx1">
                    <a:lumMod val="75000"/>
                    <a:lumOff val="25000"/>
                  </a:schemeClr>
                </a:solidFill>
                <a:cs typeface="Arial" pitchFamily="34" charset="0"/>
              </a:rPr>
              <a:t>þar</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til</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gerðum</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vettvangi</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Skilgreina</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þarf</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markhóp</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og</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aðlaga</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tungumál</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efni</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og</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upplýsingar</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að</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þeim</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hópi</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Aðlaðandi</a:t>
            </a:r>
            <a:r>
              <a:rPr lang="en-GB" altLang="ko-KR" dirty="0">
                <a:solidFill>
                  <a:schemeClr val="tx1">
                    <a:lumMod val="75000"/>
                    <a:lumOff val="25000"/>
                  </a:schemeClr>
                </a:solidFill>
                <a:cs typeface="Arial" pitchFamily="34" charset="0"/>
              </a:rPr>
              <a:t>, </a:t>
            </a:r>
            <a:r>
              <a:rPr lang="en-GB" altLang="ko-KR" b="1" dirty="0" err="1">
                <a:solidFill>
                  <a:srgbClr val="4EAE3A"/>
                </a:solidFill>
                <a:cs typeface="Arial" pitchFamily="34" charset="0"/>
              </a:rPr>
              <a:t>hágæða</a:t>
            </a:r>
            <a:r>
              <a:rPr lang="en-GB" altLang="ko-KR" b="1" dirty="0">
                <a:solidFill>
                  <a:srgbClr val="4EAE3A"/>
                </a:solidFill>
                <a:cs typeface="Arial" pitchFamily="34" charset="0"/>
              </a:rPr>
              <a:t> </a:t>
            </a:r>
            <a:r>
              <a:rPr lang="en-GB" altLang="ko-KR" b="1" dirty="0" err="1">
                <a:solidFill>
                  <a:srgbClr val="4EAE3A"/>
                </a:solidFill>
                <a:cs typeface="Arial" pitchFamily="34" charset="0"/>
              </a:rPr>
              <a:t>myndir</a:t>
            </a:r>
            <a:r>
              <a:rPr lang="en-GB" altLang="ko-KR" b="1" dirty="0">
                <a:solidFill>
                  <a:srgbClr val="4EAE3A"/>
                </a:solidFill>
                <a:cs typeface="Arial" pitchFamily="34" charset="0"/>
              </a:rPr>
              <a:t> </a:t>
            </a:r>
            <a:r>
              <a:rPr lang="en-GB" altLang="ko-KR" dirty="0" err="1">
                <a:solidFill>
                  <a:schemeClr val="tx1">
                    <a:lumMod val="75000"/>
                    <a:lumOff val="25000"/>
                  </a:schemeClr>
                </a:solidFill>
                <a:cs typeface="Arial" pitchFamily="34" charset="0"/>
              </a:rPr>
              <a:t>eru</a:t>
            </a:r>
            <a:r>
              <a:rPr lang="en-GB" altLang="ko-KR" dirty="0">
                <a:solidFill>
                  <a:schemeClr val="tx1">
                    <a:lumMod val="75000"/>
                    <a:lumOff val="25000"/>
                  </a:schemeClr>
                </a:solidFill>
                <a:cs typeface="Arial" pitchFamily="34" charset="0"/>
              </a:rPr>
              <a:t> </a:t>
            </a:r>
            <a:r>
              <a:rPr lang="en-GB" altLang="ko-KR" dirty="0" err="1">
                <a:solidFill>
                  <a:schemeClr val="tx1">
                    <a:lumMod val="75000"/>
                    <a:lumOff val="25000"/>
                  </a:schemeClr>
                </a:solidFill>
                <a:cs typeface="Arial" pitchFamily="34" charset="0"/>
              </a:rPr>
              <a:t>ómissandi</a:t>
            </a:r>
            <a:r>
              <a:rPr lang="en-GB" altLang="ko-KR" dirty="0">
                <a:solidFill>
                  <a:schemeClr val="tx1">
                    <a:lumMod val="75000"/>
                    <a:lumOff val="25000"/>
                  </a:schemeClr>
                </a:solidFill>
                <a:cs typeface="Arial" pitchFamily="34" charset="0"/>
              </a:rPr>
              <a:t> á </a:t>
            </a:r>
            <a:r>
              <a:rPr lang="en-GB" altLang="ko-KR" dirty="0" err="1">
                <a:solidFill>
                  <a:schemeClr val="tx1">
                    <a:lumMod val="75000"/>
                    <a:lumOff val="25000"/>
                  </a:schemeClr>
                </a:solidFill>
                <a:cs typeface="Arial" pitchFamily="34" charset="0"/>
              </a:rPr>
              <a:t>vefsíðu</a:t>
            </a:r>
            <a:r>
              <a:rPr lang="en-GB" altLang="ko-KR" dirty="0">
                <a:solidFill>
                  <a:schemeClr val="tx1">
                    <a:lumMod val="75000"/>
                    <a:lumOff val="25000"/>
                  </a:schemeClr>
                </a:solidFill>
                <a:cs typeface="Arial" pitchFamily="34" charset="0"/>
              </a:rPr>
              <a:t>.</a:t>
            </a:r>
          </a:p>
        </p:txBody>
      </p:sp>
      <p:sp>
        <p:nvSpPr>
          <p:cNvPr id="27" name="TextBox 10">
            <a:extLst>
              <a:ext uri="{FF2B5EF4-FFF2-40B4-BE49-F238E27FC236}">
                <a16:creationId xmlns:a16="http://schemas.microsoft.com/office/drawing/2014/main" id="{30F86858-E96A-43BF-BCC8-CA796B301979}"/>
              </a:ext>
            </a:extLst>
          </p:cNvPr>
          <p:cNvSpPr txBox="1"/>
          <p:nvPr/>
        </p:nvSpPr>
        <p:spPr>
          <a:xfrm>
            <a:off x="7278337" y="4391039"/>
            <a:ext cx="3255972" cy="158812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err="1">
                <a:solidFill>
                  <a:prstClr val="black"/>
                </a:solidFill>
                <a:latin typeface="Calibri" panose="020F0502020204030204"/>
              </a:rPr>
              <a:t>Til</a:t>
            </a:r>
            <a:r>
              <a:rPr lang="en-GB" dirty="0">
                <a:solidFill>
                  <a:prstClr val="black"/>
                </a:solidFill>
                <a:latin typeface="Calibri" panose="020F0502020204030204"/>
              </a:rPr>
              <a:t> </a:t>
            </a:r>
            <a:r>
              <a:rPr lang="en-GB" dirty="0" err="1">
                <a:solidFill>
                  <a:prstClr val="black"/>
                </a:solidFill>
                <a:latin typeface="Calibri" panose="020F0502020204030204"/>
              </a:rPr>
              <a:t>að</a:t>
            </a:r>
            <a:r>
              <a:rPr lang="en-GB" dirty="0">
                <a:solidFill>
                  <a:prstClr val="black"/>
                </a:solidFill>
                <a:latin typeface="Calibri" panose="020F0502020204030204"/>
              </a:rPr>
              <a:t> </a:t>
            </a:r>
            <a:r>
              <a:rPr lang="en-GB" dirty="0" err="1">
                <a:solidFill>
                  <a:prstClr val="black"/>
                </a:solidFill>
                <a:latin typeface="Calibri" panose="020F0502020204030204"/>
              </a:rPr>
              <a:t>vefsíða</a:t>
            </a:r>
            <a:r>
              <a:rPr lang="en-GB" dirty="0">
                <a:solidFill>
                  <a:prstClr val="black"/>
                </a:solidFill>
                <a:latin typeface="Calibri" panose="020F0502020204030204"/>
              </a:rPr>
              <a:t> </a:t>
            </a:r>
            <a:r>
              <a:rPr lang="en-GB" dirty="0" err="1">
                <a:solidFill>
                  <a:prstClr val="black"/>
                </a:solidFill>
                <a:latin typeface="Calibri" panose="020F0502020204030204"/>
              </a:rPr>
              <a:t>njóti</a:t>
            </a:r>
            <a:r>
              <a:rPr lang="en-GB" dirty="0">
                <a:solidFill>
                  <a:prstClr val="black"/>
                </a:solidFill>
                <a:latin typeface="Calibri" panose="020F0502020204030204"/>
              </a:rPr>
              <a:t> </a:t>
            </a:r>
            <a:r>
              <a:rPr lang="en-GB" b="1" dirty="0" err="1">
                <a:solidFill>
                  <a:srgbClr val="4EAE3A"/>
                </a:solidFill>
                <a:latin typeface="Calibri" panose="020F0502020204030204"/>
              </a:rPr>
              <a:t>velgengni</a:t>
            </a:r>
            <a:r>
              <a:rPr lang="en-GB" dirty="0">
                <a:solidFill>
                  <a:prstClr val="black"/>
                </a:solidFill>
                <a:latin typeface="Calibri" panose="020F0502020204030204"/>
              </a:rPr>
              <a:t> </a:t>
            </a:r>
            <a:r>
              <a:rPr lang="en-GB" dirty="0" err="1">
                <a:solidFill>
                  <a:prstClr val="black"/>
                </a:solidFill>
                <a:latin typeface="Calibri" panose="020F0502020204030204"/>
              </a:rPr>
              <a:t>verður</a:t>
            </a:r>
            <a:r>
              <a:rPr lang="en-GB" dirty="0">
                <a:solidFill>
                  <a:prstClr val="black"/>
                </a:solidFill>
                <a:latin typeface="Calibri" panose="020F0502020204030204"/>
              </a:rPr>
              <a:t> </a:t>
            </a:r>
            <a:r>
              <a:rPr lang="en-GB" dirty="0" err="1">
                <a:solidFill>
                  <a:prstClr val="black"/>
                </a:solidFill>
                <a:latin typeface="Calibri" panose="020F0502020204030204"/>
              </a:rPr>
              <a:t>að</a:t>
            </a:r>
            <a:r>
              <a:rPr lang="en-GB" dirty="0">
                <a:solidFill>
                  <a:prstClr val="black"/>
                </a:solidFill>
                <a:latin typeface="Calibri" panose="020F0502020204030204"/>
              </a:rPr>
              <a:t> </a:t>
            </a:r>
            <a:r>
              <a:rPr lang="en-GB" dirty="0" err="1">
                <a:solidFill>
                  <a:prstClr val="black"/>
                </a:solidFill>
                <a:latin typeface="Calibri" panose="020F0502020204030204"/>
              </a:rPr>
              <a:t>innleiða</a:t>
            </a:r>
            <a:r>
              <a:rPr lang="en-GB" dirty="0">
                <a:solidFill>
                  <a:prstClr val="black"/>
                </a:solidFill>
                <a:latin typeface="Calibri" panose="020F0502020204030204"/>
              </a:rPr>
              <a:t> </a:t>
            </a:r>
            <a:r>
              <a:rPr lang="en-GB" dirty="0" err="1">
                <a:solidFill>
                  <a:prstClr val="black"/>
                </a:solidFill>
                <a:latin typeface="Calibri" panose="020F0502020204030204"/>
              </a:rPr>
              <a:t>stefnu</a:t>
            </a:r>
            <a:r>
              <a:rPr lang="en-GB" dirty="0">
                <a:solidFill>
                  <a:prstClr val="black"/>
                </a:solidFill>
                <a:latin typeface="Calibri" panose="020F0502020204030204"/>
              </a:rPr>
              <a:t> um </a:t>
            </a:r>
            <a:r>
              <a:rPr lang="en-GB" dirty="0" err="1">
                <a:solidFill>
                  <a:prstClr val="black"/>
                </a:solidFill>
                <a:latin typeface="Calibri" panose="020F0502020204030204"/>
              </a:rPr>
              <a:t>leitarvélabestun</a:t>
            </a:r>
            <a:r>
              <a:rPr lang="en-GB" dirty="0">
                <a:solidFill>
                  <a:prstClr val="black"/>
                </a:solidFill>
                <a:latin typeface="Calibri" panose="020F0502020204030204"/>
              </a:rPr>
              <a:t> </a:t>
            </a:r>
            <a:r>
              <a:rPr lang="en-GB" dirty="0" err="1">
                <a:solidFill>
                  <a:prstClr val="black"/>
                </a:solidFill>
                <a:latin typeface="Calibri" panose="020F0502020204030204"/>
              </a:rPr>
              <a:t>meðal</a:t>
            </a:r>
            <a:r>
              <a:rPr lang="en-GB" dirty="0">
                <a:solidFill>
                  <a:prstClr val="black"/>
                </a:solidFill>
                <a:latin typeface="Calibri" panose="020F0502020204030204"/>
              </a:rPr>
              <a:t> </a:t>
            </a:r>
            <a:r>
              <a:rPr lang="en-GB" dirty="0" err="1">
                <a:solidFill>
                  <a:prstClr val="black"/>
                </a:solidFill>
                <a:latin typeface="Calibri" panose="020F0502020204030204"/>
              </a:rPr>
              <a:t>annars</a:t>
            </a:r>
            <a:r>
              <a:rPr lang="en-GB" dirty="0">
                <a:solidFill>
                  <a:prstClr val="black"/>
                </a:solidFill>
                <a:latin typeface="Calibri" panose="020F0502020204030204"/>
              </a:rPr>
              <a:t> </a:t>
            </a:r>
            <a:r>
              <a:rPr lang="en-GB" dirty="0" err="1">
                <a:solidFill>
                  <a:prstClr val="black"/>
                </a:solidFill>
                <a:latin typeface="Calibri" panose="020F0502020204030204"/>
              </a:rPr>
              <a:t>með</a:t>
            </a:r>
            <a:r>
              <a:rPr lang="en-GB" dirty="0">
                <a:solidFill>
                  <a:prstClr val="black"/>
                </a:solidFill>
                <a:latin typeface="Calibri" panose="020F0502020204030204"/>
              </a:rPr>
              <a:t> </a:t>
            </a:r>
            <a:r>
              <a:rPr lang="en-GB" dirty="0" err="1">
                <a:solidFill>
                  <a:prstClr val="black"/>
                </a:solidFill>
                <a:latin typeface="Calibri" panose="020F0502020204030204"/>
              </a:rPr>
              <a:t>heppilegum</a:t>
            </a:r>
            <a:r>
              <a:rPr lang="en-GB" dirty="0">
                <a:solidFill>
                  <a:prstClr val="black"/>
                </a:solidFill>
                <a:latin typeface="Calibri" panose="020F0502020204030204"/>
              </a:rPr>
              <a:t> </a:t>
            </a:r>
            <a:r>
              <a:rPr lang="en-GB" dirty="0" err="1">
                <a:solidFill>
                  <a:prstClr val="black"/>
                </a:solidFill>
                <a:latin typeface="Calibri" panose="020F0502020204030204"/>
              </a:rPr>
              <a:t>lykilorðum</a:t>
            </a:r>
            <a:r>
              <a:rPr lang="en-GB" dirty="0">
                <a:solidFill>
                  <a:prstClr val="black"/>
                </a:solidFill>
                <a:latin typeface="Calibri" panose="020F0502020204030204"/>
              </a:rPr>
              <a:t> </a:t>
            </a:r>
            <a:r>
              <a:rPr lang="en-GB" dirty="0" err="1">
                <a:solidFill>
                  <a:prstClr val="black"/>
                </a:solidFill>
                <a:latin typeface="Calibri" panose="020F0502020204030204"/>
              </a:rPr>
              <a:t>og</a:t>
            </a:r>
            <a:r>
              <a:rPr lang="en-GB" dirty="0">
                <a:solidFill>
                  <a:prstClr val="black"/>
                </a:solidFill>
                <a:latin typeface="Calibri" panose="020F0502020204030204"/>
              </a:rPr>
              <a:t> </a:t>
            </a:r>
            <a:r>
              <a:rPr lang="en-GB" dirty="0" err="1">
                <a:solidFill>
                  <a:prstClr val="black"/>
                </a:solidFill>
                <a:latin typeface="Calibri" panose="020F0502020204030204"/>
              </a:rPr>
              <a:t>skalanlegri</a:t>
            </a:r>
            <a:r>
              <a:rPr lang="en-GB" dirty="0">
                <a:solidFill>
                  <a:prstClr val="black"/>
                </a:solidFill>
                <a:latin typeface="Calibri" panose="020F0502020204030204"/>
              </a:rPr>
              <a:t> </a:t>
            </a:r>
            <a:r>
              <a:rPr lang="en-GB" dirty="0" err="1">
                <a:solidFill>
                  <a:prstClr val="black"/>
                </a:solidFill>
                <a:latin typeface="Calibri" panose="020F0502020204030204"/>
              </a:rPr>
              <a:t>hönnun</a:t>
            </a:r>
            <a:r>
              <a:rPr lang="en-GB" dirty="0">
                <a:solidFill>
                  <a:prstClr val="black"/>
                </a:solidFill>
                <a:latin typeface="Calibri" panose="020F0502020204030204"/>
              </a:rPr>
              <a:t> </a:t>
            </a:r>
            <a:r>
              <a:rPr lang="en-GB" dirty="0" err="1">
                <a:solidFill>
                  <a:prstClr val="black"/>
                </a:solidFill>
                <a:latin typeface="Calibri" panose="020F0502020204030204"/>
              </a:rPr>
              <a:t>vefsíðu</a:t>
            </a:r>
            <a:r>
              <a:rPr lang="en-GB" dirty="0">
                <a:solidFill>
                  <a:prstClr val="black"/>
                </a:solidFill>
                <a:latin typeface="Calibri" panose="020F0502020204030204"/>
              </a:rPr>
              <a:t> </a:t>
            </a:r>
            <a:r>
              <a:rPr lang="en-GB" dirty="0" err="1">
                <a:solidFill>
                  <a:prstClr val="black"/>
                </a:solidFill>
                <a:latin typeface="Calibri" panose="020F0502020204030204"/>
              </a:rPr>
              <a:t>þinnar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2" name="TextBox 10">
            <a:extLst>
              <a:ext uri="{FF2B5EF4-FFF2-40B4-BE49-F238E27FC236}">
                <a16:creationId xmlns:a16="http://schemas.microsoft.com/office/drawing/2014/main" id="{8567201C-71E2-4837-B158-190871B94D33}"/>
              </a:ext>
            </a:extLst>
          </p:cNvPr>
          <p:cNvSpPr txBox="1"/>
          <p:nvPr/>
        </p:nvSpPr>
        <p:spPr>
          <a:xfrm>
            <a:off x="2097416" y="1134391"/>
            <a:ext cx="3894247" cy="13388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Ein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besta</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leiðin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til</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srgbClr val="4EAE3A"/>
                </a:solidFill>
                <a:effectLst/>
                <a:uLnTx/>
                <a:uFillTx/>
                <a:latin typeface="Calibri" panose="020F0502020204030204"/>
                <a:ea typeface="+mn-ea"/>
                <a:cs typeface="+mn-cs"/>
              </a:rPr>
              <a:t>varðveislu</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og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srgbClr val="4EAE3A"/>
                </a:solidFill>
                <a:effectLst/>
                <a:uLnTx/>
                <a:uFillTx/>
                <a:latin typeface="Calibri" panose="020F0502020204030204"/>
                <a:ea typeface="+mn-ea"/>
                <a:cs typeface="+mn-cs"/>
              </a:rPr>
              <a:t>miðlunar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óáþreifanlegs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menningarfs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er </a:t>
            </a:r>
            <a:r>
              <a:rPr kumimoji="0" lang="en-GB" sz="1800" b="1" i="0" u="none" strike="noStrike" kern="1200" cap="none" spc="0" normalizeH="0" baseline="0" noProof="0" dirty="0" err="1">
                <a:ln>
                  <a:noFill/>
                </a:ln>
                <a:solidFill>
                  <a:srgbClr val="4EAE3A"/>
                </a:solidFill>
                <a:effectLst/>
                <a:uLnTx/>
                <a:uFillTx/>
                <a:latin typeface="Calibri" panose="020F0502020204030204"/>
                <a:ea typeface="+mn-ea"/>
                <a:cs typeface="+mn-cs"/>
              </a:rPr>
              <a:t>gerð</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err="1">
                <a:latin typeface="Calibri" panose="020F0502020204030204"/>
              </a:rPr>
              <a:t>stafræns</a:t>
            </a:r>
            <a:r>
              <a:rPr lang="en-GB" dirty="0">
                <a:latin typeface="Calibri" panose="020F0502020204030204"/>
              </a:rPr>
              <a:t> </a:t>
            </a:r>
            <a:r>
              <a:rPr lang="en-GB" dirty="0" err="1">
                <a:latin typeface="Calibri" panose="020F0502020204030204"/>
              </a:rPr>
              <a:t>mynd</a:t>
            </a:r>
            <a:r>
              <a:rPr lang="en-GB" dirty="0">
                <a:latin typeface="Calibri" panose="020F0502020204030204"/>
              </a:rPr>
              <a:t>- </a:t>
            </a:r>
            <a:r>
              <a:rPr lang="en-GB" dirty="0" err="1">
                <a:latin typeface="Calibri" panose="020F0502020204030204"/>
              </a:rPr>
              <a:t>og</a:t>
            </a:r>
            <a:r>
              <a:rPr lang="en-GB" dirty="0">
                <a:latin typeface="Calibri" panose="020F0502020204030204"/>
              </a:rPr>
              <a:t> </a:t>
            </a:r>
            <a:r>
              <a:rPr lang="en-GB" dirty="0" err="1">
                <a:latin typeface="Calibri" panose="020F0502020204030204"/>
              </a:rPr>
              <a:t>hljóðefnis</a:t>
            </a:r>
            <a:r>
              <a:rPr lang="en-GB" dirty="0">
                <a:latin typeface="Calibri" panose="020F0502020204030204"/>
              </a:rPr>
              <a:t>, </a:t>
            </a:r>
            <a:r>
              <a:rPr lang="en-GB" dirty="0" err="1">
                <a:latin typeface="Calibri" panose="020F0502020204030204"/>
              </a:rPr>
              <a:t>ásamt</a:t>
            </a:r>
            <a:r>
              <a:rPr lang="en-GB" dirty="0">
                <a:latin typeface="Calibri" panose="020F0502020204030204"/>
              </a:rPr>
              <a:t> </a:t>
            </a:r>
            <a:r>
              <a:rPr lang="en-GB" dirty="0" err="1">
                <a:latin typeface="Calibri" panose="020F0502020204030204"/>
              </a:rPr>
              <a:t>skrásetningu</a:t>
            </a:r>
            <a:r>
              <a:rPr lang="en-GB" dirty="0">
                <a:latin typeface="Calibri" panose="020F0502020204030204"/>
              </a:rPr>
              <a:t> á </a:t>
            </a:r>
            <a:r>
              <a:rPr lang="en-GB" dirty="0" err="1">
                <a:latin typeface="Calibri" panose="020F0502020204030204"/>
              </a:rPr>
              <a:t>óáþreifanlegum</a:t>
            </a:r>
            <a:r>
              <a:rPr lang="en-GB" dirty="0">
                <a:latin typeface="Calibri" panose="020F0502020204030204"/>
              </a:rPr>
              <a:t> </a:t>
            </a:r>
            <a:r>
              <a:rPr lang="en-GB" dirty="0" err="1">
                <a:latin typeface="Calibri" panose="020F0502020204030204"/>
              </a:rPr>
              <a:t>menningararfi</a:t>
            </a:r>
            <a:r>
              <a:rPr lang="en-GB" dirty="0">
                <a:latin typeface="Calibri" panose="020F0502020204030204"/>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Box 10">
            <a:extLst>
              <a:ext uri="{FF2B5EF4-FFF2-40B4-BE49-F238E27FC236}">
                <a16:creationId xmlns:a16="http://schemas.microsoft.com/office/drawing/2014/main" id="{B2A04583-5DDD-4D94-A00F-21422E6C416D}"/>
              </a:ext>
            </a:extLst>
          </p:cNvPr>
          <p:cNvSpPr txBox="1"/>
          <p:nvPr/>
        </p:nvSpPr>
        <p:spPr>
          <a:xfrm>
            <a:off x="723933" y="2751131"/>
            <a:ext cx="3286583" cy="183742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latinLnBrk="0">
              <a:lnSpc>
                <a:spcPct val="90000"/>
              </a:lnSpc>
              <a:spcBef>
                <a:spcPts val="1000"/>
              </a:spcBef>
              <a:defRPr/>
            </a:pPr>
            <a:r>
              <a:rPr lang="en-GB" dirty="0" err="1">
                <a:solidFill>
                  <a:prstClr val="black"/>
                </a:solidFill>
                <a:latin typeface="Calibri" panose="020F0502020204030204"/>
              </a:rPr>
              <a:t>Innleiða</a:t>
            </a:r>
            <a:r>
              <a:rPr lang="en-GB" dirty="0">
                <a:solidFill>
                  <a:prstClr val="black"/>
                </a:solidFill>
                <a:latin typeface="Calibri" panose="020F0502020204030204"/>
              </a:rPr>
              <a:t> </a:t>
            </a:r>
            <a:r>
              <a:rPr lang="en-GB" dirty="0" err="1">
                <a:solidFill>
                  <a:prstClr val="black"/>
                </a:solidFill>
                <a:latin typeface="Calibri" panose="020F0502020204030204"/>
              </a:rPr>
              <a:t>þarf</a:t>
            </a:r>
            <a:r>
              <a:rPr lang="en-GB" dirty="0">
                <a:solidFill>
                  <a:prstClr val="black"/>
                </a:solidFill>
                <a:latin typeface="Calibri" panose="020F0502020204030204"/>
              </a:rPr>
              <a:t> </a:t>
            </a:r>
            <a:r>
              <a:rPr lang="en-GB" dirty="0" err="1">
                <a:solidFill>
                  <a:prstClr val="black"/>
                </a:solidFill>
                <a:latin typeface="Calibri" panose="020F0502020204030204"/>
              </a:rPr>
              <a:t>ákveðnar</a:t>
            </a:r>
            <a:r>
              <a:rPr lang="en-GB" dirty="0">
                <a:solidFill>
                  <a:prstClr val="black"/>
                </a:solidFill>
                <a:latin typeface="Calibri" panose="020F0502020204030204"/>
              </a:rPr>
              <a:t> </a:t>
            </a:r>
            <a:r>
              <a:rPr lang="en-GB" b="1" dirty="0" err="1">
                <a:solidFill>
                  <a:srgbClr val="4EAE3A"/>
                </a:solidFill>
                <a:latin typeface="Calibri" panose="020F0502020204030204"/>
              </a:rPr>
              <a:t>áætlanir</a:t>
            </a:r>
            <a:r>
              <a:rPr lang="en-GB" dirty="0">
                <a:solidFill>
                  <a:prstClr val="black"/>
                </a:solidFill>
                <a:latin typeface="Calibri" panose="020F0502020204030204"/>
              </a:rPr>
              <a:t> um </a:t>
            </a:r>
            <a:r>
              <a:rPr lang="en-GB" dirty="0" err="1">
                <a:solidFill>
                  <a:prstClr val="black"/>
                </a:solidFill>
                <a:latin typeface="Calibri" panose="020F0502020204030204"/>
              </a:rPr>
              <a:t>samskipti</a:t>
            </a:r>
            <a:r>
              <a:rPr lang="en-GB" dirty="0">
                <a:solidFill>
                  <a:prstClr val="black"/>
                </a:solidFill>
                <a:latin typeface="Calibri" panose="020F0502020204030204"/>
              </a:rPr>
              <a:t> </a:t>
            </a:r>
            <a:r>
              <a:rPr lang="en-GB" dirty="0" err="1">
                <a:solidFill>
                  <a:prstClr val="black"/>
                </a:solidFill>
                <a:latin typeface="Calibri" panose="020F0502020204030204"/>
              </a:rPr>
              <a:t>svo</a:t>
            </a:r>
            <a:r>
              <a:rPr lang="en-GB" dirty="0">
                <a:solidFill>
                  <a:prstClr val="black"/>
                </a:solidFill>
                <a:latin typeface="Calibri" panose="020F0502020204030204"/>
              </a:rPr>
              <a:t> </a:t>
            </a:r>
            <a:r>
              <a:rPr lang="en-GB" dirty="0" err="1">
                <a:solidFill>
                  <a:prstClr val="black"/>
                </a:solidFill>
                <a:latin typeface="Calibri" panose="020F0502020204030204"/>
              </a:rPr>
              <a:t>varðveita</a:t>
            </a:r>
            <a:r>
              <a:rPr lang="en-GB" dirty="0">
                <a:solidFill>
                  <a:prstClr val="black"/>
                </a:solidFill>
                <a:latin typeface="Calibri" panose="020F0502020204030204"/>
              </a:rPr>
              <a:t> </a:t>
            </a:r>
            <a:r>
              <a:rPr lang="en-GB" dirty="0" err="1">
                <a:solidFill>
                  <a:prstClr val="black"/>
                </a:solidFill>
                <a:latin typeface="Calibri" panose="020F0502020204030204"/>
              </a:rPr>
              <a:t>og</a:t>
            </a:r>
            <a:r>
              <a:rPr lang="en-GB" dirty="0">
                <a:solidFill>
                  <a:prstClr val="black"/>
                </a:solidFill>
                <a:latin typeface="Calibri" panose="020F0502020204030204"/>
              </a:rPr>
              <a:t> </a:t>
            </a:r>
            <a:r>
              <a:rPr lang="en-GB" dirty="0" err="1">
                <a:solidFill>
                  <a:prstClr val="black"/>
                </a:solidFill>
                <a:latin typeface="Calibri" panose="020F0502020204030204"/>
              </a:rPr>
              <a:t>miðla</a:t>
            </a:r>
            <a:r>
              <a:rPr lang="en-GB" dirty="0">
                <a:solidFill>
                  <a:prstClr val="black"/>
                </a:solidFill>
                <a:latin typeface="Calibri" panose="020F0502020204030204"/>
              </a:rPr>
              <a:t> </a:t>
            </a:r>
            <a:r>
              <a:rPr lang="en-GB" dirty="0" err="1">
                <a:solidFill>
                  <a:prstClr val="black"/>
                </a:solidFill>
              </a:rPr>
              <a:t>megi</a:t>
            </a:r>
            <a:r>
              <a:rPr lang="en-GB" dirty="0">
                <a:solidFill>
                  <a:prstClr val="black"/>
                </a:solidFill>
              </a:rPr>
              <a:t> </a:t>
            </a:r>
            <a:r>
              <a:rPr lang="en-GB" dirty="0" err="1">
                <a:solidFill>
                  <a:prstClr val="black"/>
                </a:solidFill>
              </a:rPr>
              <a:t>þekkingu</a:t>
            </a:r>
            <a:r>
              <a:rPr lang="en-GB" dirty="0">
                <a:solidFill>
                  <a:prstClr val="black"/>
                </a:solidFill>
              </a:rPr>
              <a:t>. </a:t>
            </a:r>
            <a:r>
              <a:rPr lang="en-GB" dirty="0" err="1">
                <a:solidFill>
                  <a:prstClr val="black"/>
                </a:solidFill>
              </a:rPr>
              <a:t>N</a:t>
            </a:r>
            <a:r>
              <a:rPr lang="en-GB" dirty="0" err="1">
                <a:solidFill>
                  <a:prstClr val="black"/>
                </a:solidFill>
                <a:latin typeface="Calibri" panose="020F0502020204030204"/>
              </a:rPr>
              <a:t>otkun</a:t>
            </a:r>
            <a:r>
              <a:rPr lang="en-GB" dirty="0">
                <a:solidFill>
                  <a:prstClr val="black"/>
                </a:solidFill>
                <a:latin typeface="Calibri" panose="020F0502020204030204"/>
              </a:rPr>
              <a:t> á </a:t>
            </a:r>
            <a:r>
              <a:rPr lang="en-GB" dirty="0" err="1">
                <a:solidFill>
                  <a:prstClr val="black"/>
                </a:solidFill>
                <a:latin typeface="Calibri" panose="020F0502020204030204"/>
              </a:rPr>
              <a:t>internetinu</a:t>
            </a:r>
            <a:r>
              <a:rPr lang="en-GB" dirty="0">
                <a:solidFill>
                  <a:prstClr val="black"/>
                </a:solidFill>
                <a:latin typeface="Calibri" panose="020F0502020204030204"/>
              </a:rPr>
              <a:t>, </a:t>
            </a:r>
            <a:r>
              <a:rPr lang="en-GB" dirty="0" err="1">
                <a:solidFill>
                  <a:prstClr val="black"/>
                </a:solidFill>
                <a:latin typeface="Calibri" panose="020F0502020204030204"/>
              </a:rPr>
              <a:t>samfélagsnetum</a:t>
            </a:r>
            <a:r>
              <a:rPr lang="en-GB" dirty="0">
                <a:solidFill>
                  <a:prstClr val="black"/>
                </a:solidFill>
                <a:latin typeface="Calibri" panose="020F0502020204030204"/>
              </a:rPr>
              <a:t> </a:t>
            </a:r>
            <a:r>
              <a:rPr lang="en-GB" dirty="0" err="1">
                <a:solidFill>
                  <a:prstClr val="black"/>
                </a:solidFill>
                <a:latin typeface="Calibri" panose="020F0502020204030204"/>
              </a:rPr>
              <a:t>og</a:t>
            </a:r>
            <a:r>
              <a:rPr lang="en-GB" dirty="0">
                <a:solidFill>
                  <a:prstClr val="black"/>
                </a:solidFill>
                <a:latin typeface="Calibri" panose="020F0502020204030204"/>
              </a:rPr>
              <a:t> </a:t>
            </a:r>
            <a:r>
              <a:rPr lang="en-GB" dirty="0" err="1">
                <a:solidFill>
                  <a:prstClr val="black"/>
                </a:solidFill>
                <a:latin typeface="Calibri" panose="020F0502020204030204"/>
              </a:rPr>
              <a:t>öllum</a:t>
            </a:r>
            <a:r>
              <a:rPr lang="en-GB" dirty="0">
                <a:solidFill>
                  <a:prstClr val="black"/>
                </a:solidFill>
                <a:latin typeface="Calibri" panose="020F0502020204030204"/>
              </a:rPr>
              <a:t> </a:t>
            </a:r>
            <a:r>
              <a:rPr lang="en-GB" dirty="0" err="1">
                <a:solidFill>
                  <a:prstClr val="black"/>
                </a:solidFill>
                <a:latin typeface="Calibri" panose="020F0502020204030204"/>
              </a:rPr>
              <a:t>tiltækum</a:t>
            </a:r>
            <a:r>
              <a:rPr lang="en-GB" dirty="0">
                <a:solidFill>
                  <a:prstClr val="black"/>
                </a:solidFill>
                <a:latin typeface="Calibri" panose="020F0502020204030204"/>
              </a:rPr>
              <a:t> </a:t>
            </a:r>
            <a:r>
              <a:rPr lang="en-GB" b="1" dirty="0" err="1">
                <a:solidFill>
                  <a:srgbClr val="4EAE3A"/>
                </a:solidFill>
                <a:latin typeface="Calibri" panose="020F0502020204030204"/>
              </a:rPr>
              <a:t>stafrænum</a:t>
            </a:r>
            <a:r>
              <a:rPr lang="en-GB" b="1" dirty="0">
                <a:solidFill>
                  <a:srgbClr val="4EAE3A"/>
                </a:solidFill>
                <a:latin typeface="Calibri" panose="020F0502020204030204"/>
              </a:rPr>
              <a:t> </a:t>
            </a:r>
            <a:r>
              <a:rPr lang="en-GB" b="1" dirty="0" err="1">
                <a:solidFill>
                  <a:srgbClr val="4EAE3A"/>
                </a:solidFill>
                <a:latin typeface="Calibri" panose="020F0502020204030204"/>
              </a:rPr>
              <a:t>verkfærum</a:t>
            </a:r>
            <a:r>
              <a:rPr lang="en-GB" dirty="0">
                <a:latin typeface="Calibri" panose="020F0502020204030204"/>
              </a:rPr>
              <a:t> </a:t>
            </a:r>
            <a:r>
              <a:rPr lang="en-GB" dirty="0" err="1">
                <a:latin typeface="Calibri" panose="020F0502020204030204"/>
              </a:rPr>
              <a:t>felst</a:t>
            </a:r>
            <a:r>
              <a:rPr lang="en-GB" dirty="0">
                <a:latin typeface="Calibri" panose="020F0502020204030204"/>
              </a:rPr>
              <a:t> í </a:t>
            </a:r>
            <a:r>
              <a:rPr lang="en-GB" dirty="0" err="1">
                <a:latin typeface="Calibri" panose="020F0502020204030204"/>
              </a:rPr>
              <a:t>slíkum</a:t>
            </a:r>
            <a:r>
              <a:rPr lang="en-GB" dirty="0">
                <a:latin typeface="Calibri" panose="020F0502020204030204"/>
              </a:rPr>
              <a:t> </a:t>
            </a:r>
            <a:r>
              <a:rPr lang="en-GB" dirty="0" err="1">
                <a:latin typeface="Calibri" panose="020F0502020204030204"/>
              </a:rPr>
              <a:t>áætlunum</a:t>
            </a:r>
            <a:r>
              <a:rPr lang="en-GB" dirty="0">
                <a:solidFill>
                  <a:prstClr val="black"/>
                </a:solidFill>
                <a:latin typeface="Calibri" panose="020F0502020204030204"/>
              </a:rPr>
              <a:t>. </a:t>
            </a:r>
            <a:endPar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892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3757157" y="186285"/>
            <a:ext cx="3475382"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400" b="1" dirty="0">
                <a:solidFill>
                  <a:srgbClr val="266C9F"/>
                </a:solidFill>
                <a:latin typeface="+mn-lt"/>
              </a:rPr>
              <a:t>SAMANTEKT</a:t>
            </a: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a:cxnSpLocks/>
          </p:cNvCxnSpPr>
          <p:nvPr/>
        </p:nvCxnSpPr>
        <p:spPr>
          <a:xfrm>
            <a:off x="6366556" y="4084709"/>
            <a:ext cx="749744" cy="617857"/>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a:cxnSpLocks/>
          </p:cNvCxnSpPr>
          <p:nvPr/>
        </p:nvCxnSpPr>
        <p:spPr>
          <a:xfrm flipH="1" flipV="1">
            <a:off x="4630258" y="2349815"/>
            <a:ext cx="644358" cy="502660"/>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a:cxnSpLocks/>
          </p:cNvCxnSpPr>
          <p:nvPr/>
        </p:nvCxnSpPr>
        <p:spPr>
          <a:xfrm flipV="1">
            <a:off x="6402060" y="2379438"/>
            <a:ext cx="733465" cy="665444"/>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a:cxnSpLocks/>
          </p:cNvCxnSpPr>
          <p:nvPr/>
        </p:nvCxnSpPr>
        <p:spPr>
          <a:xfrm flipH="1">
            <a:off x="4175796" y="4168159"/>
            <a:ext cx="868200" cy="645199"/>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10">
            <a:extLst>
              <a:ext uri="{FF2B5EF4-FFF2-40B4-BE49-F238E27FC236}">
                <a16:creationId xmlns:a16="http://schemas.microsoft.com/office/drawing/2014/main" id="{DE9987CC-ACD6-4DE1-A08A-5B6FD3594EE0}"/>
              </a:ext>
            </a:extLst>
          </p:cNvPr>
          <p:cNvSpPr txBox="1"/>
          <p:nvPr/>
        </p:nvSpPr>
        <p:spPr>
          <a:xfrm>
            <a:off x="1704440" y="4874335"/>
            <a:ext cx="3570176" cy="13388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Komdu</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þér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upp</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u="none" strike="noStrike" kern="1200" cap="none" spc="0" normalizeH="0" baseline="0" noProof="0" dirty="0" err="1">
                <a:ln>
                  <a:noFill/>
                </a:ln>
                <a:solidFill>
                  <a:srgbClr val="4EAE3A"/>
                </a:solidFill>
                <a:effectLst/>
                <a:uLnTx/>
                <a:uFillTx/>
                <a:latin typeface="Calibri" panose="020F0502020204030204"/>
                <a:ea typeface="+mn-ea"/>
                <a:cs typeface="+mn-cs"/>
              </a:rPr>
              <a:t>stafrænni</a:t>
            </a:r>
            <a:r>
              <a:rPr kumimoji="0" lang="en-GB" sz="1800" b="1" u="none" strike="noStrike" kern="1200" cap="none" spc="0" normalizeH="0" baseline="0" noProof="0" dirty="0">
                <a:ln>
                  <a:noFill/>
                </a:ln>
                <a:solidFill>
                  <a:srgbClr val="4EAE3A"/>
                </a:solidFill>
                <a:effectLst/>
                <a:uLnTx/>
                <a:uFillTx/>
                <a:latin typeface="Calibri" panose="020F0502020204030204"/>
                <a:ea typeface="+mn-ea"/>
                <a:cs typeface="+mn-cs"/>
              </a:rPr>
              <a:t> </a:t>
            </a:r>
            <a:r>
              <a:rPr kumimoji="0" lang="en-GB" sz="1800" b="1" u="none" strike="noStrike" kern="1200" cap="none" spc="0" normalizeH="0" baseline="0" noProof="0" dirty="0" err="1">
                <a:ln>
                  <a:noFill/>
                </a:ln>
                <a:solidFill>
                  <a:srgbClr val="4EAE3A"/>
                </a:solidFill>
                <a:effectLst/>
                <a:uLnTx/>
                <a:uFillTx/>
                <a:latin typeface="Calibri" panose="020F0502020204030204"/>
                <a:ea typeface="+mn-ea"/>
                <a:cs typeface="+mn-cs"/>
              </a:rPr>
              <a:t>markaðsáætlun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a:solidFill>
                  <a:prstClr val="black"/>
                </a:solidFill>
                <a:latin typeface="Calibri" panose="020F0502020204030204"/>
              </a:rPr>
              <a:t>L</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eitarvélabestun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markaðssetning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í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gegnum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tölvupóst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og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samfélagsmiðla</a:t>
            </a:r>
            <a:r>
              <a:rPr lang="en-GB" dirty="0">
                <a:solidFill>
                  <a:prstClr val="black"/>
                </a:solidFill>
                <a:latin typeface="Calibri" panose="020F0502020204030204"/>
              </a:rPr>
              <a:t> geta </a:t>
            </a:r>
            <a:r>
              <a:rPr lang="en-GB" dirty="0" err="1">
                <a:solidFill>
                  <a:prstClr val="black"/>
                </a:solidFill>
                <a:latin typeface="Calibri" panose="020F0502020204030204"/>
              </a:rPr>
              <a:t>orðið</a:t>
            </a:r>
            <a:r>
              <a:rPr lang="en-GB" dirty="0">
                <a:solidFill>
                  <a:prstClr val="black"/>
                </a:solidFill>
                <a:latin typeface="Calibri" panose="020F0502020204030204"/>
              </a:rPr>
              <a:t> </a:t>
            </a:r>
            <a:r>
              <a:rPr lang="en-GB" dirty="0" err="1">
                <a:solidFill>
                  <a:prstClr val="black"/>
                </a:solidFill>
                <a:latin typeface="Calibri" panose="020F0502020204030204"/>
              </a:rPr>
              <a:t>fyrirtæki</a:t>
            </a:r>
            <a:r>
              <a:rPr lang="en-GB" dirty="0">
                <a:solidFill>
                  <a:prstClr val="black"/>
                </a:solidFill>
                <a:latin typeface="Calibri" panose="020F0502020204030204"/>
              </a:rPr>
              <a:t> </a:t>
            </a:r>
            <a:r>
              <a:rPr lang="en-GB" dirty="0" err="1">
                <a:solidFill>
                  <a:prstClr val="black"/>
                </a:solidFill>
                <a:latin typeface="Calibri" panose="020F0502020204030204"/>
              </a:rPr>
              <a:t>þínu</a:t>
            </a:r>
            <a:r>
              <a:rPr lang="en-GB" dirty="0">
                <a:solidFill>
                  <a:prstClr val="black"/>
                </a:solidFill>
                <a:latin typeface="Calibri" panose="020F0502020204030204"/>
              </a:rPr>
              <a:t> </a:t>
            </a:r>
            <a:r>
              <a:rPr lang="en-GB" dirty="0" err="1">
                <a:solidFill>
                  <a:prstClr val="black"/>
                </a:solidFill>
                <a:latin typeface="Calibri" panose="020F0502020204030204"/>
              </a:rPr>
              <a:t>til</a:t>
            </a:r>
            <a:r>
              <a:rPr lang="en-GB" dirty="0">
                <a:solidFill>
                  <a:prstClr val="black"/>
                </a:solidFill>
                <a:latin typeface="Calibri" panose="020F0502020204030204"/>
              </a:rPr>
              <a:t> </a:t>
            </a:r>
            <a:r>
              <a:rPr lang="en-GB" dirty="0" err="1">
                <a:solidFill>
                  <a:prstClr val="black"/>
                </a:solidFill>
                <a:latin typeface="Calibri" panose="020F0502020204030204"/>
              </a:rPr>
              <a:t>framdráttar</a:t>
            </a:r>
            <a:r>
              <a:rPr lang="en-GB" dirty="0">
                <a:solidFill>
                  <a:prstClr val="black"/>
                </a:solidFill>
                <a:latin typeface="Calibri" panose="020F0502020204030204"/>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10">
            <a:extLst>
              <a:ext uri="{FF2B5EF4-FFF2-40B4-BE49-F238E27FC236}">
                <a16:creationId xmlns:a16="http://schemas.microsoft.com/office/drawing/2014/main" id="{D0CD8C55-162D-48B8-9989-822BD5B818EA}"/>
              </a:ext>
            </a:extLst>
          </p:cNvPr>
          <p:cNvSpPr txBox="1"/>
          <p:nvPr/>
        </p:nvSpPr>
        <p:spPr>
          <a:xfrm>
            <a:off x="7116300" y="949236"/>
            <a:ext cx="3894247" cy="3333220"/>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lvl="0" latinLnBrk="0">
              <a:lnSpc>
                <a:spcPct val="90000"/>
              </a:lnSpc>
              <a:spcBef>
                <a:spcPts val="1000"/>
              </a:spcBef>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Þegar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vörumerki</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er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byggt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upp</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er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hægt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að</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err="1">
                <a:solidFill>
                  <a:prstClr val="black"/>
                </a:solidFill>
                <a:latin typeface="Calibri" panose="020F0502020204030204"/>
              </a:rPr>
              <a:t>koma</a:t>
            </a:r>
            <a:r>
              <a:rPr lang="en-GB" dirty="0">
                <a:solidFill>
                  <a:prstClr val="black"/>
                </a:solidFill>
                <a:latin typeface="Calibri" panose="020F0502020204030204"/>
              </a:rPr>
              <a:t> á </a:t>
            </a:r>
            <a:r>
              <a:rPr lang="en-GB" dirty="0" err="1">
                <a:solidFill>
                  <a:prstClr val="black"/>
                </a:solidFill>
              </a:rPr>
              <a:t>framfæri</a:t>
            </a:r>
            <a:r>
              <a:rPr lang="en-GB" dirty="0">
                <a:solidFill>
                  <a:prstClr val="black"/>
                </a:solidFill>
              </a:rPr>
              <a:t> </a:t>
            </a:r>
            <a:r>
              <a:rPr kumimoji="0" lang="en-GB" sz="1800" b="1" i="0" u="none" strike="noStrike" kern="1200" cap="none" spc="0" normalizeH="0" baseline="0" noProof="0" dirty="0" err="1">
                <a:ln>
                  <a:noFill/>
                </a:ln>
                <a:solidFill>
                  <a:srgbClr val="4EAE3A"/>
                </a:solidFill>
                <a:effectLst/>
                <a:uLnTx/>
                <a:uFillTx/>
                <a:latin typeface="Calibri" panose="020F0502020204030204"/>
                <a:ea typeface="+mn-ea"/>
                <a:cs typeface="+mn-cs"/>
              </a:rPr>
              <a:t>óáþreifanlegum</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srgbClr val="4EAE3A"/>
                </a:solidFill>
                <a:effectLst/>
                <a:uLnTx/>
                <a:uFillTx/>
                <a:latin typeface="Calibri" panose="020F0502020204030204"/>
                <a:ea typeface="+mn-ea"/>
                <a:cs typeface="+mn-cs"/>
              </a:rPr>
              <a:t>gildum</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 </a:t>
            </a:r>
            <a:r>
              <a:rPr lang="en-GB" dirty="0" err="1">
                <a:solidFill>
                  <a:prstClr val="black"/>
                </a:solidFill>
              </a:rPr>
              <a:t>fyrirtækis</a:t>
            </a:r>
            <a:r>
              <a:rPr lang="en-GB" dirty="0">
                <a:solidFill>
                  <a:prstClr val="black"/>
                </a:solidFill>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þjónustu</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eða</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vöru</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ásamt</a:t>
            </a:r>
            <a:r>
              <a:rPr lang="en-GB" dirty="0">
                <a:solidFill>
                  <a:prstClr val="black"/>
                </a:solidFill>
                <a:latin typeface="Calibri" panose="020F0502020204030204"/>
              </a:rPr>
              <a:t> </a:t>
            </a:r>
            <a:r>
              <a:rPr lang="en-GB" dirty="0" err="1">
                <a:solidFill>
                  <a:prstClr val="black"/>
                </a:solidFill>
                <a:latin typeface="Calibri" panose="020F0502020204030204"/>
              </a:rPr>
              <a:t>hugmyndum</a:t>
            </a:r>
            <a:r>
              <a:rPr lang="en-GB" dirty="0">
                <a:solidFill>
                  <a:prstClr val="black"/>
                </a:solidFill>
                <a:latin typeface="Calibri" panose="020F0502020204030204"/>
              </a:rPr>
              <a:t>, </a:t>
            </a:r>
            <a:r>
              <a:rPr lang="en-GB" dirty="0" err="1">
                <a:solidFill>
                  <a:prstClr val="black"/>
                </a:solidFill>
                <a:latin typeface="Calibri" panose="020F0502020204030204"/>
              </a:rPr>
              <a:t>tilfinningum</a:t>
            </a:r>
            <a:r>
              <a:rPr lang="en-GB" dirty="0">
                <a:solidFill>
                  <a:prstClr val="black"/>
                </a:solidFill>
                <a:latin typeface="Calibri" panose="020F0502020204030204"/>
              </a:rPr>
              <a:t> </a:t>
            </a:r>
            <a:r>
              <a:rPr lang="en-GB" dirty="0" err="1">
                <a:solidFill>
                  <a:prstClr val="black"/>
                </a:solidFill>
                <a:latin typeface="Calibri" panose="020F0502020204030204"/>
              </a:rPr>
              <a:t>og</a:t>
            </a:r>
            <a:r>
              <a:rPr lang="en-GB" dirty="0">
                <a:solidFill>
                  <a:prstClr val="black"/>
                </a:solidFill>
                <a:latin typeface="Calibri" panose="020F0502020204030204"/>
              </a:rPr>
              <a:t> </a:t>
            </a:r>
            <a:r>
              <a:rPr lang="en-GB" dirty="0" err="1">
                <a:solidFill>
                  <a:prstClr val="black"/>
                </a:solidFill>
                <a:latin typeface="Calibri" panose="020F0502020204030204"/>
              </a:rPr>
              <a:t>skynjun</a:t>
            </a:r>
            <a:r>
              <a:rPr lang="en-GB" dirty="0">
                <a:solidFill>
                  <a:prstClr val="black"/>
                </a:solidFill>
                <a:latin typeface="Calibri" panose="020F0502020204030204"/>
              </a:rPr>
              <a:t> </a:t>
            </a:r>
            <a:r>
              <a:rPr lang="en-GB" dirty="0" err="1">
                <a:solidFill>
                  <a:prstClr val="black"/>
                </a:solidFill>
                <a:latin typeface="Calibri" panose="020F0502020204030204"/>
              </a:rPr>
              <a:t>sem</a:t>
            </a:r>
            <a:r>
              <a:rPr lang="en-GB" dirty="0">
                <a:solidFill>
                  <a:prstClr val="black"/>
                </a:solidFill>
                <a:latin typeface="Calibri" panose="020F0502020204030204"/>
              </a:rPr>
              <a:t> </a:t>
            </a:r>
            <a:r>
              <a:rPr lang="en-GB" dirty="0" err="1">
                <a:solidFill>
                  <a:prstClr val="black"/>
                </a:solidFill>
                <a:latin typeface="Calibri" panose="020F0502020204030204"/>
              </a:rPr>
              <a:t>gera</a:t>
            </a:r>
            <a:r>
              <a:rPr lang="en-GB" dirty="0">
                <a:solidFill>
                  <a:prstClr val="black"/>
                </a:solidFill>
                <a:latin typeface="Calibri" panose="020F0502020204030204"/>
              </a:rPr>
              <a:t> </a:t>
            </a:r>
            <a:r>
              <a:rPr lang="en-GB" dirty="0" err="1">
                <a:solidFill>
                  <a:prstClr val="black"/>
                </a:solidFill>
                <a:latin typeface="Calibri" panose="020F0502020204030204"/>
              </a:rPr>
              <a:t>vörumerki</a:t>
            </a:r>
            <a:r>
              <a:rPr lang="en-GB" dirty="0">
                <a:solidFill>
                  <a:prstClr val="black"/>
                </a:solidFill>
                <a:latin typeface="Calibri" panose="020F0502020204030204"/>
              </a:rPr>
              <a:t> </a:t>
            </a:r>
            <a:r>
              <a:rPr lang="en-GB" dirty="0" err="1">
                <a:solidFill>
                  <a:prstClr val="black"/>
                </a:solidFill>
                <a:latin typeface="Calibri" panose="020F0502020204030204"/>
              </a:rPr>
              <a:t>þitt</a:t>
            </a:r>
            <a:r>
              <a:rPr lang="en-GB" dirty="0">
                <a:solidFill>
                  <a:prstClr val="black"/>
                </a:solidFill>
                <a:latin typeface="Calibri" panose="020F0502020204030204"/>
              </a:rPr>
              <a:t> </a:t>
            </a:r>
            <a:r>
              <a:rPr lang="en-GB" dirty="0" err="1">
                <a:solidFill>
                  <a:prstClr val="black"/>
                </a:solidFill>
                <a:latin typeface="Calibri" panose="020F0502020204030204"/>
              </a:rPr>
              <a:t>ólíkt</a:t>
            </a:r>
            <a:r>
              <a:rPr lang="en-GB" dirty="0">
                <a:solidFill>
                  <a:prstClr val="black"/>
                </a:solidFill>
                <a:latin typeface="Calibri" panose="020F0502020204030204"/>
              </a:rPr>
              <a:t> </a:t>
            </a:r>
            <a:r>
              <a:rPr lang="en-GB" dirty="0" err="1">
                <a:solidFill>
                  <a:prstClr val="black"/>
                </a:solidFill>
                <a:latin typeface="Calibri" panose="020F0502020204030204"/>
              </a:rPr>
              <a:t>öllum</a:t>
            </a:r>
            <a:r>
              <a:rPr lang="en-GB" dirty="0">
                <a:solidFill>
                  <a:prstClr val="black"/>
                </a:solidFill>
                <a:latin typeface="Calibri" panose="020F0502020204030204"/>
              </a:rPr>
              <a:t> </a:t>
            </a:r>
            <a:r>
              <a:rPr lang="en-GB" dirty="0" err="1">
                <a:solidFill>
                  <a:prstClr val="black"/>
                </a:solidFill>
                <a:latin typeface="Calibri" panose="020F0502020204030204"/>
              </a:rPr>
              <a:t>öðrum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Þannig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verður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vörumerkið</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srgbClr val="4EAE3A"/>
                </a:solidFill>
                <a:effectLst/>
                <a:uLnTx/>
                <a:uFillTx/>
                <a:latin typeface="Calibri" panose="020F0502020204030204"/>
                <a:ea typeface="+mn-ea"/>
                <a:cs typeface="+mn-cs"/>
              </a:rPr>
              <a:t>auðþekkt</a:t>
            </a:r>
            <a:r>
              <a:rPr kumimoji="0" lang="en-GB" sz="1800" b="1" i="0" u="none" strike="noStrike" kern="1200" cap="none" spc="0" normalizeH="0" baseline="0" noProof="0" dirty="0">
                <a:ln>
                  <a:noFill/>
                </a:ln>
                <a:solidFill>
                  <a:srgbClr val="4EAE3A"/>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meðal</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almennings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og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neytenda</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Þetta</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gerir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þú</a:t>
            </a:r>
            <a:r>
              <a:rPr lang="en-GB" dirty="0">
                <a:solidFill>
                  <a:prstClr val="black"/>
                </a:solidFill>
                <a:latin typeface="Calibri" panose="020F0502020204030204"/>
              </a:rPr>
              <a:t> </a:t>
            </a:r>
            <a:r>
              <a:rPr lang="en-GB" dirty="0" err="1">
                <a:solidFill>
                  <a:prstClr val="black"/>
                </a:solidFill>
                <a:latin typeface="Calibri" panose="020F0502020204030204"/>
              </a:rPr>
              <a:t>með</a:t>
            </a:r>
            <a:r>
              <a:rPr lang="en-GB" dirty="0">
                <a:solidFill>
                  <a:prstClr val="black"/>
                </a:solidFill>
                <a:latin typeface="Calibri" panose="020F0502020204030204"/>
              </a:rPr>
              <a:t> </a:t>
            </a:r>
            <a:r>
              <a:rPr lang="en-GB" dirty="0" err="1">
                <a:solidFill>
                  <a:prstClr val="black"/>
                </a:solidFill>
                <a:latin typeface="Calibri" panose="020F0502020204030204"/>
              </a:rPr>
              <a:t>því</a:t>
            </a:r>
            <a:r>
              <a:rPr lang="en-GB" dirty="0">
                <a:solidFill>
                  <a:prstClr val="black"/>
                </a:solidFill>
                <a:latin typeface="Calibri" panose="020F0502020204030204"/>
              </a:rPr>
              <a:t> </a:t>
            </a:r>
            <a:r>
              <a:rPr lang="en-GB" dirty="0" err="1">
                <a:solidFill>
                  <a:prstClr val="black"/>
                </a:solidFill>
                <a:latin typeface="Calibri" panose="020F0502020204030204"/>
              </a:rPr>
              <a:t>að</a:t>
            </a:r>
            <a:r>
              <a:rPr lang="en-GB" dirty="0">
                <a:solidFill>
                  <a:prstClr val="black"/>
                </a:solidFill>
                <a:latin typeface="Calibri" panose="020F0502020204030204"/>
              </a:rPr>
              <a:t> </a:t>
            </a:r>
            <a:r>
              <a:rPr lang="en-GB" dirty="0" err="1">
                <a:solidFill>
                  <a:prstClr val="black"/>
                </a:solidFill>
                <a:latin typeface="Calibri" panose="020F0502020204030204"/>
              </a:rPr>
              <a:t>gefa</a:t>
            </a:r>
            <a:r>
              <a:rPr lang="en-GB" dirty="0">
                <a:solidFill>
                  <a:prstClr val="black"/>
                </a:solidFill>
                <a:latin typeface="Calibri" panose="020F0502020204030204"/>
              </a:rPr>
              <a:t> </a:t>
            </a:r>
            <a:r>
              <a:rPr lang="en-GB" dirty="0" err="1">
                <a:solidFill>
                  <a:prstClr val="black"/>
                </a:solidFill>
                <a:latin typeface="Calibri" panose="020F0502020204030204"/>
              </a:rPr>
              <a:t>þér</a:t>
            </a:r>
            <a:r>
              <a:rPr lang="en-GB" dirty="0">
                <a:solidFill>
                  <a:prstClr val="black"/>
                </a:solidFill>
                <a:latin typeface="Calibri" panose="020F0502020204030204"/>
              </a:rPr>
              <a:t> </a:t>
            </a:r>
            <a:r>
              <a:rPr lang="en-GB" dirty="0" err="1">
                <a:solidFill>
                  <a:prstClr val="black"/>
                </a:solidFill>
                <a:latin typeface="Calibri" panose="020F0502020204030204"/>
              </a:rPr>
              <a:t>tíma</a:t>
            </a:r>
            <a:r>
              <a:rPr lang="en-GB" dirty="0">
                <a:solidFill>
                  <a:prstClr val="black"/>
                </a:solidFill>
                <a:latin typeface="Calibri" panose="020F0502020204030204"/>
              </a:rPr>
              <a:t> </a:t>
            </a:r>
            <a:r>
              <a:rPr lang="en-GB" dirty="0" err="1">
                <a:solidFill>
                  <a:prstClr val="black"/>
                </a:solidFill>
                <a:latin typeface="Calibri" panose="020F0502020204030204"/>
              </a:rPr>
              <a:t>til</a:t>
            </a:r>
            <a:r>
              <a:rPr lang="en-GB" dirty="0">
                <a:solidFill>
                  <a:prstClr val="black"/>
                </a:solidFill>
                <a:latin typeface="Calibri" panose="020F0502020204030204"/>
              </a:rPr>
              <a:t> </a:t>
            </a:r>
            <a:r>
              <a:rPr lang="en-GB" dirty="0" err="1">
                <a:solidFill>
                  <a:prstClr val="black"/>
                </a:solidFill>
                <a:latin typeface="Calibri" panose="020F0502020204030204"/>
              </a:rPr>
              <a:t>að</a:t>
            </a:r>
            <a:r>
              <a:rPr lang="en-GB" dirty="0">
                <a:solidFill>
                  <a:prstClr val="black"/>
                </a:solidFill>
                <a:latin typeface="Calibri" panose="020F0502020204030204"/>
              </a:rPr>
              <a:t> </a:t>
            </a:r>
            <a:r>
              <a:rPr lang="en-GB" dirty="0" err="1">
                <a:solidFill>
                  <a:prstClr val="black"/>
                </a:solidFill>
                <a:latin typeface="Calibri" panose="020F0502020204030204"/>
              </a:rPr>
              <a:t>íhuga</a:t>
            </a:r>
            <a:r>
              <a:rPr lang="en-GB" dirty="0">
                <a:solidFill>
                  <a:prstClr val="black"/>
                </a:solidFill>
                <a:latin typeface="Calibri" panose="020F0502020204030204"/>
              </a:rPr>
              <a:t> </a:t>
            </a:r>
            <a:r>
              <a:rPr lang="en-GB" dirty="0" err="1">
                <a:solidFill>
                  <a:prstClr val="black"/>
                </a:solidFill>
                <a:latin typeface="Calibri" panose="020F0502020204030204"/>
              </a:rPr>
              <a:t>og</a:t>
            </a:r>
            <a:r>
              <a:rPr lang="en-GB" dirty="0">
                <a:solidFill>
                  <a:prstClr val="black"/>
                </a:solidFill>
                <a:latin typeface="Calibri" panose="020F0502020204030204"/>
              </a:rPr>
              <a:t> </a:t>
            </a:r>
            <a:r>
              <a:rPr lang="en-GB" dirty="0" err="1">
                <a:solidFill>
                  <a:prstClr val="black"/>
                </a:solidFill>
                <a:latin typeface="Calibri" panose="020F0502020204030204"/>
              </a:rPr>
              <a:t>búa</a:t>
            </a:r>
            <a:r>
              <a:rPr lang="en-GB" dirty="0">
                <a:solidFill>
                  <a:prstClr val="black"/>
                </a:solidFill>
                <a:latin typeface="Calibri" panose="020F0502020204030204"/>
              </a:rPr>
              <a:t> </a:t>
            </a:r>
            <a:r>
              <a:rPr lang="en-GB" dirty="0" err="1">
                <a:solidFill>
                  <a:prstClr val="black"/>
                </a:solidFill>
                <a:latin typeface="Calibri" panose="020F0502020204030204"/>
              </a:rPr>
              <a:t>til</a:t>
            </a:r>
            <a:r>
              <a:rPr lang="en-GB" dirty="0">
                <a:solidFill>
                  <a:prstClr val="black"/>
                </a:solidFill>
                <a:latin typeface="Calibri" panose="020F0502020204030204"/>
              </a:rPr>
              <a:t> </a:t>
            </a:r>
            <a:r>
              <a:rPr lang="en-GB" dirty="0" err="1">
                <a:solidFill>
                  <a:prstClr val="black"/>
                </a:solidFill>
                <a:latin typeface="Calibri" panose="020F0502020204030204"/>
              </a:rPr>
              <a:t>athyglisvert</a:t>
            </a:r>
            <a:r>
              <a:rPr lang="en-GB" dirty="0">
                <a:solidFill>
                  <a:prstClr val="black"/>
                </a:solidFill>
                <a:latin typeface="Calibri" panose="020F0502020204030204"/>
              </a:rPr>
              <a:t> </a:t>
            </a:r>
            <a:r>
              <a:rPr lang="en-GB" dirty="0" err="1">
                <a:solidFill>
                  <a:prstClr val="black"/>
                </a:solidFill>
                <a:latin typeface="Calibri" panose="020F0502020204030204"/>
              </a:rPr>
              <a:t>nafn</a:t>
            </a:r>
            <a:r>
              <a:rPr lang="en-GB" dirty="0">
                <a:solidFill>
                  <a:prstClr val="black"/>
                </a:solidFill>
                <a:latin typeface="Calibri" panose="020F0502020204030204"/>
              </a:rPr>
              <a:t> </a:t>
            </a:r>
            <a:r>
              <a:rPr lang="en-GB" dirty="0" err="1">
                <a:solidFill>
                  <a:prstClr val="black"/>
                </a:solidFill>
                <a:latin typeface="Calibri" panose="020F0502020204030204"/>
              </a:rPr>
              <a:t>og</a:t>
            </a:r>
            <a:r>
              <a:rPr lang="en-GB" dirty="0">
                <a:solidFill>
                  <a:prstClr val="black"/>
                </a:solidFill>
                <a:latin typeface="Calibri" panose="020F0502020204030204"/>
              </a:rPr>
              <a:t> </a:t>
            </a:r>
            <a:r>
              <a:rPr lang="en-GB" dirty="0" err="1">
                <a:solidFill>
                  <a:prstClr val="black"/>
                </a:solidFill>
                <a:latin typeface="Calibri" panose="020F0502020204030204"/>
              </a:rPr>
              <a:t>merki</a:t>
            </a:r>
            <a:r>
              <a:rPr lang="en-GB" dirty="0">
                <a:solidFill>
                  <a:prstClr val="black"/>
                </a:solidFill>
                <a:latin typeface="Calibri" panose="020F0502020204030204"/>
              </a:rPr>
              <a:t> </a:t>
            </a:r>
            <a:r>
              <a:rPr lang="en-GB" dirty="0" err="1">
                <a:solidFill>
                  <a:prstClr val="black"/>
                </a:solidFill>
                <a:latin typeface="Calibri" panose="020F0502020204030204"/>
              </a:rPr>
              <a:t>ásamt</a:t>
            </a:r>
            <a:r>
              <a:rPr lang="en-GB" dirty="0">
                <a:solidFill>
                  <a:prstClr val="black"/>
                </a:solidFill>
                <a:latin typeface="Calibri" panose="020F0502020204030204"/>
              </a:rPr>
              <a:t> </a:t>
            </a:r>
            <a:r>
              <a:rPr lang="en-GB" dirty="0" err="1">
                <a:solidFill>
                  <a:prstClr val="black"/>
                </a:solidFill>
                <a:latin typeface="Calibri" panose="020F0502020204030204"/>
              </a:rPr>
              <a:t>því</a:t>
            </a:r>
            <a:r>
              <a:rPr lang="en-GB" dirty="0">
                <a:solidFill>
                  <a:prstClr val="black"/>
                </a:solidFill>
                <a:latin typeface="Calibri" panose="020F0502020204030204"/>
              </a:rPr>
              <a:t> </a:t>
            </a:r>
            <a:r>
              <a:rPr lang="en-GB" dirty="0" err="1">
                <a:solidFill>
                  <a:prstClr val="black"/>
                </a:solidFill>
                <a:latin typeface="Calibri" panose="020F0502020204030204"/>
              </a:rPr>
              <a:t>að</a:t>
            </a:r>
            <a:r>
              <a:rPr lang="en-GB" dirty="0">
                <a:solidFill>
                  <a:prstClr val="black"/>
                </a:solidFill>
                <a:latin typeface="Calibri" panose="020F0502020204030204"/>
              </a:rPr>
              <a:t>  </a:t>
            </a:r>
            <a:r>
              <a:rPr lang="en-GB" dirty="0" err="1">
                <a:solidFill>
                  <a:prstClr val="black"/>
                </a:solidFill>
                <a:latin typeface="Calibri" panose="020F0502020204030204"/>
              </a:rPr>
              <a:t>móta</a:t>
            </a:r>
            <a:r>
              <a:rPr lang="en-GB" dirty="0">
                <a:solidFill>
                  <a:prstClr val="black"/>
                </a:solidFill>
                <a:latin typeface="Calibri" panose="020F0502020204030204"/>
              </a:rPr>
              <a:t> </a:t>
            </a:r>
            <a:r>
              <a:rPr lang="en-GB" dirty="0" err="1">
                <a:solidFill>
                  <a:prstClr val="black"/>
                </a:solidFill>
                <a:latin typeface="Calibri" panose="020F0502020204030204"/>
              </a:rPr>
              <a:t>tákn</a:t>
            </a:r>
            <a:r>
              <a:rPr lang="en-GB" dirty="0">
                <a:solidFill>
                  <a:prstClr val="black"/>
                </a:solidFill>
                <a:latin typeface="Calibri" panose="020F0502020204030204"/>
              </a:rPr>
              <a:t> </a:t>
            </a:r>
            <a:r>
              <a:rPr lang="en-GB" dirty="0" err="1">
                <a:solidFill>
                  <a:prstClr val="black"/>
                </a:solidFill>
                <a:latin typeface="Calibri" panose="020F0502020204030204"/>
              </a:rPr>
              <a:t>og</a:t>
            </a:r>
            <a:r>
              <a:rPr lang="en-GB" dirty="0">
                <a:solidFill>
                  <a:prstClr val="black"/>
                </a:solidFill>
                <a:latin typeface="Calibri" panose="020F0502020204030204"/>
              </a:rPr>
              <a:t> </a:t>
            </a:r>
            <a:r>
              <a:rPr lang="en-GB" dirty="0" err="1">
                <a:solidFill>
                  <a:prstClr val="black"/>
                </a:solidFill>
                <a:latin typeface="Calibri" panose="020F0502020204030204"/>
              </a:rPr>
              <a:t>gildi</a:t>
            </a:r>
            <a:r>
              <a:rPr lang="en-GB" dirty="0">
                <a:solidFill>
                  <a:prstClr val="black"/>
                </a:solidFill>
                <a:latin typeface="Calibri" panose="020F0502020204030204"/>
              </a:rPr>
              <a:t> </a:t>
            </a:r>
            <a:r>
              <a:rPr lang="en-GB" dirty="0" err="1">
                <a:solidFill>
                  <a:prstClr val="black"/>
                </a:solidFill>
                <a:latin typeface="Calibri" panose="020F0502020204030204"/>
              </a:rPr>
              <a:t>sem</a:t>
            </a:r>
            <a:r>
              <a:rPr lang="en-GB" dirty="0">
                <a:solidFill>
                  <a:prstClr val="black"/>
                </a:solidFill>
                <a:latin typeface="Calibri" panose="020F0502020204030204"/>
              </a:rPr>
              <a:t> </a:t>
            </a:r>
            <a:r>
              <a:rPr lang="en-GB" dirty="0" err="1">
                <a:solidFill>
                  <a:prstClr val="black"/>
                </a:solidFill>
                <a:latin typeface="Calibri" panose="020F0502020204030204"/>
              </a:rPr>
              <a:t>þú</a:t>
            </a:r>
            <a:r>
              <a:rPr lang="en-GB" dirty="0">
                <a:solidFill>
                  <a:prstClr val="black"/>
                </a:solidFill>
                <a:latin typeface="Calibri" panose="020F0502020204030204"/>
              </a:rPr>
              <a:t> </a:t>
            </a:r>
            <a:r>
              <a:rPr lang="en-GB" dirty="0" err="1">
                <a:solidFill>
                  <a:prstClr val="black"/>
                </a:solidFill>
                <a:latin typeface="Calibri" panose="020F0502020204030204"/>
              </a:rPr>
              <a:t>vilt</a:t>
            </a:r>
            <a:r>
              <a:rPr lang="en-GB" dirty="0">
                <a:solidFill>
                  <a:prstClr val="black"/>
                </a:solidFill>
                <a:latin typeface="Calibri" panose="020F0502020204030204"/>
              </a:rPr>
              <a:t> </a:t>
            </a:r>
            <a:r>
              <a:rPr lang="en-GB" dirty="0" err="1">
                <a:solidFill>
                  <a:prstClr val="black"/>
                </a:solidFill>
                <a:latin typeface="Calibri" panose="020F0502020204030204"/>
              </a:rPr>
              <a:t>dreifa</a:t>
            </a:r>
            <a:r>
              <a:rPr lang="en-GB" dirty="0">
                <a:solidFill>
                  <a:prstClr val="black"/>
                </a:solidFill>
                <a:latin typeface="Calibri" panose="020F0502020204030204"/>
              </a:rPr>
              <a:t>. </a:t>
            </a:r>
            <a:r>
              <a:rPr lang="en-GB" dirty="0" err="1">
                <a:solidFill>
                  <a:prstClr val="black"/>
                </a:solidFill>
                <a:latin typeface="Calibri" panose="020F0502020204030204"/>
              </a:rPr>
              <a:t>Hugaðu</a:t>
            </a:r>
            <a:r>
              <a:rPr lang="en-GB" dirty="0">
                <a:solidFill>
                  <a:prstClr val="black"/>
                </a:solidFill>
                <a:latin typeface="Calibri" panose="020F0502020204030204"/>
              </a:rPr>
              <a:t> </a:t>
            </a:r>
            <a:r>
              <a:rPr lang="en-GB" dirty="0" err="1">
                <a:solidFill>
                  <a:prstClr val="black"/>
                </a:solidFill>
                <a:latin typeface="Calibri" panose="020F0502020204030204"/>
              </a:rPr>
              <a:t>einnig</a:t>
            </a:r>
            <a:r>
              <a:rPr lang="en-GB" dirty="0">
                <a:solidFill>
                  <a:prstClr val="black"/>
                </a:solidFill>
                <a:latin typeface="Calibri" panose="020F0502020204030204"/>
              </a:rPr>
              <a:t> </a:t>
            </a:r>
            <a:r>
              <a:rPr lang="en-GB" dirty="0" err="1">
                <a:solidFill>
                  <a:prstClr val="black"/>
                </a:solidFill>
                <a:latin typeface="Calibri" panose="020F0502020204030204"/>
              </a:rPr>
              <a:t>að</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err="1">
                <a:solidFill>
                  <a:prstClr val="black"/>
                </a:solidFill>
                <a:latin typeface="Calibri" panose="020F0502020204030204"/>
              </a:rPr>
              <a:t>slagorði</a:t>
            </a:r>
            <a:r>
              <a:rPr lang="en-GB" dirty="0">
                <a:solidFill>
                  <a:prstClr val="black"/>
                </a:solidFill>
                <a:latin typeface="Calibri" panose="020F0502020204030204"/>
              </a:rPr>
              <a:t> </a:t>
            </a:r>
            <a:r>
              <a:rPr lang="en-GB" dirty="0" err="1">
                <a:solidFill>
                  <a:prstClr val="black"/>
                </a:solidFill>
                <a:latin typeface="Calibri" panose="020F0502020204030204"/>
              </a:rPr>
              <a:t>og</a:t>
            </a:r>
            <a:r>
              <a:rPr lang="en-GB" dirty="0">
                <a:solidFill>
                  <a:prstClr val="black"/>
                </a:solidFill>
                <a:latin typeface="Calibri" panose="020F0502020204030204"/>
              </a:rPr>
              <a:t> </a:t>
            </a:r>
            <a:r>
              <a:rPr lang="en-GB" dirty="0" err="1">
                <a:solidFill>
                  <a:prstClr val="black"/>
                </a:solidFill>
                <a:latin typeface="Calibri" panose="020F0502020204030204"/>
              </a:rPr>
              <a:t>léni</a:t>
            </a:r>
            <a:r>
              <a:rPr lang="en-GB" dirty="0">
                <a:solidFill>
                  <a:prstClr val="black"/>
                </a:solidFill>
                <a:latin typeface="Calibri" panose="020F0502020204030204"/>
              </a:rPr>
              <a:t> </a:t>
            </a:r>
            <a:r>
              <a:rPr lang="en-GB" dirty="0" err="1">
                <a:solidFill>
                  <a:prstClr val="black"/>
                </a:solidFill>
                <a:latin typeface="Calibri" panose="020F0502020204030204"/>
              </a:rPr>
              <a:t>vefsíðu</a:t>
            </a:r>
            <a:r>
              <a:rPr lang="en-GB" dirty="0">
                <a:solidFill>
                  <a:prstClr val="black"/>
                </a:solidFill>
                <a:latin typeface="Calibri" panose="020F0502020204030204"/>
              </a:rPr>
              <a:t> </a:t>
            </a:r>
            <a:r>
              <a:rPr lang="en-GB" dirty="0" err="1">
                <a:solidFill>
                  <a:prstClr val="black"/>
                </a:solidFill>
                <a:latin typeface="Calibri" panose="020F0502020204030204"/>
              </a:rPr>
              <a:t>þinnar</a:t>
            </a:r>
            <a:r>
              <a:rPr lang="en-GB" dirty="0">
                <a:solidFill>
                  <a:prstClr val="black"/>
                </a:solidFill>
                <a:latin typeface="Calibri" panose="020F0502020204030204"/>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10">
            <a:extLst>
              <a:ext uri="{FF2B5EF4-FFF2-40B4-BE49-F238E27FC236}">
                <a16:creationId xmlns:a16="http://schemas.microsoft.com/office/drawing/2014/main" id="{30F86858-E96A-43BF-BCC8-CA796B301979}"/>
              </a:ext>
            </a:extLst>
          </p:cNvPr>
          <p:cNvSpPr txBox="1"/>
          <p:nvPr/>
        </p:nvSpPr>
        <p:spPr>
          <a:xfrm>
            <a:off x="7171027" y="4613872"/>
            <a:ext cx="3570176" cy="133882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Fylgdu</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grunnreglunum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10 </a:t>
            </a:r>
            <a:r>
              <a:rPr lang="en-GB" dirty="0">
                <a:solidFill>
                  <a:prstClr val="black"/>
                </a:solidFill>
                <a:latin typeface="Calibri" panose="020F0502020204030204"/>
              </a:rPr>
              <a:t>um </a:t>
            </a:r>
            <a:r>
              <a:rPr lang="en-GB" b="1" dirty="0" err="1">
                <a:solidFill>
                  <a:srgbClr val="4EAE3A"/>
                </a:solidFill>
                <a:latin typeface="Calibri" panose="020F0502020204030204"/>
              </a:rPr>
              <a:t>netsiði</a:t>
            </a:r>
            <a:r>
              <a:rPr lang="en-GB" dirty="0">
                <a:solidFill>
                  <a:prstClr val="black"/>
                </a:solidFill>
                <a:latin typeface="Calibri" panose="020F0502020204030204"/>
              </a:rPr>
              <a:t> </a:t>
            </a:r>
            <a:r>
              <a:rPr lang="en-GB" dirty="0" err="1">
                <a:solidFill>
                  <a:prstClr val="black"/>
                </a:solidFill>
                <a:latin typeface="Calibri" panose="020F0502020204030204"/>
              </a:rPr>
              <a:t>þegar</a:t>
            </a:r>
            <a:r>
              <a:rPr lang="en-GB" dirty="0">
                <a:solidFill>
                  <a:prstClr val="black"/>
                </a:solidFill>
                <a:latin typeface="Calibri" panose="020F0502020204030204"/>
              </a:rPr>
              <a:t> </a:t>
            </a:r>
            <a:r>
              <a:rPr lang="en-GB" dirty="0" err="1">
                <a:solidFill>
                  <a:prstClr val="black"/>
                </a:solidFill>
                <a:latin typeface="Calibri" panose="020F0502020204030204"/>
              </a:rPr>
              <a:t>þú</a:t>
            </a:r>
            <a:r>
              <a:rPr lang="en-GB" dirty="0">
                <a:solidFill>
                  <a:prstClr val="black"/>
                </a:solidFill>
                <a:latin typeface="Calibri" panose="020F0502020204030204"/>
              </a:rPr>
              <a:t> </a:t>
            </a:r>
            <a:r>
              <a:rPr lang="en-GB" dirty="0" err="1">
                <a:solidFill>
                  <a:prstClr val="black"/>
                </a:solidFill>
                <a:latin typeface="Calibri" panose="020F0502020204030204"/>
              </a:rPr>
              <a:t>átt</a:t>
            </a:r>
            <a:r>
              <a:rPr lang="en-GB" dirty="0">
                <a:solidFill>
                  <a:prstClr val="black"/>
                </a:solidFill>
                <a:latin typeface="Calibri" panose="020F0502020204030204"/>
              </a:rPr>
              <a:t> </a:t>
            </a:r>
            <a:r>
              <a:rPr lang="en-GB" dirty="0" err="1">
                <a:solidFill>
                  <a:prstClr val="black"/>
                </a:solidFill>
                <a:latin typeface="Calibri" panose="020F0502020204030204"/>
              </a:rPr>
              <a:t>samskipti</a:t>
            </a:r>
            <a:r>
              <a:rPr lang="en-GB" dirty="0">
                <a:solidFill>
                  <a:prstClr val="black"/>
                </a:solidFill>
                <a:latin typeface="Calibri" panose="020F0502020204030204"/>
              </a:rPr>
              <a:t> á </a:t>
            </a:r>
            <a:r>
              <a:rPr lang="en-GB" dirty="0" err="1">
                <a:solidFill>
                  <a:prstClr val="black"/>
                </a:solidFill>
                <a:latin typeface="Calibri" panose="020F0502020204030204"/>
              </a:rPr>
              <a:t>netinu</a:t>
            </a:r>
            <a:r>
              <a:rPr lang="en-GB" dirty="0">
                <a:solidFill>
                  <a:prstClr val="black"/>
                </a:solidFill>
                <a:latin typeface="Calibri" panose="020F0502020204030204"/>
              </a:rPr>
              <a:t> </a:t>
            </a:r>
            <a:r>
              <a:rPr lang="en-GB" dirty="0" err="1">
                <a:solidFill>
                  <a:prstClr val="black"/>
                </a:solidFill>
                <a:latin typeface="Calibri" panose="020F0502020204030204"/>
              </a:rPr>
              <a:t>þar</a:t>
            </a:r>
            <a:r>
              <a:rPr lang="en-GB" dirty="0">
                <a:solidFill>
                  <a:prstClr val="black"/>
                </a:solidFill>
                <a:latin typeface="Calibri" panose="020F0502020204030204"/>
              </a:rPr>
              <a:t> </a:t>
            </a:r>
            <a:r>
              <a:rPr lang="en-GB" dirty="0" err="1">
                <a:solidFill>
                  <a:prstClr val="black"/>
                </a:solidFill>
                <a:latin typeface="Calibri" panose="020F0502020204030204"/>
              </a:rPr>
              <a:t>sem</a:t>
            </a:r>
            <a:r>
              <a:rPr lang="en-GB" dirty="0">
                <a:solidFill>
                  <a:prstClr val="black"/>
                </a:solidFill>
                <a:latin typeface="Calibri" panose="020F0502020204030204"/>
              </a:rPr>
              <a:t> </a:t>
            </a:r>
            <a:r>
              <a:rPr lang="en-GB" dirty="0" err="1">
                <a:solidFill>
                  <a:prstClr val="black"/>
                </a:solidFill>
                <a:latin typeface="Calibri" panose="020F0502020204030204"/>
              </a:rPr>
              <a:t>þetta</a:t>
            </a:r>
            <a:r>
              <a:rPr lang="en-GB" dirty="0">
                <a:solidFill>
                  <a:prstClr val="black"/>
                </a:solidFill>
                <a:latin typeface="Calibri" panose="020F0502020204030204"/>
              </a:rPr>
              <a:t> er </a:t>
            </a:r>
            <a:r>
              <a:rPr lang="en-GB" dirty="0" err="1">
                <a:solidFill>
                  <a:prstClr val="black"/>
                </a:solidFill>
                <a:latin typeface="Calibri" panose="020F0502020204030204"/>
              </a:rPr>
              <a:t>liður</a:t>
            </a:r>
            <a:r>
              <a:rPr lang="en-GB" dirty="0">
                <a:solidFill>
                  <a:prstClr val="black"/>
                </a:solidFill>
                <a:latin typeface="Calibri" panose="020F0502020204030204"/>
              </a:rPr>
              <a:t> í </a:t>
            </a:r>
            <a:r>
              <a:rPr lang="en-GB" dirty="0" err="1">
                <a:solidFill>
                  <a:prstClr val="black"/>
                </a:solidFill>
                <a:latin typeface="Calibri" panose="020F0502020204030204"/>
              </a:rPr>
              <a:t>þeirri</a:t>
            </a:r>
            <a:r>
              <a:rPr lang="en-GB" dirty="0">
                <a:solidFill>
                  <a:prstClr val="black"/>
                </a:solidFill>
                <a:latin typeface="Calibri" panose="020F0502020204030204"/>
              </a:rPr>
              <a:t> </a:t>
            </a:r>
            <a:r>
              <a:rPr lang="en-GB" dirty="0" err="1">
                <a:solidFill>
                  <a:prstClr val="black"/>
                </a:solidFill>
                <a:latin typeface="Calibri" panose="020F0502020204030204"/>
              </a:rPr>
              <a:t>ímynd</a:t>
            </a:r>
            <a:r>
              <a:rPr lang="en-GB" dirty="0">
                <a:solidFill>
                  <a:prstClr val="black"/>
                </a:solidFill>
                <a:latin typeface="Calibri" panose="020F0502020204030204"/>
              </a:rPr>
              <a:t> </a:t>
            </a:r>
            <a:r>
              <a:rPr lang="en-GB" dirty="0" err="1">
                <a:solidFill>
                  <a:prstClr val="black"/>
                </a:solidFill>
                <a:latin typeface="Calibri" panose="020F0502020204030204"/>
              </a:rPr>
              <a:t>og</a:t>
            </a:r>
            <a:r>
              <a:rPr lang="en-GB" dirty="0">
                <a:solidFill>
                  <a:prstClr val="black"/>
                </a:solidFill>
                <a:latin typeface="Calibri" panose="020F0502020204030204"/>
              </a:rPr>
              <a:t> </a:t>
            </a:r>
            <a:r>
              <a:rPr lang="en-GB" dirty="0" err="1">
                <a:solidFill>
                  <a:prstClr val="black"/>
                </a:solidFill>
                <a:latin typeface="Calibri" panose="020F0502020204030204"/>
              </a:rPr>
              <a:t>sjálfsmynd</a:t>
            </a:r>
            <a:r>
              <a:rPr lang="en-GB" dirty="0">
                <a:solidFill>
                  <a:prstClr val="black"/>
                </a:solidFill>
                <a:latin typeface="Calibri" panose="020F0502020204030204"/>
              </a:rPr>
              <a:t> </a:t>
            </a:r>
            <a:r>
              <a:rPr lang="en-GB" dirty="0" err="1">
                <a:solidFill>
                  <a:prstClr val="black"/>
                </a:solidFill>
                <a:latin typeface="Calibri" panose="020F0502020204030204"/>
              </a:rPr>
              <a:t>sem</a:t>
            </a:r>
            <a:r>
              <a:rPr lang="en-GB" dirty="0">
                <a:solidFill>
                  <a:prstClr val="black"/>
                </a:solidFill>
                <a:latin typeface="Calibri" panose="020F0502020204030204"/>
              </a:rPr>
              <a:t> </a:t>
            </a:r>
            <a:r>
              <a:rPr lang="en-GB" dirty="0" err="1">
                <a:solidFill>
                  <a:prstClr val="black"/>
                </a:solidFill>
                <a:latin typeface="Calibri" panose="020F0502020204030204"/>
              </a:rPr>
              <a:t>þú</a:t>
            </a:r>
            <a:r>
              <a:rPr lang="en-GB" dirty="0">
                <a:solidFill>
                  <a:prstClr val="black"/>
                </a:solidFill>
                <a:latin typeface="Calibri" panose="020F0502020204030204"/>
              </a:rPr>
              <a:t> </a:t>
            </a:r>
            <a:r>
              <a:rPr lang="en-GB" dirty="0" err="1">
                <a:solidFill>
                  <a:prstClr val="black"/>
                </a:solidFill>
                <a:latin typeface="Calibri" panose="020F0502020204030204"/>
              </a:rPr>
              <a:t>birtir</a:t>
            </a:r>
            <a:r>
              <a:rPr lang="en-GB" dirty="0">
                <a:solidFill>
                  <a:prstClr val="black"/>
                </a:solidFill>
                <a:latin typeface="Calibri" panose="020F0502020204030204"/>
              </a:rPr>
              <a:t> í </a:t>
            </a:r>
            <a:r>
              <a:rPr lang="en-GB" dirty="0" err="1">
                <a:solidFill>
                  <a:prstClr val="black"/>
                </a:solidFill>
                <a:latin typeface="Calibri" panose="020F0502020204030204"/>
              </a:rPr>
              <a:t>stafrænu</a:t>
            </a:r>
            <a:r>
              <a:rPr lang="en-GB" dirty="0">
                <a:solidFill>
                  <a:prstClr val="black"/>
                </a:solidFill>
                <a:latin typeface="Calibri" panose="020F0502020204030204"/>
              </a:rPr>
              <a:t> </a:t>
            </a:r>
            <a:r>
              <a:rPr lang="en-GB" dirty="0" err="1">
                <a:solidFill>
                  <a:prstClr val="black"/>
                </a:solidFill>
                <a:latin typeface="Calibri" panose="020F0502020204030204"/>
              </a:rPr>
              <a:t>umhverfi</a:t>
            </a:r>
            <a:r>
              <a:rPr lang="en-GB" dirty="0">
                <a:solidFill>
                  <a:prstClr val="black"/>
                </a:solidFill>
                <a:latin typeface="Calibri" panose="020F0502020204030204"/>
              </a:rPr>
              <a:t>. </a:t>
            </a:r>
            <a:endParaRPr lang="en-US" altLang="ko-KR" sz="1600" dirty="0">
              <a:solidFill>
                <a:schemeClr val="tx1">
                  <a:lumMod val="75000"/>
                  <a:lumOff val="25000"/>
                </a:schemeClr>
              </a:solidFill>
              <a:cs typeface="Arial" pitchFamily="34" charset="0"/>
            </a:endParaRPr>
          </a:p>
        </p:txBody>
      </p:sp>
      <p:sp>
        <p:nvSpPr>
          <p:cNvPr id="32" name="TextBox 10">
            <a:extLst>
              <a:ext uri="{FF2B5EF4-FFF2-40B4-BE49-F238E27FC236}">
                <a16:creationId xmlns:a16="http://schemas.microsoft.com/office/drawing/2014/main" id="{8567201C-71E2-4837-B158-190871B94D33}"/>
              </a:ext>
            </a:extLst>
          </p:cNvPr>
          <p:cNvSpPr txBox="1"/>
          <p:nvPr/>
        </p:nvSpPr>
        <p:spPr>
          <a:xfrm>
            <a:off x="1846555" y="1115714"/>
            <a:ext cx="4772359" cy="10895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Stafræn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markaðssetning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og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auðkenning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eru</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hluti</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af</a:t>
            </a:r>
            <a:r>
              <a:rPr lang="en-GB" dirty="0">
                <a:solidFill>
                  <a:prstClr val="black"/>
                </a:solidFill>
                <a:latin typeface="Calibri" panose="020F0502020204030204"/>
              </a:rPr>
              <a:t> </a:t>
            </a:r>
            <a:r>
              <a:rPr lang="en-GB" b="1" dirty="0" err="1">
                <a:solidFill>
                  <a:srgbClr val="4EAE3A"/>
                </a:solidFill>
                <a:latin typeface="Calibri" panose="020F0502020204030204"/>
              </a:rPr>
              <a:t>samskiptum</a:t>
            </a:r>
            <a:r>
              <a:rPr lang="en-GB" dirty="0">
                <a:solidFill>
                  <a:prstClr val="black"/>
                </a:solidFill>
                <a:latin typeface="Calibri" panose="020F0502020204030204"/>
              </a:rPr>
              <a:t> á </a:t>
            </a:r>
            <a:r>
              <a:rPr lang="en-GB" dirty="0" err="1">
                <a:solidFill>
                  <a:prstClr val="black"/>
                </a:solidFill>
                <a:latin typeface="Calibri" panose="020F0502020204030204"/>
              </a:rPr>
              <a:t>netinu</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og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með</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þeim</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má</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err="1">
                <a:solidFill>
                  <a:prstClr val="black"/>
                </a:solidFill>
                <a:latin typeface="Calibri" panose="020F0502020204030204"/>
              </a:rPr>
              <a:t>efla</a:t>
            </a:r>
            <a:r>
              <a:rPr lang="en-GB" dirty="0">
                <a:solidFill>
                  <a:prstClr val="black"/>
                </a:solidFill>
                <a:latin typeface="Calibri" panose="020F0502020204030204"/>
              </a:rPr>
              <a:t> </a:t>
            </a:r>
            <a:r>
              <a:rPr lang="en-GB" dirty="0" err="1">
                <a:solidFill>
                  <a:prstClr val="black"/>
                </a:solidFill>
                <a:latin typeface="Calibri" panose="020F0502020204030204"/>
              </a:rPr>
              <a:t>vörumerki</a:t>
            </a:r>
            <a:r>
              <a:rPr lang="en-GB" dirty="0">
                <a:solidFill>
                  <a:prstClr val="black"/>
                </a:solidFill>
                <a:latin typeface="Calibri" panose="020F0502020204030204"/>
              </a:rPr>
              <a:t>, </a:t>
            </a:r>
            <a:r>
              <a:rPr lang="en-GB" dirty="0" err="1">
                <a:solidFill>
                  <a:prstClr val="black"/>
                </a:solidFill>
                <a:latin typeface="Calibri" panose="020F0502020204030204"/>
              </a:rPr>
              <a:t>ímynd</a:t>
            </a:r>
            <a:r>
              <a:rPr lang="en-GB" dirty="0">
                <a:solidFill>
                  <a:prstClr val="black"/>
                </a:solidFill>
                <a:latin typeface="Calibri" panose="020F0502020204030204"/>
              </a:rPr>
              <a:t> </a:t>
            </a:r>
            <a:r>
              <a:rPr lang="en-GB" dirty="0" err="1">
                <a:solidFill>
                  <a:prstClr val="black"/>
                </a:solidFill>
                <a:latin typeface="Calibri" panose="020F0502020204030204"/>
              </a:rPr>
              <a:t>og</a:t>
            </a:r>
            <a:r>
              <a:rPr lang="en-GB" dirty="0">
                <a:solidFill>
                  <a:prstClr val="black"/>
                </a:solidFill>
                <a:latin typeface="Calibri" panose="020F0502020204030204"/>
              </a:rPr>
              <a:t> </a:t>
            </a:r>
            <a:r>
              <a:rPr lang="en-GB" dirty="0" err="1">
                <a:solidFill>
                  <a:prstClr val="black"/>
                </a:solidFill>
                <a:latin typeface="Calibri" panose="020F0502020204030204"/>
              </a:rPr>
              <a:t>sjálfsmynd</a:t>
            </a:r>
            <a:r>
              <a:rPr lang="en-GB" dirty="0">
                <a:solidFill>
                  <a:prstClr val="black"/>
                </a:solidFill>
                <a:latin typeface="Calibri" panose="020F0502020204030204"/>
              </a:rPr>
              <a:t> </a:t>
            </a:r>
            <a:r>
              <a:rPr lang="en-GB" dirty="0" err="1">
                <a:solidFill>
                  <a:prstClr val="black"/>
                </a:solidFill>
                <a:latin typeface="Calibri" panose="020F0502020204030204"/>
              </a:rPr>
              <a:t>fyrirtækisins</a:t>
            </a:r>
            <a:r>
              <a:rPr lang="en-GB" dirty="0">
                <a:solidFill>
                  <a:prstClr val="black"/>
                </a:solidFill>
                <a:latin typeface="Calibri" panose="020F0502020204030204"/>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GB" b="1" dirty="0" err="1">
                <a:solidFill>
                  <a:srgbClr val="4EAE3A"/>
                </a:solidFill>
                <a:latin typeface="Calibri" panose="020F0502020204030204"/>
              </a:rPr>
              <a:t>auðkenning</a:t>
            </a:r>
            <a:r>
              <a:rPr lang="en-GB" dirty="0">
                <a:solidFill>
                  <a:prstClr val="black"/>
                </a:solidFill>
                <a:latin typeface="Calibri" panose="020F0502020204030204"/>
              </a:rPr>
              <a:t>)</a:t>
            </a:r>
            <a:endParaRPr kumimoji="0" lang="en-GB" sz="1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33" name="TextBox 10">
            <a:extLst>
              <a:ext uri="{FF2B5EF4-FFF2-40B4-BE49-F238E27FC236}">
                <a16:creationId xmlns:a16="http://schemas.microsoft.com/office/drawing/2014/main" id="{B2A04583-5DDD-4D94-A00F-21422E6C416D}"/>
              </a:ext>
            </a:extLst>
          </p:cNvPr>
          <p:cNvSpPr txBox="1"/>
          <p:nvPr/>
        </p:nvSpPr>
        <p:spPr>
          <a:xfrm>
            <a:off x="700236" y="2865142"/>
            <a:ext cx="3188502" cy="158812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Hugaðu</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að</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stafrænni</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srgbClr val="4EAE3A"/>
                </a:solidFill>
                <a:effectLst/>
                <a:uLnTx/>
                <a:uFillTx/>
                <a:latin typeface="Calibri" panose="020F0502020204030204"/>
                <a:ea typeface="+mn-ea"/>
                <a:cs typeface="+mn-cs"/>
              </a:rPr>
              <a:t>ímynd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þinni</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og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err="1">
                <a:ln>
                  <a:noFill/>
                </a:ln>
                <a:solidFill>
                  <a:srgbClr val="4EAE3A"/>
                </a:solidFill>
                <a:effectLst/>
                <a:uLnTx/>
                <a:uFillTx/>
                <a:latin typeface="Calibri" panose="020F0502020204030204"/>
                <a:ea typeface="+mn-ea"/>
                <a:cs typeface="+mn-cs"/>
              </a:rPr>
              <a:t>orðspori</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Farðu</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varlega</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með</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gögn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og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upplýsingar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err="1">
                <a:solidFill>
                  <a:prstClr val="black"/>
                </a:solidFill>
                <a:latin typeface="Calibri" panose="020F0502020204030204"/>
              </a:rPr>
              <a:t>sem</a:t>
            </a:r>
            <a:r>
              <a:rPr lang="en-GB" dirty="0">
                <a:solidFill>
                  <a:prstClr val="black"/>
                </a:solidFill>
                <a:latin typeface="Calibri" panose="020F0502020204030204"/>
              </a:rPr>
              <a:t> </a:t>
            </a:r>
            <a:r>
              <a:rPr lang="en-GB" dirty="0" err="1">
                <a:solidFill>
                  <a:prstClr val="black"/>
                </a:solidFill>
                <a:latin typeface="Calibri" panose="020F0502020204030204"/>
              </a:rPr>
              <a:t>þú</a:t>
            </a:r>
            <a:r>
              <a:rPr lang="en-GB" dirty="0">
                <a:solidFill>
                  <a:prstClr val="black"/>
                </a:solidFill>
                <a:latin typeface="Calibri" panose="020F0502020204030204"/>
              </a:rPr>
              <a:t> </a:t>
            </a:r>
            <a:r>
              <a:rPr lang="en-GB" dirty="0" err="1">
                <a:solidFill>
                  <a:prstClr val="black"/>
                </a:solidFill>
                <a:latin typeface="Calibri" panose="020F0502020204030204"/>
              </a:rPr>
              <a:t>deilir</a:t>
            </a:r>
            <a:r>
              <a:rPr lang="en-GB" dirty="0">
                <a:solidFill>
                  <a:prstClr val="black"/>
                </a:solidFill>
                <a:latin typeface="Calibri" panose="020F0502020204030204"/>
              </a:rPr>
              <a:t> </a:t>
            </a:r>
            <a:r>
              <a:rPr lang="en-GB" dirty="0" err="1">
                <a:solidFill>
                  <a:prstClr val="black"/>
                </a:solidFill>
                <a:latin typeface="Calibri" panose="020F0502020204030204"/>
              </a:rPr>
              <a:t>og</a:t>
            </a:r>
            <a:r>
              <a:rPr lang="en-GB" dirty="0">
                <a:solidFill>
                  <a:prstClr val="black"/>
                </a:solidFill>
                <a:latin typeface="Calibri" panose="020F0502020204030204"/>
              </a:rPr>
              <a:t> </a:t>
            </a:r>
            <a:r>
              <a:rPr lang="en-GB" dirty="0" err="1">
                <a:solidFill>
                  <a:prstClr val="black"/>
                </a:solidFill>
                <a:latin typeface="Calibri" panose="020F0502020204030204"/>
              </a:rPr>
              <a:t>sýndu</a:t>
            </a:r>
            <a:r>
              <a:rPr lang="en-GB" dirty="0">
                <a:solidFill>
                  <a:prstClr val="black"/>
                </a:solidFill>
                <a:latin typeface="Calibri" panose="020F0502020204030204"/>
              </a:rPr>
              <a:t> </a:t>
            </a:r>
            <a:r>
              <a:rPr lang="en-GB" dirty="0" err="1">
                <a:solidFill>
                  <a:prstClr val="black"/>
                </a:solidFill>
                <a:latin typeface="Calibri" panose="020F0502020204030204"/>
              </a:rPr>
              <a:t>ábyrgð</a:t>
            </a:r>
            <a:r>
              <a:rPr lang="en-GB" dirty="0">
                <a:solidFill>
                  <a:prstClr val="black"/>
                </a:solidFill>
                <a:latin typeface="Calibri" panose="020F0502020204030204"/>
              </a:rPr>
              <a:t> </a:t>
            </a:r>
            <a:r>
              <a:rPr lang="en-GB" dirty="0" err="1">
                <a:solidFill>
                  <a:prstClr val="black"/>
                </a:solidFill>
                <a:latin typeface="Calibri" panose="020F0502020204030204"/>
              </a:rPr>
              <a:t>við</a:t>
            </a:r>
            <a:r>
              <a:rPr lang="en-GB" dirty="0">
                <a:solidFill>
                  <a:prstClr val="black"/>
                </a:solidFill>
                <a:latin typeface="Calibri" panose="020F0502020204030204"/>
              </a:rPr>
              <a:t> </a:t>
            </a:r>
            <a:r>
              <a:rPr lang="en-GB" dirty="0" err="1">
                <a:solidFill>
                  <a:prstClr val="black"/>
                </a:solidFill>
                <a:latin typeface="Calibri" panose="020F0502020204030204"/>
              </a:rPr>
              <a:t>notkun</a:t>
            </a:r>
            <a:r>
              <a:rPr lang="en-GB" dirty="0">
                <a:solidFill>
                  <a:prstClr val="black"/>
                </a:solidFill>
                <a:latin typeface="Calibri" panose="020F0502020204030204"/>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stafrænna</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miðla</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og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samfélagsneta</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125274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TAKK FYRIR</a:t>
            </a:r>
          </a:p>
        </p:txBody>
      </p:sp>
    </p:spTree>
    <p:extLst>
      <p:ext uri="{BB962C8B-B14F-4D97-AF65-F5344CB8AC3E}">
        <p14:creationId xmlns:p14="http://schemas.microsoft.com/office/powerpoint/2010/main" val="79758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YFIRLIT</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938261"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2675859" y="2221377"/>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2675859"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4" name="Rounded Rectangle 54">
            <a:extLst>
              <a:ext uri="{FF2B5EF4-FFF2-40B4-BE49-F238E27FC236}">
                <a16:creationId xmlns:a16="http://schemas.microsoft.com/office/drawing/2014/main" id="{6754E01B-1D81-452E-9BE1-D1DBC1236493}"/>
              </a:ext>
            </a:extLst>
          </p:cNvPr>
          <p:cNvSpPr/>
          <p:nvPr/>
        </p:nvSpPr>
        <p:spPr>
          <a:xfrm>
            <a:off x="5374650" y="4108170"/>
            <a:ext cx="1728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5" name="Rounded Rectangle 55">
            <a:extLst>
              <a:ext uri="{FF2B5EF4-FFF2-40B4-BE49-F238E27FC236}">
                <a16:creationId xmlns:a16="http://schemas.microsoft.com/office/drawing/2014/main" id="{08945C5A-B1F0-4CB2-99B9-727A1D16E471}"/>
              </a:ext>
            </a:extLst>
          </p:cNvPr>
          <p:cNvSpPr/>
          <p:nvPr/>
        </p:nvSpPr>
        <p:spPr>
          <a:xfrm>
            <a:off x="7136099" y="2217673"/>
            <a:ext cx="144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1058870" y="2482425"/>
            <a:ext cx="1970079" cy="1077218"/>
            <a:chOff x="1704484" y="1766707"/>
            <a:chExt cx="1038452" cy="1077218"/>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307777"/>
            </a:xfrm>
            <a:prstGeom prst="rect">
              <a:avLst/>
            </a:prstGeom>
            <a:noFill/>
          </p:spPr>
          <p:txBody>
            <a:bodyPr wrap="square" rtlCol="0">
              <a:spAutoFit/>
            </a:bodyPr>
            <a:lstStyle/>
            <a:p>
              <a:endParaRPr lang="es-ES" sz="1400" dirty="0">
                <a:effectLst/>
                <a:latin typeface="+mn-lt"/>
                <a:ea typeface="Calibri" panose="020F0502020204030204" pitchFamily="34" charset="0"/>
                <a:cs typeface="Times New Roman" panose="02020603050405020304" pitchFamily="18"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1077218"/>
            </a:xfrm>
            <a:prstGeom prst="rect">
              <a:avLst/>
            </a:prstGeom>
            <a:noFill/>
          </p:spPr>
          <p:txBody>
            <a:bodyPr wrap="square" lIns="108000" rIns="108000" rtlCol="0">
              <a:spAutoFit/>
            </a:bodyPr>
            <a:lstStyle/>
            <a:p>
              <a:r>
                <a:rPr lang="en-GB" sz="1600" b="1" dirty="0">
                  <a:solidFill>
                    <a:srgbClr val="266C9F"/>
                  </a:solidFill>
                  <a:effectLst/>
                  <a:latin typeface="+mn-lt"/>
                  <a:ea typeface="Times New Roman" panose="02020603050405020304" pitchFamily="18" charset="0"/>
                  <a:cs typeface="Calibri" panose="020F0502020204030204" pitchFamily="34" charset="0"/>
                </a:rPr>
                <a:t>1. </a:t>
              </a:r>
              <a:r>
                <a:rPr lang="en-GB" sz="1600" b="1" dirty="0" err="1">
                  <a:solidFill>
                    <a:srgbClr val="266C9F"/>
                  </a:solidFill>
                  <a:effectLst/>
                  <a:latin typeface="+mn-lt"/>
                  <a:ea typeface="Times New Roman" panose="02020603050405020304" pitchFamily="18" charset="0"/>
                  <a:cs typeface="Calibri" panose="020F0502020204030204" pitchFamily="34" charset="0"/>
                </a:rPr>
                <a:t>hluti</a:t>
              </a:r>
              <a:r>
                <a:rPr lang="en-GB" sz="1600" b="1" dirty="0">
                  <a:solidFill>
                    <a:srgbClr val="266C9F"/>
                  </a:solidFill>
                  <a:effectLst/>
                  <a:latin typeface="+mn-lt"/>
                  <a:ea typeface="Times New Roman" panose="02020603050405020304" pitchFamily="18" charset="0"/>
                  <a:cs typeface="Calibri" panose="020F0502020204030204" pitchFamily="34" charset="0"/>
                </a:rPr>
                <a:t>: </a:t>
              </a:r>
              <a:r>
                <a:rPr lang="en-GB" sz="1600" b="1" dirty="0" err="1">
                  <a:solidFill>
                    <a:srgbClr val="266C9F"/>
                  </a:solidFill>
                  <a:effectLst/>
                  <a:latin typeface="+mn-lt"/>
                  <a:ea typeface="Times New Roman" panose="02020603050405020304" pitchFamily="18" charset="0"/>
                  <a:cs typeface="Calibri" panose="020F0502020204030204" pitchFamily="34" charset="0"/>
                </a:rPr>
                <a:t>Samskipti</a:t>
              </a:r>
              <a:r>
                <a:rPr lang="en-GB" sz="1600" b="1" dirty="0">
                  <a:solidFill>
                    <a:srgbClr val="266C9F"/>
                  </a:solidFill>
                  <a:effectLst/>
                  <a:latin typeface="+mn-lt"/>
                  <a:ea typeface="Times New Roman" panose="02020603050405020304" pitchFamily="18" charset="0"/>
                  <a:cs typeface="Calibri" panose="020F0502020204030204" pitchFamily="34" charset="0"/>
                </a:rPr>
                <a:t> á </a:t>
              </a:r>
              <a:r>
                <a:rPr lang="en-GB" sz="1600" b="1" dirty="0" err="1">
                  <a:solidFill>
                    <a:srgbClr val="266C9F"/>
                  </a:solidFill>
                  <a:effectLst/>
                  <a:latin typeface="+mn-lt"/>
                  <a:ea typeface="Times New Roman" panose="02020603050405020304" pitchFamily="18" charset="0"/>
                  <a:cs typeface="Calibri" panose="020F0502020204030204" pitchFamily="34" charset="0"/>
                </a:rPr>
                <a:t>netinu</a:t>
              </a:r>
              <a:r>
                <a:rPr lang="en-GB" sz="1600" b="1" dirty="0">
                  <a:solidFill>
                    <a:srgbClr val="266C9F"/>
                  </a:solidFill>
                  <a:effectLst/>
                  <a:latin typeface="+mn-lt"/>
                  <a:ea typeface="Times New Roman" panose="02020603050405020304" pitchFamily="18" charset="0"/>
                  <a:cs typeface="Calibri" panose="020F0502020204030204" pitchFamily="34" charset="0"/>
                </a:rPr>
                <a:t>, </a:t>
              </a:r>
              <a:r>
                <a:rPr lang="en-GB" sz="1600" b="1" dirty="0" err="1">
                  <a:solidFill>
                    <a:srgbClr val="266C9F"/>
                  </a:solidFill>
                  <a:effectLst/>
                  <a:latin typeface="+mn-lt"/>
                  <a:ea typeface="Times New Roman" panose="02020603050405020304" pitchFamily="18" charset="0"/>
                  <a:cs typeface="Calibri" panose="020F0502020204030204" pitchFamily="34" charset="0"/>
                </a:rPr>
                <a:t>stafræn</a:t>
              </a:r>
              <a:r>
                <a:rPr lang="en-GB" sz="1600" b="1" dirty="0">
                  <a:solidFill>
                    <a:srgbClr val="266C9F"/>
                  </a:solidFill>
                  <a:effectLst/>
                  <a:latin typeface="+mn-lt"/>
                  <a:ea typeface="Times New Roman" panose="02020603050405020304" pitchFamily="18" charset="0"/>
                  <a:cs typeface="Calibri" panose="020F0502020204030204" pitchFamily="34" charset="0"/>
                </a:rPr>
                <a:t> </a:t>
              </a:r>
              <a:r>
                <a:rPr lang="en-GB" sz="1600" b="1" dirty="0" err="1">
                  <a:solidFill>
                    <a:srgbClr val="266C9F"/>
                  </a:solidFill>
                  <a:effectLst/>
                  <a:latin typeface="+mn-lt"/>
                  <a:ea typeface="Times New Roman" panose="02020603050405020304" pitchFamily="18" charset="0"/>
                  <a:cs typeface="Calibri" panose="020F0502020204030204" pitchFamily="34" charset="0"/>
                </a:rPr>
                <a:t>markaðssetning</a:t>
              </a:r>
              <a:r>
                <a:rPr lang="en-GB" sz="1600" b="1" dirty="0">
                  <a:solidFill>
                    <a:srgbClr val="266C9F"/>
                  </a:solidFill>
                  <a:effectLst/>
                  <a:latin typeface="+mn-lt"/>
                  <a:ea typeface="Times New Roman" panose="02020603050405020304" pitchFamily="18" charset="0"/>
                  <a:cs typeface="Calibri" panose="020F0502020204030204" pitchFamily="34" charset="0"/>
                </a:rPr>
                <a:t> </a:t>
              </a:r>
              <a:r>
                <a:rPr lang="en-GB" sz="1600" b="1" dirty="0" err="1">
                  <a:solidFill>
                    <a:srgbClr val="266C9F"/>
                  </a:solidFill>
                  <a:effectLst/>
                  <a:latin typeface="+mn-lt"/>
                  <a:ea typeface="Times New Roman" panose="02020603050405020304" pitchFamily="18" charset="0"/>
                  <a:cs typeface="Calibri" panose="020F0502020204030204" pitchFamily="34" charset="0"/>
                </a:rPr>
                <a:t>og</a:t>
              </a:r>
              <a:r>
                <a:rPr lang="en-GB" sz="1600" b="1" dirty="0">
                  <a:solidFill>
                    <a:srgbClr val="266C9F"/>
                  </a:solidFill>
                  <a:effectLst/>
                  <a:latin typeface="+mn-lt"/>
                  <a:ea typeface="Times New Roman" panose="02020603050405020304" pitchFamily="18" charset="0"/>
                  <a:cs typeface="Calibri" panose="020F0502020204030204" pitchFamily="34" charset="0"/>
                </a:rPr>
                <a:t> </a:t>
              </a:r>
              <a:r>
                <a:rPr lang="en-GB" sz="1600" b="1" dirty="0" err="1">
                  <a:solidFill>
                    <a:srgbClr val="266C9F"/>
                  </a:solidFill>
                  <a:effectLst/>
                  <a:latin typeface="+mn-lt"/>
                  <a:ea typeface="Times New Roman" panose="02020603050405020304" pitchFamily="18" charset="0"/>
                  <a:cs typeface="Calibri" panose="020F0502020204030204" pitchFamily="34" charset="0"/>
                </a:rPr>
                <a:t>auðkenning</a:t>
              </a:r>
              <a:r>
                <a:rPr lang="en-GB" sz="1600" b="1" dirty="0">
                  <a:solidFill>
                    <a:srgbClr val="266C9F"/>
                  </a:solidFill>
                  <a:effectLst/>
                  <a:latin typeface="+mn-lt"/>
                  <a:ea typeface="Times New Roman" panose="02020603050405020304" pitchFamily="18" charset="0"/>
                  <a:cs typeface="Calibri" panose="020F0502020204030204" pitchFamily="34" charset="0"/>
                </a:rPr>
                <a:t>.</a:t>
              </a:r>
              <a:endParaRPr lang="es-ES" sz="1600" dirty="0">
                <a:effectLst/>
                <a:latin typeface="+mn-lt"/>
                <a:ea typeface="Calibri" panose="020F0502020204030204" pitchFamily="34" charset="0"/>
                <a:cs typeface="Times New Roman" panose="02020603050405020304" pitchFamily="18"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977467"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859007" y="4827515"/>
            <a:ext cx="1607390" cy="925125"/>
            <a:chOff x="1704484" y="1766707"/>
            <a:chExt cx="1038452" cy="925125"/>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925125"/>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1.2: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markaðssetning</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auðkenning</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 name="Group 90">
            <a:extLst>
              <a:ext uri="{FF2B5EF4-FFF2-40B4-BE49-F238E27FC236}">
                <a16:creationId xmlns:a16="http://schemas.microsoft.com/office/drawing/2014/main" id="{63EF93D9-56BE-472A-831C-5347F642691E}"/>
              </a:ext>
            </a:extLst>
          </p:cNvPr>
          <p:cNvGrpSpPr/>
          <p:nvPr/>
        </p:nvGrpSpPr>
        <p:grpSpPr>
          <a:xfrm>
            <a:off x="5226030" y="2486685"/>
            <a:ext cx="2699629" cy="1491434"/>
            <a:chOff x="1513551" y="1742154"/>
            <a:chExt cx="1744092" cy="1491434"/>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6" name="TextBox 42">
              <a:extLst>
                <a:ext uri="{FF2B5EF4-FFF2-40B4-BE49-F238E27FC236}">
                  <a16:creationId xmlns:a16="http://schemas.microsoft.com/office/drawing/2014/main" id="{9F78E581-D6AF-4324-87DE-BD95BED60EB0}"/>
                </a:ext>
              </a:extLst>
            </p:cNvPr>
            <p:cNvSpPr txBox="1"/>
            <p:nvPr/>
          </p:nvSpPr>
          <p:spPr>
            <a:xfrm>
              <a:off x="1513551" y="1742154"/>
              <a:ext cx="1744092" cy="1491434"/>
            </a:xfrm>
            <a:prstGeom prst="rect">
              <a:avLst/>
            </a:prstGeom>
            <a:noFill/>
          </p:spPr>
          <p:txBody>
            <a:bodyPr wrap="square" lIns="108000" rIns="108000" rtlCol="0">
              <a:spAutoFit/>
            </a:bodyPr>
            <a:lstStyle/>
            <a:p>
              <a:pPr marL="228600" fontAlgn="base">
                <a:lnSpc>
                  <a:spcPct val="115000"/>
                </a:lnSpc>
                <a:spcAft>
                  <a:spcPts val="1000"/>
                </a:spcAft>
              </a:pP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2.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hluti</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Umsjón</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með</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samfélagsnetum</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Ráð</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vegna</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miðlunar</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þekkingar</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um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óáþreifanlegan</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a:cxnSpLocks/>
          </p:cNvCxnSpPr>
          <p:nvPr/>
        </p:nvCxnSpPr>
        <p:spPr>
          <a:xfrm>
            <a:off x="2675859"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8" name="Group 95">
            <a:extLst>
              <a:ext uri="{FF2B5EF4-FFF2-40B4-BE49-F238E27FC236}">
                <a16:creationId xmlns:a16="http://schemas.microsoft.com/office/drawing/2014/main" id="{0350BB59-1ACF-4A1A-8433-85537FD5EBD9}"/>
              </a:ext>
            </a:extLst>
          </p:cNvPr>
          <p:cNvGrpSpPr/>
          <p:nvPr/>
        </p:nvGrpSpPr>
        <p:grpSpPr>
          <a:xfrm>
            <a:off x="7251268" y="970655"/>
            <a:ext cx="2062042" cy="641971"/>
            <a:chOff x="1725529" y="1766707"/>
            <a:chExt cx="1423028" cy="641971"/>
          </a:xfrm>
        </p:grpSpPr>
        <p:sp>
          <p:nvSpPr>
            <p:cNvPr id="49" name="TextBox 45">
              <a:extLst>
                <a:ext uri="{FF2B5EF4-FFF2-40B4-BE49-F238E27FC236}">
                  <a16:creationId xmlns:a16="http://schemas.microsoft.com/office/drawing/2014/main" id="{1DF2BDFE-CFDA-45B4-AED9-85F1718BDD23}"/>
                </a:ext>
              </a:extLst>
            </p:cNvPr>
            <p:cNvSpPr txBox="1"/>
            <p:nvPr/>
          </p:nvSpPr>
          <p:spPr>
            <a:xfrm>
              <a:off x="1779719"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0" name="TextBox 46">
              <a:extLst>
                <a:ext uri="{FF2B5EF4-FFF2-40B4-BE49-F238E27FC236}">
                  <a16:creationId xmlns:a16="http://schemas.microsoft.com/office/drawing/2014/main" id="{D65F5347-D906-462A-9694-1CC1F4C12379}"/>
                </a:ext>
              </a:extLst>
            </p:cNvPr>
            <p:cNvSpPr txBox="1"/>
            <p:nvPr/>
          </p:nvSpPr>
          <p:spPr>
            <a:xfrm>
              <a:off x="1725529" y="1766707"/>
              <a:ext cx="1423028" cy="641971"/>
            </a:xfrm>
            <a:prstGeom prst="rect">
              <a:avLst/>
            </a:prstGeom>
            <a:noFill/>
          </p:spPr>
          <p:txBody>
            <a:bodyPr wrap="square" lIns="108000" rIns="108000" rtlCol="0">
              <a:spAutoFit/>
            </a:bodyPr>
            <a:lstStyle/>
            <a:p>
              <a:pPr lvl="0"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Samfélags-miðlar</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51" name="Straight Connector 96">
            <a:extLst>
              <a:ext uri="{FF2B5EF4-FFF2-40B4-BE49-F238E27FC236}">
                <a16:creationId xmlns:a16="http://schemas.microsoft.com/office/drawing/2014/main" id="{1C3D4BBD-A86E-4135-A4FF-55A92D834BA0}"/>
              </a:ext>
            </a:extLst>
          </p:cNvPr>
          <p:cNvCxnSpPr/>
          <p:nvPr/>
        </p:nvCxnSpPr>
        <p:spPr>
          <a:xfrm>
            <a:off x="5391101" y="24165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Group 100">
            <a:extLst>
              <a:ext uri="{FF2B5EF4-FFF2-40B4-BE49-F238E27FC236}">
                <a16:creationId xmlns:a16="http://schemas.microsoft.com/office/drawing/2014/main" id="{293870D1-185D-46CE-8BE4-B543E665FBFB}"/>
              </a:ext>
            </a:extLst>
          </p:cNvPr>
          <p:cNvGrpSpPr/>
          <p:nvPr/>
        </p:nvGrpSpPr>
        <p:grpSpPr>
          <a:xfrm>
            <a:off x="7241743" y="4857217"/>
            <a:ext cx="1694494" cy="555571"/>
            <a:chOff x="1648211" y="1765134"/>
            <a:chExt cx="1094725" cy="555571"/>
          </a:xfrm>
        </p:grpSpPr>
        <p:sp>
          <p:nvSpPr>
            <p:cNvPr id="53" name="TextBox 49">
              <a:extLst>
                <a:ext uri="{FF2B5EF4-FFF2-40B4-BE49-F238E27FC236}">
                  <a16:creationId xmlns:a16="http://schemas.microsoft.com/office/drawing/2014/main" id="{8585420C-381C-4DCC-9F0C-5861EE60FD48}"/>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54" name="TextBox 50">
              <a:extLst>
                <a:ext uri="{FF2B5EF4-FFF2-40B4-BE49-F238E27FC236}">
                  <a16:creationId xmlns:a16="http://schemas.microsoft.com/office/drawing/2014/main" id="{FB7877EA-D746-4114-81CE-93021EE96BCC}"/>
                </a:ext>
              </a:extLst>
            </p:cNvPr>
            <p:cNvSpPr txBox="1"/>
            <p:nvPr/>
          </p:nvSpPr>
          <p:spPr>
            <a:xfrm>
              <a:off x="1648211" y="1765134"/>
              <a:ext cx="1023846" cy="358816"/>
            </a:xfrm>
            <a:prstGeom prst="rect">
              <a:avLst/>
            </a:prstGeom>
            <a:noFill/>
          </p:spPr>
          <p:txBody>
            <a:bodyPr wrap="square" lIns="108000" rIns="108000" rtlCol="0">
              <a:spAutoFit/>
            </a:bodyPr>
            <a:lstStyle/>
            <a:p>
              <a:pPr lvl="0" algn="just" fontAlgn="base">
                <a:lnSpc>
                  <a:spcPct val="115000"/>
                </a:lnSpc>
                <a:spcAft>
                  <a:spcPts val="1000"/>
                </a:spcAft>
                <a:buSzPts val="1000"/>
                <a:tabLst>
                  <a:tab pos="-15240" algn="l"/>
                </a:tabLst>
              </a:pPr>
              <a:r>
                <a:rPr lang="en-GB" sz="16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2.2</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s-ES"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Netsiðir</a:t>
              </a:r>
              <a:r>
                <a:rPr lang="es-ES"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8" name="Rounded Rectangle 53">
            <a:extLst>
              <a:ext uri="{FF2B5EF4-FFF2-40B4-BE49-F238E27FC236}">
                <a16:creationId xmlns:a16="http://schemas.microsoft.com/office/drawing/2014/main" id="{1C441F43-1DE4-4382-B5C4-6B0D1622E0EA}"/>
              </a:ext>
            </a:extLst>
          </p:cNvPr>
          <p:cNvSpPr/>
          <p:nvPr/>
        </p:nvSpPr>
        <p:spPr>
          <a:xfrm>
            <a:off x="7102650" y="5983711"/>
            <a:ext cx="144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cxnSp>
        <p:nvCxnSpPr>
          <p:cNvPr id="57" name="Straight Connector 91">
            <a:extLst>
              <a:ext uri="{FF2B5EF4-FFF2-40B4-BE49-F238E27FC236}">
                <a16:creationId xmlns:a16="http://schemas.microsoft.com/office/drawing/2014/main" id="{3E9F0211-7496-4B8F-AB77-ECCF0F8501EF}"/>
              </a:ext>
            </a:extLst>
          </p:cNvPr>
          <p:cNvCxnSpPr>
            <a:cxnSpLocks/>
          </p:cNvCxnSpPr>
          <p:nvPr/>
        </p:nvCxnSpPr>
        <p:spPr>
          <a:xfrm>
            <a:off x="7136099" y="479068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91">
            <a:extLst>
              <a:ext uri="{FF2B5EF4-FFF2-40B4-BE49-F238E27FC236}">
                <a16:creationId xmlns:a16="http://schemas.microsoft.com/office/drawing/2014/main" id="{66D27AC2-B7AB-4981-A248-E3C29464E026}"/>
              </a:ext>
            </a:extLst>
          </p:cNvPr>
          <p:cNvCxnSpPr>
            <a:cxnSpLocks/>
          </p:cNvCxnSpPr>
          <p:nvPr/>
        </p:nvCxnSpPr>
        <p:spPr>
          <a:xfrm>
            <a:off x="7142126"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91">
            <a:extLst>
              <a:ext uri="{FF2B5EF4-FFF2-40B4-BE49-F238E27FC236}">
                <a16:creationId xmlns:a16="http://schemas.microsoft.com/office/drawing/2014/main" id="{D4BD9836-9057-4550-8AB3-D0A6741F7409}"/>
              </a:ext>
            </a:extLst>
          </p:cNvPr>
          <p:cNvCxnSpPr>
            <a:cxnSpLocks/>
          </p:cNvCxnSpPr>
          <p:nvPr/>
        </p:nvCxnSpPr>
        <p:spPr>
          <a:xfrm>
            <a:off x="2643653" y="970655"/>
            <a:ext cx="0" cy="981075"/>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61" name="Group 85">
            <a:extLst>
              <a:ext uri="{FF2B5EF4-FFF2-40B4-BE49-F238E27FC236}">
                <a16:creationId xmlns:a16="http://schemas.microsoft.com/office/drawing/2014/main" id="{0DE5453B-EEA3-43CF-9B2A-5BC1C0D30B95}"/>
              </a:ext>
            </a:extLst>
          </p:cNvPr>
          <p:cNvGrpSpPr/>
          <p:nvPr/>
        </p:nvGrpSpPr>
        <p:grpSpPr>
          <a:xfrm>
            <a:off x="2847703" y="970655"/>
            <a:ext cx="1607390" cy="830997"/>
            <a:chOff x="1704484" y="1766707"/>
            <a:chExt cx="1038452" cy="830997"/>
          </a:xfrm>
        </p:grpSpPr>
        <p:sp>
          <p:nvSpPr>
            <p:cNvPr id="62" name="TextBox 37">
              <a:extLst>
                <a:ext uri="{FF2B5EF4-FFF2-40B4-BE49-F238E27FC236}">
                  <a16:creationId xmlns:a16="http://schemas.microsoft.com/office/drawing/2014/main" id="{F2FB1040-B505-4D6A-9A4A-3423F7F346E0}"/>
                </a:ext>
              </a:extLst>
            </p:cNvPr>
            <p:cNvSpPr txBox="1"/>
            <p:nvPr/>
          </p:nvSpPr>
          <p:spPr>
            <a:xfrm>
              <a:off x="1724504" y="2012928"/>
              <a:ext cx="1018432"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63" name="TextBox 38">
              <a:extLst>
                <a:ext uri="{FF2B5EF4-FFF2-40B4-BE49-F238E27FC236}">
                  <a16:creationId xmlns:a16="http://schemas.microsoft.com/office/drawing/2014/main" id="{4C5C4575-A078-4092-9049-8F4AA51DBB65}"/>
                </a:ext>
              </a:extLst>
            </p:cNvPr>
            <p:cNvSpPr txBox="1"/>
            <p:nvPr/>
          </p:nvSpPr>
          <p:spPr>
            <a:xfrm>
              <a:off x="1704484" y="1766707"/>
              <a:ext cx="1023846" cy="830997"/>
            </a:xfrm>
            <a:prstGeom prst="rect">
              <a:avLst/>
            </a:prstGeom>
            <a:noFill/>
          </p:spPr>
          <p:txBody>
            <a:bodyPr wrap="square" lIns="108000" rIns="108000" rtlCol="0">
              <a:spAutoFit/>
            </a:bodyPr>
            <a:lstStyle/>
            <a:p>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Hönnun</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gerð</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6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vefsíðna</a:t>
              </a:r>
              <a:r>
                <a:rPr lang="en-GB" sz="16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78034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085E548-5C2E-4A45-AEEB-C1FBBBD0E1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114800" cy="6471138"/>
          </a:xfrm>
          <a:prstGeom prst="rect">
            <a:avLst/>
          </a:prstGeom>
        </p:spPr>
      </p:pic>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4188183" y="222923"/>
            <a:ext cx="9827173" cy="8839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ln>
                  <a:solidFill>
                    <a:schemeClr val="bg1"/>
                  </a:solidFill>
                </a:ln>
                <a:solidFill>
                  <a:srgbClr val="266C9F"/>
                </a:solidFill>
                <a:cs typeface="Calibri Light" panose="020F0302020204030204" pitchFamily="34" charset="0"/>
              </a:rPr>
              <a:t>SAMSKIPTI &amp; </a:t>
            </a:r>
            <a:r>
              <a:rPr lang="is-IS" b="1" dirty="0">
                <a:ln>
                  <a:solidFill>
                    <a:schemeClr val="bg1"/>
                  </a:solidFill>
                </a:ln>
                <a:solidFill>
                  <a:srgbClr val="266C9F"/>
                </a:solidFill>
                <a:cs typeface="Calibri Light" panose="020F0302020204030204" pitchFamily="34" charset="0"/>
              </a:rPr>
              <a:t>ÞEKKINGARMIÐLUN</a:t>
            </a:r>
            <a:endParaRPr lang="en-US" dirty="0">
              <a:ln>
                <a:solidFill>
                  <a:schemeClr val="bg1"/>
                </a:solidFill>
              </a:ln>
            </a:endParaRPr>
          </a:p>
          <a:p>
            <a:pPr marL="0" indent="0" algn="ctr">
              <a:buNone/>
            </a:pPr>
            <a:endParaRPr lang="en-US" dirty="0"/>
          </a:p>
        </p:txBody>
      </p:sp>
      <p:sp>
        <p:nvSpPr>
          <p:cNvPr id="17" name="CuadroTexto 16">
            <a:extLst>
              <a:ext uri="{FF2B5EF4-FFF2-40B4-BE49-F238E27FC236}">
                <a16:creationId xmlns:a16="http://schemas.microsoft.com/office/drawing/2014/main" id="{C9137408-FC8D-441E-90AA-B361B4B66499}"/>
              </a:ext>
            </a:extLst>
          </p:cNvPr>
          <p:cNvSpPr txBox="1"/>
          <p:nvPr/>
        </p:nvSpPr>
        <p:spPr>
          <a:xfrm>
            <a:off x="4334608" y="1213013"/>
            <a:ext cx="6030680" cy="4980081"/>
          </a:xfrm>
          <a:prstGeom prst="rect">
            <a:avLst/>
          </a:prstGeom>
          <a:noFill/>
        </p:spPr>
        <p:txBody>
          <a:bodyPr wrap="square">
            <a:spAutoFit/>
          </a:bodyPr>
          <a:lstStyle/>
          <a:p>
            <a:pPr algn="just" fontAlgn="base">
              <a:lnSpc>
                <a:spcPct val="115000"/>
              </a:lnSpc>
              <a:spcAft>
                <a:spcPts val="1000"/>
              </a:spcAft>
            </a:pP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Verndun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varðveisla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óáþreifanlegs</a:t>
            </a:r>
            <a:r>
              <a:rPr lang="en-GB"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menningararfs</a:t>
            </a:r>
            <a:r>
              <a:rPr lang="en-GB" b="1" dirty="0">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eru</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meðal</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meginmarkmiða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Evrópusambandsins</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sviði</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Ó</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áþreifanleikinn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getur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torveldað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verndun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þessarar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gerðar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menningararfs</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en</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í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samningi</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UNESCO um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varðveislu</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menningarerfða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(2003) er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greint</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frá</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ákveðnum</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aðgerðum</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til</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ná</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því</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markmiði</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Meðal</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þessara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aðgerða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eru</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rannsóknir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viðunandi</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skráningar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arfleifð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þar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talin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flokkun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koma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ljósmyndaskrám</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stafrænt</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form,</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ásamt</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gerðar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hljóð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myndefnis</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lgn="just" fontAlgn="base">
              <a:lnSpc>
                <a:spcPct val="115000"/>
              </a:lnSpc>
              <a:spcAft>
                <a:spcPts val="1000"/>
              </a:spcAft>
            </a:pP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Í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á</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ætlunum</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aðildarríkja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samningsins</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um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varðveislu</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menningarerfða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er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lögð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áhersla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samskiptaáætlanir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séu</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liður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í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aðgerðum</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til</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varðveislu</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miðlunar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þekkingar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arfleifðar</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I</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nternetið</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samfélagsnet</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öll</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tiltæk</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verkfæri</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gegna</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mjög</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mikilvægu</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hlutverki</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í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verndun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kynningu</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afþreyingu</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miðlun</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óáþreifanlegs</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menningararfs</a:t>
            </a:r>
            <a:r>
              <a:rPr lang="en-GB"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8" name="Imagen 7">
            <a:extLst>
              <a:ext uri="{FF2B5EF4-FFF2-40B4-BE49-F238E27FC236}">
                <a16:creationId xmlns:a16="http://schemas.microsoft.com/office/drawing/2014/main" id="{B9372179-4EAC-4EA6-B425-BD20D5991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383" y="89159"/>
            <a:ext cx="2219417" cy="883966"/>
          </a:xfrm>
          <a:prstGeom prst="rect">
            <a:avLst/>
          </a:prstGeom>
        </p:spPr>
      </p:pic>
    </p:spTree>
    <p:extLst>
      <p:ext uri="{BB962C8B-B14F-4D97-AF65-F5344CB8AC3E}">
        <p14:creationId xmlns:p14="http://schemas.microsoft.com/office/powerpoint/2010/main" val="3118736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pic>
        <p:nvPicPr>
          <p:cNvPr id="7" name="Imagen 6">
            <a:extLst>
              <a:ext uri="{FF2B5EF4-FFF2-40B4-BE49-F238E27FC236}">
                <a16:creationId xmlns:a16="http://schemas.microsoft.com/office/drawing/2014/main" id="{78A0B5A1-4C76-4B0E-B5D0-FCDF6CBBD0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5292969" cy="6229204"/>
          </a:xfrm>
          <a:prstGeom prst="rect">
            <a:avLst/>
          </a:prstGeom>
          <a:ln>
            <a:noFill/>
          </a:ln>
          <a:effectLst>
            <a:glow>
              <a:schemeClr val="accent1">
                <a:alpha val="40000"/>
              </a:schemeClr>
            </a:glow>
          </a:effectLst>
        </p:spPr>
      </p:pic>
      <p:sp>
        <p:nvSpPr>
          <p:cNvPr id="10" name="CuadroTexto 9">
            <a:extLst>
              <a:ext uri="{FF2B5EF4-FFF2-40B4-BE49-F238E27FC236}">
                <a16:creationId xmlns:a16="http://schemas.microsoft.com/office/drawing/2014/main" id="{7602AE83-BAA4-4BA3-8036-25FCBEFDB39D}"/>
              </a:ext>
            </a:extLst>
          </p:cNvPr>
          <p:cNvSpPr txBox="1"/>
          <p:nvPr/>
        </p:nvSpPr>
        <p:spPr>
          <a:xfrm>
            <a:off x="5692109" y="1546876"/>
            <a:ext cx="6093068" cy="1569660"/>
          </a:xfrm>
          <a:prstGeom prst="rect">
            <a:avLst/>
          </a:prstGeom>
          <a:noFill/>
        </p:spPr>
        <p:txBody>
          <a:bodyPr wrap="square">
            <a:spAutoFit/>
          </a:bodyPr>
          <a:lstStyle/>
          <a:p>
            <a:r>
              <a:rPr lang="en-GB" sz="3200" b="1" dirty="0">
                <a:solidFill>
                  <a:srgbClr val="266C9F"/>
                </a:solidFill>
                <a:effectLst/>
                <a:latin typeface="+mn-lt"/>
                <a:ea typeface="Times New Roman" panose="02020603050405020304" pitchFamily="18" charset="0"/>
                <a:cs typeface="Calibri" panose="020F0502020204030204" pitchFamily="34" charset="0"/>
              </a:rPr>
              <a:t>1. </a:t>
            </a:r>
            <a:r>
              <a:rPr lang="en-GB" sz="3200" b="1" dirty="0" err="1">
                <a:solidFill>
                  <a:srgbClr val="266C9F"/>
                </a:solidFill>
                <a:ea typeface="Times New Roman" panose="02020603050405020304" pitchFamily="18" charset="0"/>
                <a:cs typeface="Calibri" panose="020F0502020204030204" pitchFamily="34" charset="0"/>
              </a:rPr>
              <a:t>h</a:t>
            </a:r>
            <a:r>
              <a:rPr lang="en-GB" sz="3200" b="1" dirty="0" err="1">
                <a:solidFill>
                  <a:srgbClr val="266C9F"/>
                </a:solidFill>
                <a:effectLst/>
                <a:latin typeface="+mn-lt"/>
                <a:ea typeface="Times New Roman" panose="02020603050405020304" pitchFamily="18" charset="0"/>
                <a:cs typeface="Calibri" panose="020F0502020204030204" pitchFamily="34" charset="0"/>
              </a:rPr>
              <a:t>luti</a:t>
            </a:r>
            <a:r>
              <a:rPr lang="en-GB" sz="3200" b="1" dirty="0">
                <a:solidFill>
                  <a:srgbClr val="266C9F"/>
                </a:solidFill>
                <a:effectLst/>
                <a:latin typeface="+mn-lt"/>
                <a:ea typeface="Times New Roman" panose="02020603050405020304" pitchFamily="18" charset="0"/>
                <a:cs typeface="Calibri" panose="020F0502020204030204" pitchFamily="34" charset="0"/>
              </a:rPr>
              <a:t>: </a:t>
            </a:r>
            <a:r>
              <a:rPr lang="en-GB" sz="3200" b="1" dirty="0" err="1">
                <a:solidFill>
                  <a:srgbClr val="266C9F"/>
                </a:solidFill>
                <a:effectLst/>
                <a:latin typeface="+mn-lt"/>
                <a:ea typeface="Times New Roman" panose="02020603050405020304" pitchFamily="18" charset="0"/>
                <a:cs typeface="Calibri" panose="020F0502020204030204" pitchFamily="34" charset="0"/>
              </a:rPr>
              <a:t>Samskipti</a:t>
            </a:r>
            <a:r>
              <a:rPr lang="en-GB" sz="3200" b="1" dirty="0">
                <a:solidFill>
                  <a:srgbClr val="266C9F"/>
                </a:solidFill>
                <a:effectLst/>
                <a:latin typeface="+mn-lt"/>
                <a:ea typeface="Times New Roman" panose="02020603050405020304" pitchFamily="18" charset="0"/>
                <a:cs typeface="Calibri" panose="020F0502020204030204" pitchFamily="34" charset="0"/>
              </a:rPr>
              <a:t> á </a:t>
            </a:r>
            <a:r>
              <a:rPr lang="en-GB" sz="3200" b="1" dirty="0" err="1">
                <a:solidFill>
                  <a:srgbClr val="266C9F"/>
                </a:solidFill>
                <a:effectLst/>
                <a:latin typeface="+mn-lt"/>
                <a:ea typeface="Times New Roman" panose="02020603050405020304" pitchFamily="18" charset="0"/>
                <a:cs typeface="Calibri" panose="020F0502020204030204" pitchFamily="34" charset="0"/>
              </a:rPr>
              <a:t>netinu</a:t>
            </a:r>
            <a:r>
              <a:rPr lang="en-GB" sz="3200" b="1" dirty="0">
                <a:solidFill>
                  <a:srgbClr val="266C9F"/>
                </a:solidFill>
                <a:effectLst/>
                <a:latin typeface="+mn-lt"/>
                <a:ea typeface="Times New Roman" panose="02020603050405020304" pitchFamily="18" charset="0"/>
                <a:cs typeface="Calibri" panose="020F0502020204030204" pitchFamily="34" charset="0"/>
              </a:rPr>
              <a:t>, </a:t>
            </a:r>
            <a:r>
              <a:rPr lang="en-GB" sz="3200" b="1" dirty="0" err="1">
                <a:solidFill>
                  <a:srgbClr val="266C9F"/>
                </a:solidFill>
                <a:effectLst/>
                <a:latin typeface="+mn-lt"/>
                <a:ea typeface="Times New Roman" panose="02020603050405020304" pitchFamily="18" charset="0"/>
                <a:cs typeface="Calibri" panose="020F0502020204030204" pitchFamily="34" charset="0"/>
              </a:rPr>
              <a:t>stafræn</a:t>
            </a:r>
            <a:r>
              <a:rPr lang="en-GB" sz="3200" b="1" dirty="0">
                <a:solidFill>
                  <a:srgbClr val="266C9F"/>
                </a:solidFill>
                <a:effectLst/>
                <a:latin typeface="+mn-lt"/>
                <a:ea typeface="Times New Roman" panose="02020603050405020304" pitchFamily="18" charset="0"/>
                <a:cs typeface="Calibri" panose="020F0502020204030204" pitchFamily="34" charset="0"/>
              </a:rPr>
              <a:t> </a:t>
            </a:r>
            <a:r>
              <a:rPr lang="en-GB" sz="3200" b="1" dirty="0" err="1">
                <a:solidFill>
                  <a:srgbClr val="266C9F"/>
                </a:solidFill>
                <a:effectLst/>
                <a:latin typeface="+mn-lt"/>
                <a:ea typeface="Times New Roman" panose="02020603050405020304" pitchFamily="18" charset="0"/>
                <a:cs typeface="Calibri" panose="020F0502020204030204" pitchFamily="34" charset="0"/>
              </a:rPr>
              <a:t>markaðssetning</a:t>
            </a:r>
            <a:r>
              <a:rPr lang="en-GB" sz="3200" b="1" dirty="0">
                <a:solidFill>
                  <a:srgbClr val="266C9F"/>
                </a:solidFill>
                <a:effectLst/>
                <a:latin typeface="+mn-lt"/>
                <a:ea typeface="Times New Roman" panose="02020603050405020304" pitchFamily="18" charset="0"/>
                <a:cs typeface="Calibri" panose="020F0502020204030204" pitchFamily="34" charset="0"/>
              </a:rPr>
              <a:t> </a:t>
            </a:r>
            <a:r>
              <a:rPr lang="en-GB" sz="3200" b="1" dirty="0" err="1">
                <a:solidFill>
                  <a:srgbClr val="266C9F"/>
                </a:solidFill>
                <a:effectLst/>
                <a:latin typeface="+mn-lt"/>
                <a:ea typeface="Times New Roman" panose="02020603050405020304" pitchFamily="18" charset="0"/>
                <a:cs typeface="Calibri" panose="020F0502020204030204" pitchFamily="34" charset="0"/>
              </a:rPr>
              <a:t>og</a:t>
            </a:r>
            <a:r>
              <a:rPr lang="en-GB" sz="3200" b="1" dirty="0">
                <a:solidFill>
                  <a:srgbClr val="266C9F"/>
                </a:solidFill>
                <a:effectLst/>
                <a:latin typeface="+mn-lt"/>
                <a:ea typeface="Times New Roman" panose="02020603050405020304" pitchFamily="18" charset="0"/>
                <a:cs typeface="Calibri" panose="020F0502020204030204" pitchFamily="34" charset="0"/>
              </a:rPr>
              <a:t> </a:t>
            </a:r>
            <a:r>
              <a:rPr lang="en-GB" sz="3200" b="1" dirty="0" err="1">
                <a:solidFill>
                  <a:srgbClr val="266C9F"/>
                </a:solidFill>
                <a:effectLst/>
                <a:latin typeface="+mn-lt"/>
                <a:ea typeface="Times New Roman" panose="02020603050405020304" pitchFamily="18" charset="0"/>
                <a:cs typeface="Calibri" panose="020F0502020204030204" pitchFamily="34" charset="0"/>
              </a:rPr>
              <a:t>auðkenning</a:t>
            </a:r>
            <a:r>
              <a:rPr lang="en-GB" sz="3200" b="1" dirty="0">
                <a:solidFill>
                  <a:srgbClr val="266C9F"/>
                </a:solidFill>
                <a:effectLst/>
                <a:latin typeface="+mn-lt"/>
                <a:ea typeface="Times New Roman" panose="02020603050405020304" pitchFamily="18" charset="0"/>
                <a:cs typeface="Calibri" panose="020F0502020204030204" pitchFamily="34" charset="0"/>
              </a:rPr>
              <a:t>.</a:t>
            </a:r>
            <a:endParaRPr lang="es-ES" sz="3200" dirty="0">
              <a:effectLst/>
              <a:latin typeface="+mn-lt"/>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id="{434DB69A-02A3-45C5-9BE9-ACCD9BCD6BB4}"/>
              </a:ext>
            </a:extLst>
          </p:cNvPr>
          <p:cNvSpPr txBox="1"/>
          <p:nvPr/>
        </p:nvSpPr>
        <p:spPr>
          <a:xfrm>
            <a:off x="5692109" y="3105086"/>
            <a:ext cx="6093068" cy="2113143"/>
          </a:xfrm>
          <a:prstGeom prst="rect">
            <a:avLst/>
          </a:prstGeom>
          <a:noFill/>
        </p:spPr>
        <p:txBody>
          <a:bodyPr wrap="square">
            <a:spAutoFit/>
          </a:bodyPr>
          <a:lstStyle/>
          <a:p>
            <a:pPr algn="just" fontAlgn="base">
              <a:lnSpc>
                <a:spcPct val="115000"/>
              </a:lnSpc>
              <a:spcAft>
                <a:spcPts val="1000"/>
              </a:spcAft>
            </a:pP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Krafturinn</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möguleikarnir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sem</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internetið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býður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eru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óendanleg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internetið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þar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af</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leiðandi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einn</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ákjósanlegasti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valkosturinn</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við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verndun</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óáþreifanlegs</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menningararfs</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p>
          <a:p>
            <a:pPr algn="just" fontAlgn="base">
              <a:lnSpc>
                <a:spcPct val="115000"/>
              </a:lnSpc>
              <a:spcAft>
                <a:spcPts val="1000"/>
              </a:spcAft>
            </a:pP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Þessu</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kennsluefni</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er</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ætlað</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að</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miðla</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ráðum</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um</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hvernig</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má</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nota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internetið</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og</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stafræn</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úrræði</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á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áhrifaríkan</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hátt</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til</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að</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b="1" dirty="0" err="1">
                <a:solidFill>
                  <a:srgbClr val="4EAE3A"/>
                </a:solidFill>
                <a:latin typeface="Calibri" panose="020F0502020204030204" pitchFamily="34" charset="0"/>
                <a:ea typeface="Times New Roman" panose="02020603050405020304" pitchFamily="18" charset="0"/>
                <a:cs typeface="Times New Roman" panose="02020603050405020304" pitchFamily="18" charset="0"/>
              </a:rPr>
              <a:t>hlúa</a:t>
            </a:r>
            <a:r>
              <a:rPr lang="es-ES" b="1" dirty="0">
                <a:solidFill>
                  <a:srgbClr val="4EAE3A"/>
                </a:solidFill>
                <a:latin typeface="Calibri" panose="020F0502020204030204" pitchFamily="34" charset="0"/>
                <a:ea typeface="Times New Roman" panose="02020603050405020304" pitchFamily="18" charset="0"/>
                <a:cs typeface="Times New Roman" panose="02020603050405020304" pitchFamily="18" charset="0"/>
              </a:rPr>
              <a:t> </a:t>
            </a:r>
            <a:r>
              <a:rPr lang="es-ES" b="1" dirty="0" err="1">
                <a:solidFill>
                  <a:srgbClr val="4EAE3A"/>
                </a:solidFill>
                <a:latin typeface="Calibri" panose="020F0502020204030204" pitchFamily="34" charset="0"/>
                <a:ea typeface="Times New Roman" panose="02020603050405020304" pitchFamily="18" charset="0"/>
                <a:cs typeface="Times New Roman" panose="02020603050405020304" pitchFamily="18" charset="0"/>
              </a:rPr>
              <a:t>að</a:t>
            </a:r>
            <a:r>
              <a:rPr lang="es-ES" b="1" dirty="0">
                <a:solidFill>
                  <a:srgbClr val="4EAE3A"/>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og</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kynna</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óáþreifanlegan</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r>
              <a:rPr lang="es-ES" dirty="0" err="1">
                <a:solidFill>
                  <a:srgbClr val="266C9F"/>
                </a:solidFill>
                <a:latin typeface="Calibri" panose="020F0502020204030204" pitchFamily="34" charset="0"/>
                <a:ea typeface="Times New Roman" panose="02020603050405020304" pitchFamily="18" charset="0"/>
                <a:cs typeface="Times New Roman" panose="02020603050405020304" pitchFamily="18" charset="0"/>
              </a:rPr>
              <a:t>menningararf</a:t>
            </a:r>
            <a:r>
              <a:rPr lang="es-ES" dirty="0">
                <a:solidFill>
                  <a:srgbClr val="266C9F"/>
                </a:solidFill>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401790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D29692EE-39F6-4D26-A4BF-2C867896FA48}"/>
              </a:ext>
            </a:extLst>
          </p:cNvPr>
          <p:cNvSpPr txBox="1">
            <a:spLocks/>
          </p:cNvSpPr>
          <p:nvPr/>
        </p:nvSpPr>
        <p:spPr>
          <a:xfrm>
            <a:off x="2341704" y="277146"/>
            <a:ext cx="7508589"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Hönnun</a:t>
            </a: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gerð</a:t>
            </a:r>
            <a:r>
              <a:rPr lang="en-GB"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vefsíðna</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4400" dirty="0"/>
          </a:p>
          <a:p>
            <a:pPr marL="0" indent="0" algn="ctr">
              <a:buNone/>
            </a:pPr>
            <a:endParaRPr lang="en-US" sz="3600" dirty="0"/>
          </a:p>
        </p:txBody>
      </p:sp>
      <p:sp>
        <p:nvSpPr>
          <p:cNvPr id="16" name="CuadroTexto 15">
            <a:extLst>
              <a:ext uri="{FF2B5EF4-FFF2-40B4-BE49-F238E27FC236}">
                <a16:creationId xmlns:a16="http://schemas.microsoft.com/office/drawing/2014/main" id="{6A32CCFD-95A4-49CF-BB0E-BF8FB80E13A9}"/>
              </a:ext>
            </a:extLst>
          </p:cNvPr>
          <p:cNvSpPr txBox="1"/>
          <p:nvPr/>
        </p:nvSpPr>
        <p:spPr>
          <a:xfrm>
            <a:off x="1715565" y="1334196"/>
            <a:ext cx="8760865" cy="1487330"/>
          </a:xfrm>
          <a:prstGeom prst="rect">
            <a:avLst/>
          </a:prstGeom>
          <a:noFill/>
        </p:spPr>
        <p:txBody>
          <a:bodyPr wrap="square">
            <a:spAutoFit/>
          </a:bodyPr>
          <a:lstStyle/>
          <a:p>
            <a:pPr algn="just" fontAlgn="base">
              <a:lnSpc>
                <a:spcPct val="115000"/>
              </a:lnSpc>
              <a:spcAft>
                <a:spcPts val="1000"/>
              </a:spcAft>
            </a:pP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koma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vefsíðu</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er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ein</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besta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leiðin</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til</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miðla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upplýsingum</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til</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fólks</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um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víða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veröld</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í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gegnum</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internetið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Þess</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vegna</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ætti</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nota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vefsíður</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til</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miðlunar</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á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óáþreifanlegum</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menningararfi</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til</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efla</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varðveita</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hefðbundna</a:t>
            </a:r>
            <a:r>
              <a:rPr lang="en-GB" sz="2000"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þekkingu</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handverk</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siði</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svo</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framvegis</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n 17">
            <a:extLst>
              <a:ext uri="{FF2B5EF4-FFF2-40B4-BE49-F238E27FC236}">
                <a16:creationId xmlns:a16="http://schemas.microsoft.com/office/drawing/2014/main" id="{5DAF5B0A-BDF7-414E-AA49-CCF1E5EF93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7299" y="3020607"/>
            <a:ext cx="4257400" cy="2836000"/>
          </a:xfrm>
          <a:prstGeom prst="rect">
            <a:avLst/>
          </a:prstGeom>
        </p:spPr>
      </p:pic>
    </p:spTree>
    <p:extLst>
      <p:ext uri="{BB962C8B-B14F-4D97-AF65-F5344CB8AC3E}">
        <p14:creationId xmlns:p14="http://schemas.microsoft.com/office/powerpoint/2010/main" val="170402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75506" y="1455671"/>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78030" y="4781227"/>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4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84552" y="4836401"/>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316746"/>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Hönnun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gerð</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vefsíðna</a:t>
            </a:r>
            <a:endPar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endParaRPr>
          </a:p>
          <a:p>
            <a:endParaRPr lang="es-ES" sz="3600" dirty="0">
              <a:latin typeface="+mn-lt"/>
            </a:endParaRPr>
          </a:p>
        </p:txBody>
      </p:sp>
      <p:sp>
        <p:nvSpPr>
          <p:cNvPr id="16" name="CuadroTexto 15">
            <a:extLst>
              <a:ext uri="{FF2B5EF4-FFF2-40B4-BE49-F238E27FC236}">
                <a16:creationId xmlns:a16="http://schemas.microsoft.com/office/drawing/2014/main" id="{77CACE05-3FA8-45E1-98C2-47EEF651D08D}"/>
              </a:ext>
            </a:extLst>
          </p:cNvPr>
          <p:cNvSpPr txBox="1"/>
          <p:nvPr/>
        </p:nvSpPr>
        <p:spPr>
          <a:xfrm>
            <a:off x="598104" y="955999"/>
            <a:ext cx="9732752" cy="1347805"/>
          </a:xfrm>
          <a:prstGeom prst="rect">
            <a:avLst/>
          </a:prstGeom>
          <a:noFill/>
        </p:spPr>
        <p:txBody>
          <a:bodyPr wrap="square" lIns="91440" tIns="45720" rIns="91440" bIns="45720" anchor="t">
            <a:spAutoFit/>
          </a:bodyPr>
          <a:lstStyle/>
          <a:p>
            <a:pPr algn="just" fontAlgn="base">
              <a:lnSpc>
                <a:spcPct val="115000"/>
              </a:lnSpc>
              <a:spcAft>
                <a:spcPts val="1000"/>
              </a:spcAft>
            </a:pPr>
            <a:r>
              <a:rPr lang="en-GB" dirty="0" err="1">
                <a:solidFill>
                  <a:srgbClr val="266C9F"/>
                </a:solidFill>
                <a:latin typeface="Calibri"/>
                <a:ea typeface="Times New Roman" panose="02020603050405020304" pitchFamily="18" charset="0"/>
                <a:cs typeface="Calibri"/>
              </a:rPr>
              <a:t>V</a:t>
            </a:r>
            <a:r>
              <a:rPr lang="en-GB" sz="1800" dirty="0" err="1">
                <a:solidFill>
                  <a:srgbClr val="266C9F"/>
                </a:solidFill>
                <a:effectLst/>
                <a:latin typeface="Calibri"/>
                <a:ea typeface="Times New Roman" panose="02020603050405020304" pitchFamily="18" charset="0"/>
                <a:cs typeface="Calibri"/>
              </a:rPr>
              <a:t>ið</a:t>
            </a:r>
            <a:r>
              <a:rPr lang="en-GB" dirty="0">
                <a:solidFill>
                  <a:srgbClr val="266C9F"/>
                </a:solidFill>
                <a:latin typeface="Calibri"/>
                <a:ea typeface="Times New Roman" panose="02020603050405020304" pitchFamily="18" charset="0"/>
                <a:cs typeface="Calibri"/>
              </a:rPr>
              <a:t> </a:t>
            </a:r>
            <a:r>
              <a:rPr lang="en-GB" dirty="0" err="1">
                <a:solidFill>
                  <a:srgbClr val="266C9F"/>
                </a:solidFill>
                <a:latin typeface="Calibri"/>
                <a:ea typeface="Times New Roman" panose="02020603050405020304" pitchFamily="18" charset="0"/>
                <a:cs typeface="Calibri"/>
              </a:rPr>
              <a:t>getum</a:t>
            </a:r>
            <a:r>
              <a:rPr lang="en-GB" sz="1800" dirty="0">
                <a:solidFill>
                  <a:srgbClr val="266C9F"/>
                </a:solidFill>
                <a:effectLst/>
                <a:latin typeface="Calibri"/>
                <a:ea typeface="Times New Roman" panose="02020603050405020304" pitchFamily="18" charset="0"/>
                <a:cs typeface="Calibri"/>
              </a:rPr>
              <a:t> </a:t>
            </a:r>
            <a:r>
              <a:rPr lang="en-GB" sz="1800" b="1" dirty="0" err="1">
                <a:solidFill>
                  <a:srgbClr val="4EAE3A"/>
                </a:solidFill>
                <a:effectLst/>
                <a:latin typeface="Calibri"/>
                <a:ea typeface="Times New Roman" panose="02020603050405020304" pitchFamily="18" charset="0"/>
                <a:cs typeface="Calibri"/>
              </a:rPr>
              <a:t>gert</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okkar</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eigin</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vefsíðu</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án</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þess</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þurfa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hafa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mikla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tölvu</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eða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forritunarþekkingu</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Boðið</a:t>
            </a:r>
            <a:r>
              <a:rPr lang="en-GB" sz="1800" dirty="0">
                <a:solidFill>
                  <a:srgbClr val="266C9F"/>
                </a:solidFill>
                <a:effectLst/>
                <a:latin typeface="Calibri"/>
                <a:ea typeface="Times New Roman" panose="02020603050405020304" pitchFamily="18" charset="0"/>
                <a:cs typeface="Calibri"/>
              </a:rPr>
              <a:t> er </a:t>
            </a:r>
            <a:r>
              <a:rPr lang="en-GB" sz="1800" dirty="0" err="1">
                <a:solidFill>
                  <a:srgbClr val="266C9F"/>
                </a:solidFill>
                <a:effectLst/>
                <a:latin typeface="Calibri"/>
                <a:ea typeface="Times New Roman" panose="02020603050405020304" pitchFamily="18" charset="0"/>
                <a:cs typeface="Calibri"/>
              </a:rPr>
              <a:t>upp</a:t>
            </a:r>
            <a:r>
              <a:rPr lang="en-GB" sz="1800" dirty="0">
                <a:solidFill>
                  <a:srgbClr val="266C9F"/>
                </a:solidFill>
                <a:effectLst/>
                <a:latin typeface="Calibri"/>
                <a:ea typeface="Times New Roman" panose="02020603050405020304" pitchFamily="18" charset="0"/>
                <a:cs typeface="Calibri"/>
              </a:rPr>
              <a:t> á </a:t>
            </a:r>
            <a:r>
              <a:rPr lang="en-GB" sz="1800" dirty="0" err="1">
                <a:solidFill>
                  <a:srgbClr val="266C9F"/>
                </a:solidFill>
                <a:effectLst/>
                <a:latin typeface="Calibri"/>
                <a:ea typeface="Times New Roman" panose="02020603050405020304" pitchFamily="18" charset="0"/>
                <a:cs typeface="Calibri"/>
              </a:rPr>
              <a:t>fyrirfram</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hönnuð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sniðmát</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sem</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gera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þér</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kleift</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búa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til</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vefsíðu</a:t>
            </a:r>
            <a:r>
              <a:rPr lang="en-GB" sz="1800" dirty="0">
                <a:solidFill>
                  <a:srgbClr val="266C9F"/>
                </a:solidFill>
                <a:effectLst/>
                <a:latin typeface="Calibri"/>
                <a:ea typeface="Times New Roman" panose="02020603050405020304" pitchFamily="18" charset="0"/>
                <a:cs typeface="Calibri"/>
              </a:rPr>
              <a:t> í </a:t>
            </a:r>
            <a:r>
              <a:rPr lang="en-GB" sz="1800" dirty="0" err="1">
                <a:solidFill>
                  <a:srgbClr val="266C9F"/>
                </a:solidFill>
                <a:effectLst/>
                <a:latin typeface="Calibri"/>
                <a:ea typeface="Times New Roman" panose="02020603050405020304" pitchFamily="18" charset="0"/>
                <a:cs typeface="Calibri"/>
              </a:rPr>
              <a:t>samræmi</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við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þarfir</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þínar</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og</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markmið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Mikilvægt</a:t>
            </a:r>
            <a:r>
              <a:rPr lang="en-GB" sz="1800" dirty="0">
                <a:solidFill>
                  <a:srgbClr val="266C9F"/>
                </a:solidFill>
                <a:effectLst/>
                <a:latin typeface="Calibri"/>
                <a:ea typeface="Times New Roman" panose="02020603050405020304" pitchFamily="18" charset="0"/>
                <a:cs typeface="Calibri"/>
              </a:rPr>
              <a:t> er </a:t>
            </a:r>
            <a:r>
              <a:rPr lang="en-GB" sz="1800" dirty="0" err="1">
                <a:solidFill>
                  <a:srgbClr val="266C9F"/>
                </a:solidFill>
                <a:effectLst/>
                <a:latin typeface="Calibri"/>
                <a:ea typeface="Times New Roman" panose="02020603050405020304" pitchFamily="18" charset="0"/>
                <a:cs typeface="Calibri"/>
              </a:rPr>
              <a:t>þó</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huga</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vel</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að</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ýmsum</a:t>
            </a:r>
            <a:r>
              <a:rPr lang="en-GB" sz="1800" dirty="0">
                <a:solidFill>
                  <a:srgbClr val="266C9F"/>
                </a:solidFill>
                <a:effectLst/>
                <a:latin typeface="Calibri"/>
                <a:ea typeface="Times New Roman" panose="02020603050405020304" pitchFamily="18" charset="0"/>
                <a:cs typeface="Calibri"/>
              </a:rPr>
              <a:t> </a:t>
            </a:r>
            <a:r>
              <a:rPr lang="en-GB" sz="1800" b="1" dirty="0" err="1">
                <a:solidFill>
                  <a:srgbClr val="4EAE3A"/>
                </a:solidFill>
                <a:effectLst/>
                <a:latin typeface="Calibri"/>
                <a:ea typeface="Times New Roman" panose="02020603050405020304" pitchFamily="18" charset="0"/>
                <a:cs typeface="Calibri"/>
              </a:rPr>
              <a:t>smáatriðum</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og</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skilgreiningum</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áður</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en</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vefsíðan</a:t>
            </a:r>
            <a:r>
              <a:rPr lang="en-GB" sz="1800" dirty="0">
                <a:solidFill>
                  <a:srgbClr val="266C9F"/>
                </a:solidFill>
                <a:effectLst/>
                <a:latin typeface="Calibri"/>
                <a:ea typeface="Times New Roman" panose="02020603050405020304" pitchFamily="18" charset="0"/>
                <a:cs typeface="Calibri"/>
              </a:rPr>
              <a:t> er </a:t>
            </a:r>
            <a:r>
              <a:rPr lang="en-GB" sz="1800" dirty="0" err="1">
                <a:solidFill>
                  <a:srgbClr val="266C9F"/>
                </a:solidFill>
                <a:effectLst/>
                <a:latin typeface="Calibri"/>
                <a:ea typeface="Times New Roman" panose="02020603050405020304" pitchFamily="18" charset="0"/>
                <a:cs typeface="Calibri"/>
              </a:rPr>
              <a:t>búin</a:t>
            </a:r>
            <a:r>
              <a:rPr lang="en-GB" sz="1800" dirty="0">
                <a:solidFill>
                  <a:srgbClr val="266C9F"/>
                </a:solidFill>
                <a:effectLst/>
                <a:latin typeface="Calibri"/>
                <a:ea typeface="Times New Roman" panose="02020603050405020304" pitchFamily="18" charset="0"/>
                <a:cs typeface="Calibri"/>
              </a:rPr>
              <a:t> </a:t>
            </a:r>
            <a:r>
              <a:rPr lang="en-GB" sz="1800" dirty="0" err="1">
                <a:solidFill>
                  <a:srgbClr val="266C9F"/>
                </a:solidFill>
                <a:effectLst/>
                <a:latin typeface="Calibri"/>
                <a:ea typeface="Times New Roman" panose="02020603050405020304" pitchFamily="18" charset="0"/>
                <a:cs typeface="Calibri"/>
              </a:rPr>
              <a:t>til</a:t>
            </a:r>
            <a:r>
              <a:rPr lang="en-GB" sz="1800" dirty="0">
                <a:solidFill>
                  <a:srgbClr val="266C9F"/>
                </a:solidFill>
                <a:effectLst/>
                <a:latin typeface="Calibri"/>
                <a:ea typeface="Times New Roman" panose="02020603050405020304" pitchFamily="18" charset="0"/>
                <a:cs typeface="Calibri"/>
              </a:rPr>
              <a:t>.</a:t>
            </a:r>
            <a:endParaRPr lang="es-ES" sz="1800" dirty="0">
              <a:effectLst/>
              <a:latin typeface="Times New Roman"/>
              <a:ea typeface="Calibri" panose="020F0502020204030204" pitchFamily="34" charset="0"/>
              <a:cs typeface="Calibri"/>
            </a:endParaRPr>
          </a:p>
        </p:txBody>
      </p:sp>
      <p:graphicFrame>
        <p:nvGraphicFramePr>
          <p:cNvPr id="12" name="Diagrama 7">
            <a:extLst>
              <a:ext uri="{FF2B5EF4-FFF2-40B4-BE49-F238E27FC236}">
                <a16:creationId xmlns:a16="http://schemas.microsoft.com/office/drawing/2014/main" id="{7B3C94F9-A871-4033-A51D-3F14FDEA8D72}"/>
              </a:ext>
            </a:extLst>
          </p:cNvPr>
          <p:cNvGraphicFramePr/>
          <p:nvPr>
            <p:extLst>
              <p:ext uri="{D42A27DB-BD31-4B8C-83A1-F6EECF244321}">
                <p14:modId xmlns:p14="http://schemas.microsoft.com/office/powerpoint/2010/main" val="14643416"/>
              </p:ext>
            </p:extLst>
          </p:nvPr>
        </p:nvGraphicFramePr>
        <p:xfrm>
          <a:off x="598105" y="2303803"/>
          <a:ext cx="9732752" cy="3598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212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44198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Hönnun</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gerð</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vefsíðna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sp>
        <p:nvSpPr>
          <p:cNvPr id="15" name="CuadroTexto 14">
            <a:extLst>
              <a:ext uri="{FF2B5EF4-FFF2-40B4-BE49-F238E27FC236}">
                <a16:creationId xmlns:a16="http://schemas.microsoft.com/office/drawing/2014/main" id="{CA9EDB05-3255-429E-915A-0B1D9163EA86}"/>
              </a:ext>
            </a:extLst>
          </p:cNvPr>
          <p:cNvSpPr txBox="1"/>
          <p:nvPr/>
        </p:nvSpPr>
        <p:spPr>
          <a:xfrm>
            <a:off x="5092788" y="1734745"/>
            <a:ext cx="5268353" cy="2750240"/>
          </a:xfrm>
          <a:prstGeom prst="rect">
            <a:avLst/>
          </a:prstGeom>
          <a:noFill/>
        </p:spPr>
        <p:txBody>
          <a:bodyPr wrap="square">
            <a:spAutoFit/>
          </a:bodyPr>
          <a:lstStyle/>
          <a:p>
            <a:pPr algn="just" fontAlgn="base">
              <a:lnSpc>
                <a:spcPct val="115000"/>
              </a:lnSpc>
              <a:spcAft>
                <a:spcPts val="1000"/>
              </a:spcAft>
            </a:pP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Annað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sem</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þarf</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hafa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í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huga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er </a:t>
            </a:r>
            <a:r>
              <a:rPr lang="en-GB" sz="18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staðsetning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hagræðing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S</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kapandi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grípandi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fagleg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vefsíða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þjónar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litlum</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tilgangi</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ef</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enginn</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heimsækir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hana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vegna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þess</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helstu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leitarv</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élar</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finna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hana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ekki. </a:t>
            </a:r>
          </a:p>
          <a:p>
            <a:pPr algn="just" fontAlgn="base">
              <a:lnSpc>
                <a:spcPct val="115000"/>
              </a:lnSpc>
              <a:spcAft>
                <a:spcPts val="1000"/>
              </a:spcAft>
            </a:pP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Til</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bæta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staðsetningu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sýnileika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netinu</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þar</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f</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huga</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að</a:t>
            </a:r>
            <a:r>
              <a:rPr lang="en-GB"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18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leitarvélabestun</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vefsíðunnar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út</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frá</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innihaldi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leitarorðum</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Einnig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ætti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fara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yfir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gæði</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tengla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niðurhalshraða</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vefsíðunnar</a:t>
            </a:r>
            <a:r>
              <a:rPr lang="en-GB" sz="18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p>
        </p:txBody>
      </p:sp>
      <p:pic>
        <p:nvPicPr>
          <p:cNvPr id="3" name="Imagen 2">
            <a:extLst>
              <a:ext uri="{FF2B5EF4-FFF2-40B4-BE49-F238E27FC236}">
                <a16:creationId xmlns:a16="http://schemas.microsoft.com/office/drawing/2014/main" id="{CB10FB26-1612-419D-936C-2735D91C8D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59" y="1832871"/>
            <a:ext cx="4185921" cy="3419850"/>
          </a:xfrm>
          <a:prstGeom prst="rect">
            <a:avLst/>
          </a:prstGeom>
        </p:spPr>
      </p:pic>
    </p:spTree>
    <p:extLst>
      <p:ext uri="{BB962C8B-B14F-4D97-AF65-F5344CB8AC3E}">
        <p14:creationId xmlns:p14="http://schemas.microsoft.com/office/powerpoint/2010/main" val="367510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1265981" y="1226467"/>
            <a:ext cx="5176859"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base">
              <a:lnSpc>
                <a:spcPct val="115000"/>
              </a:lnSpc>
              <a:spcAft>
                <a:spcPts val="1000"/>
              </a:spcAft>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 name="Título 1">
            <a:extLst>
              <a:ext uri="{FF2B5EF4-FFF2-40B4-BE49-F238E27FC236}">
                <a16:creationId xmlns:a16="http://schemas.microsoft.com/office/drawing/2014/main" id="{6350DC66-E393-4BDB-AB9E-740773354C94}"/>
              </a:ext>
            </a:extLst>
          </p:cNvPr>
          <p:cNvSpPr txBox="1">
            <a:spLocks/>
          </p:cNvSpPr>
          <p:nvPr/>
        </p:nvSpPr>
        <p:spPr>
          <a:xfrm>
            <a:off x="2219417" y="441983"/>
            <a:ext cx="9732752"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fontAlgn="base">
              <a:lnSpc>
                <a:spcPct val="115000"/>
              </a:lnSpc>
              <a:spcAft>
                <a:spcPts val="1000"/>
              </a:spcAft>
              <a:buSzPts val="1000"/>
              <a:tabLst>
                <a:tab pos="-15240" algn="l"/>
              </a:tabLst>
            </a:pPr>
            <a:r>
              <a:rPr lang="en-GB" sz="2800" b="1"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1.1: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Hönnun</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og</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gerð</a:t>
            </a:r>
            <a:r>
              <a:rPr lang="en-GB" sz="2800" b="1" dirty="0">
                <a:solidFill>
                  <a:srgbClr val="266C9F"/>
                </a:solidFill>
                <a:latin typeface="Calibri" panose="020F0502020204030204" pitchFamily="34" charset="0"/>
                <a:ea typeface="Times New Roman" panose="02020603050405020304" pitchFamily="18" charset="0"/>
                <a:cs typeface="Calibri" panose="020F0502020204030204" pitchFamily="34" charset="0"/>
              </a:rPr>
              <a:t> </a:t>
            </a:r>
            <a:r>
              <a:rPr lang="en-GB" sz="2800" b="1" dirty="0" err="1">
                <a:solidFill>
                  <a:srgbClr val="266C9F"/>
                </a:solidFill>
                <a:latin typeface="Calibri" panose="020F0502020204030204" pitchFamily="34" charset="0"/>
                <a:ea typeface="Times New Roman" panose="02020603050405020304" pitchFamily="18" charset="0"/>
                <a:cs typeface="Calibri" panose="020F0502020204030204" pitchFamily="34" charset="0"/>
              </a:rPr>
              <a:t>vefsíðna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sz="3600" dirty="0">
              <a:latin typeface="+mn-lt"/>
            </a:endParaRPr>
          </a:p>
        </p:txBody>
      </p:sp>
      <p:pic>
        <p:nvPicPr>
          <p:cNvPr id="7" name="Imagen 6">
            <a:extLst>
              <a:ext uri="{FF2B5EF4-FFF2-40B4-BE49-F238E27FC236}">
                <a16:creationId xmlns:a16="http://schemas.microsoft.com/office/drawing/2014/main" id="{5A2C6655-3F24-445F-A6DE-9983804D17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2103" y="2026419"/>
            <a:ext cx="3541777" cy="3128776"/>
          </a:xfrm>
          <a:prstGeom prst="rect">
            <a:avLst/>
          </a:prstGeom>
        </p:spPr>
      </p:pic>
      <p:sp>
        <p:nvSpPr>
          <p:cNvPr id="16" name="CuadroTexto 15">
            <a:extLst>
              <a:ext uri="{FF2B5EF4-FFF2-40B4-BE49-F238E27FC236}">
                <a16:creationId xmlns:a16="http://schemas.microsoft.com/office/drawing/2014/main" id="{B7728EDE-1E21-4542-A1E2-A13F12F7A08E}"/>
              </a:ext>
            </a:extLst>
          </p:cNvPr>
          <p:cNvSpPr txBox="1"/>
          <p:nvPr/>
        </p:nvSpPr>
        <p:spPr>
          <a:xfrm>
            <a:off x="4627783" y="1608341"/>
            <a:ext cx="5847015" cy="3257045"/>
          </a:xfrm>
          <a:prstGeom prst="rect">
            <a:avLst/>
          </a:prstGeom>
          <a:noFill/>
        </p:spPr>
        <p:txBody>
          <a:bodyPr wrap="square">
            <a:spAutoFit/>
          </a:bodyPr>
          <a:lstStyle/>
          <a:p>
            <a:pPr algn="just" fontAlgn="base">
              <a:lnSpc>
                <a:spcPct val="115000"/>
              </a:lnSpc>
              <a:spcAft>
                <a:spcPts val="1000"/>
              </a:spcAft>
            </a:pPr>
            <a:r>
              <a:rPr lang="en-GB" sz="2000" b="1" dirty="0" err="1">
                <a:solidFill>
                  <a:srgbClr val="4EAE3A"/>
                </a:solidFill>
                <a:effectLst/>
                <a:latin typeface="Calibri" panose="020F0502020204030204" pitchFamily="34" charset="0"/>
                <a:ea typeface="Times New Roman" panose="02020603050405020304" pitchFamily="18" charset="0"/>
                <a:cs typeface="Calibri" panose="020F0502020204030204" pitchFamily="34" charset="0"/>
              </a:rPr>
              <a:t>Leitarorðin</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eru</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orðin</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sem</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þeir</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sem</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leita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upplýsinga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um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óáþreifanlegan</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menningararf</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slá</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inn í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leitarvélar</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á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netinu</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Þess</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vegna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er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mikilvægt</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greina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hvaða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leitarorð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henta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best.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Orðin</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ætti</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nota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eins</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oft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hægt</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er á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vefsíðunni</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en</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þó</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alltaf</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í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samhengi</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án</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endurtekninga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Einnig</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ætti</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ganga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úr</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skugga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um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hönnun</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vefsíðunnar</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skalanleg</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sem</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þýðir</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hana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sé</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hægt</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að</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skoða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í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hvaða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stafræna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tæki</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sem</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er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tölvu</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snjallsíma</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spjaldtölvu</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og</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svo</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dirty="0" err="1">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framvegis</a:t>
            </a:r>
            <a:r>
              <a:rPr lang="en-GB" sz="2000" dirty="0">
                <a:solidFill>
                  <a:srgbClr val="266C9F"/>
                </a:solidFill>
                <a:effectLst/>
                <a:latin typeface="Calibri" panose="020F0502020204030204" pitchFamily="34" charset="0"/>
                <a:ea typeface="Times New Roman" panose="02020603050405020304" pitchFamily="18" charset="0"/>
                <a:cs typeface="Calibri" panose="020F0502020204030204" pitchFamily="34" charset="0"/>
              </a:rPr>
              <a:t>).</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75325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7703E2-C0BB-4602-A77C-6935026AA881}">
  <ds:schemaRefs>
    <ds:schemaRef ds:uri="http://schemas.microsoft.com/office/2006/documentManagement/types"/>
    <ds:schemaRef ds:uri="http://purl.org/dc/terms/"/>
    <ds:schemaRef ds:uri="http://schemas.openxmlformats.org/package/2006/metadata/core-properties"/>
    <ds:schemaRef ds:uri="http://purl.org/dc/dcmitype/"/>
    <ds:schemaRef ds:uri="3c0ea9e4-dde0-4b4d-b657-195ec27ec70d"/>
    <ds:schemaRef ds:uri="http://purl.org/dc/elements/1.1/"/>
    <ds:schemaRef ds:uri="http://schemas.microsoft.com/office/2006/metadata/properties"/>
    <ds:schemaRef ds:uri="http://schemas.microsoft.com/office/infopath/2007/PartnerControls"/>
    <ds:schemaRef ds:uri="55154662-676a-405c-a9b6-a5b814f17753"/>
    <ds:schemaRef ds:uri="http://www.w3.org/XML/1998/namespace"/>
  </ds:schemaRefs>
</ds:datastoreItem>
</file>

<file path=customXml/itemProps2.xml><?xml version="1.0" encoding="utf-8"?>
<ds:datastoreItem xmlns:ds="http://schemas.openxmlformats.org/officeDocument/2006/customXml" ds:itemID="{D685E2FD-1EB3-475E-A713-50766B2BFF63}">
  <ds:schemaRefs>
    <ds:schemaRef ds:uri="http://schemas.microsoft.com/sharepoint/v3/contenttype/forms"/>
  </ds:schemaRefs>
</ds:datastoreItem>
</file>

<file path=customXml/itemProps3.xml><?xml version="1.0" encoding="utf-8"?>
<ds:datastoreItem xmlns:ds="http://schemas.openxmlformats.org/officeDocument/2006/customXml" ds:itemID="{BB625E38-DD45-4A53-98D1-DD6BD5C8F3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3246</TotalTime>
  <Words>2854</Words>
  <Application>Microsoft Office PowerPoint</Application>
  <PresentationFormat>Panorámica</PresentationFormat>
  <Paragraphs>150</Paragraphs>
  <Slides>26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Calibri</vt:lpstr>
      <vt:lpstr>Calibri Light</vt:lpstr>
      <vt:lpstr>Times New Roman</vt:lpstr>
      <vt:lpstr>Tema de Office</vt:lpstr>
      <vt:lpstr>SAMSKIPTI OG ÞEKKINGARMIÐLUN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TAKK FYRIR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al iws</cp:lastModifiedBy>
  <cp:revision>160</cp:revision>
  <dcterms:created xsi:type="dcterms:W3CDTF">2021-01-21T12:20:00Z</dcterms:created>
  <dcterms:modified xsi:type="dcterms:W3CDTF">2022-02-17T14:59:02Z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