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comments/modernComment_117_DBA2FE8E.xml" ContentType="application/vnd.ms-powerpoint.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49"/>
  </p:notesMasterIdLst>
  <p:sldIdLst>
    <p:sldId id="257" r:id="rId4"/>
    <p:sldId id="267" r:id="rId5"/>
    <p:sldId id="268" r:id="rId6"/>
    <p:sldId id="281" r:id="rId7"/>
    <p:sldId id="284" r:id="rId8"/>
    <p:sldId id="285" r:id="rId9"/>
    <p:sldId id="286" r:id="rId10"/>
    <p:sldId id="287" r:id="rId11"/>
    <p:sldId id="288" r:id="rId12"/>
    <p:sldId id="290" r:id="rId13"/>
    <p:sldId id="291" r:id="rId14"/>
    <p:sldId id="292" r:id="rId15"/>
    <p:sldId id="293" r:id="rId16"/>
    <p:sldId id="294" r:id="rId17"/>
    <p:sldId id="295" r:id="rId18"/>
    <p:sldId id="296" r:id="rId19"/>
    <p:sldId id="297" r:id="rId20"/>
    <p:sldId id="349" r:id="rId21"/>
    <p:sldId id="282" r:id="rId22"/>
    <p:sldId id="299" r:id="rId23"/>
    <p:sldId id="300" r:id="rId24"/>
    <p:sldId id="306" r:id="rId25"/>
    <p:sldId id="307" r:id="rId26"/>
    <p:sldId id="315" r:id="rId27"/>
    <p:sldId id="301" r:id="rId28"/>
    <p:sldId id="283" r:id="rId29"/>
    <p:sldId id="302" r:id="rId30"/>
    <p:sldId id="342" r:id="rId31"/>
    <p:sldId id="350" r:id="rId32"/>
    <p:sldId id="313" r:id="rId33"/>
    <p:sldId id="318" r:id="rId34"/>
    <p:sldId id="319" r:id="rId35"/>
    <p:sldId id="320" r:id="rId36"/>
    <p:sldId id="322" r:id="rId37"/>
    <p:sldId id="332" r:id="rId38"/>
    <p:sldId id="333" r:id="rId39"/>
    <p:sldId id="343" r:id="rId40"/>
    <p:sldId id="304" r:id="rId41"/>
    <p:sldId id="262" r:id="rId42"/>
    <p:sldId id="347" r:id="rId43"/>
    <p:sldId id="348" r:id="rId44"/>
    <p:sldId id="279" r:id="rId45"/>
    <p:sldId id="345" r:id="rId46"/>
    <p:sldId id="355" r:id="rId47"/>
    <p:sldId id="260" r:id="rId4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89618B-0FE0-8D39-9BEE-C937065FB92F}" name="Sigrún Inga Sigurgeirsdóttir" initials="SS" userId="S::sigruninga_nyheimar.is#ext#@thekkingarnet.onmicrosoft.com::ee6f3eb3-281f-4ac8-b312-594f175917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nþrúður Dagsdóttir" initials="AD" lastIdx="15" clrIdx="0">
    <p:extLst>
      <p:ext uri="{19B8F6BF-5375-455C-9EA6-DF929625EA0E}">
        <p15:presenceInfo xmlns:p15="http://schemas.microsoft.com/office/powerpoint/2012/main" userId="S::arnthrudur@hac.is::84d497f4-3d2f-4dda-95c8-0f78e9fe738c" providerId="AD"/>
      </p:ext>
    </p:extLst>
  </p:cmAuthor>
  <p:cmAuthor id="2" name="Sigrún Inga Sigurgeirsdóttir" initials="SIS" lastIdx="39" clrIdx="1">
    <p:extLst>
      <p:ext uri="{19B8F6BF-5375-455C-9EA6-DF929625EA0E}">
        <p15:presenceInfo xmlns:p15="http://schemas.microsoft.com/office/powerpoint/2012/main" userId="Sigrún Inga Sigurgeirsdótti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3D37"/>
    <a:srgbClr val="FFB500"/>
    <a:srgbClr val="4EAE3A"/>
    <a:srgbClr val="266C9F"/>
    <a:srgbClr val="279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0E407-CB0D-FE4D-8BAD-B968D529E13B}" v="295" dt="2022-01-21T12:28:05.836"/>
    <p1510:client id="{D637B313-74AD-3846-05AD-56401E5538B8}" v="4" dt="2022-01-24T14:40:47.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ld Hafliðadóttir" userId="S::huld@hac.is::b3d0f4dd-0fb2-42e8-96ed-597eeedce3d0" providerId="AD" clId="Web-{76ABA15D-D501-EF4B-B51F-0E0E3787EBD5}"/>
    <pc:docChg chg="modSld">
      <pc:chgData name="Huld Hafliðadóttir" userId="S::huld@hac.is::b3d0f4dd-0fb2-42e8-96ed-597eeedce3d0" providerId="AD" clId="Web-{76ABA15D-D501-EF4B-B51F-0E0E3787EBD5}" dt="2021-12-16T10:32:33.281" v="2" actId="20577"/>
      <pc:docMkLst>
        <pc:docMk/>
      </pc:docMkLst>
      <pc:sldChg chg="modSp">
        <pc:chgData name="Huld Hafliðadóttir" userId="S::huld@hac.is::b3d0f4dd-0fb2-42e8-96ed-597eeedce3d0" providerId="AD" clId="Web-{76ABA15D-D501-EF4B-B51F-0E0E3787EBD5}" dt="2021-12-16T10:32:33.281" v="2" actId="20577"/>
        <pc:sldMkLst>
          <pc:docMk/>
          <pc:sldMk cId="4159410238" sldId="281"/>
        </pc:sldMkLst>
        <pc:spChg chg="mod">
          <ac:chgData name="Huld Hafliðadóttir" userId="S::huld@hac.is::b3d0f4dd-0fb2-42e8-96ed-597eeedce3d0" providerId="AD" clId="Web-{76ABA15D-D501-EF4B-B51F-0E0E3787EBD5}" dt="2021-12-16T10:32:33.281" v="2" actId="20577"/>
          <ac:spMkLst>
            <pc:docMk/>
            <pc:sldMk cId="4159410238" sldId="281"/>
            <ac:spMk id="12" creationId="{00000000-0000-0000-0000-000000000000}"/>
          </ac:spMkLst>
        </pc:spChg>
      </pc:sldChg>
    </pc:docChg>
  </pc:docChgLst>
  <pc:docChgLst>
    <pc:chgData name="Huld Hafliðadóttir" userId="b3d0f4dd-0fb2-42e8-96ed-597eeedce3d0" providerId="ADAL" clId="{6CD593E2-DD44-4501-B0E6-815BEDEEAB00}"/>
    <pc:docChg chg="undo redo custSel modSld">
      <pc:chgData name="Huld Hafliðadóttir" userId="b3d0f4dd-0fb2-42e8-96ed-597eeedce3d0" providerId="ADAL" clId="{6CD593E2-DD44-4501-B0E6-815BEDEEAB00}" dt="2021-12-14T15:51:37.660" v="18987" actId="20577"/>
      <pc:docMkLst>
        <pc:docMk/>
      </pc:docMkLst>
      <pc:sldChg chg="modSp mod">
        <pc:chgData name="Huld Hafliðadóttir" userId="b3d0f4dd-0fb2-42e8-96ed-597eeedce3d0" providerId="ADAL" clId="{6CD593E2-DD44-4501-B0E6-815BEDEEAB00}" dt="2021-12-13T11:01:18.016" v="3244" actId="20577"/>
        <pc:sldMkLst>
          <pc:docMk/>
          <pc:sldMk cId="0" sldId="257"/>
        </pc:sldMkLst>
        <pc:spChg chg="mod">
          <ac:chgData name="Huld Hafliðadóttir" userId="b3d0f4dd-0fb2-42e8-96ed-597eeedce3d0" providerId="ADAL" clId="{6CD593E2-DD44-4501-B0E6-815BEDEEAB00}" dt="2021-12-13T11:01:18.016" v="3244" actId="20577"/>
          <ac:spMkLst>
            <pc:docMk/>
            <pc:sldMk cId="0" sldId="257"/>
            <ac:spMk id="525" creationId="{00000000-0000-0000-0000-000000000000}"/>
          </ac:spMkLst>
        </pc:spChg>
      </pc:sldChg>
      <pc:sldChg chg="modSp mod">
        <pc:chgData name="Huld Hafliðadóttir" userId="b3d0f4dd-0fb2-42e8-96ed-597eeedce3d0" providerId="ADAL" clId="{6CD593E2-DD44-4501-B0E6-815BEDEEAB00}" dt="2021-12-14T15:40:22.432" v="18232" actId="20577"/>
        <pc:sldMkLst>
          <pc:docMk/>
          <pc:sldMk cId="797589702" sldId="260"/>
        </pc:sldMkLst>
        <pc:spChg chg="mod">
          <ac:chgData name="Huld Hafliðadóttir" userId="b3d0f4dd-0fb2-42e8-96ed-597eeedce3d0" providerId="ADAL" clId="{6CD593E2-DD44-4501-B0E6-815BEDEEAB00}" dt="2021-12-14T15:40:22.432" v="18232" actId="20577"/>
          <ac:spMkLst>
            <pc:docMk/>
            <pc:sldMk cId="797589702" sldId="260"/>
            <ac:spMk id="2" creationId="{F68AD929-2B71-40EA-B6BE-15945EF7D631}"/>
          </ac:spMkLst>
        </pc:spChg>
      </pc:sldChg>
      <pc:sldChg chg="modSp mod">
        <pc:chgData name="Huld Hafliðadóttir" userId="b3d0f4dd-0fb2-42e8-96ed-597eeedce3d0" providerId="ADAL" clId="{6CD593E2-DD44-4501-B0E6-815BEDEEAB00}" dt="2021-12-14T15:35:39.671" v="17890"/>
        <pc:sldMkLst>
          <pc:docMk/>
          <pc:sldMk cId="1946341825" sldId="262"/>
        </pc:sldMkLst>
        <pc:spChg chg="mod">
          <ac:chgData name="Huld Hafliðadóttir" userId="b3d0f4dd-0fb2-42e8-96ed-597eeedce3d0" providerId="ADAL" clId="{6CD593E2-DD44-4501-B0E6-815BEDEEAB00}" dt="2021-12-14T15:35:35.960" v="17889" actId="14100"/>
          <ac:spMkLst>
            <pc:docMk/>
            <pc:sldMk cId="1946341825" sldId="262"/>
            <ac:spMk id="2" creationId="{DDAE14C3-1AC7-7A4D-A8BB-A768396676C2}"/>
          </ac:spMkLst>
        </pc:spChg>
        <pc:graphicFrameChg chg="mod">
          <ac:chgData name="Huld Hafliðadóttir" userId="b3d0f4dd-0fb2-42e8-96ed-597eeedce3d0" providerId="ADAL" clId="{6CD593E2-DD44-4501-B0E6-815BEDEEAB00}" dt="2021-12-14T15:35:39.671" v="17890"/>
          <ac:graphicFrameMkLst>
            <pc:docMk/>
            <pc:sldMk cId="1946341825" sldId="262"/>
            <ac:graphicFrameMk id="7" creationId="{E83FCDA6-E71E-FC43-B716-7BF5DEF18E5D}"/>
          </ac:graphicFrameMkLst>
        </pc:graphicFrameChg>
      </pc:sldChg>
      <pc:sldChg chg="modSp mod">
        <pc:chgData name="Huld Hafliðadóttir" userId="b3d0f4dd-0fb2-42e8-96ed-597eeedce3d0" providerId="ADAL" clId="{6CD593E2-DD44-4501-B0E6-815BEDEEAB00}" dt="2021-12-13T11:01:38.778" v="3270" actId="20577"/>
        <pc:sldMkLst>
          <pc:docMk/>
          <pc:sldMk cId="4033384841" sldId="267"/>
        </pc:sldMkLst>
        <pc:spChg chg="mod">
          <ac:chgData name="Huld Hafliðadóttir" userId="b3d0f4dd-0fb2-42e8-96ed-597eeedce3d0" providerId="ADAL" clId="{6CD593E2-DD44-4501-B0E6-815BEDEEAB00}" dt="2021-12-13T09:34:45.781" v="122" actId="20577"/>
          <ac:spMkLst>
            <pc:docMk/>
            <pc:sldMk cId="4033384841" sldId="267"/>
            <ac:spMk id="7" creationId="{00000000-0000-0000-0000-000000000000}"/>
          </ac:spMkLst>
        </pc:spChg>
        <pc:spChg chg="mod">
          <ac:chgData name="Huld Hafliðadóttir" userId="b3d0f4dd-0fb2-42e8-96ed-597eeedce3d0" providerId="ADAL" clId="{6CD593E2-DD44-4501-B0E6-815BEDEEAB00}" dt="2021-12-13T09:35:37.851" v="207" actId="20577"/>
          <ac:spMkLst>
            <pc:docMk/>
            <pc:sldMk cId="4033384841" sldId="267"/>
            <ac:spMk id="8" creationId="{00000000-0000-0000-0000-000000000000}"/>
          </ac:spMkLst>
        </pc:spChg>
        <pc:spChg chg="mod">
          <ac:chgData name="Huld Hafliðadóttir" userId="b3d0f4dd-0fb2-42e8-96ed-597eeedce3d0" providerId="ADAL" clId="{6CD593E2-DD44-4501-B0E6-815BEDEEAB00}" dt="2021-12-13T11:01:38.778" v="3270" actId="20577"/>
          <ac:spMkLst>
            <pc:docMk/>
            <pc:sldMk cId="4033384841" sldId="267"/>
            <ac:spMk id="9" creationId="{00000000-0000-0000-0000-000000000000}"/>
          </ac:spMkLst>
        </pc:spChg>
        <pc:spChg chg="mod">
          <ac:chgData name="Huld Hafliðadóttir" userId="b3d0f4dd-0fb2-42e8-96ed-597eeedce3d0" providerId="ADAL" clId="{6CD593E2-DD44-4501-B0E6-815BEDEEAB00}" dt="2021-12-13T09:37:33.231" v="245" actId="20577"/>
          <ac:spMkLst>
            <pc:docMk/>
            <pc:sldMk cId="4033384841" sldId="267"/>
            <ac:spMk id="11" creationId="{5A484102-5B5D-4630-92C0-63F22D2C49BA}"/>
          </ac:spMkLst>
        </pc:spChg>
        <pc:spChg chg="mod">
          <ac:chgData name="Huld Hafliðadóttir" userId="b3d0f4dd-0fb2-42e8-96ed-597eeedce3d0" providerId="ADAL" clId="{6CD593E2-DD44-4501-B0E6-815BEDEEAB00}" dt="2021-12-13T09:42:37.136" v="563" actId="20577"/>
          <ac:spMkLst>
            <pc:docMk/>
            <pc:sldMk cId="4033384841" sldId="267"/>
            <ac:spMk id="60" creationId="{00000000-0000-0000-0000-000000000000}"/>
          </ac:spMkLst>
        </pc:spChg>
        <pc:spChg chg="mod">
          <ac:chgData name="Huld Hafliðadóttir" userId="b3d0f4dd-0fb2-42e8-96ed-597eeedce3d0" providerId="ADAL" clId="{6CD593E2-DD44-4501-B0E6-815BEDEEAB00}" dt="2021-12-13T09:43:38.582" v="660" actId="20577"/>
          <ac:spMkLst>
            <pc:docMk/>
            <pc:sldMk cId="4033384841" sldId="267"/>
            <ac:spMk id="61" creationId="{00000000-0000-0000-0000-000000000000}"/>
          </ac:spMkLst>
        </pc:spChg>
        <pc:spChg chg="mod">
          <ac:chgData name="Huld Hafliðadóttir" userId="b3d0f4dd-0fb2-42e8-96ed-597eeedce3d0" providerId="ADAL" clId="{6CD593E2-DD44-4501-B0E6-815BEDEEAB00}" dt="2021-12-13T09:43:14.750" v="659" actId="20577"/>
          <ac:spMkLst>
            <pc:docMk/>
            <pc:sldMk cId="4033384841" sldId="267"/>
            <ac:spMk id="67" creationId="{00000000-0000-0000-0000-000000000000}"/>
          </ac:spMkLst>
        </pc:spChg>
        <pc:spChg chg="mod">
          <ac:chgData name="Huld Hafliðadóttir" userId="b3d0f4dd-0fb2-42e8-96ed-597eeedce3d0" providerId="ADAL" clId="{6CD593E2-DD44-4501-B0E6-815BEDEEAB00}" dt="2021-12-13T09:39:41.301" v="431" actId="20577"/>
          <ac:spMkLst>
            <pc:docMk/>
            <pc:sldMk cId="4033384841" sldId="267"/>
            <ac:spMk id="68" creationId="{00000000-0000-0000-0000-000000000000}"/>
          </ac:spMkLst>
        </pc:spChg>
      </pc:sldChg>
      <pc:sldChg chg="modSp mod">
        <pc:chgData name="Huld Hafliðadóttir" userId="b3d0f4dd-0fb2-42e8-96ed-597eeedce3d0" providerId="ADAL" clId="{6CD593E2-DD44-4501-B0E6-815BEDEEAB00}" dt="2021-12-13T09:45:35.856" v="935" actId="20577"/>
        <pc:sldMkLst>
          <pc:docMk/>
          <pc:sldMk cId="1780344806" sldId="268"/>
        </pc:sldMkLst>
        <pc:spChg chg="mod">
          <ac:chgData name="Huld Hafliðadóttir" userId="b3d0f4dd-0fb2-42e8-96ed-597eeedce3d0" providerId="ADAL" clId="{6CD593E2-DD44-4501-B0E6-815BEDEEAB00}" dt="2021-12-13T09:45:17.791" v="891" actId="20577"/>
          <ac:spMkLst>
            <pc:docMk/>
            <pc:sldMk cId="1780344806" sldId="268"/>
            <ac:spMk id="3" creationId="{0EF298D1-E16B-FA44-8FE4-6E70A80A842C}"/>
          </ac:spMkLst>
        </pc:spChg>
        <pc:spChg chg="mod">
          <ac:chgData name="Huld Hafliðadóttir" userId="b3d0f4dd-0fb2-42e8-96ed-597eeedce3d0" providerId="ADAL" clId="{6CD593E2-DD44-4501-B0E6-815BEDEEAB00}" dt="2021-12-13T09:44:12.991" v="685" actId="20577"/>
          <ac:spMkLst>
            <pc:docMk/>
            <pc:sldMk cId="1780344806" sldId="268"/>
            <ac:spMk id="5" creationId="{81070A41-7970-4EFE-9B40-15252CE931E2}"/>
          </ac:spMkLst>
        </pc:spChg>
        <pc:spChg chg="mod">
          <ac:chgData name="Huld Hafliðadóttir" userId="b3d0f4dd-0fb2-42e8-96ed-597eeedce3d0" providerId="ADAL" clId="{6CD593E2-DD44-4501-B0E6-815BEDEEAB00}" dt="2021-12-13T09:45:01.316" v="806" actId="20577"/>
          <ac:spMkLst>
            <pc:docMk/>
            <pc:sldMk cId="1780344806" sldId="268"/>
            <ac:spMk id="38" creationId="{5C4429A7-1AAF-4C1C-99EC-7C6BC4BC6A0A}"/>
          </ac:spMkLst>
        </pc:spChg>
        <pc:spChg chg="mod">
          <ac:chgData name="Huld Hafliðadóttir" userId="b3d0f4dd-0fb2-42e8-96ed-597eeedce3d0" providerId="ADAL" clId="{6CD593E2-DD44-4501-B0E6-815BEDEEAB00}" dt="2021-12-13T09:44:56.195" v="797" actId="20577"/>
          <ac:spMkLst>
            <pc:docMk/>
            <pc:sldMk cId="1780344806" sldId="268"/>
            <ac:spMk id="41" creationId="{C3D48C82-B79C-4439-866B-D5417414821A}"/>
          </ac:spMkLst>
        </pc:spChg>
        <pc:spChg chg="mod">
          <ac:chgData name="Huld Hafliðadóttir" userId="b3d0f4dd-0fb2-42e8-96ed-597eeedce3d0" providerId="ADAL" clId="{6CD593E2-DD44-4501-B0E6-815BEDEEAB00}" dt="2021-12-13T09:44:28.463" v="706" actId="20577"/>
          <ac:spMkLst>
            <pc:docMk/>
            <pc:sldMk cId="1780344806" sldId="268"/>
            <ac:spMk id="42" creationId="{BB20BBDA-A3FD-46F9-81C7-E81DE0C00140}"/>
          </ac:spMkLst>
        </pc:spChg>
        <pc:spChg chg="mod">
          <ac:chgData name="Huld Hafliðadóttir" userId="b3d0f4dd-0fb2-42e8-96ed-597eeedce3d0" providerId="ADAL" clId="{6CD593E2-DD44-4501-B0E6-815BEDEEAB00}" dt="2021-12-13T09:45:35.856" v="935" actId="20577"/>
          <ac:spMkLst>
            <pc:docMk/>
            <pc:sldMk cId="1780344806" sldId="268"/>
            <ac:spMk id="45" creationId="{00ADD5F0-9BE1-4153-8AD4-68FF84DC233D}"/>
          </ac:spMkLst>
        </pc:spChg>
        <pc:spChg chg="mod">
          <ac:chgData name="Huld Hafliðadóttir" userId="b3d0f4dd-0fb2-42e8-96ed-597eeedce3d0" providerId="ADAL" clId="{6CD593E2-DD44-4501-B0E6-815BEDEEAB00}" dt="2021-12-13T09:45:25.964" v="904" actId="20577"/>
          <ac:spMkLst>
            <pc:docMk/>
            <pc:sldMk cId="1780344806" sldId="268"/>
            <ac:spMk id="50" creationId="{D65F5347-D906-462A-9694-1CC1F4C12379}"/>
          </ac:spMkLst>
        </pc:spChg>
      </pc:sldChg>
      <pc:sldChg chg="modSp mod">
        <pc:chgData name="Huld Hafliðadóttir" userId="b3d0f4dd-0fb2-42e8-96ed-597eeedce3d0" providerId="ADAL" clId="{6CD593E2-DD44-4501-B0E6-815BEDEEAB00}" dt="2021-12-14T15:51:37.660" v="18987" actId="20577"/>
        <pc:sldMkLst>
          <pc:docMk/>
          <pc:sldMk cId="3684892302" sldId="279"/>
        </pc:sldMkLst>
        <pc:spChg chg="mod">
          <ac:chgData name="Huld Hafliðadóttir" userId="b3d0f4dd-0fb2-42e8-96ed-597eeedce3d0" providerId="ADAL" clId="{6CD593E2-DD44-4501-B0E6-815BEDEEAB00}" dt="2021-12-14T15:36:57.302" v="18003" actId="20577"/>
          <ac:spMkLst>
            <pc:docMk/>
            <pc:sldMk cId="3684892302" sldId="279"/>
            <ac:spMk id="3" creationId="{87225912-33D2-43A8-B170-BCA237FC5A4D}"/>
          </ac:spMkLst>
        </pc:spChg>
        <pc:spChg chg="mod">
          <ac:chgData name="Huld Hafliðadóttir" userId="b3d0f4dd-0fb2-42e8-96ed-597eeedce3d0" providerId="ADAL" clId="{6CD593E2-DD44-4501-B0E6-815BEDEEAB00}" dt="2021-12-14T15:51:21.347" v="18944" actId="20577"/>
          <ac:spMkLst>
            <pc:docMk/>
            <pc:sldMk cId="3684892302" sldId="279"/>
            <ac:spMk id="15" creationId="{8008F14C-7C2B-4FF8-9C52-42E821022212}"/>
          </ac:spMkLst>
        </pc:spChg>
        <pc:spChg chg="mod">
          <ac:chgData name="Huld Hafliðadóttir" userId="b3d0f4dd-0fb2-42e8-96ed-597eeedce3d0" providerId="ADAL" clId="{6CD593E2-DD44-4501-B0E6-815BEDEEAB00}" dt="2021-12-14T15:50:52.631" v="18932" actId="20577"/>
          <ac:spMkLst>
            <pc:docMk/>
            <pc:sldMk cId="3684892302" sldId="279"/>
            <ac:spMk id="16" creationId="{F2AB07F4-11AB-4778-A8F9-E0443326044C}"/>
          </ac:spMkLst>
        </pc:spChg>
        <pc:spChg chg="mod">
          <ac:chgData name="Huld Hafliðadóttir" userId="b3d0f4dd-0fb2-42e8-96ed-597eeedce3d0" providerId="ADAL" clId="{6CD593E2-DD44-4501-B0E6-815BEDEEAB00}" dt="2021-12-14T15:51:37.660" v="18987" actId="20577"/>
          <ac:spMkLst>
            <pc:docMk/>
            <pc:sldMk cId="3684892302" sldId="279"/>
            <ac:spMk id="25" creationId="{87A75F41-3CDC-4E10-A65C-157417C91A66}"/>
          </ac:spMkLst>
        </pc:spChg>
        <pc:grpChg chg="mod">
          <ac:chgData name="Huld Hafliðadóttir" userId="b3d0f4dd-0fb2-42e8-96ed-597eeedce3d0" providerId="ADAL" clId="{6CD593E2-DD44-4501-B0E6-815BEDEEAB00}" dt="2021-12-14T15:50:44.890" v="18930" actId="14100"/>
          <ac:grpSpMkLst>
            <pc:docMk/>
            <pc:sldMk cId="3684892302" sldId="279"/>
            <ac:grpSpMk id="14" creationId="{66EE22D8-5141-41C3-A956-4079E05AC000}"/>
          </ac:grpSpMkLst>
        </pc:grpChg>
      </pc:sldChg>
      <pc:sldChg chg="modSp mod">
        <pc:chgData name="Huld Hafliðadóttir" userId="b3d0f4dd-0fb2-42e8-96ed-597eeedce3d0" providerId="ADAL" clId="{6CD593E2-DD44-4501-B0E6-815BEDEEAB00}" dt="2021-12-13T09:47:23.875" v="1200" actId="20577"/>
        <pc:sldMkLst>
          <pc:docMk/>
          <pc:sldMk cId="4159410238" sldId="281"/>
        </pc:sldMkLst>
        <pc:spChg chg="mod">
          <ac:chgData name="Huld Hafliðadóttir" userId="b3d0f4dd-0fb2-42e8-96ed-597eeedce3d0" providerId="ADAL" clId="{6CD593E2-DD44-4501-B0E6-815BEDEEAB00}" dt="2021-12-13T09:46:02.304" v="990" actId="20577"/>
          <ac:spMkLst>
            <pc:docMk/>
            <pc:sldMk cId="4159410238" sldId="281"/>
            <ac:spMk id="12" creationId="{00000000-0000-0000-0000-000000000000}"/>
          </ac:spMkLst>
        </pc:spChg>
        <pc:spChg chg="mod">
          <ac:chgData name="Huld Hafliðadóttir" userId="b3d0f4dd-0fb2-42e8-96ed-597eeedce3d0" providerId="ADAL" clId="{6CD593E2-DD44-4501-B0E6-815BEDEEAB00}" dt="2021-12-13T09:47:23.875" v="1200" actId="20577"/>
          <ac:spMkLst>
            <pc:docMk/>
            <pc:sldMk cId="4159410238" sldId="281"/>
            <ac:spMk id="13" creationId="{00000000-0000-0000-0000-000000000000}"/>
          </ac:spMkLst>
        </pc:spChg>
      </pc:sldChg>
      <pc:sldChg chg="modSp mod">
        <pc:chgData name="Huld Hafliðadóttir" userId="b3d0f4dd-0fb2-42e8-96ed-597eeedce3d0" providerId="ADAL" clId="{6CD593E2-DD44-4501-B0E6-815BEDEEAB00}" dt="2021-12-13T12:58:31.883" v="6668" actId="20577"/>
        <pc:sldMkLst>
          <pc:docMk/>
          <pc:sldMk cId="3245799435" sldId="282"/>
        </pc:sldMkLst>
        <pc:spChg chg="mod">
          <ac:chgData name="Huld Hafliðadóttir" userId="b3d0f4dd-0fb2-42e8-96ed-597eeedce3d0" providerId="ADAL" clId="{6CD593E2-DD44-4501-B0E6-815BEDEEAB00}" dt="2021-12-13T12:51:05.582" v="6445" actId="20577"/>
          <ac:spMkLst>
            <pc:docMk/>
            <pc:sldMk cId="3245799435" sldId="282"/>
            <ac:spMk id="12" creationId="{00000000-0000-0000-0000-000000000000}"/>
          </ac:spMkLst>
        </pc:spChg>
        <pc:spChg chg="mod">
          <ac:chgData name="Huld Hafliðadóttir" userId="b3d0f4dd-0fb2-42e8-96ed-597eeedce3d0" providerId="ADAL" clId="{6CD593E2-DD44-4501-B0E6-815BEDEEAB00}" dt="2021-12-13T12:58:31.883" v="6668" actId="20577"/>
          <ac:spMkLst>
            <pc:docMk/>
            <pc:sldMk cId="3245799435" sldId="282"/>
            <ac:spMk id="13" creationId="{00000000-0000-0000-0000-000000000000}"/>
          </ac:spMkLst>
        </pc:spChg>
      </pc:sldChg>
      <pc:sldChg chg="modSp mod">
        <pc:chgData name="Huld Hafliðadóttir" userId="b3d0f4dd-0fb2-42e8-96ed-597eeedce3d0" providerId="ADAL" clId="{6CD593E2-DD44-4501-B0E6-815BEDEEAB00}" dt="2021-12-13T15:03:19.731" v="10084" actId="313"/>
        <pc:sldMkLst>
          <pc:docMk/>
          <pc:sldMk cId="416387451" sldId="283"/>
        </pc:sldMkLst>
        <pc:spChg chg="mod">
          <ac:chgData name="Huld Hafliðadóttir" userId="b3d0f4dd-0fb2-42e8-96ed-597eeedce3d0" providerId="ADAL" clId="{6CD593E2-DD44-4501-B0E6-815BEDEEAB00}" dt="2021-12-13T14:58:56.144" v="9786" actId="20577"/>
          <ac:spMkLst>
            <pc:docMk/>
            <pc:sldMk cId="416387451" sldId="283"/>
            <ac:spMk id="12" creationId="{00000000-0000-0000-0000-000000000000}"/>
          </ac:spMkLst>
        </pc:spChg>
        <pc:spChg chg="mod">
          <ac:chgData name="Huld Hafliðadóttir" userId="b3d0f4dd-0fb2-42e8-96ed-597eeedce3d0" providerId="ADAL" clId="{6CD593E2-DD44-4501-B0E6-815BEDEEAB00}" dt="2021-12-13T15:03:19.731" v="10084" actId="313"/>
          <ac:spMkLst>
            <pc:docMk/>
            <pc:sldMk cId="416387451" sldId="283"/>
            <ac:spMk id="28" creationId="{662BB6CD-5D85-4A31-819C-3555ABAB7BDE}"/>
          </ac:spMkLst>
        </pc:spChg>
      </pc:sldChg>
      <pc:sldChg chg="modSp mod">
        <pc:chgData name="Huld Hafliðadóttir" userId="b3d0f4dd-0fb2-42e8-96ed-597eeedce3d0" providerId="ADAL" clId="{6CD593E2-DD44-4501-B0E6-815BEDEEAB00}" dt="2021-12-13T12:51:37.590" v="6447" actId="1076"/>
        <pc:sldMkLst>
          <pc:docMk/>
          <pc:sldMk cId="318225447" sldId="284"/>
        </pc:sldMkLst>
        <pc:spChg chg="mod">
          <ac:chgData name="Huld Hafliðadóttir" userId="b3d0f4dd-0fb2-42e8-96ed-597eeedce3d0" providerId="ADAL" clId="{6CD593E2-DD44-4501-B0E6-815BEDEEAB00}" dt="2021-12-13T12:51:33.396" v="6446" actId="1076"/>
          <ac:spMkLst>
            <pc:docMk/>
            <pc:sldMk cId="318225447" sldId="284"/>
            <ac:spMk id="2" creationId="{6897A422-52C1-0E4B-8AC6-CE813B78DDBB}"/>
          </ac:spMkLst>
        </pc:spChg>
        <pc:spChg chg="mod">
          <ac:chgData name="Huld Hafliðadóttir" userId="b3d0f4dd-0fb2-42e8-96ed-597eeedce3d0" providerId="ADAL" clId="{6CD593E2-DD44-4501-B0E6-815BEDEEAB00}" dt="2021-12-13T12:51:37.590" v="6447" actId="1076"/>
          <ac:spMkLst>
            <pc:docMk/>
            <pc:sldMk cId="318225447" sldId="284"/>
            <ac:spMk id="3" creationId="{28F1363B-5495-4DE4-807D-A211B5893BCB}"/>
          </ac:spMkLst>
        </pc:spChg>
        <pc:spChg chg="mod">
          <ac:chgData name="Huld Hafliðadóttir" userId="b3d0f4dd-0fb2-42e8-96ed-597eeedce3d0" providerId="ADAL" clId="{6CD593E2-DD44-4501-B0E6-815BEDEEAB00}" dt="2021-12-13T10:22:35.706" v="1589" actId="20577"/>
          <ac:spMkLst>
            <pc:docMk/>
            <pc:sldMk cId="318225447" sldId="284"/>
            <ac:spMk id="5" creationId="{81070A41-7970-4EFE-9B40-15252CE931E2}"/>
          </ac:spMkLst>
        </pc:spChg>
      </pc:sldChg>
      <pc:sldChg chg="modSp mod">
        <pc:chgData name="Huld Hafliðadóttir" userId="b3d0f4dd-0fb2-42e8-96ed-597eeedce3d0" providerId="ADAL" clId="{6CD593E2-DD44-4501-B0E6-815BEDEEAB00}" dt="2021-12-13T10:28:33.762" v="1843" actId="20577"/>
        <pc:sldMkLst>
          <pc:docMk/>
          <pc:sldMk cId="3985016759" sldId="285"/>
        </pc:sldMkLst>
        <pc:spChg chg="mod">
          <ac:chgData name="Huld Hafliðadóttir" userId="b3d0f4dd-0fb2-42e8-96ed-597eeedce3d0" providerId="ADAL" clId="{6CD593E2-DD44-4501-B0E6-815BEDEEAB00}" dt="2021-12-13T10:28:33.762" v="1843" actId="20577"/>
          <ac:spMkLst>
            <pc:docMk/>
            <pc:sldMk cId="3985016759" sldId="285"/>
            <ac:spMk id="2" creationId="{6897A422-52C1-0E4B-8AC6-CE813B78DDBB}"/>
          </ac:spMkLst>
        </pc:spChg>
        <pc:spChg chg="mod">
          <ac:chgData name="Huld Hafliðadóttir" userId="b3d0f4dd-0fb2-42e8-96ed-597eeedce3d0" providerId="ADAL" clId="{6CD593E2-DD44-4501-B0E6-815BEDEEAB00}" dt="2021-12-13T10:24:23.339" v="1620" actId="20577"/>
          <ac:spMkLst>
            <pc:docMk/>
            <pc:sldMk cId="3985016759" sldId="285"/>
            <ac:spMk id="3" creationId="{65D3703D-3A78-E04D-A5E0-3F5D5ACE2DE5}"/>
          </ac:spMkLst>
        </pc:spChg>
        <pc:spChg chg="mod">
          <ac:chgData name="Huld Hafliðadóttir" userId="b3d0f4dd-0fb2-42e8-96ed-597eeedce3d0" providerId="ADAL" clId="{6CD593E2-DD44-4501-B0E6-815BEDEEAB00}" dt="2021-12-13T10:22:45.776" v="1598" actId="20577"/>
          <ac:spMkLst>
            <pc:docMk/>
            <pc:sldMk cId="3985016759" sldId="285"/>
            <ac:spMk id="5" creationId="{81070A41-7970-4EFE-9B40-15252CE931E2}"/>
          </ac:spMkLst>
        </pc:spChg>
      </pc:sldChg>
      <pc:sldChg chg="modSp mod">
        <pc:chgData name="Huld Hafliðadóttir" userId="b3d0f4dd-0fb2-42e8-96ed-597eeedce3d0" providerId="ADAL" clId="{6CD593E2-DD44-4501-B0E6-815BEDEEAB00}" dt="2021-12-13T14:09:56.888" v="7096" actId="20577"/>
        <pc:sldMkLst>
          <pc:docMk/>
          <pc:sldMk cId="1527932408" sldId="286"/>
        </pc:sldMkLst>
        <pc:spChg chg="mod">
          <ac:chgData name="Huld Hafliðadóttir" userId="b3d0f4dd-0fb2-42e8-96ed-597eeedce3d0" providerId="ADAL" clId="{6CD593E2-DD44-4501-B0E6-815BEDEEAB00}" dt="2021-12-13T14:09:56.888" v="7096" actId="20577"/>
          <ac:spMkLst>
            <pc:docMk/>
            <pc:sldMk cId="1527932408" sldId="286"/>
            <ac:spMk id="2" creationId="{6897A422-52C1-0E4B-8AC6-CE813B78DDBB}"/>
          </ac:spMkLst>
        </pc:spChg>
        <pc:spChg chg="mod">
          <ac:chgData name="Huld Hafliðadóttir" userId="b3d0f4dd-0fb2-42e8-96ed-597eeedce3d0" providerId="ADAL" clId="{6CD593E2-DD44-4501-B0E6-815BEDEEAB00}" dt="2021-12-13T10:29:05.454" v="1852" actId="20577"/>
          <ac:spMkLst>
            <pc:docMk/>
            <pc:sldMk cId="1527932408" sldId="286"/>
            <ac:spMk id="5" creationId="{81070A41-7970-4EFE-9B40-15252CE931E2}"/>
          </ac:spMkLst>
        </pc:spChg>
      </pc:sldChg>
      <pc:sldChg chg="modSp mod">
        <pc:chgData name="Huld Hafliðadóttir" userId="b3d0f4dd-0fb2-42e8-96ed-597eeedce3d0" providerId="ADAL" clId="{6CD593E2-DD44-4501-B0E6-815BEDEEAB00}" dt="2021-12-13T11:16:54.252" v="3599" actId="20577"/>
        <pc:sldMkLst>
          <pc:docMk/>
          <pc:sldMk cId="4201919117" sldId="287"/>
        </pc:sldMkLst>
        <pc:spChg chg="mod">
          <ac:chgData name="Huld Hafliðadóttir" userId="b3d0f4dd-0fb2-42e8-96ed-597eeedce3d0" providerId="ADAL" clId="{6CD593E2-DD44-4501-B0E6-815BEDEEAB00}" dt="2021-12-13T10:52:51.233" v="2854" actId="20577"/>
          <ac:spMkLst>
            <pc:docMk/>
            <pc:sldMk cId="4201919117" sldId="287"/>
            <ac:spMk id="3" creationId="{CA04A958-5E44-C442-A1A8-757C2688CF89}"/>
          </ac:spMkLst>
        </pc:spChg>
        <pc:spChg chg="mod">
          <ac:chgData name="Huld Hafliðadóttir" userId="b3d0f4dd-0fb2-42e8-96ed-597eeedce3d0" providerId="ADAL" clId="{6CD593E2-DD44-4501-B0E6-815BEDEEAB00}" dt="2021-12-13T11:16:46.835" v="3580" actId="20577"/>
          <ac:spMkLst>
            <pc:docMk/>
            <pc:sldMk cId="4201919117" sldId="287"/>
            <ac:spMk id="5" creationId="{1714B189-CA00-8542-AA27-7984A998177C}"/>
          </ac:spMkLst>
        </pc:spChg>
        <pc:graphicFrameChg chg="mod">
          <ac:chgData name="Huld Hafliðadóttir" userId="b3d0f4dd-0fb2-42e8-96ed-597eeedce3d0" providerId="ADAL" clId="{6CD593E2-DD44-4501-B0E6-815BEDEEAB00}" dt="2021-12-13T11:16:54.252" v="3599" actId="20577"/>
          <ac:graphicFrameMkLst>
            <pc:docMk/>
            <pc:sldMk cId="4201919117" sldId="287"/>
            <ac:graphicFrameMk id="8" creationId="{B90BF0F6-36D9-C140-8EDC-C75F04EFF295}"/>
          </ac:graphicFrameMkLst>
        </pc:graphicFrameChg>
      </pc:sldChg>
      <pc:sldChg chg="modSp mod">
        <pc:chgData name="Huld Hafliðadóttir" userId="b3d0f4dd-0fb2-42e8-96ed-597eeedce3d0" providerId="ADAL" clId="{6CD593E2-DD44-4501-B0E6-815BEDEEAB00}" dt="2021-12-13T11:24:37.422" v="3876" actId="20577"/>
        <pc:sldMkLst>
          <pc:docMk/>
          <pc:sldMk cId="2361525884" sldId="288"/>
        </pc:sldMkLst>
        <pc:spChg chg="mod">
          <ac:chgData name="Huld Hafliðadóttir" userId="b3d0f4dd-0fb2-42e8-96ed-597eeedce3d0" providerId="ADAL" clId="{6CD593E2-DD44-4501-B0E6-815BEDEEAB00}" dt="2021-12-13T11:24:37.422" v="3876" actId="20577"/>
          <ac:spMkLst>
            <pc:docMk/>
            <pc:sldMk cId="2361525884" sldId="288"/>
            <ac:spMk id="2" creationId="{2EF0E053-10CF-5549-B46F-814892A58BFF}"/>
          </ac:spMkLst>
        </pc:spChg>
        <pc:spChg chg="mod">
          <ac:chgData name="Huld Hafliðadóttir" userId="b3d0f4dd-0fb2-42e8-96ed-597eeedce3d0" providerId="ADAL" clId="{6CD593E2-DD44-4501-B0E6-815BEDEEAB00}" dt="2021-12-13T11:21:55.525" v="3620" actId="20577"/>
          <ac:spMkLst>
            <pc:docMk/>
            <pc:sldMk cId="2361525884" sldId="288"/>
            <ac:spMk id="3" creationId="{663675C1-BF86-434A-8E8A-EC946FA74DD6}"/>
          </ac:spMkLst>
        </pc:spChg>
      </pc:sldChg>
      <pc:sldChg chg="modSp mod">
        <pc:chgData name="Huld Hafliðadóttir" userId="b3d0f4dd-0fb2-42e8-96ed-597eeedce3d0" providerId="ADAL" clId="{6CD593E2-DD44-4501-B0E6-815BEDEEAB00}" dt="2021-12-13T12:03:15.623" v="5092" actId="20577"/>
        <pc:sldMkLst>
          <pc:docMk/>
          <pc:sldMk cId="2587013489" sldId="291"/>
        </pc:sldMkLst>
        <pc:spChg chg="mod">
          <ac:chgData name="Huld Hafliðadóttir" userId="b3d0f4dd-0fb2-42e8-96ed-597eeedce3d0" providerId="ADAL" clId="{6CD593E2-DD44-4501-B0E6-815BEDEEAB00}" dt="2021-12-13T11:40:51.371" v="4071" actId="20577"/>
          <ac:spMkLst>
            <pc:docMk/>
            <pc:sldMk cId="2587013489" sldId="291"/>
            <ac:spMk id="2" creationId="{E1437965-0C80-0F48-AC64-BBC3950C5C3E}"/>
          </ac:spMkLst>
        </pc:spChg>
        <pc:spChg chg="mod">
          <ac:chgData name="Huld Hafliðadóttir" userId="b3d0f4dd-0fb2-42e8-96ed-597eeedce3d0" providerId="ADAL" clId="{6CD593E2-DD44-4501-B0E6-815BEDEEAB00}" dt="2021-12-13T11:39:56.829" v="3904" actId="20577"/>
          <ac:spMkLst>
            <pc:docMk/>
            <pc:sldMk cId="2587013489" sldId="291"/>
            <ac:spMk id="3" creationId="{28FE71A2-512E-8E40-B1DC-4C8DCDE86C27}"/>
          </ac:spMkLst>
        </pc:spChg>
        <pc:graphicFrameChg chg="mod">
          <ac:chgData name="Huld Hafliðadóttir" userId="b3d0f4dd-0fb2-42e8-96ed-597eeedce3d0" providerId="ADAL" clId="{6CD593E2-DD44-4501-B0E6-815BEDEEAB00}" dt="2021-12-13T12:03:15.623" v="5092" actId="20577"/>
          <ac:graphicFrameMkLst>
            <pc:docMk/>
            <pc:sldMk cId="2587013489" sldId="291"/>
            <ac:graphicFrameMk id="4" creationId="{39B2ED35-F656-CB47-8509-AFC57F1F8DDA}"/>
          </ac:graphicFrameMkLst>
        </pc:graphicFrameChg>
      </pc:sldChg>
      <pc:sldChg chg="modSp mod">
        <pc:chgData name="Huld Hafliðadóttir" userId="b3d0f4dd-0fb2-42e8-96ed-597eeedce3d0" providerId="ADAL" clId="{6CD593E2-DD44-4501-B0E6-815BEDEEAB00}" dt="2021-12-13T11:53:21.155" v="4770" actId="20577"/>
        <pc:sldMkLst>
          <pc:docMk/>
          <pc:sldMk cId="3390134806" sldId="292"/>
        </pc:sldMkLst>
        <pc:spChg chg="mod">
          <ac:chgData name="Huld Hafliðadóttir" userId="b3d0f4dd-0fb2-42e8-96ed-597eeedce3d0" providerId="ADAL" clId="{6CD593E2-DD44-4501-B0E6-815BEDEEAB00}" dt="2021-12-13T11:50:40.488" v="4711" actId="20577"/>
          <ac:spMkLst>
            <pc:docMk/>
            <pc:sldMk cId="3390134806" sldId="292"/>
            <ac:spMk id="9" creationId="{00000000-0000-0000-0000-000000000000}"/>
          </ac:spMkLst>
        </pc:spChg>
        <pc:spChg chg="mod">
          <ac:chgData name="Huld Hafliðadóttir" userId="b3d0f4dd-0fb2-42e8-96ed-597eeedce3d0" providerId="ADAL" clId="{6CD593E2-DD44-4501-B0E6-815BEDEEAB00}" dt="2021-12-13T11:45:32.788" v="4571" actId="20577"/>
          <ac:spMkLst>
            <pc:docMk/>
            <pc:sldMk cId="3390134806" sldId="292"/>
            <ac:spMk id="11" creationId="{5A484102-5B5D-4630-92C0-63F22D2C49BA}"/>
          </ac:spMkLst>
        </pc:spChg>
        <pc:spChg chg="mod">
          <ac:chgData name="Huld Hafliðadóttir" userId="b3d0f4dd-0fb2-42e8-96ed-597eeedce3d0" providerId="ADAL" clId="{6CD593E2-DD44-4501-B0E6-815BEDEEAB00}" dt="2021-12-13T11:52:31.843" v="4767" actId="20577"/>
          <ac:spMkLst>
            <pc:docMk/>
            <pc:sldMk cId="3390134806" sldId="292"/>
            <ac:spMk id="61" creationId="{00000000-0000-0000-0000-000000000000}"/>
          </ac:spMkLst>
        </pc:spChg>
        <pc:spChg chg="mod">
          <ac:chgData name="Huld Hafliðadóttir" userId="b3d0f4dd-0fb2-42e8-96ed-597eeedce3d0" providerId="ADAL" clId="{6CD593E2-DD44-4501-B0E6-815BEDEEAB00}" dt="2021-12-13T11:53:21.155" v="4770" actId="20577"/>
          <ac:spMkLst>
            <pc:docMk/>
            <pc:sldMk cId="3390134806" sldId="292"/>
            <ac:spMk id="68" creationId="{00000000-0000-0000-0000-000000000000}"/>
          </ac:spMkLst>
        </pc:spChg>
      </pc:sldChg>
      <pc:sldChg chg="modSp mod">
        <pc:chgData name="Huld Hafliðadóttir" userId="b3d0f4dd-0fb2-42e8-96ed-597eeedce3d0" providerId="ADAL" clId="{6CD593E2-DD44-4501-B0E6-815BEDEEAB00}" dt="2021-12-13T11:55:11.979" v="4831" actId="20577"/>
        <pc:sldMkLst>
          <pc:docMk/>
          <pc:sldMk cId="1154779330" sldId="293"/>
        </pc:sldMkLst>
        <pc:spChg chg="mod">
          <ac:chgData name="Huld Hafliðadóttir" userId="b3d0f4dd-0fb2-42e8-96ed-597eeedce3d0" providerId="ADAL" clId="{6CD593E2-DD44-4501-B0E6-815BEDEEAB00}" dt="2021-12-13T11:53:36.705" v="4797"/>
          <ac:spMkLst>
            <pc:docMk/>
            <pc:sldMk cId="1154779330" sldId="293"/>
            <ac:spMk id="4" creationId="{27F769F5-547B-4A41-8400-C16A53524EAC}"/>
          </ac:spMkLst>
        </pc:spChg>
        <pc:spChg chg="mod">
          <ac:chgData name="Huld Hafliðadóttir" userId="b3d0f4dd-0fb2-42e8-96ed-597eeedce3d0" providerId="ADAL" clId="{6CD593E2-DD44-4501-B0E6-815BEDEEAB00}" dt="2021-12-13T11:53:32.350" v="4796" actId="20577"/>
          <ac:spMkLst>
            <pc:docMk/>
            <pc:sldMk cId="1154779330" sldId="293"/>
            <ac:spMk id="11" creationId="{5A484102-5B5D-4630-92C0-63F22D2C49BA}"/>
          </ac:spMkLst>
        </pc:spChg>
        <pc:spChg chg="mod">
          <ac:chgData name="Huld Hafliðadóttir" userId="b3d0f4dd-0fb2-42e8-96ed-597eeedce3d0" providerId="ADAL" clId="{6CD593E2-DD44-4501-B0E6-815BEDEEAB00}" dt="2021-12-13T11:55:11.979" v="4831" actId="20577"/>
          <ac:spMkLst>
            <pc:docMk/>
            <pc:sldMk cId="1154779330" sldId="293"/>
            <ac:spMk id="61" creationId="{00000000-0000-0000-0000-000000000000}"/>
          </ac:spMkLst>
        </pc:spChg>
      </pc:sldChg>
      <pc:sldChg chg="modSp mod">
        <pc:chgData name="Huld Hafliðadóttir" userId="b3d0f4dd-0fb2-42e8-96ed-597eeedce3d0" providerId="ADAL" clId="{6CD593E2-DD44-4501-B0E6-815BEDEEAB00}" dt="2021-12-13T12:02:53.989" v="5083" actId="20577"/>
        <pc:sldMkLst>
          <pc:docMk/>
          <pc:sldMk cId="1704227840" sldId="294"/>
        </pc:sldMkLst>
        <pc:spChg chg="mod">
          <ac:chgData name="Huld Hafliðadóttir" userId="b3d0f4dd-0fb2-42e8-96ed-597eeedce3d0" providerId="ADAL" clId="{6CD593E2-DD44-4501-B0E6-815BEDEEAB00}" dt="2021-12-13T12:00:38.394" v="5052" actId="20577"/>
          <ac:spMkLst>
            <pc:docMk/>
            <pc:sldMk cId="1704227840" sldId="294"/>
            <ac:spMk id="9" creationId="{00000000-0000-0000-0000-000000000000}"/>
          </ac:spMkLst>
        </pc:spChg>
        <pc:spChg chg="mod">
          <ac:chgData name="Huld Hafliðadóttir" userId="b3d0f4dd-0fb2-42e8-96ed-597eeedce3d0" providerId="ADAL" clId="{6CD593E2-DD44-4501-B0E6-815BEDEEAB00}" dt="2021-12-13T11:56:32.947" v="4874" actId="20577"/>
          <ac:spMkLst>
            <pc:docMk/>
            <pc:sldMk cId="1704227840" sldId="294"/>
            <ac:spMk id="11" creationId="{5A484102-5B5D-4630-92C0-63F22D2C49BA}"/>
          </ac:spMkLst>
        </pc:spChg>
        <pc:spChg chg="mod">
          <ac:chgData name="Huld Hafliðadóttir" userId="b3d0f4dd-0fb2-42e8-96ed-597eeedce3d0" providerId="ADAL" clId="{6CD593E2-DD44-4501-B0E6-815BEDEEAB00}" dt="2021-12-13T12:02:00.459" v="5070" actId="20577"/>
          <ac:spMkLst>
            <pc:docMk/>
            <pc:sldMk cId="1704227840" sldId="294"/>
            <ac:spMk id="61" creationId="{00000000-0000-0000-0000-000000000000}"/>
          </ac:spMkLst>
        </pc:spChg>
        <pc:spChg chg="mod">
          <ac:chgData name="Huld Hafliðadóttir" userId="b3d0f4dd-0fb2-42e8-96ed-597eeedce3d0" providerId="ADAL" clId="{6CD593E2-DD44-4501-B0E6-815BEDEEAB00}" dt="2021-12-13T12:02:53.989" v="5083" actId="20577"/>
          <ac:spMkLst>
            <pc:docMk/>
            <pc:sldMk cId="1704227840" sldId="294"/>
            <ac:spMk id="68" creationId="{00000000-0000-0000-0000-000000000000}"/>
          </ac:spMkLst>
        </pc:spChg>
      </pc:sldChg>
      <pc:sldChg chg="modSp mod">
        <pc:chgData name="Huld Hafliðadóttir" userId="b3d0f4dd-0fb2-42e8-96ed-597eeedce3d0" providerId="ADAL" clId="{6CD593E2-DD44-4501-B0E6-815BEDEEAB00}" dt="2021-12-13T12:07:44.320" v="5219" actId="20577"/>
        <pc:sldMkLst>
          <pc:docMk/>
          <pc:sldMk cId="1965020840" sldId="295"/>
        </pc:sldMkLst>
        <pc:spChg chg="mod">
          <ac:chgData name="Huld Hafliðadóttir" userId="b3d0f4dd-0fb2-42e8-96ed-597eeedce3d0" providerId="ADAL" clId="{6CD593E2-DD44-4501-B0E6-815BEDEEAB00}" dt="2021-12-13T12:04:07.513" v="5164" actId="20577"/>
          <ac:spMkLst>
            <pc:docMk/>
            <pc:sldMk cId="1965020840" sldId="295"/>
            <ac:spMk id="9" creationId="{00000000-0000-0000-0000-000000000000}"/>
          </ac:spMkLst>
        </pc:spChg>
        <pc:spChg chg="mod">
          <ac:chgData name="Huld Hafliðadóttir" userId="b3d0f4dd-0fb2-42e8-96ed-597eeedce3d0" providerId="ADAL" clId="{6CD593E2-DD44-4501-B0E6-815BEDEEAB00}" dt="2021-12-13T12:03:45.758" v="5162" actId="20577"/>
          <ac:spMkLst>
            <pc:docMk/>
            <pc:sldMk cId="1965020840" sldId="295"/>
            <ac:spMk id="11" creationId="{5A484102-5B5D-4630-92C0-63F22D2C49BA}"/>
          </ac:spMkLst>
        </pc:spChg>
        <pc:spChg chg="mod">
          <ac:chgData name="Huld Hafliðadóttir" userId="b3d0f4dd-0fb2-42e8-96ed-597eeedce3d0" providerId="ADAL" clId="{6CD593E2-DD44-4501-B0E6-815BEDEEAB00}" dt="2021-12-13T12:07:44.320" v="5219" actId="20577"/>
          <ac:spMkLst>
            <pc:docMk/>
            <pc:sldMk cId="1965020840" sldId="295"/>
            <ac:spMk id="61" creationId="{00000000-0000-0000-0000-000000000000}"/>
          </ac:spMkLst>
        </pc:spChg>
      </pc:sldChg>
      <pc:sldChg chg="modSp mod">
        <pc:chgData name="Huld Hafliðadóttir" userId="b3d0f4dd-0fb2-42e8-96ed-597eeedce3d0" providerId="ADAL" clId="{6CD593E2-DD44-4501-B0E6-815BEDEEAB00}" dt="2021-12-13T12:23:47.194" v="5441" actId="20577"/>
        <pc:sldMkLst>
          <pc:docMk/>
          <pc:sldMk cId="3445771726" sldId="296"/>
        </pc:sldMkLst>
        <pc:spChg chg="mod">
          <ac:chgData name="Huld Hafliðadóttir" userId="b3d0f4dd-0fb2-42e8-96ed-597eeedce3d0" providerId="ADAL" clId="{6CD593E2-DD44-4501-B0E6-815BEDEEAB00}" dt="2021-12-13T12:11:56.200" v="5337" actId="20577"/>
          <ac:spMkLst>
            <pc:docMk/>
            <pc:sldMk cId="3445771726" sldId="296"/>
            <ac:spMk id="9" creationId="{00000000-0000-0000-0000-000000000000}"/>
          </ac:spMkLst>
        </pc:spChg>
        <pc:spChg chg="mod">
          <ac:chgData name="Huld Hafliðadóttir" userId="b3d0f4dd-0fb2-42e8-96ed-597eeedce3d0" providerId="ADAL" clId="{6CD593E2-DD44-4501-B0E6-815BEDEEAB00}" dt="2021-12-13T12:08:01.010" v="5238" actId="20577"/>
          <ac:spMkLst>
            <pc:docMk/>
            <pc:sldMk cId="3445771726" sldId="296"/>
            <ac:spMk id="11" creationId="{5A484102-5B5D-4630-92C0-63F22D2C49BA}"/>
          </ac:spMkLst>
        </pc:spChg>
        <pc:spChg chg="mod">
          <ac:chgData name="Huld Hafliðadóttir" userId="b3d0f4dd-0fb2-42e8-96ed-597eeedce3d0" providerId="ADAL" clId="{6CD593E2-DD44-4501-B0E6-815BEDEEAB00}" dt="2021-12-13T12:23:47.194" v="5441" actId="20577"/>
          <ac:spMkLst>
            <pc:docMk/>
            <pc:sldMk cId="3445771726" sldId="296"/>
            <ac:spMk id="61" creationId="{00000000-0000-0000-0000-000000000000}"/>
          </ac:spMkLst>
        </pc:spChg>
      </pc:sldChg>
      <pc:sldChg chg="modSp mod">
        <pc:chgData name="Huld Hafliðadóttir" userId="b3d0f4dd-0fb2-42e8-96ed-597eeedce3d0" providerId="ADAL" clId="{6CD593E2-DD44-4501-B0E6-815BEDEEAB00}" dt="2021-12-13T12:53:59.359" v="6518" actId="20577"/>
        <pc:sldMkLst>
          <pc:docMk/>
          <pc:sldMk cId="2827276834" sldId="297"/>
        </pc:sldMkLst>
        <pc:spChg chg="mod">
          <ac:chgData name="Huld Hafliðadóttir" userId="b3d0f4dd-0fb2-42e8-96ed-597eeedce3d0" providerId="ADAL" clId="{6CD593E2-DD44-4501-B0E6-815BEDEEAB00}" dt="2021-12-13T12:52:28.453" v="6509" actId="14100"/>
          <ac:spMkLst>
            <pc:docMk/>
            <pc:sldMk cId="2827276834" sldId="297"/>
            <ac:spMk id="3" creationId="{CA04A958-5E44-C442-A1A8-757C2688CF89}"/>
          </ac:spMkLst>
        </pc:spChg>
        <pc:spChg chg="mod">
          <ac:chgData name="Huld Hafliðadóttir" userId="b3d0f4dd-0fb2-42e8-96ed-597eeedce3d0" providerId="ADAL" clId="{6CD593E2-DD44-4501-B0E6-815BEDEEAB00}" dt="2021-12-13T12:53:59.359" v="6518" actId="20577"/>
          <ac:spMkLst>
            <pc:docMk/>
            <pc:sldMk cId="2827276834" sldId="297"/>
            <ac:spMk id="5" creationId="{1714B189-CA00-8542-AA27-7984A998177C}"/>
          </ac:spMkLst>
        </pc:spChg>
      </pc:sldChg>
      <pc:sldChg chg="modSp mod">
        <pc:chgData name="Huld Hafliðadóttir" userId="b3d0f4dd-0fb2-42e8-96ed-597eeedce3d0" providerId="ADAL" clId="{6CD593E2-DD44-4501-B0E6-815BEDEEAB00}" dt="2021-12-13T14:37:04.764" v="8170" actId="20577"/>
        <pc:sldMkLst>
          <pc:docMk/>
          <pc:sldMk cId="4286507892" sldId="299"/>
        </pc:sldMkLst>
        <pc:spChg chg="mod">
          <ac:chgData name="Huld Hafliðadóttir" userId="b3d0f4dd-0fb2-42e8-96ed-597eeedce3d0" providerId="ADAL" clId="{6CD593E2-DD44-4501-B0E6-815BEDEEAB00}" dt="2021-12-13T14:37:04.764" v="8170" actId="20577"/>
          <ac:spMkLst>
            <pc:docMk/>
            <pc:sldMk cId="4286507892" sldId="299"/>
            <ac:spMk id="3" creationId="{CA04A958-5E44-C442-A1A8-757C2688CF89}"/>
          </ac:spMkLst>
        </pc:spChg>
        <pc:spChg chg="mod">
          <ac:chgData name="Huld Hafliðadóttir" userId="b3d0f4dd-0fb2-42e8-96ed-597eeedce3d0" providerId="ADAL" clId="{6CD593E2-DD44-4501-B0E6-815BEDEEAB00}" dt="2021-12-13T14:03:04.802" v="6958" actId="20577"/>
          <ac:spMkLst>
            <pc:docMk/>
            <pc:sldMk cId="4286507892" sldId="299"/>
            <ac:spMk id="5" creationId="{1714B189-CA00-8542-AA27-7984A998177C}"/>
          </ac:spMkLst>
        </pc:spChg>
      </pc:sldChg>
      <pc:sldChg chg="modSp mod">
        <pc:chgData name="Huld Hafliðadóttir" userId="b3d0f4dd-0fb2-42e8-96ed-597eeedce3d0" providerId="ADAL" clId="{6CD593E2-DD44-4501-B0E6-815BEDEEAB00}" dt="2021-12-13T14:09:23.405" v="7076" actId="20577"/>
        <pc:sldMkLst>
          <pc:docMk/>
          <pc:sldMk cId="3219684270" sldId="300"/>
        </pc:sldMkLst>
        <pc:spChg chg="mod">
          <ac:chgData name="Huld Hafliðadóttir" userId="b3d0f4dd-0fb2-42e8-96ed-597eeedce3d0" providerId="ADAL" clId="{6CD593E2-DD44-4501-B0E6-815BEDEEAB00}" dt="2021-12-13T14:03:44.085" v="6981" actId="20577"/>
          <ac:spMkLst>
            <pc:docMk/>
            <pc:sldMk cId="3219684270" sldId="300"/>
            <ac:spMk id="3" creationId="{CA04A958-5E44-C442-A1A8-757C2688CF89}"/>
          </ac:spMkLst>
        </pc:spChg>
        <pc:spChg chg="mod">
          <ac:chgData name="Huld Hafliðadóttir" userId="b3d0f4dd-0fb2-42e8-96ed-597eeedce3d0" providerId="ADAL" clId="{6CD593E2-DD44-4501-B0E6-815BEDEEAB00}" dt="2021-12-13T14:09:23.405" v="7076" actId="20577"/>
          <ac:spMkLst>
            <pc:docMk/>
            <pc:sldMk cId="3219684270" sldId="300"/>
            <ac:spMk id="5" creationId="{1714B189-CA00-8542-AA27-7984A998177C}"/>
          </ac:spMkLst>
        </pc:spChg>
      </pc:sldChg>
      <pc:sldChg chg="modSp mod">
        <pc:chgData name="Huld Hafliðadóttir" userId="b3d0f4dd-0fb2-42e8-96ed-597eeedce3d0" providerId="ADAL" clId="{6CD593E2-DD44-4501-B0E6-815BEDEEAB00}" dt="2021-12-13T14:58:33.806" v="9750" actId="20577"/>
        <pc:sldMkLst>
          <pc:docMk/>
          <pc:sldMk cId="2535655674" sldId="301"/>
        </pc:sldMkLst>
        <pc:spChg chg="mod">
          <ac:chgData name="Huld Hafliðadóttir" userId="b3d0f4dd-0fb2-42e8-96ed-597eeedce3d0" providerId="ADAL" clId="{6CD593E2-DD44-4501-B0E6-815BEDEEAB00}" dt="2021-12-13T14:47:14.698" v="9115" actId="20577"/>
          <ac:spMkLst>
            <pc:docMk/>
            <pc:sldMk cId="2535655674" sldId="301"/>
            <ac:spMk id="3" creationId="{CA04A958-5E44-C442-A1A8-757C2688CF89}"/>
          </ac:spMkLst>
        </pc:spChg>
        <pc:spChg chg="mod">
          <ac:chgData name="Huld Hafliðadóttir" userId="b3d0f4dd-0fb2-42e8-96ed-597eeedce3d0" providerId="ADAL" clId="{6CD593E2-DD44-4501-B0E6-815BEDEEAB00}" dt="2021-12-13T14:58:33.806" v="9750" actId="20577"/>
          <ac:spMkLst>
            <pc:docMk/>
            <pc:sldMk cId="2535655674" sldId="301"/>
            <ac:spMk id="5" creationId="{1714B189-CA00-8542-AA27-7984A998177C}"/>
          </ac:spMkLst>
        </pc:spChg>
      </pc:sldChg>
      <pc:sldChg chg="modSp mod">
        <pc:chgData name="Huld Hafliðadóttir" userId="b3d0f4dd-0fb2-42e8-96ed-597eeedce3d0" providerId="ADAL" clId="{6CD593E2-DD44-4501-B0E6-815BEDEEAB00}" dt="2021-12-13T15:12:56.533" v="10923" actId="20577"/>
        <pc:sldMkLst>
          <pc:docMk/>
          <pc:sldMk cId="3492640327" sldId="302"/>
        </pc:sldMkLst>
        <pc:spChg chg="mod">
          <ac:chgData name="Huld Hafliðadóttir" userId="b3d0f4dd-0fb2-42e8-96ed-597eeedce3d0" providerId="ADAL" clId="{6CD593E2-DD44-4501-B0E6-815BEDEEAB00}" dt="2021-12-13T15:12:56.533" v="10923" actId="20577"/>
          <ac:spMkLst>
            <pc:docMk/>
            <pc:sldMk cId="3492640327" sldId="302"/>
            <ac:spMk id="2" creationId="{37D2E97D-C8E7-4193-9E3B-988562152DDE}"/>
          </ac:spMkLst>
        </pc:spChg>
        <pc:spChg chg="mod">
          <ac:chgData name="Huld Hafliðadóttir" userId="b3d0f4dd-0fb2-42e8-96ed-597eeedce3d0" providerId="ADAL" clId="{6CD593E2-DD44-4501-B0E6-815BEDEEAB00}" dt="2021-12-13T15:03:30.593" v="10101" actId="20577"/>
          <ac:spMkLst>
            <pc:docMk/>
            <pc:sldMk cId="3492640327" sldId="302"/>
            <ac:spMk id="3" creationId="{CA04A958-5E44-C442-A1A8-757C2688CF89}"/>
          </ac:spMkLst>
        </pc:spChg>
      </pc:sldChg>
      <pc:sldChg chg="modSp mod">
        <pc:chgData name="Huld Hafliðadóttir" userId="b3d0f4dd-0fb2-42e8-96ed-597eeedce3d0" providerId="ADAL" clId="{6CD593E2-DD44-4501-B0E6-815BEDEEAB00}" dt="2021-12-14T15:35:02.422" v="17829" actId="20577"/>
        <pc:sldMkLst>
          <pc:docMk/>
          <pc:sldMk cId="2011857857" sldId="304"/>
        </pc:sldMkLst>
        <pc:spChg chg="mod">
          <ac:chgData name="Huld Hafliðadóttir" userId="b3d0f4dd-0fb2-42e8-96ed-597eeedce3d0" providerId="ADAL" clId="{6CD593E2-DD44-4501-B0E6-815BEDEEAB00}" dt="2021-12-14T15:35:02.422" v="17829" actId="20577"/>
          <ac:spMkLst>
            <pc:docMk/>
            <pc:sldMk cId="2011857857" sldId="304"/>
            <ac:spMk id="2" creationId="{695BED3B-A927-5749-BCE4-9316D88303DC}"/>
          </ac:spMkLst>
        </pc:spChg>
        <pc:spChg chg="mod">
          <ac:chgData name="Huld Hafliðadóttir" userId="b3d0f4dd-0fb2-42e8-96ed-597eeedce3d0" providerId="ADAL" clId="{6CD593E2-DD44-4501-B0E6-815BEDEEAB00}" dt="2021-12-14T15:17:37.645" v="17054" actId="255"/>
          <ac:spMkLst>
            <pc:docMk/>
            <pc:sldMk cId="2011857857" sldId="304"/>
            <ac:spMk id="3" creationId="{CA04A958-5E44-C442-A1A8-757C2688CF89}"/>
          </ac:spMkLst>
        </pc:spChg>
      </pc:sldChg>
      <pc:sldChg chg="modSp mod">
        <pc:chgData name="Huld Hafliðadóttir" userId="b3d0f4dd-0fb2-42e8-96ed-597eeedce3d0" providerId="ADAL" clId="{6CD593E2-DD44-4501-B0E6-815BEDEEAB00}" dt="2021-12-13T14:26:24.795" v="7553" actId="20577"/>
        <pc:sldMkLst>
          <pc:docMk/>
          <pc:sldMk cId="2926143196" sldId="306"/>
        </pc:sldMkLst>
        <pc:spChg chg="mod">
          <ac:chgData name="Huld Hafliðadóttir" userId="b3d0f4dd-0fb2-42e8-96ed-597eeedce3d0" providerId="ADAL" clId="{6CD593E2-DD44-4501-B0E6-815BEDEEAB00}" dt="2021-12-13T14:26:24.795" v="7553" actId="20577"/>
          <ac:spMkLst>
            <pc:docMk/>
            <pc:sldMk cId="2926143196" sldId="306"/>
            <ac:spMk id="2" creationId="{4462037C-91B3-CE43-8BCF-2E139957A4F9}"/>
          </ac:spMkLst>
        </pc:spChg>
      </pc:sldChg>
      <pc:sldChg chg="modSp mod">
        <pc:chgData name="Huld Hafliðadóttir" userId="b3d0f4dd-0fb2-42e8-96ed-597eeedce3d0" providerId="ADAL" clId="{6CD593E2-DD44-4501-B0E6-815BEDEEAB00}" dt="2021-12-13T14:36:49.883" v="8168" actId="20577"/>
        <pc:sldMkLst>
          <pc:docMk/>
          <pc:sldMk cId="288384030" sldId="307"/>
        </pc:sldMkLst>
        <pc:spChg chg="mod">
          <ac:chgData name="Huld Hafliðadóttir" userId="b3d0f4dd-0fb2-42e8-96ed-597eeedce3d0" providerId="ADAL" clId="{6CD593E2-DD44-4501-B0E6-815BEDEEAB00}" dt="2021-12-13T14:36:49.883" v="8168" actId="20577"/>
          <ac:spMkLst>
            <pc:docMk/>
            <pc:sldMk cId="288384030" sldId="307"/>
            <ac:spMk id="3" creationId="{CA04A958-5E44-C442-A1A8-757C2688CF89}"/>
          </ac:spMkLst>
        </pc:spChg>
        <pc:spChg chg="mod">
          <ac:chgData name="Huld Hafliðadóttir" userId="b3d0f4dd-0fb2-42e8-96ed-597eeedce3d0" providerId="ADAL" clId="{6CD593E2-DD44-4501-B0E6-815BEDEEAB00}" dt="2021-12-13T14:36:27.608" v="8114" actId="14100"/>
          <ac:spMkLst>
            <pc:docMk/>
            <pc:sldMk cId="288384030" sldId="307"/>
            <ac:spMk id="5" creationId="{1714B189-CA00-8542-AA27-7984A998177C}"/>
          </ac:spMkLst>
        </pc:spChg>
      </pc:sldChg>
      <pc:sldChg chg="modSp mod">
        <pc:chgData name="Huld Hafliðadóttir" userId="b3d0f4dd-0fb2-42e8-96ed-597eeedce3d0" providerId="ADAL" clId="{6CD593E2-DD44-4501-B0E6-815BEDEEAB00}" dt="2021-12-14T12:09:46.204" v="12450" actId="1076"/>
        <pc:sldMkLst>
          <pc:docMk/>
          <pc:sldMk cId="549420680" sldId="313"/>
        </pc:sldMkLst>
        <pc:spChg chg="mod">
          <ac:chgData name="Huld Hafliðadóttir" userId="b3d0f4dd-0fb2-42e8-96ed-597eeedce3d0" providerId="ADAL" clId="{6CD593E2-DD44-4501-B0E6-815BEDEEAB00}" dt="2021-12-14T12:07:11.978" v="12157" actId="20577"/>
          <ac:spMkLst>
            <pc:docMk/>
            <pc:sldMk cId="549420680" sldId="313"/>
            <ac:spMk id="2" creationId="{0290FFE0-F60A-4971-8491-7C474C7D0731}"/>
          </ac:spMkLst>
        </pc:spChg>
        <pc:spChg chg="mod">
          <ac:chgData name="Huld Hafliðadóttir" userId="b3d0f4dd-0fb2-42e8-96ed-597eeedce3d0" providerId="ADAL" clId="{6CD593E2-DD44-4501-B0E6-815BEDEEAB00}" dt="2021-12-14T12:09:46.204" v="12450" actId="1076"/>
          <ac:spMkLst>
            <pc:docMk/>
            <pc:sldMk cId="549420680" sldId="313"/>
            <ac:spMk id="4" creationId="{26DF9539-E22A-7D48-BE8D-79452456D7A1}"/>
          </ac:spMkLst>
        </pc:spChg>
        <pc:spChg chg="mod">
          <ac:chgData name="Huld Hafliðadóttir" userId="b3d0f4dd-0fb2-42e8-96ed-597eeedce3d0" providerId="ADAL" clId="{6CD593E2-DD44-4501-B0E6-815BEDEEAB00}" dt="2021-12-14T12:08:20.333" v="12382" actId="20577"/>
          <ac:spMkLst>
            <pc:docMk/>
            <pc:sldMk cId="549420680" sldId="313"/>
            <ac:spMk id="6" creationId="{98E5FA58-6E9A-9048-A4A9-0A72CC54B820}"/>
          </ac:spMkLst>
        </pc:spChg>
      </pc:sldChg>
      <pc:sldChg chg="modSp mod">
        <pc:chgData name="Huld Hafliðadóttir" userId="b3d0f4dd-0fb2-42e8-96ed-597eeedce3d0" providerId="ADAL" clId="{6CD593E2-DD44-4501-B0E6-815BEDEEAB00}" dt="2021-12-13T14:47:00.357" v="9095" actId="20577"/>
        <pc:sldMkLst>
          <pc:docMk/>
          <pc:sldMk cId="2193445019" sldId="315"/>
        </pc:sldMkLst>
        <pc:spChg chg="mod">
          <ac:chgData name="Huld Hafliðadóttir" userId="b3d0f4dd-0fb2-42e8-96ed-597eeedce3d0" providerId="ADAL" clId="{6CD593E2-DD44-4501-B0E6-815BEDEEAB00}" dt="2021-12-13T14:47:00.357" v="9095" actId="20577"/>
          <ac:spMkLst>
            <pc:docMk/>
            <pc:sldMk cId="2193445019" sldId="315"/>
            <ac:spMk id="2" creationId="{A4827D36-3F47-4A40-A739-B25A1A225F14}"/>
          </ac:spMkLst>
        </pc:spChg>
        <pc:spChg chg="mod">
          <ac:chgData name="Huld Hafliðadóttir" userId="b3d0f4dd-0fb2-42e8-96ed-597eeedce3d0" providerId="ADAL" clId="{6CD593E2-DD44-4501-B0E6-815BEDEEAB00}" dt="2021-12-13T14:36:42.022" v="8145" actId="20577"/>
          <ac:spMkLst>
            <pc:docMk/>
            <pc:sldMk cId="2193445019" sldId="315"/>
            <ac:spMk id="3" creationId="{1FE4FCB2-873B-4A45-B44B-9ABBDE078AFB}"/>
          </ac:spMkLst>
        </pc:spChg>
      </pc:sldChg>
      <pc:sldChg chg="modSp mod">
        <pc:chgData name="Huld Hafliðadóttir" userId="b3d0f4dd-0fb2-42e8-96ed-597eeedce3d0" providerId="ADAL" clId="{6CD593E2-DD44-4501-B0E6-815BEDEEAB00}" dt="2021-12-14T13:42:49.037" v="12943" actId="20577"/>
        <pc:sldMkLst>
          <pc:docMk/>
          <pc:sldMk cId="1796468702" sldId="318"/>
        </pc:sldMkLst>
        <pc:spChg chg="mod">
          <ac:chgData name="Huld Hafliðadóttir" userId="b3d0f4dd-0fb2-42e8-96ed-597eeedce3d0" providerId="ADAL" clId="{6CD593E2-DD44-4501-B0E6-815BEDEEAB00}" dt="2021-12-14T13:30:10.668" v="12538" actId="1076"/>
          <ac:spMkLst>
            <pc:docMk/>
            <pc:sldMk cId="1796468702" sldId="318"/>
            <ac:spMk id="2" creationId="{FDB6AC8B-5E91-644C-B004-B8D0587A9B02}"/>
          </ac:spMkLst>
        </pc:spChg>
        <pc:spChg chg="mod">
          <ac:chgData name="Huld Hafliðadóttir" userId="b3d0f4dd-0fb2-42e8-96ed-597eeedce3d0" providerId="ADAL" clId="{6CD593E2-DD44-4501-B0E6-815BEDEEAB00}" dt="2021-12-14T13:42:49.037" v="12943" actId="20577"/>
          <ac:spMkLst>
            <pc:docMk/>
            <pc:sldMk cId="1796468702" sldId="318"/>
            <ac:spMk id="3" creationId="{C8484C65-6778-8B49-BEC8-579611C9FB35}"/>
          </ac:spMkLst>
        </pc:spChg>
      </pc:sldChg>
      <pc:sldChg chg="modSp">
        <pc:chgData name="Huld Hafliðadóttir" userId="b3d0f4dd-0fb2-42e8-96ed-597eeedce3d0" providerId="ADAL" clId="{6CD593E2-DD44-4501-B0E6-815BEDEEAB00}" dt="2021-12-14T14:01:20.244" v="13702" actId="20577"/>
        <pc:sldMkLst>
          <pc:docMk/>
          <pc:sldMk cId="1138817948" sldId="319"/>
        </pc:sldMkLst>
        <pc:graphicFrameChg chg="mod">
          <ac:chgData name="Huld Hafliðadóttir" userId="b3d0f4dd-0fb2-42e8-96ed-597eeedce3d0" providerId="ADAL" clId="{6CD593E2-DD44-4501-B0E6-815BEDEEAB00}" dt="2021-12-14T14:01:20.244" v="13702" actId="20577"/>
          <ac:graphicFrameMkLst>
            <pc:docMk/>
            <pc:sldMk cId="1138817948" sldId="319"/>
            <ac:graphicFrameMk id="7" creationId="{D0A04EE1-8DAB-D543-8445-6DDDF5C468AA}"/>
          </ac:graphicFrameMkLst>
        </pc:graphicFrameChg>
      </pc:sldChg>
      <pc:sldChg chg="modSp">
        <pc:chgData name="Huld Hafliðadóttir" userId="b3d0f4dd-0fb2-42e8-96ed-597eeedce3d0" providerId="ADAL" clId="{6CD593E2-DD44-4501-B0E6-815BEDEEAB00}" dt="2021-12-14T14:11:42.899" v="14307" actId="20577"/>
        <pc:sldMkLst>
          <pc:docMk/>
          <pc:sldMk cId="255677886" sldId="320"/>
        </pc:sldMkLst>
        <pc:graphicFrameChg chg="mod">
          <ac:chgData name="Huld Hafliðadóttir" userId="b3d0f4dd-0fb2-42e8-96ed-597eeedce3d0" providerId="ADAL" clId="{6CD593E2-DD44-4501-B0E6-815BEDEEAB00}" dt="2021-12-14T14:11:42.899" v="14307" actId="20577"/>
          <ac:graphicFrameMkLst>
            <pc:docMk/>
            <pc:sldMk cId="255677886" sldId="320"/>
            <ac:graphicFrameMk id="4" creationId="{7CED4BC9-EDA2-B542-B8D5-10FEEDED0D43}"/>
          </ac:graphicFrameMkLst>
        </pc:graphicFrameChg>
      </pc:sldChg>
      <pc:sldChg chg="modSp">
        <pc:chgData name="Huld Hafliðadóttir" userId="b3d0f4dd-0fb2-42e8-96ed-597eeedce3d0" providerId="ADAL" clId="{6CD593E2-DD44-4501-B0E6-815BEDEEAB00}" dt="2021-12-14T14:19:56.566" v="14652" actId="20577"/>
        <pc:sldMkLst>
          <pc:docMk/>
          <pc:sldMk cId="1700427256" sldId="322"/>
        </pc:sldMkLst>
        <pc:graphicFrameChg chg="mod">
          <ac:chgData name="Huld Hafliðadóttir" userId="b3d0f4dd-0fb2-42e8-96ed-597eeedce3d0" providerId="ADAL" clId="{6CD593E2-DD44-4501-B0E6-815BEDEEAB00}" dt="2021-12-14T14:19:56.566" v="14652" actId="20577"/>
          <ac:graphicFrameMkLst>
            <pc:docMk/>
            <pc:sldMk cId="1700427256" sldId="322"/>
            <ac:graphicFrameMk id="4" creationId="{21D4E238-202D-664C-B408-BC506E6B1E3A}"/>
          </ac:graphicFrameMkLst>
        </pc:graphicFrameChg>
      </pc:sldChg>
      <pc:sldChg chg="modSp mod">
        <pc:chgData name="Huld Hafliðadóttir" userId="b3d0f4dd-0fb2-42e8-96ed-597eeedce3d0" providerId="ADAL" clId="{6CD593E2-DD44-4501-B0E6-815BEDEEAB00}" dt="2021-12-14T14:47:37.862" v="15841" actId="20577"/>
        <pc:sldMkLst>
          <pc:docMk/>
          <pc:sldMk cId="1001368930" sldId="332"/>
        </pc:sldMkLst>
        <pc:spChg chg="mod">
          <ac:chgData name="Huld Hafliðadóttir" userId="b3d0f4dd-0fb2-42e8-96ed-597eeedce3d0" providerId="ADAL" clId="{6CD593E2-DD44-4501-B0E6-815BEDEEAB00}" dt="2021-12-14T14:47:37.862" v="15841" actId="20577"/>
          <ac:spMkLst>
            <pc:docMk/>
            <pc:sldMk cId="1001368930" sldId="332"/>
            <ac:spMk id="2" creationId="{A8D91C69-B5DE-634B-9D65-0EC5E80423A1}"/>
          </ac:spMkLst>
        </pc:spChg>
        <pc:spChg chg="mod">
          <ac:chgData name="Huld Hafliðadóttir" userId="b3d0f4dd-0fb2-42e8-96ed-597eeedce3d0" providerId="ADAL" clId="{6CD593E2-DD44-4501-B0E6-815BEDEEAB00}" dt="2021-12-14T14:20:25.370" v="14666" actId="20577"/>
          <ac:spMkLst>
            <pc:docMk/>
            <pc:sldMk cId="1001368930" sldId="332"/>
            <ac:spMk id="3" creationId="{86934F6A-CC3B-8F4E-8CFF-74F1A470BA31}"/>
          </ac:spMkLst>
        </pc:spChg>
      </pc:sldChg>
      <pc:sldChg chg="modSp mod">
        <pc:chgData name="Huld Hafliðadóttir" userId="b3d0f4dd-0fb2-42e8-96ed-597eeedce3d0" providerId="ADAL" clId="{6CD593E2-DD44-4501-B0E6-815BEDEEAB00}" dt="2021-12-14T15:03:28.029" v="16627" actId="20577"/>
        <pc:sldMkLst>
          <pc:docMk/>
          <pc:sldMk cId="344292669" sldId="333"/>
        </pc:sldMkLst>
        <pc:spChg chg="mod">
          <ac:chgData name="Huld Hafliðadóttir" userId="b3d0f4dd-0fb2-42e8-96ed-597eeedce3d0" providerId="ADAL" clId="{6CD593E2-DD44-4501-B0E6-815BEDEEAB00}" dt="2021-12-14T14:50:57.764" v="16071" actId="20577"/>
          <ac:spMkLst>
            <pc:docMk/>
            <pc:sldMk cId="344292669" sldId="333"/>
            <ac:spMk id="4" creationId="{577FC7DA-0FF8-1C4D-9418-2B0073601F94}"/>
          </ac:spMkLst>
        </pc:spChg>
        <pc:graphicFrameChg chg="mod">
          <ac:chgData name="Huld Hafliðadóttir" userId="b3d0f4dd-0fb2-42e8-96ed-597eeedce3d0" providerId="ADAL" clId="{6CD593E2-DD44-4501-B0E6-815BEDEEAB00}" dt="2021-12-14T15:03:28.029" v="16627" actId="20577"/>
          <ac:graphicFrameMkLst>
            <pc:docMk/>
            <pc:sldMk cId="344292669" sldId="333"/>
            <ac:graphicFrameMk id="3" creationId="{AF1D7D4F-CBB8-694F-B05F-E62DB0811D7C}"/>
          </ac:graphicFrameMkLst>
        </pc:graphicFrameChg>
      </pc:sldChg>
      <pc:sldChg chg="modSp mod">
        <pc:chgData name="Huld Hafliðadóttir" userId="b3d0f4dd-0fb2-42e8-96ed-597eeedce3d0" providerId="ADAL" clId="{6CD593E2-DD44-4501-B0E6-815BEDEEAB00}" dt="2021-12-14T11:49:36.357" v="11730" actId="20577"/>
        <pc:sldMkLst>
          <pc:docMk/>
          <pc:sldMk cId="707823607" sldId="342"/>
        </pc:sldMkLst>
        <pc:spChg chg="mod">
          <ac:chgData name="Huld Hafliðadóttir" userId="b3d0f4dd-0fb2-42e8-96ed-597eeedce3d0" providerId="ADAL" clId="{6CD593E2-DD44-4501-B0E6-815BEDEEAB00}" dt="2021-12-13T15:13:20.695" v="10984" actId="20577"/>
          <ac:spMkLst>
            <pc:docMk/>
            <pc:sldMk cId="707823607" sldId="342"/>
            <ac:spMk id="2" creationId="{EE5D4D61-91CC-2044-A096-04FCFE30AFE9}"/>
          </ac:spMkLst>
        </pc:spChg>
        <pc:spChg chg="mod">
          <ac:chgData name="Huld Hafliðadóttir" userId="b3d0f4dd-0fb2-42e8-96ed-597eeedce3d0" providerId="ADAL" clId="{6CD593E2-DD44-4501-B0E6-815BEDEEAB00}" dt="2021-12-14T11:49:36.357" v="11730" actId="20577"/>
          <ac:spMkLst>
            <pc:docMk/>
            <pc:sldMk cId="707823607" sldId="342"/>
            <ac:spMk id="3" creationId="{1A1CDBF9-4EDA-284A-A1A7-DD38335B8EC8}"/>
          </ac:spMkLst>
        </pc:spChg>
      </pc:sldChg>
      <pc:sldChg chg="modSp">
        <pc:chgData name="Huld Hafliðadóttir" userId="b3d0f4dd-0fb2-42e8-96ed-597eeedce3d0" providerId="ADAL" clId="{6CD593E2-DD44-4501-B0E6-815BEDEEAB00}" dt="2021-12-14T15:17:03.401" v="17011" actId="20577"/>
        <pc:sldMkLst>
          <pc:docMk/>
          <pc:sldMk cId="1327216415" sldId="343"/>
        </pc:sldMkLst>
        <pc:graphicFrameChg chg="mod">
          <ac:chgData name="Huld Hafliðadóttir" userId="b3d0f4dd-0fb2-42e8-96ed-597eeedce3d0" providerId="ADAL" clId="{6CD593E2-DD44-4501-B0E6-815BEDEEAB00}" dt="2021-12-14T15:17:03.401" v="17011" actId="20577"/>
          <ac:graphicFrameMkLst>
            <pc:docMk/>
            <pc:sldMk cId="1327216415" sldId="343"/>
            <ac:graphicFrameMk id="3" creationId="{AF1D7D4F-CBB8-694F-B05F-E62DB0811D7C}"/>
          </ac:graphicFrameMkLst>
        </pc:graphicFrameChg>
      </pc:sldChg>
      <pc:sldChg chg="modSp mod">
        <pc:chgData name="Huld Hafliðadóttir" userId="b3d0f4dd-0fb2-42e8-96ed-597eeedce3d0" providerId="ADAL" clId="{6CD593E2-DD44-4501-B0E6-815BEDEEAB00}" dt="2021-12-14T15:43:31.203" v="18743" actId="20577"/>
        <pc:sldMkLst>
          <pc:docMk/>
          <pc:sldMk cId="2342282895" sldId="345"/>
        </pc:sldMkLst>
        <pc:spChg chg="mod">
          <ac:chgData name="Huld Hafliðadóttir" userId="b3d0f4dd-0fb2-42e8-96ed-597eeedce3d0" providerId="ADAL" clId="{6CD593E2-DD44-4501-B0E6-815BEDEEAB00}" dt="2021-12-14T15:37:35.927" v="18042" actId="20577"/>
          <ac:spMkLst>
            <pc:docMk/>
            <pc:sldMk cId="2342282895" sldId="345"/>
            <ac:spMk id="10" creationId="{7344A23B-2389-4CFC-8920-E29843BE20B3}"/>
          </ac:spMkLst>
        </pc:spChg>
        <pc:spChg chg="mod">
          <ac:chgData name="Huld Hafliðadóttir" userId="b3d0f4dd-0fb2-42e8-96ed-597eeedce3d0" providerId="ADAL" clId="{6CD593E2-DD44-4501-B0E6-815BEDEEAB00}" dt="2021-12-14T15:41:42.340" v="18477" actId="20577"/>
          <ac:spMkLst>
            <pc:docMk/>
            <pc:sldMk cId="2342282895" sldId="345"/>
            <ac:spMk id="11" creationId="{87162A43-C45E-432C-B41C-37390FC74FF9}"/>
          </ac:spMkLst>
        </pc:spChg>
        <pc:spChg chg="mod">
          <ac:chgData name="Huld Hafliðadóttir" userId="b3d0f4dd-0fb2-42e8-96ed-597eeedce3d0" providerId="ADAL" clId="{6CD593E2-DD44-4501-B0E6-815BEDEEAB00}" dt="2021-12-14T15:42:54.572" v="18637" actId="20577"/>
          <ac:spMkLst>
            <pc:docMk/>
            <pc:sldMk cId="2342282895" sldId="345"/>
            <ac:spMk id="22" creationId="{FD4DEAD9-FFD6-48C0-B515-3D5EF888DCC5}"/>
          </ac:spMkLst>
        </pc:spChg>
        <pc:spChg chg="mod">
          <ac:chgData name="Huld Hafliðadóttir" userId="b3d0f4dd-0fb2-42e8-96ed-597eeedce3d0" providerId="ADAL" clId="{6CD593E2-DD44-4501-B0E6-815BEDEEAB00}" dt="2021-12-14T15:43:31.203" v="18743" actId="20577"/>
          <ac:spMkLst>
            <pc:docMk/>
            <pc:sldMk cId="2342282895" sldId="345"/>
            <ac:spMk id="23" creationId="{8B829E9F-3F52-42FD-B2C9-14992DCE9C65}"/>
          </ac:spMkLst>
        </pc:spChg>
        <pc:spChg chg="mod">
          <ac:chgData name="Huld Hafliðadóttir" userId="b3d0f4dd-0fb2-42e8-96ed-597eeedce3d0" providerId="ADAL" clId="{6CD593E2-DD44-4501-B0E6-815BEDEEAB00}" dt="2021-12-14T15:42:26.887" v="18597" actId="20577"/>
          <ac:spMkLst>
            <pc:docMk/>
            <pc:sldMk cId="2342282895" sldId="345"/>
            <ac:spMk id="25" creationId="{00000000-0000-0000-0000-000000000000}"/>
          </ac:spMkLst>
        </pc:spChg>
        <pc:spChg chg="mod">
          <ac:chgData name="Huld Hafliðadóttir" userId="b3d0f4dd-0fb2-42e8-96ed-597eeedce3d0" providerId="ADAL" clId="{6CD593E2-DD44-4501-B0E6-815BEDEEAB00}" dt="2021-12-14T15:42:22.260" v="18585" actId="20577"/>
          <ac:spMkLst>
            <pc:docMk/>
            <pc:sldMk cId="2342282895" sldId="345"/>
            <ac:spMk id="27" creationId="{00000000-0000-0000-0000-000000000000}"/>
          </ac:spMkLst>
        </pc:spChg>
        <pc:spChg chg="mod">
          <ac:chgData name="Huld Hafliðadóttir" userId="b3d0f4dd-0fb2-42e8-96ed-597eeedce3d0" providerId="ADAL" clId="{6CD593E2-DD44-4501-B0E6-815BEDEEAB00}" dt="2021-12-14T15:37:28.212" v="18020" actId="20577"/>
          <ac:spMkLst>
            <pc:docMk/>
            <pc:sldMk cId="2342282895" sldId="345"/>
            <ac:spMk id="63" creationId="{F4478866-DC00-4A15-AA8F-ABE6BFB2FBC3}"/>
          </ac:spMkLst>
        </pc:spChg>
      </pc:sldChg>
      <pc:sldChg chg="modSp mod">
        <pc:chgData name="Huld Hafliðadóttir" userId="b3d0f4dd-0fb2-42e8-96ed-597eeedce3d0" providerId="ADAL" clId="{6CD593E2-DD44-4501-B0E6-815BEDEEAB00}" dt="2021-12-14T15:36:04.437" v="17936" actId="14100"/>
        <pc:sldMkLst>
          <pc:docMk/>
          <pc:sldMk cId="1052043320" sldId="347"/>
        </pc:sldMkLst>
        <pc:spChg chg="mod">
          <ac:chgData name="Huld Hafliðadóttir" userId="b3d0f4dd-0fb2-42e8-96ed-597eeedce3d0" providerId="ADAL" clId="{6CD593E2-DD44-4501-B0E6-815BEDEEAB00}" dt="2021-12-14T15:36:04.437" v="17936" actId="14100"/>
          <ac:spMkLst>
            <pc:docMk/>
            <pc:sldMk cId="1052043320" sldId="347"/>
            <ac:spMk id="2" creationId="{DDAE14C3-1AC7-7A4D-A8BB-A768396676C2}"/>
          </ac:spMkLst>
        </pc:spChg>
      </pc:sldChg>
      <pc:sldChg chg="modSp mod">
        <pc:chgData name="Huld Hafliðadóttir" userId="b3d0f4dd-0fb2-42e8-96ed-597eeedce3d0" providerId="ADAL" clId="{6CD593E2-DD44-4501-B0E6-815BEDEEAB00}" dt="2021-12-14T15:36:28.924" v="17986" actId="1076"/>
        <pc:sldMkLst>
          <pc:docMk/>
          <pc:sldMk cId="2318283704" sldId="348"/>
        </pc:sldMkLst>
        <pc:spChg chg="mod">
          <ac:chgData name="Huld Hafliðadóttir" userId="b3d0f4dd-0fb2-42e8-96ed-597eeedce3d0" providerId="ADAL" clId="{6CD593E2-DD44-4501-B0E6-815BEDEEAB00}" dt="2021-12-14T15:36:23.560" v="17985" actId="14100"/>
          <ac:spMkLst>
            <pc:docMk/>
            <pc:sldMk cId="2318283704" sldId="348"/>
            <ac:spMk id="2" creationId="{DDAE14C3-1AC7-7A4D-A8BB-A768396676C2}"/>
          </ac:spMkLst>
        </pc:spChg>
        <pc:graphicFrameChg chg="mod">
          <ac:chgData name="Huld Hafliðadóttir" userId="b3d0f4dd-0fb2-42e8-96ed-597eeedce3d0" providerId="ADAL" clId="{6CD593E2-DD44-4501-B0E6-815BEDEEAB00}" dt="2021-12-14T15:36:28.924" v="17986" actId="1076"/>
          <ac:graphicFrameMkLst>
            <pc:docMk/>
            <pc:sldMk cId="2318283704" sldId="348"/>
            <ac:graphicFrameMk id="10" creationId="{08DB2C94-3225-C94D-B489-C73D67C84ED8}"/>
          </ac:graphicFrameMkLst>
        </pc:graphicFrameChg>
      </pc:sldChg>
      <pc:sldChg chg="modSp mod">
        <pc:chgData name="Huld Hafliðadóttir" userId="b3d0f4dd-0fb2-42e8-96ed-597eeedce3d0" providerId="ADAL" clId="{6CD593E2-DD44-4501-B0E6-815BEDEEAB00}" dt="2021-12-13T12:50:41.398" v="6386" actId="20577"/>
        <pc:sldMkLst>
          <pc:docMk/>
          <pc:sldMk cId="1856405502" sldId="349"/>
        </pc:sldMkLst>
        <pc:spChg chg="mod">
          <ac:chgData name="Huld Hafliðadóttir" userId="b3d0f4dd-0fb2-42e8-96ed-597eeedce3d0" providerId="ADAL" clId="{6CD593E2-DD44-4501-B0E6-815BEDEEAB00}" dt="2021-12-13T12:50:41.398" v="6386" actId="20577"/>
          <ac:spMkLst>
            <pc:docMk/>
            <pc:sldMk cId="1856405502" sldId="349"/>
            <ac:spMk id="2" creationId="{5DE8556A-CA86-5647-AC3B-2BAC23C36B09}"/>
          </ac:spMkLst>
        </pc:spChg>
        <pc:spChg chg="mod">
          <ac:chgData name="Huld Hafliðadóttir" userId="b3d0f4dd-0fb2-42e8-96ed-597eeedce3d0" providerId="ADAL" clId="{6CD593E2-DD44-4501-B0E6-815BEDEEAB00}" dt="2021-12-13T12:24:26.794" v="5495" actId="20577"/>
          <ac:spMkLst>
            <pc:docMk/>
            <pc:sldMk cId="1856405502" sldId="349"/>
            <ac:spMk id="3" creationId="{5A3E74CC-01E8-42D4-8162-6A464D7BB823}"/>
          </ac:spMkLst>
        </pc:spChg>
      </pc:sldChg>
      <pc:sldChg chg="modSp mod">
        <pc:chgData name="Huld Hafliðadóttir" userId="b3d0f4dd-0fb2-42e8-96ed-597eeedce3d0" providerId="ADAL" clId="{6CD593E2-DD44-4501-B0E6-815BEDEEAB00}" dt="2021-12-14T12:06:46.246" v="12121" actId="20577"/>
        <pc:sldMkLst>
          <pc:docMk/>
          <pc:sldMk cId="623100564" sldId="350"/>
        </pc:sldMkLst>
        <pc:spChg chg="mod">
          <ac:chgData name="Huld Hafliðadóttir" userId="b3d0f4dd-0fb2-42e8-96ed-597eeedce3d0" providerId="ADAL" clId="{6CD593E2-DD44-4501-B0E6-815BEDEEAB00}" dt="2021-12-14T12:02:41.514" v="11755" actId="20577"/>
          <ac:spMkLst>
            <pc:docMk/>
            <pc:sldMk cId="623100564" sldId="350"/>
            <ac:spMk id="3" creationId="{BFE16883-55D5-EC4D-A42F-CE51AB496DDF}"/>
          </ac:spMkLst>
        </pc:spChg>
        <pc:graphicFrameChg chg="mod">
          <ac:chgData name="Huld Hafliðadóttir" userId="b3d0f4dd-0fb2-42e8-96ed-597eeedce3d0" providerId="ADAL" clId="{6CD593E2-DD44-4501-B0E6-815BEDEEAB00}" dt="2021-12-14T12:06:46.246" v="12121" actId="20577"/>
          <ac:graphicFrameMkLst>
            <pc:docMk/>
            <pc:sldMk cId="623100564" sldId="350"/>
            <ac:graphicFrameMk id="4" creationId="{C95818DC-A2C5-4F43-B143-4AF6D3038A81}"/>
          </ac:graphicFrameMkLst>
        </pc:graphicFrameChg>
      </pc:sldChg>
      <pc:sldChg chg="modSp mod">
        <pc:chgData name="Huld Hafliðadóttir" userId="b3d0f4dd-0fb2-42e8-96ed-597eeedce3d0" providerId="ADAL" clId="{6CD593E2-DD44-4501-B0E6-815BEDEEAB00}" dt="2021-12-14T15:40:07.203" v="18214" actId="20577"/>
        <pc:sldMkLst>
          <pc:docMk/>
          <pc:sldMk cId="853930134" sldId="355"/>
        </pc:sldMkLst>
        <pc:spChg chg="mod">
          <ac:chgData name="Huld Hafliðadóttir" userId="b3d0f4dd-0fb2-42e8-96ed-597eeedce3d0" providerId="ADAL" clId="{6CD593E2-DD44-4501-B0E6-815BEDEEAB00}" dt="2021-12-14T15:39:11.016" v="18078" actId="20577"/>
          <ac:spMkLst>
            <pc:docMk/>
            <pc:sldMk cId="853930134" sldId="355"/>
            <ac:spMk id="22" creationId="{FD4DEAD9-FFD6-48C0-B515-3D5EF888DCC5}"/>
          </ac:spMkLst>
        </pc:spChg>
        <pc:spChg chg="mod">
          <ac:chgData name="Huld Hafliðadóttir" userId="b3d0f4dd-0fb2-42e8-96ed-597eeedce3d0" providerId="ADAL" clId="{6CD593E2-DD44-4501-B0E6-815BEDEEAB00}" dt="2021-12-14T15:40:07.203" v="18214" actId="20577"/>
          <ac:spMkLst>
            <pc:docMk/>
            <pc:sldMk cId="853930134" sldId="355"/>
            <ac:spMk id="23" creationId="{8B829E9F-3F52-42FD-B2C9-14992DCE9C65}"/>
          </ac:spMkLst>
        </pc:spChg>
        <pc:spChg chg="mod">
          <ac:chgData name="Huld Hafliðadóttir" userId="b3d0f4dd-0fb2-42e8-96ed-597eeedce3d0" providerId="ADAL" clId="{6CD593E2-DD44-4501-B0E6-815BEDEEAB00}" dt="2021-12-14T15:37:54.967" v="18057" actId="20577"/>
          <ac:spMkLst>
            <pc:docMk/>
            <pc:sldMk cId="853930134" sldId="355"/>
            <ac:spMk id="63" creationId="{F4478866-DC00-4A15-AA8F-ABE6BFB2FBC3}"/>
          </ac:spMkLst>
        </pc:spChg>
      </pc:sldChg>
    </pc:docChg>
  </pc:docChgLst>
  <pc:docChgLst>
    <pc:chgData name="Huld Hafliðadóttir" userId="S::huld@hac.is::b3d0f4dd-0fb2-42e8-96ed-597eeedce3d0" providerId="AD" clId="Web-{4B9A7D3A-03B0-BEBD-341A-4C6B6A173A5A}"/>
    <pc:docChg chg="modSld">
      <pc:chgData name="Huld Hafliðadóttir" userId="S::huld@hac.is::b3d0f4dd-0fb2-42e8-96ed-597eeedce3d0" providerId="AD" clId="Web-{4B9A7D3A-03B0-BEBD-341A-4C6B6A173A5A}" dt="2021-12-13T14:21:22.681" v="422" actId="14100"/>
      <pc:docMkLst>
        <pc:docMk/>
      </pc:docMkLst>
      <pc:sldChg chg="modSp">
        <pc:chgData name="Huld Hafliðadóttir" userId="S::huld@hac.is::b3d0f4dd-0fb2-42e8-96ed-597eeedce3d0" providerId="AD" clId="Web-{4B9A7D3A-03B0-BEBD-341A-4C6B6A173A5A}" dt="2021-12-13T14:12:30.761" v="11" actId="20577"/>
        <pc:sldMkLst>
          <pc:docMk/>
          <pc:sldMk cId="1527932408" sldId="286"/>
        </pc:sldMkLst>
        <pc:spChg chg="mod">
          <ac:chgData name="Huld Hafliðadóttir" userId="S::huld@hac.is::b3d0f4dd-0fb2-42e8-96ed-597eeedce3d0" providerId="AD" clId="Web-{4B9A7D3A-03B0-BEBD-341A-4C6B6A173A5A}" dt="2021-12-13T14:12:30.761" v="11" actId="20577"/>
          <ac:spMkLst>
            <pc:docMk/>
            <pc:sldMk cId="1527932408" sldId="286"/>
            <ac:spMk id="2" creationId="{6897A422-52C1-0E4B-8AC6-CE813B78DDBB}"/>
          </ac:spMkLst>
        </pc:spChg>
      </pc:sldChg>
      <pc:sldChg chg="modSp">
        <pc:chgData name="Huld Hafliðadóttir" userId="S::huld@hac.is::b3d0f4dd-0fb2-42e8-96ed-597eeedce3d0" providerId="AD" clId="Web-{4B9A7D3A-03B0-BEBD-341A-4C6B6A173A5A}" dt="2021-12-13T14:21:13.103" v="403" actId="20577"/>
        <pc:sldMkLst>
          <pc:docMk/>
          <pc:sldMk cId="3219684270" sldId="300"/>
        </pc:sldMkLst>
        <pc:spChg chg="mod">
          <ac:chgData name="Huld Hafliðadóttir" userId="S::huld@hac.is::b3d0f4dd-0fb2-42e8-96ed-597eeedce3d0" providerId="AD" clId="Web-{4B9A7D3A-03B0-BEBD-341A-4C6B6A173A5A}" dt="2021-12-13T14:21:13.103" v="403" actId="20577"/>
          <ac:spMkLst>
            <pc:docMk/>
            <pc:sldMk cId="3219684270" sldId="300"/>
            <ac:spMk id="5" creationId="{1714B189-CA00-8542-AA27-7984A998177C}"/>
          </ac:spMkLst>
        </pc:spChg>
      </pc:sldChg>
      <pc:sldChg chg="modSp">
        <pc:chgData name="Huld Hafliðadóttir" userId="S::huld@hac.is::b3d0f4dd-0fb2-42e8-96ed-597eeedce3d0" providerId="AD" clId="Web-{4B9A7D3A-03B0-BEBD-341A-4C6B6A173A5A}" dt="2021-12-13T14:21:22.681" v="422" actId="14100"/>
        <pc:sldMkLst>
          <pc:docMk/>
          <pc:sldMk cId="2926143196" sldId="306"/>
        </pc:sldMkLst>
        <pc:spChg chg="mod">
          <ac:chgData name="Huld Hafliðadóttir" userId="S::huld@hac.is::b3d0f4dd-0fb2-42e8-96ed-597eeedce3d0" providerId="AD" clId="Web-{4B9A7D3A-03B0-BEBD-341A-4C6B6A173A5A}" dt="2021-12-13T14:21:22.681" v="422" actId="14100"/>
          <ac:spMkLst>
            <pc:docMk/>
            <pc:sldMk cId="2926143196" sldId="306"/>
            <ac:spMk id="3" creationId="{EA4D04EE-5CEA-AE4C-93E0-34EF6793A5A5}"/>
          </ac:spMkLst>
        </pc:spChg>
      </pc:sldChg>
      <pc:sldChg chg="modSp">
        <pc:chgData name="Huld Hafliðadóttir" userId="S::huld@hac.is::b3d0f4dd-0fb2-42e8-96ed-597eeedce3d0" providerId="AD" clId="Web-{4B9A7D3A-03B0-BEBD-341A-4C6B6A173A5A}" dt="2021-12-13T14:14:05.591" v="30" actId="20577"/>
        <pc:sldMkLst>
          <pc:docMk/>
          <pc:sldMk cId="1856405502" sldId="349"/>
        </pc:sldMkLst>
        <pc:spChg chg="mod">
          <ac:chgData name="Huld Hafliðadóttir" userId="S::huld@hac.is::b3d0f4dd-0fb2-42e8-96ed-597eeedce3d0" providerId="AD" clId="Web-{4B9A7D3A-03B0-BEBD-341A-4C6B6A173A5A}" dt="2021-12-13T14:14:05.591" v="30" actId="20577"/>
          <ac:spMkLst>
            <pc:docMk/>
            <pc:sldMk cId="1856405502" sldId="349"/>
            <ac:spMk id="2" creationId="{5DE8556A-CA86-5647-AC3B-2BAC23C36B09}"/>
          </ac:spMkLst>
        </pc:spChg>
        <pc:spChg chg="mod">
          <ac:chgData name="Huld Hafliðadóttir" userId="S::huld@hac.is::b3d0f4dd-0fb2-42e8-96ed-597eeedce3d0" providerId="AD" clId="Web-{4B9A7D3A-03B0-BEBD-341A-4C6B6A173A5A}" dt="2021-12-13T14:13:28.825" v="13" actId="20577"/>
          <ac:spMkLst>
            <pc:docMk/>
            <pc:sldMk cId="1856405502" sldId="349"/>
            <ac:spMk id="3" creationId="{5A3E74CC-01E8-42D4-8162-6A464D7BB823}"/>
          </ac:spMkLst>
        </pc:spChg>
      </pc:sldChg>
    </pc:docChg>
  </pc:docChgLst>
  <pc:docChgLst>
    <pc:chgData name="Sigrún Inga Sigurgeirsdóttir" userId="S::sigruninga_nyheimar.is#ext#@thekkingarnet.onmicrosoft.com::ee6f3eb3-281f-4ac8-b312-594f175917cb" providerId="AD" clId="Web-{46113EB9-C738-312F-C0A9-6528B1FBE225}"/>
    <pc:docChg chg="modSld">
      <pc:chgData name="Sigrún Inga Sigurgeirsdóttir" userId="S::sigruninga_nyheimar.is#ext#@thekkingarnet.onmicrosoft.com::ee6f3eb3-281f-4ac8-b312-594f175917cb" providerId="AD" clId="Web-{46113EB9-C738-312F-C0A9-6528B1FBE225}" dt="2022-01-11T09:40:03.692" v="13"/>
      <pc:docMkLst>
        <pc:docMk/>
      </pc:docMkLst>
      <pc:sldChg chg="modSp">
        <pc:chgData name="Sigrún Inga Sigurgeirsdóttir" userId="S::sigruninga_nyheimar.is#ext#@thekkingarnet.onmicrosoft.com::ee6f3eb3-281f-4ac8-b312-594f175917cb" providerId="AD" clId="Web-{46113EB9-C738-312F-C0A9-6528B1FBE225}" dt="2022-01-11T09:32:33.416" v="12" actId="20577"/>
        <pc:sldMkLst>
          <pc:docMk/>
          <pc:sldMk cId="1946341825" sldId="262"/>
        </pc:sldMkLst>
        <pc:graphicFrameChg chg="modGraphic">
          <ac:chgData name="Sigrún Inga Sigurgeirsdóttir" userId="S::sigruninga_nyheimar.is#ext#@thekkingarnet.onmicrosoft.com::ee6f3eb3-281f-4ac8-b312-594f175917cb" providerId="AD" clId="Web-{46113EB9-C738-312F-C0A9-6528B1FBE225}" dt="2022-01-11T09:32:33.416" v="12" actId="20577"/>
          <ac:graphicFrameMkLst>
            <pc:docMk/>
            <pc:sldMk cId="1946341825" sldId="262"/>
            <ac:graphicFrameMk id="7" creationId="{E83FCDA6-E71E-FC43-B716-7BF5DEF18E5D}"/>
          </ac:graphicFrameMkLst>
        </pc:graphicFrameChg>
      </pc:sldChg>
      <pc:sldChg chg="modCm">
        <pc:chgData name="Sigrún Inga Sigurgeirsdóttir" userId="S::sigruninga_nyheimar.is#ext#@thekkingarnet.onmicrosoft.com::ee6f3eb3-281f-4ac8-b312-594f175917cb" providerId="AD" clId="Web-{46113EB9-C738-312F-C0A9-6528B1FBE225}" dt="2022-01-11T09:40:03.692" v="13"/>
        <pc:sldMkLst>
          <pc:docMk/>
          <pc:sldMk cId="3684892302" sldId="279"/>
        </pc:sldMkLst>
      </pc:sldChg>
      <pc:sldChg chg="modSp">
        <pc:chgData name="Sigrún Inga Sigurgeirsdóttir" userId="S::sigruninga_nyheimar.is#ext#@thekkingarnet.onmicrosoft.com::ee6f3eb3-281f-4ac8-b312-594f175917cb" providerId="AD" clId="Web-{46113EB9-C738-312F-C0A9-6528B1FBE225}" dt="2022-01-11T09:14:11.077" v="2" actId="20577"/>
        <pc:sldMkLst>
          <pc:docMk/>
          <pc:sldMk cId="2587013489" sldId="291"/>
        </pc:sldMkLst>
        <pc:graphicFrameChg chg="modGraphic">
          <ac:chgData name="Sigrún Inga Sigurgeirsdóttir" userId="S::sigruninga_nyheimar.is#ext#@thekkingarnet.onmicrosoft.com::ee6f3eb3-281f-4ac8-b312-594f175917cb" providerId="AD" clId="Web-{46113EB9-C738-312F-C0A9-6528B1FBE225}" dt="2022-01-11T09:14:11.077" v="2" actId="20577"/>
          <ac:graphicFrameMkLst>
            <pc:docMk/>
            <pc:sldMk cId="2587013489" sldId="291"/>
            <ac:graphicFrameMk id="4" creationId="{39B2ED35-F656-CB47-8509-AFC57F1F8DDA}"/>
          </ac:graphicFrameMkLst>
        </pc:graphicFrameChg>
      </pc:sldChg>
      <pc:sldChg chg="modSp">
        <pc:chgData name="Sigrún Inga Sigurgeirsdóttir" userId="S::sigruninga_nyheimar.is#ext#@thekkingarnet.onmicrosoft.com::ee6f3eb3-281f-4ac8-b312-594f175917cb" providerId="AD" clId="Web-{46113EB9-C738-312F-C0A9-6528B1FBE225}" dt="2022-01-11T09:17:42.348" v="4" actId="20577"/>
        <pc:sldMkLst>
          <pc:docMk/>
          <pc:sldMk cId="3390134806" sldId="292"/>
        </pc:sldMkLst>
        <pc:spChg chg="mod">
          <ac:chgData name="Sigrún Inga Sigurgeirsdóttir" userId="S::sigruninga_nyheimar.is#ext#@thekkingarnet.onmicrosoft.com::ee6f3eb3-281f-4ac8-b312-594f175917cb" providerId="AD" clId="Web-{46113EB9-C738-312F-C0A9-6528B1FBE225}" dt="2022-01-11T09:17:42.348" v="4" actId="20577"/>
          <ac:spMkLst>
            <pc:docMk/>
            <pc:sldMk cId="3390134806" sldId="292"/>
            <ac:spMk id="11" creationId="{5A484102-5B5D-4630-92C0-63F22D2C49BA}"/>
          </ac:spMkLst>
        </pc:spChg>
      </pc:sldChg>
      <pc:sldChg chg="modSp">
        <pc:chgData name="Sigrún Inga Sigurgeirsdóttir" userId="S::sigruninga_nyheimar.is#ext#@thekkingarnet.onmicrosoft.com::ee6f3eb3-281f-4ac8-b312-594f175917cb" providerId="AD" clId="Web-{46113EB9-C738-312F-C0A9-6528B1FBE225}" dt="2022-01-11T09:29:25.849" v="8" actId="20577"/>
        <pc:sldMkLst>
          <pc:docMk/>
          <pc:sldMk cId="549420680" sldId="313"/>
        </pc:sldMkLst>
        <pc:spChg chg="mod">
          <ac:chgData name="Sigrún Inga Sigurgeirsdóttir" userId="S::sigruninga_nyheimar.is#ext#@thekkingarnet.onmicrosoft.com::ee6f3eb3-281f-4ac8-b312-594f175917cb" providerId="AD" clId="Web-{46113EB9-C738-312F-C0A9-6528B1FBE225}" dt="2022-01-11T09:29:25.849" v="8" actId="20577"/>
          <ac:spMkLst>
            <pc:docMk/>
            <pc:sldMk cId="549420680" sldId="313"/>
            <ac:spMk id="6" creationId="{98E5FA58-6E9A-9048-A4A9-0A72CC54B820}"/>
          </ac:spMkLst>
        </pc:spChg>
      </pc:sldChg>
      <pc:sldChg chg="modCm">
        <pc:chgData name="Sigrún Inga Sigurgeirsdóttir" userId="S::sigruninga_nyheimar.is#ext#@thekkingarnet.onmicrosoft.com::ee6f3eb3-281f-4ac8-b312-594f175917cb" providerId="AD" clId="Web-{46113EB9-C738-312F-C0A9-6528B1FBE225}" dt="2022-01-11T09:31:32.321" v="10"/>
        <pc:sldMkLst>
          <pc:docMk/>
          <pc:sldMk cId="344292669" sldId="333"/>
        </pc:sldMkLst>
      </pc:sldChg>
      <pc:sldChg chg="modSp modCm">
        <pc:chgData name="Sigrún Inga Sigurgeirsdóttir" userId="S::sigruninga_nyheimar.is#ext#@thekkingarnet.onmicrosoft.com::ee6f3eb3-281f-4ac8-b312-594f175917cb" providerId="AD" clId="Web-{46113EB9-C738-312F-C0A9-6528B1FBE225}" dt="2022-01-11T09:27:49.534" v="6" actId="20577"/>
        <pc:sldMkLst>
          <pc:docMk/>
          <pc:sldMk cId="707823607" sldId="342"/>
        </pc:sldMkLst>
        <pc:spChg chg="mod">
          <ac:chgData name="Sigrún Inga Sigurgeirsdóttir" userId="S::sigruninga_nyheimar.is#ext#@thekkingarnet.onmicrosoft.com::ee6f3eb3-281f-4ac8-b312-594f175917cb" providerId="AD" clId="Web-{46113EB9-C738-312F-C0A9-6528B1FBE225}" dt="2022-01-11T09:27:49.534" v="6" actId="20577"/>
          <ac:spMkLst>
            <pc:docMk/>
            <pc:sldMk cId="707823607" sldId="342"/>
            <ac:spMk id="3" creationId="{1A1CDBF9-4EDA-284A-A1A7-DD38335B8EC8}"/>
          </ac:spMkLst>
        </pc:spChg>
      </pc:sldChg>
    </pc:docChg>
  </pc:docChgLst>
  <pc:docChgLst>
    <pc:chgData name="Huld Hafliðadóttir" userId="S::huld@hac.is::b3d0f4dd-0fb2-42e8-96ed-597eeedce3d0" providerId="AD" clId="Web-{C0EDFC66-CBC8-F4B1-C4D1-54D829FC5788}"/>
    <pc:docChg chg="modSld">
      <pc:chgData name="Huld Hafliðadóttir" userId="S::huld@hac.is::b3d0f4dd-0fb2-42e8-96ed-597eeedce3d0" providerId="AD" clId="Web-{C0EDFC66-CBC8-F4B1-C4D1-54D829FC5788}" dt="2021-12-15T13:24:44.680" v="13" actId="20577"/>
      <pc:docMkLst>
        <pc:docMk/>
      </pc:docMkLst>
      <pc:sldChg chg="modSp">
        <pc:chgData name="Huld Hafliðadóttir" userId="S::huld@hac.is::b3d0f4dd-0fb2-42e8-96ed-597eeedce3d0" providerId="AD" clId="Web-{C0EDFC66-CBC8-F4B1-C4D1-54D829FC5788}" dt="2021-12-15T13:24:44.680" v="13" actId="20577"/>
        <pc:sldMkLst>
          <pc:docMk/>
          <pc:sldMk cId="2011857857" sldId="304"/>
        </pc:sldMkLst>
        <pc:spChg chg="mod">
          <ac:chgData name="Huld Hafliðadóttir" userId="S::huld@hac.is::b3d0f4dd-0fb2-42e8-96ed-597eeedce3d0" providerId="AD" clId="Web-{C0EDFC66-CBC8-F4B1-C4D1-54D829FC5788}" dt="2021-12-15T13:24:44.680" v="13" actId="20577"/>
          <ac:spMkLst>
            <pc:docMk/>
            <pc:sldMk cId="2011857857" sldId="304"/>
            <ac:spMk id="3" creationId="{CA04A958-5E44-C442-A1A8-757C2688CF89}"/>
          </ac:spMkLst>
        </pc:spChg>
      </pc:sldChg>
    </pc:docChg>
  </pc:docChgLst>
  <pc:docChgLst>
    <pc:chgData name="Ingibjörg Benediktsdóttir" userId="f2a0bb0b-0a74-44e8-b550-ff7c0c716fe7" providerId="ADAL" clId="{62AF8DAB-98AD-413B-A7BB-BA8461C58A31}"/>
    <pc:docChg chg="custSel addSld delSld modSld">
      <pc:chgData name="Ingibjörg Benediktsdóttir" userId="f2a0bb0b-0a74-44e8-b550-ff7c0c716fe7" providerId="ADAL" clId="{62AF8DAB-98AD-413B-A7BB-BA8461C58A31}" dt="2022-01-20T11:47:28.328" v="1768" actId="20577"/>
      <pc:docMkLst>
        <pc:docMk/>
      </pc:docMkLst>
      <pc:sldChg chg="modSp mod delCm modCm">
        <pc:chgData name="Ingibjörg Benediktsdóttir" userId="f2a0bb0b-0a74-44e8-b550-ff7c0c716fe7" providerId="ADAL" clId="{62AF8DAB-98AD-413B-A7BB-BA8461C58A31}" dt="2022-01-20T10:19:18.864" v="104" actId="20577"/>
        <pc:sldMkLst>
          <pc:docMk/>
          <pc:sldMk cId="4033384841" sldId="267"/>
        </pc:sldMkLst>
        <pc:spChg chg="mod">
          <ac:chgData name="Ingibjörg Benediktsdóttir" userId="f2a0bb0b-0a74-44e8-b550-ff7c0c716fe7" providerId="ADAL" clId="{62AF8DAB-98AD-413B-A7BB-BA8461C58A31}" dt="2022-01-20T10:18:23.003" v="49" actId="20577"/>
          <ac:spMkLst>
            <pc:docMk/>
            <pc:sldMk cId="4033384841" sldId="267"/>
            <ac:spMk id="60" creationId="{00000000-0000-0000-0000-000000000000}"/>
          </ac:spMkLst>
        </pc:spChg>
        <pc:spChg chg="mod">
          <ac:chgData name="Ingibjörg Benediktsdóttir" userId="f2a0bb0b-0a74-44e8-b550-ff7c0c716fe7" providerId="ADAL" clId="{62AF8DAB-98AD-413B-A7BB-BA8461C58A31}" dt="2022-01-20T10:19:18.864" v="104" actId="20577"/>
          <ac:spMkLst>
            <pc:docMk/>
            <pc:sldMk cId="4033384841" sldId="267"/>
            <ac:spMk id="67" creationId="{00000000-0000-0000-0000-000000000000}"/>
          </ac:spMkLst>
        </pc:spChg>
        <pc:spChg chg="mod">
          <ac:chgData name="Ingibjörg Benediktsdóttir" userId="f2a0bb0b-0a74-44e8-b550-ff7c0c716fe7" providerId="ADAL" clId="{62AF8DAB-98AD-413B-A7BB-BA8461C58A31}" dt="2022-01-20T10:19:01.874" v="65" actId="20577"/>
          <ac:spMkLst>
            <pc:docMk/>
            <pc:sldMk cId="4033384841" sldId="267"/>
            <ac:spMk id="68" creationId="{00000000-0000-0000-0000-000000000000}"/>
          </ac:spMkLst>
        </pc:spChg>
      </pc:sldChg>
      <pc:sldChg chg="modSp mod">
        <pc:chgData name="Ingibjörg Benediktsdóttir" userId="f2a0bb0b-0a74-44e8-b550-ff7c0c716fe7" providerId="ADAL" clId="{62AF8DAB-98AD-413B-A7BB-BA8461C58A31}" dt="2022-01-20T11:47:28.328" v="1768" actId="20577"/>
        <pc:sldMkLst>
          <pc:docMk/>
          <pc:sldMk cId="3684892302" sldId="279"/>
        </pc:sldMkLst>
        <pc:spChg chg="mod">
          <ac:chgData name="Ingibjörg Benediktsdóttir" userId="f2a0bb0b-0a74-44e8-b550-ff7c0c716fe7" providerId="ADAL" clId="{62AF8DAB-98AD-413B-A7BB-BA8461C58A31}" dt="2022-01-20T11:47:28.328" v="1768" actId="20577"/>
          <ac:spMkLst>
            <pc:docMk/>
            <pc:sldMk cId="3684892302" sldId="279"/>
            <ac:spMk id="24" creationId="{D0CD8C55-162D-48B8-9989-822BD5B818EA}"/>
          </ac:spMkLst>
        </pc:spChg>
      </pc:sldChg>
      <pc:sldChg chg="modSp mod">
        <pc:chgData name="Ingibjörg Benediktsdóttir" userId="f2a0bb0b-0a74-44e8-b550-ff7c0c716fe7" providerId="ADAL" clId="{62AF8DAB-98AD-413B-A7BB-BA8461C58A31}" dt="2022-01-20T10:20:07.899" v="197" actId="20577"/>
        <pc:sldMkLst>
          <pc:docMk/>
          <pc:sldMk cId="4159410238" sldId="281"/>
        </pc:sldMkLst>
        <pc:spChg chg="mod">
          <ac:chgData name="Ingibjörg Benediktsdóttir" userId="f2a0bb0b-0a74-44e8-b550-ff7c0c716fe7" providerId="ADAL" clId="{62AF8DAB-98AD-413B-A7BB-BA8461C58A31}" dt="2022-01-20T10:20:07.899" v="197" actId="20577"/>
          <ac:spMkLst>
            <pc:docMk/>
            <pc:sldMk cId="4159410238" sldId="281"/>
            <ac:spMk id="13" creationId="{00000000-0000-0000-0000-000000000000}"/>
          </ac:spMkLst>
        </pc:spChg>
      </pc:sldChg>
      <pc:sldChg chg="modSp mod">
        <pc:chgData name="Ingibjörg Benediktsdóttir" userId="f2a0bb0b-0a74-44e8-b550-ff7c0c716fe7" providerId="ADAL" clId="{62AF8DAB-98AD-413B-A7BB-BA8461C58A31}" dt="2022-01-20T11:15:00.102" v="1305" actId="20577"/>
        <pc:sldMkLst>
          <pc:docMk/>
          <pc:sldMk cId="3245799435" sldId="282"/>
        </pc:sldMkLst>
        <pc:spChg chg="mod">
          <ac:chgData name="Ingibjörg Benediktsdóttir" userId="f2a0bb0b-0a74-44e8-b550-ff7c0c716fe7" providerId="ADAL" clId="{62AF8DAB-98AD-413B-A7BB-BA8461C58A31}" dt="2022-01-20T11:15:00.102" v="1305" actId="20577"/>
          <ac:spMkLst>
            <pc:docMk/>
            <pc:sldMk cId="3245799435" sldId="282"/>
            <ac:spMk id="13" creationId="{00000000-0000-0000-0000-000000000000}"/>
          </ac:spMkLst>
        </pc:spChg>
      </pc:sldChg>
      <pc:sldChg chg="modSp mod">
        <pc:chgData name="Ingibjörg Benediktsdóttir" userId="f2a0bb0b-0a74-44e8-b550-ff7c0c716fe7" providerId="ADAL" clId="{62AF8DAB-98AD-413B-A7BB-BA8461C58A31}" dt="2022-01-20T11:18:31.936" v="1494" actId="20577"/>
        <pc:sldMkLst>
          <pc:docMk/>
          <pc:sldMk cId="416387451" sldId="283"/>
        </pc:sldMkLst>
        <pc:spChg chg="mod">
          <ac:chgData name="Ingibjörg Benediktsdóttir" userId="f2a0bb0b-0a74-44e8-b550-ff7c0c716fe7" providerId="ADAL" clId="{62AF8DAB-98AD-413B-A7BB-BA8461C58A31}" dt="2022-01-20T11:18:00.913" v="1457" actId="1076"/>
          <ac:spMkLst>
            <pc:docMk/>
            <pc:sldMk cId="416387451" sldId="283"/>
            <ac:spMk id="19" creationId="{4AC72AFD-5336-2649-BB04-7022C211E68D}"/>
          </ac:spMkLst>
        </pc:spChg>
        <pc:spChg chg="mod">
          <ac:chgData name="Ingibjörg Benediktsdóttir" userId="f2a0bb0b-0a74-44e8-b550-ff7c0c716fe7" providerId="ADAL" clId="{62AF8DAB-98AD-413B-A7BB-BA8461C58A31}" dt="2022-01-20T11:18:07.121" v="1459" actId="1076"/>
          <ac:spMkLst>
            <pc:docMk/>
            <pc:sldMk cId="416387451" sldId="283"/>
            <ac:spMk id="20" creationId="{B5086DA1-213A-524D-87D0-3605F6133ECC}"/>
          </ac:spMkLst>
        </pc:spChg>
        <pc:spChg chg="mod">
          <ac:chgData name="Ingibjörg Benediktsdóttir" userId="f2a0bb0b-0a74-44e8-b550-ff7c0c716fe7" providerId="ADAL" clId="{62AF8DAB-98AD-413B-A7BB-BA8461C58A31}" dt="2022-01-20T11:18:09.330" v="1460" actId="1076"/>
          <ac:spMkLst>
            <pc:docMk/>
            <pc:sldMk cId="416387451" sldId="283"/>
            <ac:spMk id="21" creationId="{593900F3-AD59-0A47-A17A-DA1AB7283DF8}"/>
          </ac:spMkLst>
        </pc:spChg>
        <pc:spChg chg="mod">
          <ac:chgData name="Ingibjörg Benediktsdóttir" userId="f2a0bb0b-0a74-44e8-b550-ff7c0c716fe7" providerId="ADAL" clId="{62AF8DAB-98AD-413B-A7BB-BA8461C58A31}" dt="2022-01-20T11:18:03.794" v="1458" actId="1076"/>
          <ac:spMkLst>
            <pc:docMk/>
            <pc:sldMk cId="416387451" sldId="283"/>
            <ac:spMk id="22" creationId="{C7AD2BAD-B4D5-8044-A3E2-B574B8A15788}"/>
          </ac:spMkLst>
        </pc:spChg>
        <pc:spChg chg="mod">
          <ac:chgData name="Ingibjörg Benediktsdóttir" userId="f2a0bb0b-0a74-44e8-b550-ff7c0c716fe7" providerId="ADAL" clId="{62AF8DAB-98AD-413B-A7BB-BA8461C58A31}" dt="2022-01-20T11:18:31.936" v="1494" actId="20577"/>
          <ac:spMkLst>
            <pc:docMk/>
            <pc:sldMk cId="416387451" sldId="283"/>
            <ac:spMk id="28" creationId="{662BB6CD-5D85-4A31-819C-3555ABAB7BDE}"/>
          </ac:spMkLst>
        </pc:spChg>
      </pc:sldChg>
      <pc:sldChg chg="modSp mod">
        <pc:chgData name="Ingibjörg Benediktsdóttir" userId="f2a0bb0b-0a74-44e8-b550-ff7c0c716fe7" providerId="ADAL" clId="{62AF8DAB-98AD-413B-A7BB-BA8461C58A31}" dt="2022-01-20T10:21:18.165" v="252" actId="20577"/>
        <pc:sldMkLst>
          <pc:docMk/>
          <pc:sldMk cId="318225447" sldId="284"/>
        </pc:sldMkLst>
        <pc:spChg chg="mod">
          <ac:chgData name="Ingibjörg Benediktsdóttir" userId="f2a0bb0b-0a74-44e8-b550-ff7c0c716fe7" providerId="ADAL" clId="{62AF8DAB-98AD-413B-A7BB-BA8461C58A31}" dt="2022-01-20T10:21:18.165" v="252" actId="20577"/>
          <ac:spMkLst>
            <pc:docMk/>
            <pc:sldMk cId="318225447" sldId="284"/>
            <ac:spMk id="2" creationId="{6897A422-52C1-0E4B-8AC6-CE813B78DDBB}"/>
          </ac:spMkLst>
        </pc:spChg>
        <pc:spChg chg="mod">
          <ac:chgData name="Ingibjörg Benediktsdóttir" userId="f2a0bb0b-0a74-44e8-b550-ff7c0c716fe7" providerId="ADAL" clId="{62AF8DAB-98AD-413B-A7BB-BA8461C58A31}" dt="2022-01-20T10:20:33.384" v="236" actId="20577"/>
          <ac:spMkLst>
            <pc:docMk/>
            <pc:sldMk cId="318225447" sldId="284"/>
            <ac:spMk id="3" creationId="{28F1363B-5495-4DE4-807D-A211B5893BCB}"/>
          </ac:spMkLst>
        </pc:spChg>
        <pc:spChg chg="mod">
          <ac:chgData name="Ingibjörg Benediktsdóttir" userId="f2a0bb0b-0a74-44e8-b550-ff7c0c716fe7" providerId="ADAL" clId="{62AF8DAB-98AD-413B-A7BB-BA8461C58A31}" dt="2022-01-20T10:20:23.641" v="230" actId="20577"/>
          <ac:spMkLst>
            <pc:docMk/>
            <pc:sldMk cId="318225447" sldId="284"/>
            <ac:spMk id="5" creationId="{81070A41-7970-4EFE-9B40-15252CE931E2}"/>
          </ac:spMkLst>
        </pc:spChg>
      </pc:sldChg>
      <pc:sldChg chg="modSp mod">
        <pc:chgData name="Ingibjörg Benediktsdóttir" userId="f2a0bb0b-0a74-44e8-b550-ff7c0c716fe7" providerId="ADAL" clId="{62AF8DAB-98AD-413B-A7BB-BA8461C58A31}" dt="2022-01-20T10:22:09.568" v="284" actId="20577"/>
        <pc:sldMkLst>
          <pc:docMk/>
          <pc:sldMk cId="3985016759" sldId="285"/>
        </pc:sldMkLst>
        <pc:spChg chg="mod">
          <ac:chgData name="Ingibjörg Benediktsdóttir" userId="f2a0bb0b-0a74-44e8-b550-ff7c0c716fe7" providerId="ADAL" clId="{62AF8DAB-98AD-413B-A7BB-BA8461C58A31}" dt="2022-01-20T10:22:09.568" v="284" actId="20577"/>
          <ac:spMkLst>
            <pc:docMk/>
            <pc:sldMk cId="3985016759" sldId="285"/>
            <ac:spMk id="2" creationId="{6897A422-52C1-0E4B-8AC6-CE813B78DDBB}"/>
          </ac:spMkLst>
        </pc:spChg>
      </pc:sldChg>
      <pc:sldChg chg="modSp mod">
        <pc:chgData name="Ingibjörg Benediktsdóttir" userId="f2a0bb0b-0a74-44e8-b550-ff7c0c716fe7" providerId="ADAL" clId="{62AF8DAB-98AD-413B-A7BB-BA8461C58A31}" dt="2022-01-20T10:24:13.685" v="321" actId="20577"/>
        <pc:sldMkLst>
          <pc:docMk/>
          <pc:sldMk cId="1527932408" sldId="286"/>
        </pc:sldMkLst>
        <pc:spChg chg="mod">
          <ac:chgData name="Ingibjörg Benediktsdóttir" userId="f2a0bb0b-0a74-44e8-b550-ff7c0c716fe7" providerId="ADAL" clId="{62AF8DAB-98AD-413B-A7BB-BA8461C58A31}" dt="2022-01-20T10:24:13.685" v="321" actId="20577"/>
          <ac:spMkLst>
            <pc:docMk/>
            <pc:sldMk cId="1527932408" sldId="286"/>
            <ac:spMk id="2" creationId="{6897A422-52C1-0E4B-8AC6-CE813B78DDBB}"/>
          </ac:spMkLst>
        </pc:spChg>
      </pc:sldChg>
      <pc:sldChg chg="modSp delCm">
        <pc:chgData name="Ingibjörg Benediktsdóttir" userId="f2a0bb0b-0a74-44e8-b550-ff7c0c716fe7" providerId="ADAL" clId="{62AF8DAB-98AD-413B-A7BB-BA8461C58A31}" dt="2022-01-20T10:27:04.025" v="349" actId="20577"/>
        <pc:sldMkLst>
          <pc:docMk/>
          <pc:sldMk cId="4201919117" sldId="287"/>
        </pc:sldMkLst>
        <pc:graphicFrameChg chg="mod">
          <ac:chgData name="Ingibjörg Benediktsdóttir" userId="f2a0bb0b-0a74-44e8-b550-ff7c0c716fe7" providerId="ADAL" clId="{62AF8DAB-98AD-413B-A7BB-BA8461C58A31}" dt="2022-01-20T10:27:04.025" v="349" actId="20577"/>
          <ac:graphicFrameMkLst>
            <pc:docMk/>
            <pc:sldMk cId="4201919117" sldId="287"/>
            <ac:graphicFrameMk id="8" creationId="{B90BF0F6-36D9-C140-8EDC-C75F04EFF295}"/>
          </ac:graphicFrameMkLst>
        </pc:graphicFrameChg>
      </pc:sldChg>
      <pc:sldChg chg="modSp mod">
        <pc:chgData name="Ingibjörg Benediktsdóttir" userId="f2a0bb0b-0a74-44e8-b550-ff7c0c716fe7" providerId="ADAL" clId="{62AF8DAB-98AD-413B-A7BB-BA8461C58A31}" dt="2022-01-20T10:28:52.406" v="395" actId="20577"/>
        <pc:sldMkLst>
          <pc:docMk/>
          <pc:sldMk cId="2587013489" sldId="291"/>
        </pc:sldMkLst>
        <pc:spChg chg="mod">
          <ac:chgData name="Ingibjörg Benediktsdóttir" userId="f2a0bb0b-0a74-44e8-b550-ff7c0c716fe7" providerId="ADAL" clId="{62AF8DAB-98AD-413B-A7BB-BA8461C58A31}" dt="2022-01-20T10:27:43.862" v="382" actId="14100"/>
          <ac:spMkLst>
            <pc:docMk/>
            <pc:sldMk cId="2587013489" sldId="291"/>
            <ac:spMk id="3" creationId="{28FE71A2-512E-8E40-B1DC-4C8DCDE86C27}"/>
          </ac:spMkLst>
        </pc:spChg>
        <pc:graphicFrameChg chg="mod">
          <ac:chgData name="Ingibjörg Benediktsdóttir" userId="f2a0bb0b-0a74-44e8-b550-ff7c0c716fe7" providerId="ADAL" clId="{62AF8DAB-98AD-413B-A7BB-BA8461C58A31}" dt="2022-01-20T10:28:52.406" v="395" actId="20577"/>
          <ac:graphicFrameMkLst>
            <pc:docMk/>
            <pc:sldMk cId="2587013489" sldId="291"/>
            <ac:graphicFrameMk id="4" creationId="{39B2ED35-F656-CB47-8509-AFC57F1F8DDA}"/>
          </ac:graphicFrameMkLst>
        </pc:graphicFrameChg>
      </pc:sldChg>
      <pc:sldChg chg="addSp delSp modSp mod delAnim">
        <pc:chgData name="Ingibjörg Benediktsdóttir" userId="f2a0bb0b-0a74-44e8-b550-ff7c0c716fe7" providerId="ADAL" clId="{62AF8DAB-98AD-413B-A7BB-BA8461C58A31}" dt="2022-01-20T10:34:15.365" v="437" actId="6549"/>
        <pc:sldMkLst>
          <pc:docMk/>
          <pc:sldMk cId="3390134806" sldId="292"/>
        </pc:sldMkLst>
        <pc:spChg chg="mod">
          <ac:chgData name="Ingibjörg Benediktsdóttir" userId="f2a0bb0b-0a74-44e8-b550-ff7c0c716fe7" providerId="ADAL" clId="{62AF8DAB-98AD-413B-A7BB-BA8461C58A31}" dt="2022-01-20T10:34:15.365" v="437" actId="6549"/>
          <ac:spMkLst>
            <pc:docMk/>
            <pc:sldMk cId="3390134806" sldId="292"/>
            <ac:spMk id="9" creationId="{00000000-0000-0000-0000-000000000000}"/>
          </ac:spMkLst>
        </pc:spChg>
        <pc:spChg chg="mod">
          <ac:chgData name="Ingibjörg Benediktsdóttir" userId="f2a0bb0b-0a74-44e8-b550-ff7c0c716fe7" providerId="ADAL" clId="{62AF8DAB-98AD-413B-A7BB-BA8461C58A31}" dt="2022-01-20T10:29:16.082" v="401" actId="13926"/>
          <ac:spMkLst>
            <pc:docMk/>
            <pc:sldMk cId="3390134806" sldId="292"/>
            <ac:spMk id="11" creationId="{5A484102-5B5D-4630-92C0-63F22D2C49BA}"/>
          </ac:spMkLst>
        </pc:spChg>
        <pc:spChg chg="add del">
          <ac:chgData name="Ingibjörg Benediktsdóttir" userId="f2a0bb0b-0a74-44e8-b550-ff7c0c716fe7" providerId="ADAL" clId="{62AF8DAB-98AD-413B-A7BB-BA8461C58A31}" dt="2022-01-20T10:30:22.884" v="405" actId="478"/>
          <ac:spMkLst>
            <pc:docMk/>
            <pc:sldMk cId="3390134806" sldId="292"/>
            <ac:spMk id="12" creationId="{257B3448-4692-4329-B8B0-F58600ABC45A}"/>
          </ac:spMkLst>
        </pc:spChg>
        <pc:spChg chg="add del mod">
          <ac:chgData name="Ingibjörg Benediktsdóttir" userId="f2a0bb0b-0a74-44e8-b550-ff7c0c716fe7" providerId="ADAL" clId="{62AF8DAB-98AD-413B-A7BB-BA8461C58A31}" dt="2022-01-20T10:30:33.705" v="408" actId="478"/>
          <ac:spMkLst>
            <pc:docMk/>
            <pc:sldMk cId="3390134806" sldId="292"/>
            <ac:spMk id="14" creationId="{DE040097-0CF1-4B30-8B7C-9E292A97696A}"/>
          </ac:spMkLst>
        </pc:spChg>
        <pc:spChg chg="add del">
          <ac:chgData name="Ingibjörg Benediktsdóttir" userId="f2a0bb0b-0a74-44e8-b550-ff7c0c716fe7" providerId="ADAL" clId="{62AF8DAB-98AD-413B-A7BB-BA8461C58A31}" dt="2022-01-20T10:30:38.388" v="410" actId="478"/>
          <ac:spMkLst>
            <pc:docMk/>
            <pc:sldMk cId="3390134806" sldId="292"/>
            <ac:spMk id="16" creationId="{6CB3CCFB-2E02-4230-86BF-387F76B0825A}"/>
          </ac:spMkLst>
        </pc:spChg>
        <pc:spChg chg="add del mod">
          <ac:chgData name="Ingibjörg Benediktsdóttir" userId="f2a0bb0b-0a74-44e8-b550-ff7c0c716fe7" providerId="ADAL" clId="{62AF8DAB-98AD-413B-A7BB-BA8461C58A31}" dt="2022-01-20T10:33:09.810" v="413" actId="478"/>
          <ac:spMkLst>
            <pc:docMk/>
            <pc:sldMk cId="3390134806" sldId="292"/>
            <ac:spMk id="18" creationId="{36CBD80E-28A6-4D85-9E02-6DCC5C8F4CDB}"/>
          </ac:spMkLst>
        </pc:spChg>
        <pc:picChg chg="del mod">
          <ac:chgData name="Ingibjörg Benediktsdóttir" userId="f2a0bb0b-0a74-44e8-b550-ff7c0c716fe7" providerId="ADAL" clId="{62AF8DAB-98AD-413B-A7BB-BA8461C58A31}" dt="2022-01-20T10:30:13.176" v="403" actId="478"/>
          <ac:picMkLst>
            <pc:docMk/>
            <pc:sldMk cId="3390134806" sldId="292"/>
            <ac:picMk id="10" creationId="{3971D4DD-37EA-D140-B0F9-9CD31BE236CC}"/>
          </ac:picMkLst>
        </pc:picChg>
      </pc:sldChg>
      <pc:sldChg chg="modSp mod">
        <pc:chgData name="Ingibjörg Benediktsdóttir" userId="f2a0bb0b-0a74-44e8-b550-ff7c0c716fe7" providerId="ADAL" clId="{62AF8DAB-98AD-413B-A7BB-BA8461C58A31}" dt="2022-01-20T10:35:38.934" v="444" actId="20577"/>
        <pc:sldMkLst>
          <pc:docMk/>
          <pc:sldMk cId="1154779330" sldId="293"/>
        </pc:sldMkLst>
        <pc:spChg chg="mod">
          <ac:chgData name="Ingibjörg Benediktsdóttir" userId="f2a0bb0b-0a74-44e8-b550-ff7c0c716fe7" providerId="ADAL" clId="{62AF8DAB-98AD-413B-A7BB-BA8461C58A31}" dt="2022-01-20T10:35:38.934" v="444" actId="20577"/>
          <ac:spMkLst>
            <pc:docMk/>
            <pc:sldMk cId="1154779330" sldId="293"/>
            <ac:spMk id="4" creationId="{27F769F5-547B-4A41-8400-C16A53524EAC}"/>
          </ac:spMkLst>
        </pc:spChg>
      </pc:sldChg>
      <pc:sldChg chg="modSp mod">
        <pc:chgData name="Ingibjörg Benediktsdóttir" userId="f2a0bb0b-0a74-44e8-b550-ff7c0c716fe7" providerId="ADAL" clId="{62AF8DAB-98AD-413B-A7BB-BA8461C58A31}" dt="2022-01-20T10:38:16.606" v="511" actId="20577"/>
        <pc:sldMkLst>
          <pc:docMk/>
          <pc:sldMk cId="1704227840" sldId="294"/>
        </pc:sldMkLst>
        <pc:spChg chg="mod">
          <ac:chgData name="Ingibjörg Benediktsdóttir" userId="f2a0bb0b-0a74-44e8-b550-ff7c0c716fe7" providerId="ADAL" clId="{62AF8DAB-98AD-413B-A7BB-BA8461C58A31}" dt="2022-01-20T10:37:38.971" v="510" actId="6549"/>
          <ac:spMkLst>
            <pc:docMk/>
            <pc:sldMk cId="1704227840" sldId="294"/>
            <ac:spMk id="9" creationId="{00000000-0000-0000-0000-000000000000}"/>
          </ac:spMkLst>
        </pc:spChg>
        <pc:spChg chg="mod">
          <ac:chgData name="Ingibjörg Benediktsdóttir" userId="f2a0bb0b-0a74-44e8-b550-ff7c0c716fe7" providerId="ADAL" clId="{62AF8DAB-98AD-413B-A7BB-BA8461C58A31}" dt="2022-01-20T10:38:16.606" v="511" actId="20577"/>
          <ac:spMkLst>
            <pc:docMk/>
            <pc:sldMk cId="1704227840" sldId="294"/>
            <ac:spMk id="61" creationId="{00000000-0000-0000-0000-000000000000}"/>
          </ac:spMkLst>
        </pc:spChg>
      </pc:sldChg>
      <pc:sldChg chg="modSp mod">
        <pc:chgData name="Ingibjörg Benediktsdóttir" userId="f2a0bb0b-0a74-44e8-b550-ff7c0c716fe7" providerId="ADAL" clId="{62AF8DAB-98AD-413B-A7BB-BA8461C58A31}" dt="2022-01-20T10:39:57.597" v="513" actId="13926"/>
        <pc:sldMkLst>
          <pc:docMk/>
          <pc:sldMk cId="1965020840" sldId="295"/>
        </pc:sldMkLst>
        <pc:spChg chg="mod">
          <ac:chgData name="Ingibjörg Benediktsdóttir" userId="f2a0bb0b-0a74-44e8-b550-ff7c0c716fe7" providerId="ADAL" clId="{62AF8DAB-98AD-413B-A7BB-BA8461C58A31}" dt="2022-01-20T10:39:57.597" v="513" actId="13926"/>
          <ac:spMkLst>
            <pc:docMk/>
            <pc:sldMk cId="1965020840" sldId="295"/>
            <ac:spMk id="61" creationId="{00000000-0000-0000-0000-000000000000}"/>
          </ac:spMkLst>
        </pc:spChg>
      </pc:sldChg>
      <pc:sldChg chg="modSp mod delCm modCm">
        <pc:chgData name="Ingibjörg Benediktsdóttir" userId="f2a0bb0b-0a74-44e8-b550-ff7c0c716fe7" providerId="ADAL" clId="{62AF8DAB-98AD-413B-A7BB-BA8461C58A31}" dt="2022-01-20T10:50:28.858" v="572"/>
        <pc:sldMkLst>
          <pc:docMk/>
          <pc:sldMk cId="3445771726" sldId="296"/>
        </pc:sldMkLst>
        <pc:spChg chg="mod">
          <ac:chgData name="Ingibjörg Benediktsdóttir" userId="f2a0bb0b-0a74-44e8-b550-ff7c0c716fe7" providerId="ADAL" clId="{62AF8DAB-98AD-413B-A7BB-BA8461C58A31}" dt="2022-01-20T10:48:52.351" v="538" actId="20577"/>
          <ac:spMkLst>
            <pc:docMk/>
            <pc:sldMk cId="3445771726" sldId="296"/>
            <ac:spMk id="9" creationId="{00000000-0000-0000-0000-000000000000}"/>
          </ac:spMkLst>
        </pc:spChg>
        <pc:spChg chg="mod">
          <ac:chgData name="Ingibjörg Benediktsdóttir" userId="f2a0bb0b-0a74-44e8-b550-ff7c0c716fe7" providerId="ADAL" clId="{62AF8DAB-98AD-413B-A7BB-BA8461C58A31}" dt="2022-01-20T10:49:56.515" v="569" actId="6549"/>
          <ac:spMkLst>
            <pc:docMk/>
            <pc:sldMk cId="3445771726" sldId="296"/>
            <ac:spMk id="61" creationId="{00000000-0000-0000-0000-000000000000}"/>
          </ac:spMkLst>
        </pc:spChg>
      </pc:sldChg>
      <pc:sldChg chg="modSp mod">
        <pc:chgData name="Ingibjörg Benediktsdóttir" userId="f2a0bb0b-0a74-44e8-b550-ff7c0c716fe7" providerId="ADAL" clId="{62AF8DAB-98AD-413B-A7BB-BA8461C58A31}" dt="2022-01-20T11:15:17.959" v="1320" actId="20577"/>
        <pc:sldMkLst>
          <pc:docMk/>
          <pc:sldMk cId="4286507892" sldId="299"/>
        </pc:sldMkLst>
        <pc:spChg chg="mod">
          <ac:chgData name="Ingibjörg Benediktsdóttir" userId="f2a0bb0b-0a74-44e8-b550-ff7c0c716fe7" providerId="ADAL" clId="{62AF8DAB-98AD-413B-A7BB-BA8461C58A31}" dt="2022-01-20T11:15:17.959" v="1320" actId="20577"/>
          <ac:spMkLst>
            <pc:docMk/>
            <pc:sldMk cId="4286507892" sldId="299"/>
            <ac:spMk id="3" creationId="{CA04A958-5E44-C442-A1A8-757C2688CF89}"/>
          </ac:spMkLst>
        </pc:spChg>
        <pc:spChg chg="mod">
          <ac:chgData name="Ingibjörg Benediktsdóttir" userId="f2a0bb0b-0a74-44e8-b550-ff7c0c716fe7" providerId="ADAL" clId="{62AF8DAB-98AD-413B-A7BB-BA8461C58A31}" dt="2022-01-20T10:58:31.047" v="991" actId="20577"/>
          <ac:spMkLst>
            <pc:docMk/>
            <pc:sldMk cId="4286507892" sldId="299"/>
            <ac:spMk id="5" creationId="{1714B189-CA00-8542-AA27-7984A998177C}"/>
          </ac:spMkLst>
        </pc:spChg>
      </pc:sldChg>
      <pc:sldChg chg="modSp mod delCm modCm">
        <pc:chgData name="Ingibjörg Benediktsdóttir" userId="f2a0bb0b-0a74-44e8-b550-ff7c0c716fe7" providerId="ADAL" clId="{62AF8DAB-98AD-413B-A7BB-BA8461C58A31}" dt="2022-01-20T10:59:50.574" v="1069" actId="20577"/>
        <pc:sldMkLst>
          <pc:docMk/>
          <pc:sldMk cId="3219684270" sldId="300"/>
        </pc:sldMkLst>
        <pc:spChg chg="mod">
          <ac:chgData name="Ingibjörg Benediktsdóttir" userId="f2a0bb0b-0a74-44e8-b550-ff7c0c716fe7" providerId="ADAL" clId="{62AF8DAB-98AD-413B-A7BB-BA8461C58A31}" dt="2022-01-20T10:59:50.574" v="1069" actId="20577"/>
          <ac:spMkLst>
            <pc:docMk/>
            <pc:sldMk cId="3219684270" sldId="300"/>
            <ac:spMk id="5" creationId="{1714B189-CA00-8542-AA27-7984A998177C}"/>
          </ac:spMkLst>
        </pc:spChg>
      </pc:sldChg>
      <pc:sldChg chg="modSp mod">
        <pc:chgData name="Ingibjörg Benediktsdóttir" userId="f2a0bb0b-0a74-44e8-b550-ff7c0c716fe7" providerId="ADAL" clId="{62AF8DAB-98AD-413B-A7BB-BA8461C58A31}" dt="2022-01-20T11:17:38.450" v="1456" actId="20577"/>
        <pc:sldMkLst>
          <pc:docMk/>
          <pc:sldMk cId="2535655674" sldId="301"/>
        </pc:sldMkLst>
        <pc:spChg chg="mod">
          <ac:chgData name="Ingibjörg Benediktsdóttir" userId="f2a0bb0b-0a74-44e8-b550-ff7c0c716fe7" providerId="ADAL" clId="{62AF8DAB-98AD-413B-A7BB-BA8461C58A31}" dt="2022-01-20T11:16:55.280" v="1422" actId="255"/>
          <ac:spMkLst>
            <pc:docMk/>
            <pc:sldMk cId="2535655674" sldId="301"/>
            <ac:spMk id="3" creationId="{CA04A958-5E44-C442-A1A8-757C2688CF89}"/>
          </ac:spMkLst>
        </pc:spChg>
        <pc:spChg chg="mod">
          <ac:chgData name="Ingibjörg Benediktsdóttir" userId="f2a0bb0b-0a74-44e8-b550-ff7c0c716fe7" providerId="ADAL" clId="{62AF8DAB-98AD-413B-A7BB-BA8461C58A31}" dt="2022-01-20T11:17:38.450" v="1456" actId="20577"/>
          <ac:spMkLst>
            <pc:docMk/>
            <pc:sldMk cId="2535655674" sldId="301"/>
            <ac:spMk id="5" creationId="{1714B189-CA00-8542-AA27-7984A998177C}"/>
          </ac:spMkLst>
        </pc:spChg>
      </pc:sldChg>
      <pc:sldChg chg="modSp mod">
        <pc:chgData name="Ingibjörg Benediktsdóttir" userId="f2a0bb0b-0a74-44e8-b550-ff7c0c716fe7" providerId="ADAL" clId="{62AF8DAB-98AD-413B-A7BB-BA8461C58A31}" dt="2022-01-20T11:29:41.075" v="1535" actId="20577"/>
        <pc:sldMkLst>
          <pc:docMk/>
          <pc:sldMk cId="3492640327" sldId="302"/>
        </pc:sldMkLst>
        <pc:spChg chg="mod">
          <ac:chgData name="Ingibjörg Benediktsdóttir" userId="f2a0bb0b-0a74-44e8-b550-ff7c0c716fe7" providerId="ADAL" clId="{62AF8DAB-98AD-413B-A7BB-BA8461C58A31}" dt="2022-01-20T11:29:41.075" v="1535" actId="20577"/>
          <ac:spMkLst>
            <pc:docMk/>
            <pc:sldMk cId="3492640327" sldId="302"/>
            <ac:spMk id="2" creationId="{37D2E97D-C8E7-4193-9E3B-988562152DDE}"/>
          </ac:spMkLst>
        </pc:spChg>
      </pc:sldChg>
      <pc:sldChg chg="modSp mod">
        <pc:chgData name="Ingibjörg Benediktsdóttir" userId="f2a0bb0b-0a74-44e8-b550-ff7c0c716fe7" providerId="ADAL" clId="{62AF8DAB-98AD-413B-A7BB-BA8461C58A31}" dt="2022-01-20T11:40:55.512" v="1726" actId="20577"/>
        <pc:sldMkLst>
          <pc:docMk/>
          <pc:sldMk cId="2011857857" sldId="304"/>
        </pc:sldMkLst>
        <pc:spChg chg="mod">
          <ac:chgData name="Ingibjörg Benediktsdóttir" userId="f2a0bb0b-0a74-44e8-b550-ff7c0c716fe7" providerId="ADAL" clId="{62AF8DAB-98AD-413B-A7BB-BA8461C58A31}" dt="2022-01-20T11:40:55.512" v="1726" actId="20577"/>
          <ac:spMkLst>
            <pc:docMk/>
            <pc:sldMk cId="2011857857" sldId="304"/>
            <ac:spMk id="2" creationId="{695BED3B-A927-5749-BCE4-9316D88303DC}"/>
          </ac:spMkLst>
        </pc:spChg>
      </pc:sldChg>
      <pc:sldChg chg="modSp mod">
        <pc:chgData name="Ingibjörg Benediktsdóttir" userId="f2a0bb0b-0a74-44e8-b550-ff7c0c716fe7" providerId="ADAL" clId="{62AF8DAB-98AD-413B-A7BB-BA8461C58A31}" dt="2022-01-20T11:11:45.964" v="1131" actId="20577"/>
        <pc:sldMkLst>
          <pc:docMk/>
          <pc:sldMk cId="2926143196" sldId="306"/>
        </pc:sldMkLst>
        <pc:spChg chg="mod">
          <ac:chgData name="Ingibjörg Benediktsdóttir" userId="f2a0bb0b-0a74-44e8-b550-ff7c0c716fe7" providerId="ADAL" clId="{62AF8DAB-98AD-413B-A7BB-BA8461C58A31}" dt="2022-01-20T11:11:45.964" v="1131" actId="20577"/>
          <ac:spMkLst>
            <pc:docMk/>
            <pc:sldMk cId="2926143196" sldId="306"/>
            <ac:spMk id="2" creationId="{4462037C-91B3-CE43-8BCF-2E139957A4F9}"/>
          </ac:spMkLst>
        </pc:spChg>
      </pc:sldChg>
      <pc:sldChg chg="modSp mod">
        <pc:chgData name="Ingibjörg Benediktsdóttir" userId="f2a0bb0b-0a74-44e8-b550-ff7c0c716fe7" providerId="ADAL" clId="{62AF8DAB-98AD-413B-A7BB-BA8461C58A31}" dt="2022-01-20T11:12:59.854" v="1200" actId="20577"/>
        <pc:sldMkLst>
          <pc:docMk/>
          <pc:sldMk cId="288384030" sldId="307"/>
        </pc:sldMkLst>
        <pc:spChg chg="mod">
          <ac:chgData name="Ingibjörg Benediktsdóttir" userId="f2a0bb0b-0a74-44e8-b550-ff7c0c716fe7" providerId="ADAL" clId="{62AF8DAB-98AD-413B-A7BB-BA8461C58A31}" dt="2022-01-20T11:12:59.854" v="1200" actId="20577"/>
          <ac:spMkLst>
            <pc:docMk/>
            <pc:sldMk cId="288384030" sldId="307"/>
            <ac:spMk id="5" creationId="{1714B189-CA00-8542-AA27-7984A998177C}"/>
          </ac:spMkLst>
        </pc:spChg>
      </pc:sldChg>
      <pc:sldChg chg="modSp mod">
        <pc:chgData name="Ingibjörg Benediktsdóttir" userId="f2a0bb0b-0a74-44e8-b550-ff7c0c716fe7" providerId="ADAL" clId="{62AF8DAB-98AD-413B-A7BB-BA8461C58A31}" dt="2022-01-20T11:35:31.074" v="1672" actId="20577"/>
        <pc:sldMkLst>
          <pc:docMk/>
          <pc:sldMk cId="549420680" sldId="313"/>
        </pc:sldMkLst>
        <pc:spChg chg="mod">
          <ac:chgData name="Ingibjörg Benediktsdóttir" userId="f2a0bb0b-0a74-44e8-b550-ff7c0c716fe7" providerId="ADAL" clId="{62AF8DAB-98AD-413B-A7BB-BA8461C58A31}" dt="2022-01-20T11:35:18.962" v="1642" actId="20577"/>
          <ac:spMkLst>
            <pc:docMk/>
            <pc:sldMk cId="549420680" sldId="313"/>
            <ac:spMk id="2" creationId="{0290FFE0-F60A-4971-8491-7C474C7D0731}"/>
          </ac:spMkLst>
        </pc:spChg>
        <pc:spChg chg="mod">
          <ac:chgData name="Ingibjörg Benediktsdóttir" userId="f2a0bb0b-0a74-44e8-b550-ff7c0c716fe7" providerId="ADAL" clId="{62AF8DAB-98AD-413B-A7BB-BA8461C58A31}" dt="2022-01-20T11:35:31.074" v="1672" actId="20577"/>
          <ac:spMkLst>
            <pc:docMk/>
            <pc:sldMk cId="549420680" sldId="313"/>
            <ac:spMk id="6" creationId="{98E5FA58-6E9A-9048-A4A9-0A72CC54B820}"/>
          </ac:spMkLst>
        </pc:spChg>
      </pc:sldChg>
      <pc:sldChg chg="modSp mod delCm modCm">
        <pc:chgData name="Ingibjörg Benediktsdóttir" userId="f2a0bb0b-0a74-44e8-b550-ff7c0c716fe7" providerId="ADAL" clId="{62AF8DAB-98AD-413B-A7BB-BA8461C58A31}" dt="2022-01-20T11:16:30.284" v="1387" actId="20577"/>
        <pc:sldMkLst>
          <pc:docMk/>
          <pc:sldMk cId="2193445019" sldId="315"/>
        </pc:sldMkLst>
        <pc:spChg chg="mod">
          <ac:chgData name="Ingibjörg Benediktsdóttir" userId="f2a0bb0b-0a74-44e8-b550-ff7c0c716fe7" providerId="ADAL" clId="{62AF8DAB-98AD-413B-A7BB-BA8461C58A31}" dt="2022-01-20T11:16:30.284" v="1387" actId="20577"/>
          <ac:spMkLst>
            <pc:docMk/>
            <pc:sldMk cId="2193445019" sldId="315"/>
            <ac:spMk id="2" creationId="{A4827D36-3F47-4A40-A739-B25A1A225F14}"/>
          </ac:spMkLst>
        </pc:spChg>
      </pc:sldChg>
      <pc:sldChg chg="modSp delCm">
        <pc:chgData name="Ingibjörg Benediktsdóttir" userId="f2a0bb0b-0a74-44e8-b550-ff7c0c716fe7" providerId="ADAL" clId="{62AF8DAB-98AD-413B-A7BB-BA8461C58A31}" dt="2022-01-20T11:39:57.625" v="1712"/>
        <pc:sldMkLst>
          <pc:docMk/>
          <pc:sldMk cId="344292669" sldId="333"/>
        </pc:sldMkLst>
        <pc:graphicFrameChg chg="mod">
          <ac:chgData name="Ingibjörg Benediktsdóttir" userId="f2a0bb0b-0a74-44e8-b550-ff7c0c716fe7" providerId="ADAL" clId="{62AF8DAB-98AD-413B-A7BB-BA8461C58A31}" dt="2022-01-20T11:39:32.752" v="1711" actId="20577"/>
          <ac:graphicFrameMkLst>
            <pc:docMk/>
            <pc:sldMk cId="344292669" sldId="333"/>
            <ac:graphicFrameMk id="3" creationId="{AF1D7D4F-CBB8-694F-B05F-E62DB0811D7C}"/>
          </ac:graphicFrameMkLst>
        </pc:graphicFrameChg>
      </pc:sldChg>
      <pc:sldChg chg="modSp mod delCm modCm">
        <pc:chgData name="Ingibjörg Benediktsdóttir" userId="f2a0bb0b-0a74-44e8-b550-ff7c0c716fe7" providerId="ADAL" clId="{62AF8DAB-98AD-413B-A7BB-BA8461C58A31}" dt="2022-01-20T11:34:29.489" v="1630" actId="20577"/>
        <pc:sldMkLst>
          <pc:docMk/>
          <pc:sldMk cId="707823607" sldId="342"/>
        </pc:sldMkLst>
        <pc:spChg chg="mod">
          <ac:chgData name="Ingibjörg Benediktsdóttir" userId="f2a0bb0b-0a74-44e8-b550-ff7c0c716fe7" providerId="ADAL" clId="{62AF8DAB-98AD-413B-A7BB-BA8461C58A31}" dt="2022-01-20T11:30:32.499" v="1571" actId="20577"/>
          <ac:spMkLst>
            <pc:docMk/>
            <pc:sldMk cId="707823607" sldId="342"/>
            <ac:spMk id="2" creationId="{EE5D4D61-91CC-2044-A096-04FCFE30AFE9}"/>
          </ac:spMkLst>
        </pc:spChg>
        <pc:spChg chg="mod">
          <ac:chgData name="Ingibjörg Benediktsdóttir" userId="f2a0bb0b-0a74-44e8-b550-ff7c0c716fe7" providerId="ADAL" clId="{62AF8DAB-98AD-413B-A7BB-BA8461C58A31}" dt="2022-01-20T11:34:29.489" v="1630" actId="20577"/>
          <ac:spMkLst>
            <pc:docMk/>
            <pc:sldMk cId="707823607" sldId="342"/>
            <ac:spMk id="3" creationId="{1A1CDBF9-4EDA-284A-A1A7-DD38335B8EC8}"/>
          </ac:spMkLst>
        </pc:spChg>
      </pc:sldChg>
      <pc:sldChg chg="modSp mod">
        <pc:chgData name="Ingibjörg Benediktsdóttir" userId="f2a0bb0b-0a74-44e8-b550-ff7c0c716fe7" providerId="ADAL" clId="{62AF8DAB-98AD-413B-A7BB-BA8461C58A31}" dt="2022-01-20T11:43:17.092" v="1750" actId="20577"/>
        <pc:sldMkLst>
          <pc:docMk/>
          <pc:sldMk cId="1052043320" sldId="347"/>
        </pc:sldMkLst>
        <pc:spChg chg="mod">
          <ac:chgData name="Ingibjörg Benediktsdóttir" userId="f2a0bb0b-0a74-44e8-b550-ff7c0c716fe7" providerId="ADAL" clId="{62AF8DAB-98AD-413B-A7BB-BA8461C58A31}" dt="2022-01-20T11:41:47.764" v="1728" actId="255"/>
          <ac:spMkLst>
            <pc:docMk/>
            <pc:sldMk cId="1052043320" sldId="347"/>
            <ac:spMk id="2" creationId="{DDAE14C3-1AC7-7A4D-A8BB-A768396676C2}"/>
          </ac:spMkLst>
        </pc:spChg>
        <pc:graphicFrameChg chg="mod">
          <ac:chgData name="Ingibjörg Benediktsdóttir" userId="f2a0bb0b-0a74-44e8-b550-ff7c0c716fe7" providerId="ADAL" clId="{62AF8DAB-98AD-413B-A7BB-BA8461C58A31}" dt="2022-01-20T11:43:17.092" v="1750" actId="20577"/>
          <ac:graphicFrameMkLst>
            <pc:docMk/>
            <pc:sldMk cId="1052043320" sldId="347"/>
            <ac:graphicFrameMk id="10" creationId="{08DB2C94-3225-C94D-B489-C73D67C84ED8}"/>
          </ac:graphicFrameMkLst>
        </pc:graphicFrameChg>
      </pc:sldChg>
      <pc:sldChg chg="modSp mod">
        <pc:chgData name="Ingibjörg Benediktsdóttir" userId="f2a0bb0b-0a74-44e8-b550-ff7c0c716fe7" providerId="ADAL" clId="{62AF8DAB-98AD-413B-A7BB-BA8461C58A31}" dt="2022-01-20T10:55:09.958" v="791" actId="20577"/>
        <pc:sldMkLst>
          <pc:docMk/>
          <pc:sldMk cId="1856405502" sldId="349"/>
        </pc:sldMkLst>
        <pc:spChg chg="mod">
          <ac:chgData name="Ingibjörg Benediktsdóttir" userId="f2a0bb0b-0a74-44e8-b550-ff7c0c716fe7" providerId="ADAL" clId="{62AF8DAB-98AD-413B-A7BB-BA8461C58A31}" dt="2022-01-20T10:55:09.958" v="791" actId="20577"/>
          <ac:spMkLst>
            <pc:docMk/>
            <pc:sldMk cId="1856405502" sldId="349"/>
            <ac:spMk id="2" creationId="{5DE8556A-CA86-5647-AC3B-2BAC23C36B09}"/>
          </ac:spMkLst>
        </pc:spChg>
        <pc:spChg chg="mod">
          <ac:chgData name="Ingibjörg Benediktsdóttir" userId="f2a0bb0b-0a74-44e8-b550-ff7c0c716fe7" providerId="ADAL" clId="{62AF8DAB-98AD-413B-A7BB-BA8461C58A31}" dt="2022-01-20T10:54:42.237" v="759" actId="255"/>
          <ac:spMkLst>
            <pc:docMk/>
            <pc:sldMk cId="1856405502" sldId="349"/>
            <ac:spMk id="3" creationId="{5A3E74CC-01E8-42D4-8162-6A464D7BB823}"/>
          </ac:spMkLst>
        </pc:spChg>
        <pc:grpChg chg="mod">
          <ac:chgData name="Ingibjörg Benediktsdóttir" userId="f2a0bb0b-0a74-44e8-b550-ff7c0c716fe7" providerId="ADAL" clId="{62AF8DAB-98AD-413B-A7BB-BA8461C58A31}" dt="2022-01-20T10:51:29.303" v="606" actId="14100"/>
          <ac:grpSpMkLst>
            <pc:docMk/>
            <pc:sldMk cId="1856405502" sldId="349"/>
            <ac:grpSpMk id="6" creationId="{8A5D2818-5376-BC4C-8BBB-13ABC52F3C63}"/>
          </ac:grpSpMkLst>
        </pc:grpChg>
      </pc:sldChg>
      <pc:sldChg chg="modSp">
        <pc:chgData name="Ingibjörg Benediktsdóttir" userId="f2a0bb0b-0a74-44e8-b550-ff7c0c716fe7" providerId="ADAL" clId="{62AF8DAB-98AD-413B-A7BB-BA8461C58A31}" dt="2022-01-20T11:34:50.704" v="1633" actId="20577"/>
        <pc:sldMkLst>
          <pc:docMk/>
          <pc:sldMk cId="623100564" sldId="350"/>
        </pc:sldMkLst>
        <pc:graphicFrameChg chg="mod">
          <ac:chgData name="Ingibjörg Benediktsdóttir" userId="f2a0bb0b-0a74-44e8-b550-ff7c0c716fe7" providerId="ADAL" clId="{62AF8DAB-98AD-413B-A7BB-BA8461C58A31}" dt="2022-01-20T11:34:50.704" v="1633" actId="20577"/>
          <ac:graphicFrameMkLst>
            <pc:docMk/>
            <pc:sldMk cId="623100564" sldId="350"/>
            <ac:graphicFrameMk id="4" creationId="{C95818DC-A2C5-4F43-B143-4AF6D3038A81}"/>
          </ac:graphicFrameMkLst>
        </pc:graphicFrameChg>
      </pc:sldChg>
      <pc:sldChg chg="modSp new del mod">
        <pc:chgData name="Ingibjörg Benediktsdóttir" userId="f2a0bb0b-0a74-44e8-b550-ff7c0c716fe7" providerId="ADAL" clId="{62AF8DAB-98AD-413B-A7BB-BA8461C58A31}" dt="2022-01-20T11:44:45.440" v="1754" actId="2696"/>
        <pc:sldMkLst>
          <pc:docMk/>
          <pc:sldMk cId="4196216567" sldId="356"/>
        </pc:sldMkLst>
        <pc:spChg chg="mod">
          <ac:chgData name="Ingibjörg Benediktsdóttir" userId="f2a0bb0b-0a74-44e8-b550-ff7c0c716fe7" providerId="ADAL" clId="{62AF8DAB-98AD-413B-A7BB-BA8461C58A31}" dt="2022-01-20T11:44:07.728" v="1753" actId="20577"/>
          <ac:spMkLst>
            <pc:docMk/>
            <pc:sldMk cId="4196216567" sldId="356"/>
            <ac:spMk id="3" creationId="{8455C3CC-5187-4729-9A2F-3C373FA12606}"/>
          </ac:spMkLst>
        </pc:spChg>
      </pc:sldChg>
    </pc:docChg>
  </pc:docChgLst>
  <pc:docChgLst>
    <pc:chgData name="Arnþrúður Dagsdóttir" userId="84d497f4-3d2f-4dda-95c8-0f78e9fe738c" providerId="ADAL" clId="{C980E407-CB0D-FE4D-8BAD-B968D529E13B}"/>
    <pc:docChg chg="undo custSel modSld">
      <pc:chgData name="Arnþrúður Dagsdóttir" userId="84d497f4-3d2f-4dda-95c8-0f78e9fe738c" providerId="ADAL" clId="{C980E407-CB0D-FE4D-8BAD-B968D529E13B}" dt="2022-01-21T12:34:41.199" v="1993" actId="20577"/>
      <pc:docMkLst>
        <pc:docMk/>
      </pc:docMkLst>
      <pc:sldChg chg="modSp mod">
        <pc:chgData name="Arnþrúður Dagsdóttir" userId="84d497f4-3d2f-4dda-95c8-0f78e9fe738c" providerId="ADAL" clId="{C980E407-CB0D-FE4D-8BAD-B968D529E13B}" dt="2022-01-20T15:07:50.716" v="13" actId="255"/>
        <pc:sldMkLst>
          <pc:docMk/>
          <pc:sldMk cId="0" sldId="257"/>
        </pc:sldMkLst>
        <pc:spChg chg="mod">
          <ac:chgData name="Arnþrúður Dagsdóttir" userId="84d497f4-3d2f-4dda-95c8-0f78e9fe738c" providerId="ADAL" clId="{C980E407-CB0D-FE4D-8BAD-B968D529E13B}" dt="2022-01-20T15:07:50.716" v="13" actId="255"/>
          <ac:spMkLst>
            <pc:docMk/>
            <pc:sldMk cId="0" sldId="257"/>
            <ac:spMk id="525" creationId="{00000000-0000-0000-0000-000000000000}"/>
          </ac:spMkLst>
        </pc:spChg>
      </pc:sldChg>
      <pc:sldChg chg="modSp mod">
        <pc:chgData name="Arnþrúður Dagsdóttir" userId="84d497f4-3d2f-4dda-95c8-0f78e9fe738c" providerId="ADAL" clId="{C980E407-CB0D-FE4D-8BAD-B968D529E13B}" dt="2022-01-21T12:28:05.836" v="1646" actId="255"/>
        <pc:sldMkLst>
          <pc:docMk/>
          <pc:sldMk cId="1946341825" sldId="262"/>
        </pc:sldMkLst>
        <pc:spChg chg="mod">
          <ac:chgData name="Arnþrúður Dagsdóttir" userId="84d497f4-3d2f-4dda-95c8-0f78e9fe738c" providerId="ADAL" clId="{C980E407-CB0D-FE4D-8BAD-B968D529E13B}" dt="2022-01-21T12:24:04.595" v="1555" actId="20577"/>
          <ac:spMkLst>
            <pc:docMk/>
            <pc:sldMk cId="1946341825" sldId="262"/>
            <ac:spMk id="2" creationId="{DDAE14C3-1AC7-7A4D-A8BB-A768396676C2}"/>
          </ac:spMkLst>
        </pc:spChg>
        <pc:graphicFrameChg chg="mod">
          <ac:chgData name="Arnþrúður Dagsdóttir" userId="84d497f4-3d2f-4dda-95c8-0f78e9fe738c" providerId="ADAL" clId="{C980E407-CB0D-FE4D-8BAD-B968D529E13B}" dt="2022-01-21T12:28:05.836" v="1646" actId="255"/>
          <ac:graphicFrameMkLst>
            <pc:docMk/>
            <pc:sldMk cId="1946341825" sldId="262"/>
            <ac:graphicFrameMk id="7" creationId="{E83FCDA6-E71E-FC43-B716-7BF5DEF18E5D}"/>
          </ac:graphicFrameMkLst>
        </pc:graphicFrameChg>
      </pc:sldChg>
      <pc:sldChg chg="modSp mod">
        <pc:chgData name="Arnþrúður Dagsdóttir" userId="84d497f4-3d2f-4dda-95c8-0f78e9fe738c" providerId="ADAL" clId="{C980E407-CB0D-FE4D-8BAD-B968D529E13B}" dt="2022-01-21T12:31:56.646" v="1818" actId="1076"/>
        <pc:sldMkLst>
          <pc:docMk/>
          <pc:sldMk cId="3684892302" sldId="279"/>
        </pc:sldMkLst>
        <pc:spChg chg="mod">
          <ac:chgData name="Arnþrúður Dagsdóttir" userId="84d497f4-3d2f-4dda-95c8-0f78e9fe738c" providerId="ADAL" clId="{C980E407-CB0D-FE4D-8BAD-B968D529E13B}" dt="2022-01-21T12:31:56.646" v="1818" actId="1076"/>
          <ac:spMkLst>
            <pc:docMk/>
            <pc:sldMk cId="3684892302" sldId="279"/>
            <ac:spMk id="15" creationId="{8008F14C-7C2B-4FF8-9C52-42E821022212}"/>
          </ac:spMkLst>
        </pc:spChg>
        <pc:spChg chg="mod">
          <ac:chgData name="Arnþrúður Dagsdóttir" userId="84d497f4-3d2f-4dda-95c8-0f78e9fe738c" providerId="ADAL" clId="{C980E407-CB0D-FE4D-8BAD-B968D529E13B}" dt="2022-01-21T12:31:24.722" v="1805" actId="14100"/>
          <ac:spMkLst>
            <pc:docMk/>
            <pc:sldMk cId="3684892302" sldId="279"/>
            <ac:spMk id="16" creationId="{F2AB07F4-11AB-4778-A8F9-E0443326044C}"/>
          </ac:spMkLst>
        </pc:spChg>
        <pc:spChg chg="mod">
          <ac:chgData name="Arnþrúður Dagsdóttir" userId="84d497f4-3d2f-4dda-95c8-0f78e9fe738c" providerId="ADAL" clId="{C980E407-CB0D-FE4D-8BAD-B968D529E13B}" dt="2022-01-21T12:30:23.855" v="1731" actId="1076"/>
          <ac:spMkLst>
            <pc:docMk/>
            <pc:sldMk cId="3684892302" sldId="279"/>
            <ac:spMk id="24" creationId="{D0CD8C55-162D-48B8-9989-822BD5B818EA}"/>
          </ac:spMkLst>
        </pc:spChg>
        <pc:spChg chg="mod">
          <ac:chgData name="Arnþrúður Dagsdóttir" userId="84d497f4-3d2f-4dda-95c8-0f78e9fe738c" providerId="ADAL" clId="{C980E407-CB0D-FE4D-8BAD-B968D529E13B}" dt="2022-01-21T12:29:06.047" v="1720" actId="20577"/>
          <ac:spMkLst>
            <pc:docMk/>
            <pc:sldMk cId="3684892302" sldId="279"/>
            <ac:spMk id="25" creationId="{87A75F41-3CDC-4E10-A65C-157417C91A66}"/>
          </ac:spMkLst>
        </pc:spChg>
        <pc:spChg chg="mod">
          <ac:chgData name="Arnþrúður Dagsdóttir" userId="84d497f4-3d2f-4dda-95c8-0f78e9fe738c" providerId="ADAL" clId="{C980E407-CB0D-FE4D-8BAD-B968D529E13B}" dt="2022-01-21T12:30:52.147" v="1771" actId="20577"/>
          <ac:spMkLst>
            <pc:docMk/>
            <pc:sldMk cId="3684892302" sldId="279"/>
            <ac:spMk id="30" creationId="{B2B79803-83BB-4D2F-9AF3-FD0852C54A04}"/>
          </ac:spMkLst>
        </pc:spChg>
        <pc:spChg chg="mod">
          <ac:chgData name="Arnþrúður Dagsdóttir" userId="84d497f4-3d2f-4dda-95c8-0f78e9fe738c" providerId="ADAL" clId="{C980E407-CB0D-FE4D-8BAD-B968D529E13B}" dt="2022-01-21T12:30:38.604" v="1764" actId="1076"/>
          <ac:spMkLst>
            <pc:docMk/>
            <pc:sldMk cId="3684892302" sldId="279"/>
            <ac:spMk id="31" creationId="{BC2984ED-5344-45FE-BE4E-9B36EDEE59A1}"/>
          </ac:spMkLst>
        </pc:spChg>
      </pc:sldChg>
      <pc:sldChg chg="modSp mod">
        <pc:chgData name="Arnþrúður Dagsdóttir" userId="84d497f4-3d2f-4dda-95c8-0f78e9fe738c" providerId="ADAL" clId="{C980E407-CB0D-FE4D-8BAD-B968D529E13B}" dt="2022-01-20T15:08:07.401" v="14" actId="20577"/>
        <pc:sldMkLst>
          <pc:docMk/>
          <pc:sldMk cId="4159410238" sldId="281"/>
        </pc:sldMkLst>
        <pc:spChg chg="mod">
          <ac:chgData name="Arnþrúður Dagsdóttir" userId="84d497f4-3d2f-4dda-95c8-0f78e9fe738c" providerId="ADAL" clId="{C980E407-CB0D-FE4D-8BAD-B968D529E13B}" dt="2022-01-20T15:08:07.401" v="14" actId="20577"/>
          <ac:spMkLst>
            <pc:docMk/>
            <pc:sldMk cId="4159410238" sldId="281"/>
            <ac:spMk id="13" creationId="{00000000-0000-0000-0000-000000000000}"/>
          </ac:spMkLst>
        </pc:spChg>
      </pc:sldChg>
      <pc:sldChg chg="modSp mod">
        <pc:chgData name="Arnþrúður Dagsdóttir" userId="84d497f4-3d2f-4dda-95c8-0f78e9fe738c" providerId="ADAL" clId="{C980E407-CB0D-FE4D-8BAD-B968D529E13B}" dt="2022-01-20T15:38:52.139" v="396" actId="20577"/>
        <pc:sldMkLst>
          <pc:docMk/>
          <pc:sldMk cId="3245799435" sldId="282"/>
        </pc:sldMkLst>
        <pc:spChg chg="mod">
          <ac:chgData name="Arnþrúður Dagsdóttir" userId="84d497f4-3d2f-4dda-95c8-0f78e9fe738c" providerId="ADAL" clId="{C980E407-CB0D-FE4D-8BAD-B968D529E13B}" dt="2022-01-20T15:38:52.139" v="396" actId="20577"/>
          <ac:spMkLst>
            <pc:docMk/>
            <pc:sldMk cId="3245799435" sldId="282"/>
            <ac:spMk id="13" creationId="{00000000-0000-0000-0000-000000000000}"/>
          </ac:spMkLst>
        </pc:spChg>
      </pc:sldChg>
      <pc:sldChg chg="addSp modSp mod">
        <pc:chgData name="Arnþrúður Dagsdóttir" userId="84d497f4-3d2f-4dda-95c8-0f78e9fe738c" providerId="ADAL" clId="{C980E407-CB0D-FE4D-8BAD-B968D529E13B}" dt="2022-01-21T11:51:19.911" v="918" actId="1076"/>
        <pc:sldMkLst>
          <pc:docMk/>
          <pc:sldMk cId="416387451" sldId="283"/>
        </pc:sldMkLst>
        <pc:spChg chg="mod">
          <ac:chgData name="Arnþrúður Dagsdóttir" userId="84d497f4-3d2f-4dda-95c8-0f78e9fe738c" providerId="ADAL" clId="{C980E407-CB0D-FE4D-8BAD-B968D529E13B}" dt="2022-01-21T11:49:51.375" v="864" actId="1076"/>
          <ac:spMkLst>
            <pc:docMk/>
            <pc:sldMk cId="416387451" sldId="283"/>
            <ac:spMk id="19" creationId="{4AC72AFD-5336-2649-BB04-7022C211E68D}"/>
          </ac:spMkLst>
        </pc:spChg>
        <pc:spChg chg="mod">
          <ac:chgData name="Arnþrúður Dagsdóttir" userId="84d497f4-3d2f-4dda-95c8-0f78e9fe738c" providerId="ADAL" clId="{C980E407-CB0D-FE4D-8BAD-B968D529E13B}" dt="2022-01-21T11:49:46.453" v="862" actId="1076"/>
          <ac:spMkLst>
            <pc:docMk/>
            <pc:sldMk cId="416387451" sldId="283"/>
            <ac:spMk id="20" creationId="{B5086DA1-213A-524D-87D0-3605F6133ECC}"/>
          </ac:spMkLst>
        </pc:spChg>
        <pc:spChg chg="mod">
          <ac:chgData name="Arnþrúður Dagsdóttir" userId="84d497f4-3d2f-4dda-95c8-0f78e9fe738c" providerId="ADAL" clId="{C980E407-CB0D-FE4D-8BAD-B968D529E13B}" dt="2022-01-21T11:49:44.419" v="861" actId="1076"/>
          <ac:spMkLst>
            <pc:docMk/>
            <pc:sldMk cId="416387451" sldId="283"/>
            <ac:spMk id="21" creationId="{593900F3-AD59-0A47-A17A-DA1AB7283DF8}"/>
          </ac:spMkLst>
        </pc:spChg>
        <pc:spChg chg="mod">
          <ac:chgData name="Arnþrúður Dagsdóttir" userId="84d497f4-3d2f-4dda-95c8-0f78e9fe738c" providerId="ADAL" clId="{C980E407-CB0D-FE4D-8BAD-B968D529E13B}" dt="2022-01-21T11:49:48.421" v="863" actId="1076"/>
          <ac:spMkLst>
            <pc:docMk/>
            <pc:sldMk cId="416387451" sldId="283"/>
            <ac:spMk id="22" creationId="{C7AD2BAD-B4D5-8044-A3E2-B574B8A15788}"/>
          </ac:spMkLst>
        </pc:spChg>
        <pc:spChg chg="add mod">
          <ac:chgData name="Arnþrúður Dagsdóttir" userId="84d497f4-3d2f-4dda-95c8-0f78e9fe738c" providerId="ADAL" clId="{C980E407-CB0D-FE4D-8BAD-B968D529E13B}" dt="2022-01-21T11:51:19.911" v="918" actId="1076"/>
          <ac:spMkLst>
            <pc:docMk/>
            <pc:sldMk cId="416387451" sldId="283"/>
            <ac:spMk id="23" creationId="{4B4DC09A-30D9-624D-A742-DC721DCC4FF3}"/>
          </ac:spMkLst>
        </pc:spChg>
        <pc:spChg chg="mod">
          <ac:chgData name="Arnþrúður Dagsdóttir" userId="84d497f4-3d2f-4dda-95c8-0f78e9fe738c" providerId="ADAL" clId="{C980E407-CB0D-FE4D-8BAD-B968D529E13B}" dt="2022-01-21T11:51:11.803" v="917" actId="20577"/>
          <ac:spMkLst>
            <pc:docMk/>
            <pc:sldMk cId="416387451" sldId="283"/>
            <ac:spMk id="28" creationId="{662BB6CD-5D85-4A31-819C-3555ABAB7BDE}"/>
          </ac:spMkLst>
        </pc:spChg>
      </pc:sldChg>
      <pc:sldChg chg="modSp mod">
        <pc:chgData name="Arnþrúður Dagsdóttir" userId="84d497f4-3d2f-4dda-95c8-0f78e9fe738c" providerId="ADAL" clId="{C980E407-CB0D-FE4D-8BAD-B968D529E13B}" dt="2022-01-20T15:08:55.569" v="20" actId="1076"/>
        <pc:sldMkLst>
          <pc:docMk/>
          <pc:sldMk cId="318225447" sldId="284"/>
        </pc:sldMkLst>
        <pc:spChg chg="mod">
          <ac:chgData name="Arnþrúður Dagsdóttir" userId="84d497f4-3d2f-4dda-95c8-0f78e9fe738c" providerId="ADAL" clId="{C980E407-CB0D-FE4D-8BAD-B968D529E13B}" dt="2022-01-20T15:08:55.569" v="20" actId="1076"/>
          <ac:spMkLst>
            <pc:docMk/>
            <pc:sldMk cId="318225447" sldId="284"/>
            <ac:spMk id="2" creationId="{6897A422-52C1-0E4B-8AC6-CE813B78DDBB}"/>
          </ac:spMkLst>
        </pc:spChg>
      </pc:sldChg>
      <pc:sldChg chg="modSp mod">
        <pc:chgData name="Arnþrúður Dagsdóttir" userId="84d497f4-3d2f-4dda-95c8-0f78e9fe738c" providerId="ADAL" clId="{C980E407-CB0D-FE4D-8BAD-B968D529E13B}" dt="2022-01-20T15:09:09.986" v="21" actId="20577"/>
        <pc:sldMkLst>
          <pc:docMk/>
          <pc:sldMk cId="3985016759" sldId="285"/>
        </pc:sldMkLst>
        <pc:spChg chg="mod">
          <ac:chgData name="Arnþrúður Dagsdóttir" userId="84d497f4-3d2f-4dda-95c8-0f78e9fe738c" providerId="ADAL" clId="{C980E407-CB0D-FE4D-8BAD-B968D529E13B}" dt="2022-01-20T15:09:09.986" v="21" actId="20577"/>
          <ac:spMkLst>
            <pc:docMk/>
            <pc:sldMk cId="3985016759" sldId="285"/>
            <ac:spMk id="2" creationId="{6897A422-52C1-0E4B-8AC6-CE813B78DDBB}"/>
          </ac:spMkLst>
        </pc:spChg>
      </pc:sldChg>
      <pc:sldChg chg="modSp mod">
        <pc:chgData name="Arnþrúður Dagsdóttir" userId="84d497f4-3d2f-4dda-95c8-0f78e9fe738c" providerId="ADAL" clId="{C980E407-CB0D-FE4D-8BAD-B968D529E13B}" dt="2022-01-20T15:10:41.882" v="32" actId="20577"/>
        <pc:sldMkLst>
          <pc:docMk/>
          <pc:sldMk cId="1527932408" sldId="286"/>
        </pc:sldMkLst>
        <pc:spChg chg="mod">
          <ac:chgData name="Arnþrúður Dagsdóttir" userId="84d497f4-3d2f-4dda-95c8-0f78e9fe738c" providerId="ADAL" clId="{C980E407-CB0D-FE4D-8BAD-B968D529E13B}" dt="2022-01-20T15:10:41.882" v="32" actId="20577"/>
          <ac:spMkLst>
            <pc:docMk/>
            <pc:sldMk cId="1527932408" sldId="286"/>
            <ac:spMk id="2" creationId="{6897A422-52C1-0E4B-8AC6-CE813B78DDBB}"/>
          </ac:spMkLst>
        </pc:spChg>
      </pc:sldChg>
      <pc:sldChg chg="modSp">
        <pc:chgData name="Arnþrúður Dagsdóttir" userId="84d497f4-3d2f-4dda-95c8-0f78e9fe738c" providerId="ADAL" clId="{C980E407-CB0D-FE4D-8BAD-B968D529E13B}" dt="2022-01-20T15:11:42.198" v="43" actId="20577"/>
        <pc:sldMkLst>
          <pc:docMk/>
          <pc:sldMk cId="4201919117" sldId="287"/>
        </pc:sldMkLst>
        <pc:graphicFrameChg chg="mod">
          <ac:chgData name="Arnþrúður Dagsdóttir" userId="84d497f4-3d2f-4dda-95c8-0f78e9fe738c" providerId="ADAL" clId="{C980E407-CB0D-FE4D-8BAD-B968D529E13B}" dt="2022-01-20T15:11:42.198" v="43" actId="20577"/>
          <ac:graphicFrameMkLst>
            <pc:docMk/>
            <pc:sldMk cId="4201919117" sldId="287"/>
            <ac:graphicFrameMk id="8" creationId="{B90BF0F6-36D9-C140-8EDC-C75F04EFF295}"/>
          </ac:graphicFrameMkLst>
        </pc:graphicFrameChg>
      </pc:sldChg>
      <pc:sldChg chg="modSp mod">
        <pc:chgData name="Arnþrúður Dagsdóttir" userId="84d497f4-3d2f-4dda-95c8-0f78e9fe738c" providerId="ADAL" clId="{C980E407-CB0D-FE4D-8BAD-B968D529E13B}" dt="2022-01-20T15:14:03.373" v="90" actId="20577"/>
        <pc:sldMkLst>
          <pc:docMk/>
          <pc:sldMk cId="2587013489" sldId="291"/>
        </pc:sldMkLst>
        <pc:spChg chg="mod">
          <ac:chgData name="Arnþrúður Dagsdóttir" userId="84d497f4-3d2f-4dda-95c8-0f78e9fe738c" providerId="ADAL" clId="{C980E407-CB0D-FE4D-8BAD-B968D529E13B}" dt="2022-01-20T15:14:03.373" v="90" actId="20577"/>
          <ac:spMkLst>
            <pc:docMk/>
            <pc:sldMk cId="2587013489" sldId="291"/>
            <ac:spMk id="2" creationId="{E1437965-0C80-0F48-AC64-BBC3950C5C3E}"/>
          </ac:spMkLst>
        </pc:spChg>
        <pc:spChg chg="mod">
          <ac:chgData name="Arnþrúður Dagsdóttir" userId="84d497f4-3d2f-4dda-95c8-0f78e9fe738c" providerId="ADAL" clId="{C980E407-CB0D-FE4D-8BAD-B968D529E13B}" dt="2022-01-20T15:12:59.288" v="44" actId="20577"/>
          <ac:spMkLst>
            <pc:docMk/>
            <pc:sldMk cId="2587013489" sldId="291"/>
            <ac:spMk id="3" creationId="{28FE71A2-512E-8E40-B1DC-4C8DCDE86C27}"/>
          </ac:spMkLst>
        </pc:spChg>
      </pc:sldChg>
      <pc:sldChg chg="addSp modSp mod modAnim">
        <pc:chgData name="Arnþrúður Dagsdóttir" userId="84d497f4-3d2f-4dda-95c8-0f78e9fe738c" providerId="ADAL" clId="{C980E407-CB0D-FE4D-8BAD-B968D529E13B}" dt="2022-01-20T15:28:05.057" v="228" actId="14100"/>
        <pc:sldMkLst>
          <pc:docMk/>
          <pc:sldMk cId="3390134806" sldId="292"/>
        </pc:sldMkLst>
        <pc:spChg chg="add mod">
          <ac:chgData name="Arnþrúður Dagsdóttir" userId="84d497f4-3d2f-4dda-95c8-0f78e9fe738c" providerId="ADAL" clId="{C980E407-CB0D-FE4D-8BAD-B968D529E13B}" dt="2022-01-20T15:16:28.257" v="91"/>
          <ac:spMkLst>
            <pc:docMk/>
            <pc:sldMk cId="3390134806" sldId="292"/>
            <ac:spMk id="2" creationId="{AE705A1E-426C-7441-A551-EFACC208BBD2}"/>
          </ac:spMkLst>
        </pc:spChg>
        <pc:spChg chg="mod">
          <ac:chgData name="Arnþrúður Dagsdóttir" userId="84d497f4-3d2f-4dda-95c8-0f78e9fe738c" providerId="ADAL" clId="{C980E407-CB0D-FE4D-8BAD-B968D529E13B}" dt="2022-01-20T15:20:11.659" v="113" actId="20577"/>
          <ac:spMkLst>
            <pc:docMk/>
            <pc:sldMk cId="3390134806" sldId="292"/>
            <ac:spMk id="61" creationId="{00000000-0000-0000-0000-000000000000}"/>
          </ac:spMkLst>
        </pc:spChg>
        <pc:picChg chg="add mod">
          <ac:chgData name="Arnþrúður Dagsdóttir" userId="84d497f4-3d2f-4dda-95c8-0f78e9fe738c" providerId="ADAL" clId="{C980E407-CB0D-FE4D-8BAD-B968D529E13B}" dt="2022-01-20T15:28:05.057" v="228" actId="14100"/>
          <ac:picMkLst>
            <pc:docMk/>
            <pc:sldMk cId="3390134806" sldId="292"/>
            <ac:picMk id="3" creationId="{0425493F-07BB-C44E-8F02-BA4BE6BEA7E0}"/>
          </ac:picMkLst>
        </pc:picChg>
      </pc:sldChg>
      <pc:sldChg chg="modSp mod">
        <pc:chgData name="Arnþrúður Dagsdóttir" userId="84d497f4-3d2f-4dda-95c8-0f78e9fe738c" providerId="ADAL" clId="{C980E407-CB0D-FE4D-8BAD-B968D529E13B}" dt="2022-01-20T15:21:02.464" v="116" actId="1076"/>
        <pc:sldMkLst>
          <pc:docMk/>
          <pc:sldMk cId="1154779330" sldId="293"/>
        </pc:sldMkLst>
        <pc:spChg chg="mod">
          <ac:chgData name="Arnþrúður Dagsdóttir" userId="84d497f4-3d2f-4dda-95c8-0f78e9fe738c" providerId="ADAL" clId="{C980E407-CB0D-FE4D-8BAD-B968D529E13B}" dt="2022-01-20T15:21:02.464" v="116" actId="1076"/>
          <ac:spMkLst>
            <pc:docMk/>
            <pc:sldMk cId="1154779330" sldId="293"/>
            <ac:spMk id="4" creationId="{27F769F5-547B-4A41-8400-C16A53524EAC}"/>
          </ac:spMkLst>
        </pc:spChg>
        <pc:spChg chg="mod">
          <ac:chgData name="Arnþrúður Dagsdóttir" userId="84d497f4-3d2f-4dda-95c8-0f78e9fe738c" providerId="ADAL" clId="{C980E407-CB0D-FE4D-8BAD-B968D529E13B}" dt="2022-01-20T15:20:35.284" v="115" actId="1076"/>
          <ac:spMkLst>
            <pc:docMk/>
            <pc:sldMk cId="1154779330" sldId="293"/>
            <ac:spMk id="61" creationId="{00000000-0000-0000-0000-000000000000}"/>
          </ac:spMkLst>
        </pc:spChg>
      </pc:sldChg>
      <pc:sldChg chg="modSp mod">
        <pc:chgData name="Arnþrúður Dagsdóttir" userId="84d497f4-3d2f-4dda-95c8-0f78e9fe738c" providerId="ADAL" clId="{C980E407-CB0D-FE4D-8BAD-B968D529E13B}" dt="2022-01-20T15:26:46.837" v="224" actId="20577"/>
        <pc:sldMkLst>
          <pc:docMk/>
          <pc:sldMk cId="1704227840" sldId="294"/>
        </pc:sldMkLst>
        <pc:spChg chg="mod">
          <ac:chgData name="Arnþrúður Dagsdóttir" userId="84d497f4-3d2f-4dda-95c8-0f78e9fe738c" providerId="ADAL" clId="{C980E407-CB0D-FE4D-8BAD-B968D529E13B}" dt="2022-01-20T15:22:38.295" v="155" actId="20577"/>
          <ac:spMkLst>
            <pc:docMk/>
            <pc:sldMk cId="1704227840" sldId="294"/>
            <ac:spMk id="9" creationId="{00000000-0000-0000-0000-000000000000}"/>
          </ac:spMkLst>
        </pc:spChg>
        <pc:spChg chg="mod">
          <ac:chgData name="Arnþrúður Dagsdóttir" userId="84d497f4-3d2f-4dda-95c8-0f78e9fe738c" providerId="ADAL" clId="{C980E407-CB0D-FE4D-8BAD-B968D529E13B}" dt="2022-01-20T15:24:51.067" v="184" actId="20577"/>
          <ac:spMkLst>
            <pc:docMk/>
            <pc:sldMk cId="1704227840" sldId="294"/>
            <ac:spMk id="61" creationId="{00000000-0000-0000-0000-000000000000}"/>
          </ac:spMkLst>
        </pc:spChg>
        <pc:spChg chg="mod">
          <ac:chgData name="Arnþrúður Dagsdóttir" userId="84d497f4-3d2f-4dda-95c8-0f78e9fe738c" providerId="ADAL" clId="{C980E407-CB0D-FE4D-8BAD-B968D529E13B}" dt="2022-01-20T15:26:46.837" v="224" actId="20577"/>
          <ac:spMkLst>
            <pc:docMk/>
            <pc:sldMk cId="1704227840" sldId="294"/>
            <ac:spMk id="68" creationId="{00000000-0000-0000-0000-000000000000}"/>
          </ac:spMkLst>
        </pc:spChg>
      </pc:sldChg>
      <pc:sldChg chg="modSp mod">
        <pc:chgData name="Arnþrúður Dagsdóttir" userId="84d497f4-3d2f-4dda-95c8-0f78e9fe738c" providerId="ADAL" clId="{C980E407-CB0D-FE4D-8BAD-B968D529E13B}" dt="2022-01-20T15:31:39.107" v="336" actId="20577"/>
        <pc:sldMkLst>
          <pc:docMk/>
          <pc:sldMk cId="1965020840" sldId="295"/>
        </pc:sldMkLst>
        <pc:spChg chg="mod">
          <ac:chgData name="Arnþrúður Dagsdóttir" userId="84d497f4-3d2f-4dda-95c8-0f78e9fe738c" providerId="ADAL" clId="{C980E407-CB0D-FE4D-8BAD-B968D529E13B}" dt="2022-01-20T15:31:39.107" v="336" actId="20577"/>
          <ac:spMkLst>
            <pc:docMk/>
            <pc:sldMk cId="1965020840" sldId="295"/>
            <ac:spMk id="61" creationId="{00000000-0000-0000-0000-000000000000}"/>
          </ac:spMkLst>
        </pc:spChg>
      </pc:sldChg>
      <pc:sldChg chg="modSp mod">
        <pc:chgData name="Arnþrúður Dagsdóttir" userId="84d497f4-3d2f-4dda-95c8-0f78e9fe738c" providerId="ADAL" clId="{C980E407-CB0D-FE4D-8BAD-B968D529E13B}" dt="2022-01-20T15:34:25.475" v="381" actId="20577"/>
        <pc:sldMkLst>
          <pc:docMk/>
          <pc:sldMk cId="3445771726" sldId="296"/>
        </pc:sldMkLst>
        <pc:spChg chg="mod">
          <ac:chgData name="Arnþrúður Dagsdóttir" userId="84d497f4-3d2f-4dda-95c8-0f78e9fe738c" providerId="ADAL" clId="{C980E407-CB0D-FE4D-8BAD-B968D529E13B}" dt="2022-01-20T15:31:51.826" v="337" actId="20577"/>
          <ac:spMkLst>
            <pc:docMk/>
            <pc:sldMk cId="3445771726" sldId="296"/>
            <ac:spMk id="9" creationId="{00000000-0000-0000-0000-000000000000}"/>
          </ac:spMkLst>
        </pc:spChg>
        <pc:spChg chg="mod">
          <ac:chgData name="Arnþrúður Dagsdóttir" userId="84d497f4-3d2f-4dda-95c8-0f78e9fe738c" providerId="ADAL" clId="{C980E407-CB0D-FE4D-8BAD-B968D529E13B}" dt="2022-01-20T15:34:25.475" v="381" actId="20577"/>
          <ac:spMkLst>
            <pc:docMk/>
            <pc:sldMk cId="3445771726" sldId="296"/>
            <ac:spMk id="61" creationId="{00000000-0000-0000-0000-000000000000}"/>
          </ac:spMkLst>
        </pc:spChg>
      </pc:sldChg>
      <pc:sldChg chg="modSp mod">
        <pc:chgData name="Arnþrúður Dagsdóttir" userId="84d497f4-3d2f-4dda-95c8-0f78e9fe738c" providerId="ADAL" clId="{C980E407-CB0D-FE4D-8BAD-B968D529E13B}" dt="2022-01-20T15:40:59.986" v="435" actId="20577"/>
        <pc:sldMkLst>
          <pc:docMk/>
          <pc:sldMk cId="4286507892" sldId="299"/>
        </pc:sldMkLst>
        <pc:spChg chg="mod">
          <ac:chgData name="Arnþrúður Dagsdóttir" userId="84d497f4-3d2f-4dda-95c8-0f78e9fe738c" providerId="ADAL" clId="{C980E407-CB0D-FE4D-8BAD-B968D529E13B}" dt="2022-01-20T15:39:16.328" v="415" actId="20577"/>
          <ac:spMkLst>
            <pc:docMk/>
            <pc:sldMk cId="4286507892" sldId="299"/>
            <ac:spMk id="3" creationId="{CA04A958-5E44-C442-A1A8-757C2688CF89}"/>
          </ac:spMkLst>
        </pc:spChg>
        <pc:spChg chg="mod">
          <ac:chgData name="Arnþrúður Dagsdóttir" userId="84d497f4-3d2f-4dda-95c8-0f78e9fe738c" providerId="ADAL" clId="{C980E407-CB0D-FE4D-8BAD-B968D529E13B}" dt="2022-01-20T15:40:59.986" v="435" actId="20577"/>
          <ac:spMkLst>
            <pc:docMk/>
            <pc:sldMk cId="4286507892" sldId="299"/>
            <ac:spMk id="5" creationId="{1714B189-CA00-8542-AA27-7984A998177C}"/>
          </ac:spMkLst>
        </pc:spChg>
      </pc:sldChg>
      <pc:sldChg chg="modSp mod">
        <pc:chgData name="Arnþrúður Dagsdóttir" userId="84d497f4-3d2f-4dda-95c8-0f78e9fe738c" providerId="ADAL" clId="{C980E407-CB0D-FE4D-8BAD-B968D529E13B}" dt="2022-01-20T15:41:14.293" v="445" actId="20577"/>
        <pc:sldMkLst>
          <pc:docMk/>
          <pc:sldMk cId="3219684270" sldId="300"/>
        </pc:sldMkLst>
        <pc:spChg chg="mod">
          <ac:chgData name="Arnþrúður Dagsdóttir" userId="84d497f4-3d2f-4dda-95c8-0f78e9fe738c" providerId="ADAL" clId="{C980E407-CB0D-FE4D-8BAD-B968D529E13B}" dt="2022-01-20T15:41:14.293" v="445" actId="20577"/>
          <ac:spMkLst>
            <pc:docMk/>
            <pc:sldMk cId="3219684270" sldId="300"/>
            <ac:spMk id="3" creationId="{CA04A958-5E44-C442-A1A8-757C2688CF89}"/>
          </ac:spMkLst>
        </pc:spChg>
      </pc:sldChg>
      <pc:sldChg chg="modSp mod">
        <pc:chgData name="Arnþrúður Dagsdóttir" userId="84d497f4-3d2f-4dda-95c8-0f78e9fe738c" providerId="ADAL" clId="{C980E407-CB0D-FE4D-8BAD-B968D529E13B}" dt="2022-01-21T11:48:11.884" v="858" actId="20577"/>
        <pc:sldMkLst>
          <pc:docMk/>
          <pc:sldMk cId="2535655674" sldId="301"/>
        </pc:sldMkLst>
        <pc:spChg chg="mod">
          <ac:chgData name="Arnþrúður Dagsdóttir" userId="84d497f4-3d2f-4dda-95c8-0f78e9fe738c" providerId="ADAL" clId="{C980E407-CB0D-FE4D-8BAD-B968D529E13B}" dt="2022-01-21T11:48:11.884" v="858" actId="20577"/>
          <ac:spMkLst>
            <pc:docMk/>
            <pc:sldMk cId="2535655674" sldId="301"/>
            <ac:spMk id="3" creationId="{CA04A958-5E44-C442-A1A8-757C2688CF89}"/>
          </ac:spMkLst>
        </pc:spChg>
      </pc:sldChg>
      <pc:sldChg chg="modSp mod">
        <pc:chgData name="Arnþrúður Dagsdóttir" userId="84d497f4-3d2f-4dda-95c8-0f78e9fe738c" providerId="ADAL" clId="{C980E407-CB0D-FE4D-8BAD-B968D529E13B}" dt="2022-01-21T11:53:15.879" v="931" actId="5793"/>
        <pc:sldMkLst>
          <pc:docMk/>
          <pc:sldMk cId="3492640327" sldId="302"/>
        </pc:sldMkLst>
        <pc:spChg chg="mod">
          <ac:chgData name="Arnþrúður Dagsdóttir" userId="84d497f4-3d2f-4dda-95c8-0f78e9fe738c" providerId="ADAL" clId="{C980E407-CB0D-FE4D-8BAD-B968D529E13B}" dt="2022-01-21T11:53:15.879" v="931" actId="5793"/>
          <ac:spMkLst>
            <pc:docMk/>
            <pc:sldMk cId="3492640327" sldId="302"/>
            <ac:spMk id="2" creationId="{37D2E97D-C8E7-4193-9E3B-988562152DDE}"/>
          </ac:spMkLst>
        </pc:spChg>
      </pc:sldChg>
      <pc:sldChg chg="modSp mod">
        <pc:chgData name="Arnþrúður Dagsdóttir" userId="84d497f4-3d2f-4dda-95c8-0f78e9fe738c" providerId="ADAL" clId="{C980E407-CB0D-FE4D-8BAD-B968D529E13B}" dt="2022-01-21T12:17:36.416" v="1476" actId="20577"/>
        <pc:sldMkLst>
          <pc:docMk/>
          <pc:sldMk cId="2011857857" sldId="304"/>
        </pc:sldMkLst>
        <pc:spChg chg="mod">
          <ac:chgData name="Arnþrúður Dagsdóttir" userId="84d497f4-3d2f-4dda-95c8-0f78e9fe738c" providerId="ADAL" clId="{C980E407-CB0D-FE4D-8BAD-B968D529E13B}" dt="2022-01-21T12:17:36.416" v="1476" actId="20577"/>
          <ac:spMkLst>
            <pc:docMk/>
            <pc:sldMk cId="2011857857" sldId="304"/>
            <ac:spMk id="2" creationId="{695BED3B-A927-5749-BCE4-9316D88303DC}"/>
          </ac:spMkLst>
        </pc:spChg>
        <pc:spChg chg="mod">
          <ac:chgData name="Arnþrúður Dagsdóttir" userId="84d497f4-3d2f-4dda-95c8-0f78e9fe738c" providerId="ADAL" clId="{C980E407-CB0D-FE4D-8BAD-B968D529E13B}" dt="2022-01-21T12:15:23.905" v="1398" actId="1076"/>
          <ac:spMkLst>
            <pc:docMk/>
            <pc:sldMk cId="2011857857" sldId="304"/>
            <ac:spMk id="3" creationId="{CA04A958-5E44-C442-A1A8-757C2688CF89}"/>
          </ac:spMkLst>
        </pc:spChg>
      </pc:sldChg>
      <pc:sldChg chg="modSp mod">
        <pc:chgData name="Arnþrúður Dagsdóttir" userId="84d497f4-3d2f-4dda-95c8-0f78e9fe738c" providerId="ADAL" clId="{C980E407-CB0D-FE4D-8BAD-B968D529E13B}" dt="2022-01-20T15:42:40.461" v="475" actId="20577"/>
        <pc:sldMkLst>
          <pc:docMk/>
          <pc:sldMk cId="2926143196" sldId="306"/>
        </pc:sldMkLst>
        <pc:spChg chg="mod">
          <ac:chgData name="Arnþrúður Dagsdóttir" userId="84d497f4-3d2f-4dda-95c8-0f78e9fe738c" providerId="ADAL" clId="{C980E407-CB0D-FE4D-8BAD-B968D529E13B}" dt="2022-01-20T15:42:40.461" v="475" actId="20577"/>
          <ac:spMkLst>
            <pc:docMk/>
            <pc:sldMk cId="2926143196" sldId="306"/>
            <ac:spMk id="2" creationId="{4462037C-91B3-CE43-8BCF-2E139957A4F9}"/>
          </ac:spMkLst>
        </pc:spChg>
        <pc:spChg chg="mod">
          <ac:chgData name="Arnþrúður Dagsdóttir" userId="84d497f4-3d2f-4dda-95c8-0f78e9fe738c" providerId="ADAL" clId="{C980E407-CB0D-FE4D-8BAD-B968D529E13B}" dt="2022-01-20T15:42:06.732" v="455" actId="20577"/>
          <ac:spMkLst>
            <pc:docMk/>
            <pc:sldMk cId="2926143196" sldId="306"/>
            <ac:spMk id="3" creationId="{EA4D04EE-5CEA-AE4C-93E0-34EF6793A5A5}"/>
          </ac:spMkLst>
        </pc:spChg>
      </pc:sldChg>
      <pc:sldChg chg="modSp mod">
        <pc:chgData name="Arnþrúður Dagsdóttir" userId="84d497f4-3d2f-4dda-95c8-0f78e9fe738c" providerId="ADAL" clId="{C980E407-CB0D-FE4D-8BAD-B968D529E13B}" dt="2022-01-21T11:42:26.283" v="506" actId="20577"/>
        <pc:sldMkLst>
          <pc:docMk/>
          <pc:sldMk cId="288384030" sldId="307"/>
        </pc:sldMkLst>
        <pc:spChg chg="mod">
          <ac:chgData name="Arnþrúður Dagsdóttir" userId="84d497f4-3d2f-4dda-95c8-0f78e9fe738c" providerId="ADAL" clId="{C980E407-CB0D-FE4D-8BAD-B968D529E13B}" dt="2022-01-21T11:42:26.283" v="506" actId="20577"/>
          <ac:spMkLst>
            <pc:docMk/>
            <pc:sldMk cId="288384030" sldId="307"/>
            <ac:spMk id="5" creationId="{1714B189-CA00-8542-AA27-7984A998177C}"/>
          </ac:spMkLst>
        </pc:spChg>
      </pc:sldChg>
      <pc:sldChg chg="modSp mod">
        <pc:chgData name="Arnþrúður Dagsdóttir" userId="84d497f4-3d2f-4dda-95c8-0f78e9fe738c" providerId="ADAL" clId="{C980E407-CB0D-FE4D-8BAD-B968D529E13B}" dt="2022-01-21T12:01:30.767" v="1152" actId="20577"/>
        <pc:sldMkLst>
          <pc:docMk/>
          <pc:sldMk cId="549420680" sldId="313"/>
        </pc:sldMkLst>
        <pc:spChg chg="mod">
          <ac:chgData name="Arnþrúður Dagsdóttir" userId="84d497f4-3d2f-4dda-95c8-0f78e9fe738c" providerId="ADAL" clId="{C980E407-CB0D-FE4D-8BAD-B968D529E13B}" dt="2022-01-21T12:01:30.767" v="1152" actId="20577"/>
          <ac:spMkLst>
            <pc:docMk/>
            <pc:sldMk cId="549420680" sldId="313"/>
            <ac:spMk id="4" creationId="{26DF9539-E22A-7D48-BE8D-79452456D7A1}"/>
          </ac:spMkLst>
        </pc:spChg>
        <pc:spChg chg="mod">
          <ac:chgData name="Arnþrúður Dagsdóttir" userId="84d497f4-3d2f-4dda-95c8-0f78e9fe738c" providerId="ADAL" clId="{C980E407-CB0D-FE4D-8BAD-B968D529E13B}" dt="2022-01-21T12:01:03.735" v="1147" actId="20577"/>
          <ac:spMkLst>
            <pc:docMk/>
            <pc:sldMk cId="549420680" sldId="313"/>
            <ac:spMk id="6" creationId="{98E5FA58-6E9A-9048-A4A9-0A72CC54B820}"/>
          </ac:spMkLst>
        </pc:spChg>
      </pc:sldChg>
      <pc:sldChg chg="modSp mod">
        <pc:chgData name="Arnþrúður Dagsdóttir" userId="84d497f4-3d2f-4dda-95c8-0f78e9fe738c" providerId="ADAL" clId="{C980E407-CB0D-FE4D-8BAD-B968D529E13B}" dt="2022-01-21T11:47:59.275" v="857" actId="20577"/>
        <pc:sldMkLst>
          <pc:docMk/>
          <pc:sldMk cId="2193445019" sldId="315"/>
        </pc:sldMkLst>
        <pc:spChg chg="mod">
          <ac:chgData name="Arnþrúður Dagsdóttir" userId="84d497f4-3d2f-4dda-95c8-0f78e9fe738c" providerId="ADAL" clId="{C980E407-CB0D-FE4D-8BAD-B968D529E13B}" dt="2022-01-21T11:47:59.275" v="857" actId="20577"/>
          <ac:spMkLst>
            <pc:docMk/>
            <pc:sldMk cId="2193445019" sldId="315"/>
            <ac:spMk id="2" creationId="{A4827D36-3F47-4A40-A739-B25A1A225F14}"/>
          </ac:spMkLst>
        </pc:spChg>
      </pc:sldChg>
      <pc:sldChg chg="modSp mod">
        <pc:chgData name="Arnþrúður Dagsdóttir" userId="84d497f4-3d2f-4dda-95c8-0f78e9fe738c" providerId="ADAL" clId="{C980E407-CB0D-FE4D-8BAD-B968D529E13B}" dt="2022-01-21T12:03:31.267" v="1192" actId="20577"/>
        <pc:sldMkLst>
          <pc:docMk/>
          <pc:sldMk cId="1796468702" sldId="318"/>
        </pc:sldMkLst>
        <pc:spChg chg="mod">
          <ac:chgData name="Arnþrúður Dagsdóttir" userId="84d497f4-3d2f-4dda-95c8-0f78e9fe738c" providerId="ADAL" clId="{C980E407-CB0D-FE4D-8BAD-B968D529E13B}" dt="2022-01-21T12:02:31.412" v="1155" actId="20577"/>
          <ac:spMkLst>
            <pc:docMk/>
            <pc:sldMk cId="1796468702" sldId="318"/>
            <ac:spMk id="2" creationId="{FDB6AC8B-5E91-644C-B004-B8D0587A9B02}"/>
          </ac:spMkLst>
        </pc:spChg>
        <pc:spChg chg="mod">
          <ac:chgData name="Arnþrúður Dagsdóttir" userId="84d497f4-3d2f-4dda-95c8-0f78e9fe738c" providerId="ADAL" clId="{C980E407-CB0D-FE4D-8BAD-B968D529E13B}" dt="2022-01-21T12:03:31.267" v="1192" actId="20577"/>
          <ac:spMkLst>
            <pc:docMk/>
            <pc:sldMk cId="1796468702" sldId="318"/>
            <ac:spMk id="3" creationId="{C8484C65-6778-8B49-BEC8-579611C9FB35}"/>
          </ac:spMkLst>
        </pc:spChg>
      </pc:sldChg>
      <pc:sldChg chg="modSp mod">
        <pc:chgData name="Arnþrúður Dagsdóttir" userId="84d497f4-3d2f-4dda-95c8-0f78e9fe738c" providerId="ADAL" clId="{C980E407-CB0D-FE4D-8BAD-B968D529E13B}" dt="2022-01-21T12:11:09.189" v="1346" actId="20577"/>
        <pc:sldMkLst>
          <pc:docMk/>
          <pc:sldMk cId="1001368930" sldId="332"/>
        </pc:sldMkLst>
        <pc:spChg chg="mod">
          <ac:chgData name="Arnþrúður Dagsdóttir" userId="84d497f4-3d2f-4dda-95c8-0f78e9fe738c" providerId="ADAL" clId="{C980E407-CB0D-FE4D-8BAD-B968D529E13B}" dt="2022-01-21T12:11:09.189" v="1346" actId="20577"/>
          <ac:spMkLst>
            <pc:docMk/>
            <pc:sldMk cId="1001368930" sldId="332"/>
            <ac:spMk id="2" creationId="{A8D91C69-B5DE-634B-9D65-0EC5E80423A1}"/>
          </ac:spMkLst>
        </pc:spChg>
        <pc:spChg chg="mod">
          <ac:chgData name="Arnþrúður Dagsdóttir" userId="84d497f4-3d2f-4dda-95c8-0f78e9fe738c" providerId="ADAL" clId="{C980E407-CB0D-FE4D-8BAD-B968D529E13B}" dt="2022-01-21T12:05:38.230" v="1195"/>
          <ac:spMkLst>
            <pc:docMk/>
            <pc:sldMk cId="1001368930" sldId="332"/>
            <ac:spMk id="3" creationId="{86934F6A-CC3B-8F4E-8CFF-74F1A470BA31}"/>
          </ac:spMkLst>
        </pc:spChg>
      </pc:sldChg>
      <pc:sldChg chg="modSp mod">
        <pc:chgData name="Arnþrúður Dagsdóttir" userId="84d497f4-3d2f-4dda-95c8-0f78e9fe738c" providerId="ADAL" clId="{C980E407-CB0D-FE4D-8BAD-B968D529E13B}" dt="2022-01-21T12:13:26.712" v="1392" actId="20577"/>
        <pc:sldMkLst>
          <pc:docMk/>
          <pc:sldMk cId="344292669" sldId="333"/>
        </pc:sldMkLst>
        <pc:spChg chg="mod">
          <ac:chgData name="Arnþrúður Dagsdóttir" userId="84d497f4-3d2f-4dda-95c8-0f78e9fe738c" providerId="ADAL" clId="{C980E407-CB0D-FE4D-8BAD-B968D529E13B}" dt="2022-01-21T12:12:04.280" v="1376" actId="20577"/>
          <ac:spMkLst>
            <pc:docMk/>
            <pc:sldMk cId="344292669" sldId="333"/>
            <ac:spMk id="4" creationId="{577FC7DA-0FF8-1C4D-9418-2B0073601F94}"/>
          </ac:spMkLst>
        </pc:spChg>
        <pc:graphicFrameChg chg="mod">
          <ac:chgData name="Arnþrúður Dagsdóttir" userId="84d497f4-3d2f-4dda-95c8-0f78e9fe738c" providerId="ADAL" clId="{C980E407-CB0D-FE4D-8BAD-B968D529E13B}" dt="2022-01-21T12:13:26.712" v="1392" actId="20577"/>
          <ac:graphicFrameMkLst>
            <pc:docMk/>
            <pc:sldMk cId="344292669" sldId="333"/>
            <ac:graphicFrameMk id="3" creationId="{AF1D7D4F-CBB8-694F-B05F-E62DB0811D7C}"/>
          </ac:graphicFrameMkLst>
        </pc:graphicFrameChg>
      </pc:sldChg>
      <pc:sldChg chg="modSp mod">
        <pc:chgData name="Arnþrúður Dagsdóttir" userId="84d497f4-3d2f-4dda-95c8-0f78e9fe738c" providerId="ADAL" clId="{C980E407-CB0D-FE4D-8BAD-B968D529E13B}" dt="2022-01-21T11:57:44.531" v="1088" actId="20577"/>
        <pc:sldMkLst>
          <pc:docMk/>
          <pc:sldMk cId="707823607" sldId="342"/>
        </pc:sldMkLst>
        <pc:spChg chg="mod">
          <ac:chgData name="Arnþrúður Dagsdóttir" userId="84d497f4-3d2f-4dda-95c8-0f78e9fe738c" providerId="ADAL" clId="{C980E407-CB0D-FE4D-8BAD-B968D529E13B}" dt="2022-01-21T11:57:44.531" v="1088" actId="20577"/>
          <ac:spMkLst>
            <pc:docMk/>
            <pc:sldMk cId="707823607" sldId="342"/>
            <ac:spMk id="3" creationId="{1A1CDBF9-4EDA-284A-A1A7-DD38335B8EC8}"/>
          </ac:spMkLst>
        </pc:spChg>
      </pc:sldChg>
      <pc:sldChg chg="modSp">
        <pc:chgData name="Arnþrúður Dagsdóttir" userId="84d497f4-3d2f-4dda-95c8-0f78e9fe738c" providerId="ADAL" clId="{C980E407-CB0D-FE4D-8BAD-B968D529E13B}" dt="2022-01-21T12:14:36.947" v="1396" actId="20577"/>
        <pc:sldMkLst>
          <pc:docMk/>
          <pc:sldMk cId="1327216415" sldId="343"/>
        </pc:sldMkLst>
        <pc:graphicFrameChg chg="mod">
          <ac:chgData name="Arnþrúður Dagsdóttir" userId="84d497f4-3d2f-4dda-95c8-0f78e9fe738c" providerId="ADAL" clId="{C980E407-CB0D-FE4D-8BAD-B968D529E13B}" dt="2022-01-21T12:14:36.947" v="1396" actId="20577"/>
          <ac:graphicFrameMkLst>
            <pc:docMk/>
            <pc:sldMk cId="1327216415" sldId="343"/>
            <ac:graphicFrameMk id="3" creationId="{AF1D7D4F-CBB8-694F-B05F-E62DB0811D7C}"/>
          </ac:graphicFrameMkLst>
        </pc:graphicFrameChg>
      </pc:sldChg>
      <pc:sldChg chg="modSp mod">
        <pc:chgData name="Arnþrúður Dagsdóttir" userId="84d497f4-3d2f-4dda-95c8-0f78e9fe738c" providerId="ADAL" clId="{C980E407-CB0D-FE4D-8BAD-B968D529E13B}" dt="2022-01-21T12:34:23.336" v="1959" actId="1076"/>
        <pc:sldMkLst>
          <pc:docMk/>
          <pc:sldMk cId="2342282895" sldId="345"/>
        </pc:sldMkLst>
        <pc:spChg chg="mod">
          <ac:chgData name="Arnþrúður Dagsdóttir" userId="84d497f4-3d2f-4dda-95c8-0f78e9fe738c" providerId="ADAL" clId="{C980E407-CB0D-FE4D-8BAD-B968D529E13B}" dt="2022-01-21T12:32:44.377" v="1860" actId="1076"/>
          <ac:spMkLst>
            <pc:docMk/>
            <pc:sldMk cId="2342282895" sldId="345"/>
            <ac:spMk id="10" creationId="{7344A23B-2389-4CFC-8920-E29843BE20B3}"/>
          </ac:spMkLst>
        </pc:spChg>
        <pc:spChg chg="mod">
          <ac:chgData name="Arnþrúður Dagsdóttir" userId="84d497f4-3d2f-4dda-95c8-0f78e9fe738c" providerId="ADAL" clId="{C980E407-CB0D-FE4D-8BAD-B968D529E13B}" dt="2022-01-21T12:33:02.817" v="1893" actId="20577"/>
          <ac:spMkLst>
            <pc:docMk/>
            <pc:sldMk cId="2342282895" sldId="345"/>
            <ac:spMk id="11" creationId="{87162A43-C45E-432C-B41C-37390FC74FF9}"/>
          </ac:spMkLst>
        </pc:spChg>
        <pc:spChg chg="mod">
          <ac:chgData name="Arnþrúður Dagsdóttir" userId="84d497f4-3d2f-4dda-95c8-0f78e9fe738c" providerId="ADAL" clId="{C980E407-CB0D-FE4D-8BAD-B968D529E13B}" dt="2022-01-21T12:32:34.109" v="1858" actId="1076"/>
          <ac:spMkLst>
            <pc:docMk/>
            <pc:sldMk cId="2342282895" sldId="345"/>
            <ac:spMk id="18" creationId="{034D3887-F2CC-4ABF-B2CC-4C973D984D86}"/>
          </ac:spMkLst>
        </pc:spChg>
        <pc:spChg chg="mod">
          <ac:chgData name="Arnþrúður Dagsdóttir" userId="84d497f4-3d2f-4dda-95c8-0f78e9fe738c" providerId="ADAL" clId="{C980E407-CB0D-FE4D-8BAD-B968D529E13B}" dt="2022-01-21T12:33:53.544" v="1954" actId="20577"/>
          <ac:spMkLst>
            <pc:docMk/>
            <pc:sldMk cId="2342282895" sldId="345"/>
            <ac:spMk id="22" creationId="{FD4DEAD9-FFD6-48C0-B515-3D5EF888DCC5}"/>
          </ac:spMkLst>
        </pc:spChg>
        <pc:spChg chg="mod">
          <ac:chgData name="Arnþrúður Dagsdóttir" userId="84d497f4-3d2f-4dda-95c8-0f78e9fe738c" providerId="ADAL" clId="{C980E407-CB0D-FE4D-8BAD-B968D529E13B}" dt="2022-01-21T12:33:58.183" v="1955" actId="1076"/>
          <ac:spMkLst>
            <pc:docMk/>
            <pc:sldMk cId="2342282895" sldId="345"/>
            <ac:spMk id="23" creationId="{8B829E9F-3F52-42FD-B2C9-14992DCE9C65}"/>
          </ac:spMkLst>
        </pc:spChg>
        <pc:spChg chg="mod">
          <ac:chgData name="Arnþrúður Dagsdóttir" userId="84d497f4-3d2f-4dda-95c8-0f78e9fe738c" providerId="ADAL" clId="{C980E407-CB0D-FE4D-8BAD-B968D529E13B}" dt="2022-01-21T12:34:12.575" v="1957" actId="1076"/>
          <ac:spMkLst>
            <pc:docMk/>
            <pc:sldMk cId="2342282895" sldId="345"/>
            <ac:spMk id="25" creationId="{00000000-0000-0000-0000-000000000000}"/>
          </ac:spMkLst>
        </pc:spChg>
        <pc:spChg chg="mod">
          <ac:chgData name="Arnþrúður Dagsdóttir" userId="84d497f4-3d2f-4dda-95c8-0f78e9fe738c" providerId="ADAL" clId="{C980E407-CB0D-FE4D-8BAD-B968D529E13B}" dt="2022-01-21T12:34:08.748" v="1956" actId="1076"/>
          <ac:spMkLst>
            <pc:docMk/>
            <pc:sldMk cId="2342282895" sldId="345"/>
            <ac:spMk id="27" creationId="{00000000-0000-0000-0000-000000000000}"/>
          </ac:spMkLst>
        </pc:spChg>
        <pc:spChg chg="mod">
          <ac:chgData name="Arnþrúður Dagsdóttir" userId="84d497f4-3d2f-4dda-95c8-0f78e9fe738c" providerId="ADAL" clId="{C980E407-CB0D-FE4D-8BAD-B968D529E13B}" dt="2022-01-21T12:32:37.985" v="1859" actId="1076"/>
          <ac:spMkLst>
            <pc:docMk/>
            <pc:sldMk cId="2342282895" sldId="345"/>
            <ac:spMk id="31" creationId="{3EFD096D-A183-494B-B85C-1525C22B33AF}"/>
          </ac:spMkLst>
        </pc:spChg>
        <pc:spChg chg="mod">
          <ac:chgData name="Arnþrúður Dagsdóttir" userId="84d497f4-3d2f-4dda-95c8-0f78e9fe738c" providerId="ADAL" clId="{C980E407-CB0D-FE4D-8BAD-B968D529E13B}" dt="2022-01-21T12:34:17.431" v="1958" actId="1076"/>
          <ac:spMkLst>
            <pc:docMk/>
            <pc:sldMk cId="2342282895" sldId="345"/>
            <ac:spMk id="36" creationId="{00000000-0000-0000-0000-000000000000}"/>
          </ac:spMkLst>
        </pc:spChg>
        <pc:spChg chg="mod">
          <ac:chgData name="Arnþrúður Dagsdóttir" userId="84d497f4-3d2f-4dda-95c8-0f78e9fe738c" providerId="ADAL" clId="{C980E407-CB0D-FE4D-8BAD-B968D529E13B}" dt="2022-01-21T12:34:23.336" v="1959" actId="1076"/>
          <ac:spMkLst>
            <pc:docMk/>
            <pc:sldMk cId="2342282895" sldId="345"/>
            <ac:spMk id="41" creationId="{07B91410-CA4B-F945-ADDD-1D5F93CF00C3}"/>
          </ac:spMkLst>
        </pc:spChg>
        <pc:spChg chg="mod">
          <ac:chgData name="Arnþrúður Dagsdóttir" userId="84d497f4-3d2f-4dda-95c8-0f78e9fe738c" providerId="ADAL" clId="{C980E407-CB0D-FE4D-8BAD-B968D529E13B}" dt="2022-01-21T12:32:12.282" v="1824" actId="20577"/>
          <ac:spMkLst>
            <pc:docMk/>
            <pc:sldMk cId="2342282895" sldId="345"/>
            <ac:spMk id="63" creationId="{F4478866-DC00-4A15-AA8F-ABE6BFB2FBC3}"/>
          </ac:spMkLst>
        </pc:spChg>
      </pc:sldChg>
      <pc:sldChg chg="modSp mod delCm">
        <pc:chgData name="Arnþrúður Dagsdóttir" userId="84d497f4-3d2f-4dda-95c8-0f78e9fe738c" providerId="ADAL" clId="{C980E407-CB0D-FE4D-8BAD-B968D529E13B}" dt="2022-01-21T12:25:14.571" v="1587" actId="20577"/>
        <pc:sldMkLst>
          <pc:docMk/>
          <pc:sldMk cId="1052043320" sldId="347"/>
        </pc:sldMkLst>
        <pc:spChg chg="mod">
          <ac:chgData name="Arnþrúður Dagsdóttir" userId="84d497f4-3d2f-4dda-95c8-0f78e9fe738c" providerId="ADAL" clId="{C980E407-CB0D-FE4D-8BAD-B968D529E13B}" dt="2022-01-21T12:24:27.754" v="1579" actId="20577"/>
          <ac:spMkLst>
            <pc:docMk/>
            <pc:sldMk cId="1052043320" sldId="347"/>
            <ac:spMk id="2" creationId="{DDAE14C3-1AC7-7A4D-A8BB-A768396676C2}"/>
          </ac:spMkLst>
        </pc:spChg>
        <pc:graphicFrameChg chg="mod">
          <ac:chgData name="Arnþrúður Dagsdóttir" userId="84d497f4-3d2f-4dda-95c8-0f78e9fe738c" providerId="ADAL" clId="{C980E407-CB0D-FE4D-8BAD-B968D529E13B}" dt="2022-01-21T12:25:14.571" v="1587" actId="20577"/>
          <ac:graphicFrameMkLst>
            <pc:docMk/>
            <pc:sldMk cId="1052043320" sldId="347"/>
            <ac:graphicFrameMk id="10" creationId="{08DB2C94-3225-C94D-B489-C73D67C84ED8}"/>
          </ac:graphicFrameMkLst>
        </pc:graphicFrameChg>
      </pc:sldChg>
      <pc:sldChg chg="modSp mod">
        <pc:chgData name="Arnþrúður Dagsdóttir" userId="84d497f4-3d2f-4dda-95c8-0f78e9fe738c" providerId="ADAL" clId="{C980E407-CB0D-FE4D-8BAD-B968D529E13B}" dt="2022-01-21T12:27:37.008" v="1643" actId="20577"/>
        <pc:sldMkLst>
          <pc:docMk/>
          <pc:sldMk cId="2318283704" sldId="348"/>
        </pc:sldMkLst>
        <pc:spChg chg="mod">
          <ac:chgData name="Arnþrúður Dagsdóttir" userId="84d497f4-3d2f-4dda-95c8-0f78e9fe738c" providerId="ADAL" clId="{C980E407-CB0D-FE4D-8BAD-B968D529E13B}" dt="2022-01-21T12:25:44.805" v="1609" actId="20577"/>
          <ac:spMkLst>
            <pc:docMk/>
            <pc:sldMk cId="2318283704" sldId="348"/>
            <ac:spMk id="2" creationId="{DDAE14C3-1AC7-7A4D-A8BB-A768396676C2}"/>
          </ac:spMkLst>
        </pc:spChg>
        <pc:graphicFrameChg chg="mod">
          <ac:chgData name="Arnþrúður Dagsdóttir" userId="84d497f4-3d2f-4dda-95c8-0f78e9fe738c" providerId="ADAL" clId="{C980E407-CB0D-FE4D-8BAD-B968D529E13B}" dt="2022-01-21T12:27:37.008" v="1643" actId="20577"/>
          <ac:graphicFrameMkLst>
            <pc:docMk/>
            <pc:sldMk cId="2318283704" sldId="348"/>
            <ac:graphicFrameMk id="10" creationId="{08DB2C94-3225-C94D-B489-C73D67C84ED8}"/>
          </ac:graphicFrameMkLst>
        </pc:graphicFrameChg>
      </pc:sldChg>
      <pc:sldChg chg="addSp delSp modSp mod">
        <pc:chgData name="Arnþrúður Dagsdóttir" userId="84d497f4-3d2f-4dda-95c8-0f78e9fe738c" providerId="ADAL" clId="{C980E407-CB0D-FE4D-8BAD-B968D529E13B}" dt="2022-01-20T15:35:33.408" v="386" actId="14100"/>
        <pc:sldMkLst>
          <pc:docMk/>
          <pc:sldMk cId="1856405502" sldId="349"/>
        </pc:sldMkLst>
        <pc:spChg chg="mod">
          <ac:chgData name="Arnþrúður Dagsdóttir" userId="84d497f4-3d2f-4dda-95c8-0f78e9fe738c" providerId="ADAL" clId="{C980E407-CB0D-FE4D-8BAD-B968D529E13B}" dt="2022-01-20T15:35:11.378" v="382" actId="20577"/>
          <ac:spMkLst>
            <pc:docMk/>
            <pc:sldMk cId="1856405502" sldId="349"/>
            <ac:spMk id="2" creationId="{5DE8556A-CA86-5647-AC3B-2BAC23C36B09}"/>
          </ac:spMkLst>
        </pc:spChg>
        <pc:grpChg chg="add del mod">
          <ac:chgData name="Arnþrúður Dagsdóttir" userId="84d497f4-3d2f-4dda-95c8-0f78e9fe738c" providerId="ADAL" clId="{C980E407-CB0D-FE4D-8BAD-B968D529E13B}" dt="2022-01-20T15:35:33.408" v="386" actId="14100"/>
          <ac:grpSpMkLst>
            <pc:docMk/>
            <pc:sldMk cId="1856405502" sldId="349"/>
            <ac:grpSpMk id="6" creationId="{8A5D2818-5376-BC4C-8BBB-13ABC52F3C63}"/>
          </ac:grpSpMkLst>
        </pc:grpChg>
      </pc:sldChg>
      <pc:sldChg chg="modSp">
        <pc:chgData name="Arnþrúður Dagsdóttir" userId="84d497f4-3d2f-4dda-95c8-0f78e9fe738c" providerId="ADAL" clId="{C980E407-CB0D-FE4D-8BAD-B968D529E13B}" dt="2022-01-21T12:00:24.635" v="1121" actId="20577"/>
        <pc:sldMkLst>
          <pc:docMk/>
          <pc:sldMk cId="623100564" sldId="350"/>
        </pc:sldMkLst>
        <pc:graphicFrameChg chg="mod">
          <ac:chgData name="Arnþrúður Dagsdóttir" userId="84d497f4-3d2f-4dda-95c8-0f78e9fe738c" providerId="ADAL" clId="{C980E407-CB0D-FE4D-8BAD-B968D529E13B}" dt="2022-01-21T12:00:24.635" v="1121" actId="20577"/>
          <ac:graphicFrameMkLst>
            <pc:docMk/>
            <pc:sldMk cId="623100564" sldId="350"/>
            <ac:graphicFrameMk id="4" creationId="{C95818DC-A2C5-4F43-B143-4AF6D3038A81}"/>
          </ac:graphicFrameMkLst>
        </pc:graphicFrameChg>
      </pc:sldChg>
      <pc:sldChg chg="modSp mod">
        <pc:chgData name="Arnþrúður Dagsdóttir" userId="84d497f4-3d2f-4dda-95c8-0f78e9fe738c" providerId="ADAL" clId="{C980E407-CB0D-FE4D-8BAD-B968D529E13B}" dt="2022-01-21T12:34:41.199" v="1993" actId="20577"/>
        <pc:sldMkLst>
          <pc:docMk/>
          <pc:sldMk cId="853930134" sldId="355"/>
        </pc:sldMkLst>
        <pc:spChg chg="mod">
          <ac:chgData name="Arnþrúður Dagsdóttir" userId="84d497f4-3d2f-4dda-95c8-0f78e9fe738c" providerId="ADAL" clId="{C980E407-CB0D-FE4D-8BAD-B968D529E13B}" dt="2022-01-21T12:34:41.199" v="1993" actId="20577"/>
          <ac:spMkLst>
            <pc:docMk/>
            <pc:sldMk cId="853930134" sldId="355"/>
            <ac:spMk id="22" creationId="{FD4DEAD9-FFD6-48C0-B515-3D5EF888DCC5}"/>
          </ac:spMkLst>
        </pc:spChg>
        <pc:spChg chg="mod">
          <ac:chgData name="Arnþrúður Dagsdóttir" userId="84d497f4-3d2f-4dda-95c8-0f78e9fe738c" providerId="ADAL" clId="{C980E407-CB0D-FE4D-8BAD-B968D529E13B}" dt="2022-01-21T12:34:31.787" v="1964" actId="20577"/>
          <ac:spMkLst>
            <pc:docMk/>
            <pc:sldMk cId="853930134" sldId="355"/>
            <ac:spMk id="63" creationId="{F4478866-DC00-4A15-AA8F-ABE6BFB2FBC3}"/>
          </ac:spMkLst>
        </pc:spChg>
      </pc:sldChg>
    </pc:docChg>
  </pc:docChgLst>
  <pc:docChgLst>
    <pc:chgData name="Ingibjörg Benediktsdóttir" userId="S::ingibjorg@hac.is::f2a0bb0b-0a74-44e8-b550-ff7c0c716fe7" providerId="AD" clId="Web-{A37455CA-1733-5DE9-6B6B-3F9A822E05FB}"/>
    <pc:docChg chg="modSld">
      <pc:chgData name="Ingibjörg Benediktsdóttir" userId="S::ingibjorg@hac.is::f2a0bb0b-0a74-44e8-b550-ff7c0c716fe7" providerId="AD" clId="Web-{A37455CA-1733-5DE9-6B6B-3F9A822E05FB}" dt="2022-01-20T10:16:28.339" v="92" actId="14100"/>
      <pc:docMkLst>
        <pc:docMk/>
      </pc:docMkLst>
      <pc:sldChg chg="modSp">
        <pc:chgData name="Ingibjörg Benediktsdóttir" userId="S::ingibjorg@hac.is::f2a0bb0b-0a74-44e8-b550-ff7c0c716fe7" providerId="AD" clId="Web-{A37455CA-1733-5DE9-6B6B-3F9A822E05FB}" dt="2022-01-20T09:37:13.322" v="26" actId="20577"/>
        <pc:sldMkLst>
          <pc:docMk/>
          <pc:sldMk cId="0" sldId="257"/>
        </pc:sldMkLst>
        <pc:spChg chg="mod">
          <ac:chgData name="Ingibjörg Benediktsdóttir" userId="S::ingibjorg@hac.is::f2a0bb0b-0a74-44e8-b550-ff7c0c716fe7" providerId="AD" clId="Web-{A37455CA-1733-5DE9-6B6B-3F9A822E05FB}" dt="2022-01-20T09:37:13.322" v="26" actId="20577"/>
          <ac:spMkLst>
            <pc:docMk/>
            <pc:sldMk cId="0" sldId="257"/>
            <ac:spMk id="525" creationId="{00000000-0000-0000-0000-000000000000}"/>
          </ac:spMkLst>
        </pc:spChg>
      </pc:sldChg>
      <pc:sldChg chg="modSp">
        <pc:chgData name="Ingibjörg Benediktsdóttir" userId="S::ingibjorg@hac.is::f2a0bb0b-0a74-44e8-b550-ff7c0c716fe7" providerId="AD" clId="Web-{A37455CA-1733-5DE9-6B6B-3F9A822E05FB}" dt="2022-01-20T10:16:28.339" v="92" actId="14100"/>
        <pc:sldMkLst>
          <pc:docMk/>
          <pc:sldMk cId="4033384841" sldId="267"/>
        </pc:sldMkLst>
        <pc:spChg chg="mod">
          <ac:chgData name="Ingibjörg Benediktsdóttir" userId="S::ingibjorg@hac.is::f2a0bb0b-0a74-44e8-b550-ff7c0c716fe7" providerId="AD" clId="Web-{A37455CA-1733-5DE9-6B6B-3F9A822E05FB}" dt="2022-01-20T10:15:54.541" v="62" actId="20577"/>
          <ac:spMkLst>
            <pc:docMk/>
            <pc:sldMk cId="4033384841" sldId="267"/>
            <ac:spMk id="8" creationId="{00000000-0000-0000-0000-000000000000}"/>
          </ac:spMkLst>
        </pc:spChg>
        <pc:spChg chg="mod">
          <ac:chgData name="Ingibjörg Benediktsdóttir" userId="S::ingibjorg@hac.is::f2a0bb0b-0a74-44e8-b550-ff7c0c716fe7" providerId="AD" clId="Web-{A37455CA-1733-5DE9-6B6B-3F9A822E05FB}" dt="2022-01-20T10:15:38.525" v="38" actId="20577"/>
          <ac:spMkLst>
            <pc:docMk/>
            <pc:sldMk cId="4033384841" sldId="267"/>
            <ac:spMk id="9" creationId="{00000000-0000-0000-0000-000000000000}"/>
          </ac:spMkLst>
        </pc:spChg>
        <pc:spChg chg="mod">
          <ac:chgData name="Ingibjörg Benediktsdóttir" userId="S::ingibjorg@hac.is::f2a0bb0b-0a74-44e8-b550-ff7c0c716fe7" providerId="AD" clId="Web-{A37455CA-1733-5DE9-6B6B-3F9A822E05FB}" dt="2022-01-20T10:16:28.339" v="92" actId="14100"/>
          <ac:spMkLst>
            <pc:docMk/>
            <pc:sldMk cId="4033384841" sldId="267"/>
            <ac:spMk id="60" creationId="{00000000-0000-0000-0000-000000000000}"/>
          </ac:spMkLst>
        </pc:spChg>
        <pc:spChg chg="mod">
          <ac:chgData name="Ingibjörg Benediktsdóttir" userId="S::ingibjorg@hac.is::f2a0bb0b-0a74-44e8-b550-ff7c0c716fe7" providerId="AD" clId="Web-{A37455CA-1733-5DE9-6B6B-3F9A822E05FB}" dt="2022-01-20T10:16:22.058" v="90" actId="1076"/>
          <ac:spMkLst>
            <pc:docMk/>
            <pc:sldMk cId="4033384841" sldId="267"/>
            <ac:spMk id="61" creationId="{00000000-0000-0000-0000-000000000000}"/>
          </ac:spMkLst>
        </pc:spChg>
        <pc:grpChg chg="mod">
          <ac:chgData name="Ingibjörg Benediktsdóttir" userId="S::ingibjorg@hac.is::f2a0bb0b-0a74-44e8-b550-ff7c0c716fe7" providerId="AD" clId="Web-{A37455CA-1733-5DE9-6B6B-3F9A822E05FB}" dt="2022-01-20T10:16:10.495" v="87" actId="1076"/>
          <ac:grpSpMkLst>
            <pc:docMk/>
            <pc:sldMk cId="4033384841" sldId="267"/>
            <ac:grpSpMk id="55" creationId="{00000000-0000-0000-0000-000000000000}"/>
          </ac:grpSpMkLst>
        </pc:grpChg>
      </pc:sldChg>
    </pc:docChg>
  </pc:docChgLst>
  <pc:docChgLst>
    <pc:chgData name="Huld Hafliðadóttir" userId="S::huld@hac.is::b3d0f4dd-0fb2-42e8-96ed-597eeedce3d0" providerId="AD" clId="Web-{3D086691-7907-0028-7E22-9741E4D69CAE}"/>
    <pc:docChg chg="modSld">
      <pc:chgData name="Huld Hafliðadóttir" userId="S::huld@hac.is::b3d0f4dd-0fb2-42e8-96ed-597eeedce3d0" providerId="AD" clId="Web-{3D086691-7907-0028-7E22-9741E4D69CAE}" dt="2021-12-15T13:52:31.432" v="314" actId="20577"/>
      <pc:docMkLst>
        <pc:docMk/>
      </pc:docMkLst>
      <pc:sldChg chg="modSp">
        <pc:chgData name="Huld Hafliðadóttir" userId="S::huld@hac.is::b3d0f4dd-0fb2-42e8-96ed-597eeedce3d0" providerId="AD" clId="Web-{3D086691-7907-0028-7E22-9741E4D69CAE}" dt="2021-12-15T13:52:31.432" v="314" actId="20577"/>
        <pc:sldMkLst>
          <pc:docMk/>
          <pc:sldMk cId="3684892302" sldId="279"/>
        </pc:sldMkLst>
        <pc:spChg chg="mod">
          <ac:chgData name="Huld Hafliðadóttir" userId="S::huld@hac.is::b3d0f4dd-0fb2-42e8-96ed-597eeedce3d0" providerId="AD" clId="Web-{3D086691-7907-0028-7E22-9741E4D69CAE}" dt="2021-12-15T13:43:39.049" v="124" actId="20577"/>
          <ac:spMkLst>
            <pc:docMk/>
            <pc:sldMk cId="3684892302" sldId="279"/>
            <ac:spMk id="18" creationId="{31E3B2DC-9FF8-4F49-9BBB-078E842A163C}"/>
          </ac:spMkLst>
        </pc:spChg>
        <pc:spChg chg="mod">
          <ac:chgData name="Huld Hafliðadóttir" userId="S::huld@hac.is::b3d0f4dd-0fb2-42e8-96ed-597eeedce3d0" providerId="AD" clId="Web-{3D086691-7907-0028-7E22-9741E4D69CAE}" dt="2021-12-15T13:40:44.905" v="76" actId="14100"/>
          <ac:spMkLst>
            <pc:docMk/>
            <pc:sldMk cId="3684892302" sldId="279"/>
            <ac:spMk id="19" creationId="{F39B1B3D-2730-4B08-9CB0-9B42728D65F3}"/>
          </ac:spMkLst>
        </pc:spChg>
        <pc:spChg chg="mod">
          <ac:chgData name="Huld Hafliðadóttir" userId="S::huld@hac.is::b3d0f4dd-0fb2-42e8-96ed-597eeedce3d0" providerId="AD" clId="Web-{3D086691-7907-0028-7E22-9741E4D69CAE}" dt="2021-12-15T13:52:31.432" v="314" actId="20577"/>
          <ac:spMkLst>
            <pc:docMk/>
            <pc:sldMk cId="3684892302" sldId="279"/>
            <ac:spMk id="30" creationId="{B2B79803-83BB-4D2F-9AF3-FD0852C54A04}"/>
          </ac:spMkLst>
        </pc:spChg>
        <pc:spChg chg="mod">
          <ac:chgData name="Huld Hafliðadóttir" userId="S::huld@hac.is::b3d0f4dd-0fb2-42e8-96ed-597eeedce3d0" providerId="AD" clId="Web-{3D086691-7907-0028-7E22-9741E4D69CAE}" dt="2021-12-15T13:48:15.772" v="220" actId="20577"/>
          <ac:spMkLst>
            <pc:docMk/>
            <pc:sldMk cId="3684892302" sldId="279"/>
            <ac:spMk id="31" creationId="{BC2984ED-5344-45FE-BE4E-9B36EDEE59A1}"/>
          </ac:spMkLst>
        </pc:spChg>
      </pc:sldChg>
      <pc:sldChg chg="modSp">
        <pc:chgData name="Huld Hafliðadóttir" userId="S::huld@hac.is::b3d0f4dd-0fb2-42e8-96ed-597eeedce3d0" providerId="AD" clId="Web-{3D086691-7907-0028-7E22-9741E4D69CAE}" dt="2021-12-15T11:10:01.772" v="6" actId="20577"/>
        <pc:sldMkLst>
          <pc:docMk/>
          <pc:sldMk cId="2342282895" sldId="345"/>
        </pc:sldMkLst>
        <pc:spChg chg="mod">
          <ac:chgData name="Huld Hafliðadóttir" userId="S::huld@hac.is::b3d0f4dd-0fb2-42e8-96ed-597eeedce3d0" providerId="AD" clId="Web-{3D086691-7907-0028-7E22-9741E4D69CAE}" dt="2021-12-15T11:10:01.772" v="6" actId="20577"/>
          <ac:spMkLst>
            <pc:docMk/>
            <pc:sldMk cId="2342282895" sldId="345"/>
            <ac:spMk id="11" creationId="{87162A43-C45E-432C-B41C-37390FC74FF9}"/>
          </ac:spMkLst>
        </pc:spChg>
      </pc:sldChg>
    </pc:docChg>
  </pc:docChgLst>
  <pc:docChgLst>
    <pc:chgData name="Ingibjörg Benediktsdóttir" userId="S::ingibjorg@hac.is::f2a0bb0b-0a74-44e8-b550-ff7c0c716fe7" providerId="AD" clId="Web-{5AD07187-23C5-231C-1C7A-20A937D916F1}"/>
    <pc:docChg chg="modSld">
      <pc:chgData name="Ingibjörg Benediktsdóttir" userId="S::ingibjorg@hac.is::f2a0bb0b-0a74-44e8-b550-ff7c0c716fe7" providerId="AD" clId="Web-{5AD07187-23C5-231C-1C7A-20A937D916F1}" dt="2022-01-14T09:29:47.652" v="38" actId="14100"/>
      <pc:docMkLst>
        <pc:docMk/>
      </pc:docMkLst>
      <pc:sldChg chg="modSp">
        <pc:chgData name="Ingibjörg Benediktsdóttir" userId="S::ingibjorg@hac.is::f2a0bb0b-0a74-44e8-b550-ff7c0c716fe7" providerId="AD" clId="Web-{5AD07187-23C5-231C-1C7A-20A937D916F1}" dt="2022-01-14T09:21:55.402" v="0" actId="20577"/>
        <pc:sldMkLst>
          <pc:docMk/>
          <pc:sldMk cId="0" sldId="257"/>
        </pc:sldMkLst>
        <pc:spChg chg="mod">
          <ac:chgData name="Ingibjörg Benediktsdóttir" userId="S::ingibjorg@hac.is::f2a0bb0b-0a74-44e8-b550-ff7c0c716fe7" providerId="AD" clId="Web-{5AD07187-23C5-231C-1C7A-20A937D916F1}" dt="2022-01-14T09:21:55.402" v="0" actId="20577"/>
          <ac:spMkLst>
            <pc:docMk/>
            <pc:sldMk cId="0" sldId="257"/>
            <ac:spMk id="525" creationId="{00000000-0000-0000-0000-000000000000}"/>
          </ac:spMkLst>
        </pc:spChg>
      </pc:sldChg>
      <pc:sldChg chg="modSp">
        <pc:chgData name="Ingibjörg Benediktsdóttir" userId="S::ingibjorg@hac.is::f2a0bb0b-0a74-44e8-b550-ff7c0c716fe7" providerId="AD" clId="Web-{5AD07187-23C5-231C-1C7A-20A937D916F1}" dt="2022-01-14T09:22:16.107" v="1" actId="20577"/>
        <pc:sldMkLst>
          <pc:docMk/>
          <pc:sldMk cId="4033384841" sldId="267"/>
        </pc:sldMkLst>
        <pc:spChg chg="mod">
          <ac:chgData name="Ingibjörg Benediktsdóttir" userId="S::ingibjorg@hac.is::f2a0bb0b-0a74-44e8-b550-ff7c0c716fe7" providerId="AD" clId="Web-{5AD07187-23C5-231C-1C7A-20A937D916F1}" dt="2022-01-14T09:22:16.107" v="1" actId="20577"/>
          <ac:spMkLst>
            <pc:docMk/>
            <pc:sldMk cId="4033384841" sldId="267"/>
            <ac:spMk id="9" creationId="{00000000-0000-0000-0000-000000000000}"/>
          </ac:spMkLst>
        </pc:spChg>
      </pc:sldChg>
      <pc:sldChg chg="modSp">
        <pc:chgData name="Ingibjörg Benediktsdóttir" userId="S::ingibjorg@hac.is::f2a0bb0b-0a74-44e8-b550-ff7c0c716fe7" providerId="AD" clId="Web-{5AD07187-23C5-231C-1C7A-20A937D916F1}" dt="2022-01-14T09:26:48.937" v="3" actId="20577"/>
        <pc:sldMkLst>
          <pc:docMk/>
          <pc:sldMk cId="2587013489" sldId="291"/>
        </pc:sldMkLst>
        <pc:graphicFrameChg chg="modGraphic">
          <ac:chgData name="Ingibjörg Benediktsdóttir" userId="S::ingibjorg@hac.is::f2a0bb0b-0a74-44e8-b550-ff7c0c716fe7" providerId="AD" clId="Web-{5AD07187-23C5-231C-1C7A-20A937D916F1}" dt="2022-01-14T09:26:48.937" v="3" actId="20577"/>
          <ac:graphicFrameMkLst>
            <pc:docMk/>
            <pc:sldMk cId="2587013489" sldId="291"/>
            <ac:graphicFrameMk id="4" creationId="{39B2ED35-F656-CB47-8509-AFC57F1F8DDA}"/>
          </ac:graphicFrameMkLst>
        </pc:graphicFrameChg>
      </pc:sldChg>
      <pc:sldChg chg="modSp">
        <pc:chgData name="Ingibjörg Benediktsdóttir" userId="S::ingibjorg@hac.is::f2a0bb0b-0a74-44e8-b550-ff7c0c716fe7" providerId="AD" clId="Web-{5AD07187-23C5-231C-1C7A-20A937D916F1}" dt="2022-01-14T09:27:07.220" v="4" actId="20577"/>
        <pc:sldMkLst>
          <pc:docMk/>
          <pc:sldMk cId="3390134806" sldId="292"/>
        </pc:sldMkLst>
        <pc:spChg chg="mod">
          <ac:chgData name="Ingibjörg Benediktsdóttir" userId="S::ingibjorg@hac.is::f2a0bb0b-0a74-44e8-b550-ff7c0c716fe7" providerId="AD" clId="Web-{5AD07187-23C5-231C-1C7A-20A937D916F1}" dt="2022-01-14T09:27:07.220" v="4" actId="20577"/>
          <ac:spMkLst>
            <pc:docMk/>
            <pc:sldMk cId="3390134806" sldId="292"/>
            <ac:spMk id="11" creationId="{5A484102-5B5D-4630-92C0-63F22D2C49BA}"/>
          </ac:spMkLst>
        </pc:spChg>
      </pc:sldChg>
      <pc:sldChg chg="modSp">
        <pc:chgData name="Ingibjörg Benediktsdóttir" userId="S::ingibjorg@hac.is::f2a0bb0b-0a74-44e8-b550-ff7c0c716fe7" providerId="AD" clId="Web-{5AD07187-23C5-231C-1C7A-20A937D916F1}" dt="2022-01-14T09:29:27.823" v="36" actId="14100"/>
        <pc:sldMkLst>
          <pc:docMk/>
          <pc:sldMk cId="1704227840" sldId="294"/>
        </pc:sldMkLst>
        <pc:spChg chg="mod">
          <ac:chgData name="Ingibjörg Benediktsdóttir" userId="S::ingibjorg@hac.is::f2a0bb0b-0a74-44e8-b550-ff7c0c716fe7" providerId="AD" clId="Web-{5AD07187-23C5-231C-1C7A-20A937D916F1}" dt="2022-01-14T09:28:07.708" v="8" actId="14100"/>
          <ac:spMkLst>
            <pc:docMk/>
            <pc:sldMk cId="1704227840" sldId="294"/>
            <ac:spMk id="9" creationId="{00000000-0000-0000-0000-000000000000}"/>
          </ac:spMkLst>
        </pc:spChg>
        <pc:spChg chg="mod">
          <ac:chgData name="Ingibjörg Benediktsdóttir" userId="S::ingibjorg@hac.is::f2a0bb0b-0a74-44e8-b550-ff7c0c716fe7" providerId="AD" clId="Web-{5AD07187-23C5-231C-1C7A-20A937D916F1}" dt="2022-01-14T09:27:57.285" v="5" actId="14100"/>
          <ac:spMkLst>
            <pc:docMk/>
            <pc:sldMk cId="1704227840" sldId="294"/>
            <ac:spMk id="11" creationId="{5A484102-5B5D-4630-92C0-63F22D2C49BA}"/>
          </ac:spMkLst>
        </pc:spChg>
        <pc:spChg chg="mod">
          <ac:chgData name="Ingibjörg Benediktsdóttir" userId="S::ingibjorg@hac.is::f2a0bb0b-0a74-44e8-b550-ff7c0c716fe7" providerId="AD" clId="Web-{5AD07187-23C5-231C-1C7A-20A937D916F1}" dt="2022-01-14T09:29:23.369" v="35" actId="14100"/>
          <ac:spMkLst>
            <pc:docMk/>
            <pc:sldMk cId="1704227840" sldId="294"/>
            <ac:spMk id="61" creationId="{00000000-0000-0000-0000-000000000000}"/>
          </ac:spMkLst>
        </pc:spChg>
        <pc:spChg chg="mod">
          <ac:chgData name="Ingibjörg Benediktsdóttir" userId="S::ingibjorg@hac.is::f2a0bb0b-0a74-44e8-b550-ff7c0c716fe7" providerId="AD" clId="Web-{5AD07187-23C5-231C-1C7A-20A937D916F1}" dt="2022-01-14T09:29:27.823" v="36" actId="14100"/>
          <ac:spMkLst>
            <pc:docMk/>
            <pc:sldMk cId="1704227840" sldId="294"/>
            <ac:spMk id="68" creationId="{00000000-0000-0000-0000-000000000000}"/>
          </ac:spMkLst>
        </pc:spChg>
      </pc:sldChg>
      <pc:sldChg chg="modSp">
        <pc:chgData name="Ingibjörg Benediktsdóttir" userId="S::ingibjorg@hac.is::f2a0bb0b-0a74-44e8-b550-ff7c0c716fe7" providerId="AD" clId="Web-{5AD07187-23C5-231C-1C7A-20A937D916F1}" dt="2022-01-14T09:29:47.652" v="38" actId="14100"/>
        <pc:sldMkLst>
          <pc:docMk/>
          <pc:sldMk cId="1965020840" sldId="295"/>
        </pc:sldMkLst>
        <pc:spChg chg="mod">
          <ac:chgData name="Ingibjörg Benediktsdóttir" userId="S::ingibjorg@hac.is::f2a0bb0b-0a74-44e8-b550-ff7c0c716fe7" providerId="AD" clId="Web-{5AD07187-23C5-231C-1C7A-20A937D916F1}" dt="2022-01-14T09:29:40.198" v="37" actId="14100"/>
          <ac:spMkLst>
            <pc:docMk/>
            <pc:sldMk cId="1965020840" sldId="295"/>
            <ac:spMk id="9" creationId="{00000000-0000-0000-0000-000000000000}"/>
          </ac:spMkLst>
        </pc:spChg>
        <pc:spChg chg="mod">
          <ac:chgData name="Ingibjörg Benediktsdóttir" userId="S::ingibjorg@hac.is::f2a0bb0b-0a74-44e8-b550-ff7c0c716fe7" providerId="AD" clId="Web-{5AD07187-23C5-231C-1C7A-20A937D916F1}" dt="2022-01-14T09:29:47.652" v="38" actId="14100"/>
          <ac:spMkLst>
            <pc:docMk/>
            <pc:sldMk cId="1965020840" sldId="295"/>
            <ac:spMk id="61" creationId="{00000000-0000-0000-0000-000000000000}"/>
          </ac:spMkLst>
        </pc:spChg>
      </pc:sldChg>
    </pc:docChg>
  </pc:docChgLst>
  <pc:docChgLst>
    <pc:chgData name="Huld Hafliðadóttir" userId="S::huld@hac.is::b3d0f4dd-0fb2-42e8-96ed-597eeedce3d0" providerId="AD" clId="Web-{492BD77A-B837-76CE-38A1-BA38007AFA76}"/>
    <pc:docChg chg="modSld">
      <pc:chgData name="Huld Hafliðadóttir" userId="S::huld@hac.is::b3d0f4dd-0fb2-42e8-96ed-597eeedce3d0" providerId="AD" clId="Web-{492BD77A-B837-76CE-38A1-BA38007AFA76}" dt="2021-12-15T10:01:49.794" v="517" actId="20577"/>
      <pc:docMkLst>
        <pc:docMk/>
      </pc:docMkLst>
      <pc:sldChg chg="modSp">
        <pc:chgData name="Huld Hafliðadóttir" userId="S::huld@hac.is::b3d0f4dd-0fb2-42e8-96ed-597eeedce3d0" providerId="AD" clId="Web-{492BD77A-B837-76CE-38A1-BA38007AFA76}" dt="2021-12-15T09:55:06.452" v="265" actId="20577"/>
        <pc:sldMkLst>
          <pc:docMk/>
          <pc:sldMk cId="1946341825" sldId="262"/>
        </pc:sldMkLst>
        <pc:graphicFrameChg chg="modGraphic">
          <ac:chgData name="Huld Hafliðadóttir" userId="S::huld@hac.is::b3d0f4dd-0fb2-42e8-96ed-597eeedce3d0" providerId="AD" clId="Web-{492BD77A-B837-76CE-38A1-BA38007AFA76}" dt="2021-12-15T09:55:06.452" v="265" actId="20577"/>
          <ac:graphicFrameMkLst>
            <pc:docMk/>
            <pc:sldMk cId="1946341825" sldId="262"/>
            <ac:graphicFrameMk id="7" creationId="{E83FCDA6-E71E-FC43-B716-7BF5DEF18E5D}"/>
          </ac:graphicFrameMkLst>
        </pc:graphicFrameChg>
      </pc:sldChg>
      <pc:sldChg chg="modSp">
        <pc:chgData name="Huld Hafliðadóttir" userId="S::huld@hac.is::b3d0f4dd-0fb2-42e8-96ed-597eeedce3d0" providerId="AD" clId="Web-{492BD77A-B837-76CE-38A1-BA38007AFA76}" dt="2021-12-15T09:29:23.598" v="142" actId="20577"/>
        <pc:sldMkLst>
          <pc:docMk/>
          <pc:sldMk cId="3684892302" sldId="279"/>
        </pc:sldMkLst>
        <pc:spChg chg="mod">
          <ac:chgData name="Huld Hafliðadóttir" userId="S::huld@hac.is::b3d0f4dd-0fb2-42e8-96ed-597eeedce3d0" providerId="AD" clId="Web-{492BD77A-B837-76CE-38A1-BA38007AFA76}" dt="2021-12-15T09:29:23.598" v="142" actId="20577"/>
          <ac:spMkLst>
            <pc:docMk/>
            <pc:sldMk cId="3684892302" sldId="279"/>
            <ac:spMk id="24" creationId="{D0CD8C55-162D-48B8-9989-822BD5B818EA}"/>
          </ac:spMkLst>
        </pc:spChg>
        <pc:grpChg chg="mod">
          <ac:chgData name="Huld Hafliðadóttir" userId="S::huld@hac.is::b3d0f4dd-0fb2-42e8-96ed-597eeedce3d0" providerId="AD" clId="Web-{492BD77A-B837-76CE-38A1-BA38007AFA76}" dt="2021-12-15T09:29:06.363" v="137" actId="1076"/>
          <ac:grpSpMkLst>
            <pc:docMk/>
            <pc:sldMk cId="3684892302" sldId="279"/>
            <ac:grpSpMk id="23" creationId="{12F345C2-1744-465C-B6F4-6EAF9497C694}"/>
          </ac:grpSpMkLst>
        </pc:grpChg>
      </pc:sldChg>
      <pc:sldChg chg="modSp">
        <pc:chgData name="Huld Hafliðadóttir" userId="S::huld@hac.is::b3d0f4dd-0fb2-42e8-96ed-597eeedce3d0" providerId="AD" clId="Web-{492BD77A-B837-76CE-38A1-BA38007AFA76}" dt="2021-12-15T09:57:55.498" v="386" actId="20577"/>
        <pc:sldMkLst>
          <pc:docMk/>
          <pc:sldMk cId="1052043320" sldId="347"/>
        </pc:sldMkLst>
        <pc:graphicFrameChg chg="modGraphic">
          <ac:chgData name="Huld Hafliðadóttir" userId="S::huld@hac.is::b3d0f4dd-0fb2-42e8-96ed-597eeedce3d0" providerId="AD" clId="Web-{492BD77A-B837-76CE-38A1-BA38007AFA76}" dt="2021-12-15T09:57:55.498" v="386" actId="20577"/>
          <ac:graphicFrameMkLst>
            <pc:docMk/>
            <pc:sldMk cId="1052043320" sldId="347"/>
            <ac:graphicFrameMk id="10" creationId="{08DB2C94-3225-C94D-B489-C73D67C84ED8}"/>
          </ac:graphicFrameMkLst>
        </pc:graphicFrameChg>
      </pc:sldChg>
      <pc:sldChg chg="modSp">
        <pc:chgData name="Huld Hafliðadóttir" userId="S::huld@hac.is::b3d0f4dd-0fb2-42e8-96ed-597eeedce3d0" providerId="AD" clId="Web-{492BD77A-B837-76CE-38A1-BA38007AFA76}" dt="2021-12-15T10:01:49.794" v="517" actId="20577"/>
        <pc:sldMkLst>
          <pc:docMk/>
          <pc:sldMk cId="2318283704" sldId="348"/>
        </pc:sldMkLst>
        <pc:graphicFrameChg chg="modGraphic">
          <ac:chgData name="Huld Hafliðadóttir" userId="S::huld@hac.is::b3d0f4dd-0fb2-42e8-96ed-597eeedce3d0" providerId="AD" clId="Web-{492BD77A-B837-76CE-38A1-BA38007AFA76}" dt="2021-12-15T10:01:49.794" v="517" actId="20577"/>
          <ac:graphicFrameMkLst>
            <pc:docMk/>
            <pc:sldMk cId="2318283704" sldId="348"/>
            <ac:graphicFrameMk id="10" creationId="{08DB2C94-3225-C94D-B489-C73D67C84ED8}"/>
          </ac:graphicFrameMkLst>
        </pc:graphicFrameChg>
      </pc:sldChg>
    </pc:docChg>
  </pc:docChgLst>
  <pc:docChgLst>
    <pc:chgData name="Arnþrúður Dagsdóttir" userId="S::arnthrudur@hac.is::84d497f4-3d2f-4dda-95c8-0f78e9fe738c" providerId="AD" clId="Web-{D637B313-74AD-3846-05AD-56401E5538B8}"/>
    <pc:docChg chg="modSld">
      <pc:chgData name="Arnþrúður Dagsdóttir" userId="S::arnthrudur@hac.is::84d497f4-3d2f-4dda-95c8-0f78e9fe738c" providerId="AD" clId="Web-{D637B313-74AD-3846-05AD-56401E5538B8}" dt="2022-01-24T14:40:45.390" v="0" actId="20577"/>
      <pc:docMkLst>
        <pc:docMk/>
      </pc:docMkLst>
      <pc:sldChg chg="modSp">
        <pc:chgData name="Arnþrúður Dagsdóttir" userId="S::arnthrudur@hac.is::84d497f4-3d2f-4dda-95c8-0f78e9fe738c" providerId="AD" clId="Web-{D637B313-74AD-3846-05AD-56401E5538B8}" dt="2022-01-24T14:40:45.390" v="0" actId="20577"/>
        <pc:sldMkLst>
          <pc:docMk/>
          <pc:sldMk cId="2535655674" sldId="301"/>
        </pc:sldMkLst>
        <pc:spChg chg="mod">
          <ac:chgData name="Arnþrúður Dagsdóttir" userId="S::arnthrudur@hac.is::84d497f4-3d2f-4dda-95c8-0f78e9fe738c" providerId="AD" clId="Web-{D637B313-74AD-3846-05AD-56401E5538B8}" dt="2022-01-24T14:40:45.390" v="0" actId="20577"/>
          <ac:spMkLst>
            <pc:docMk/>
            <pc:sldMk cId="2535655674" sldId="301"/>
            <ac:spMk id="3" creationId="{CA04A958-5E44-C442-A1A8-757C2688CF89}"/>
          </ac:spMkLst>
        </pc:spChg>
      </pc:sldChg>
    </pc:docChg>
  </pc:docChgLst>
  <pc:docChgLst>
    <pc:chgData name="Sigrún Inga Sigurgeirsdóttir" userId="S::sigruninga_nyheimar.is#ext#@thekkingarnet.onmicrosoft.com::ee6f3eb3-281f-4ac8-b312-594f175917cb" providerId="AD" clId="Web-{91DA0BD4-048E-1395-8954-CADAB064422B}"/>
    <pc:docChg chg="mod modSld">
      <pc:chgData name="Sigrún Inga Sigurgeirsdóttir" userId="S::sigruninga_nyheimar.is#ext#@thekkingarnet.onmicrosoft.com::ee6f3eb3-281f-4ac8-b312-594f175917cb" providerId="AD" clId="Web-{91DA0BD4-048E-1395-8954-CADAB064422B}" dt="2022-01-10T20:20:36.844" v="199" actId="1076"/>
      <pc:docMkLst>
        <pc:docMk/>
      </pc:docMkLst>
      <pc:sldChg chg="modSp addCm">
        <pc:chgData name="Sigrún Inga Sigurgeirsdóttir" userId="S::sigruninga_nyheimar.is#ext#@thekkingarnet.onmicrosoft.com::ee6f3eb3-281f-4ac8-b312-594f175917cb" providerId="AD" clId="Web-{91DA0BD4-048E-1395-8954-CADAB064422B}" dt="2022-01-10T15:32:51.387" v="3" actId="20577"/>
        <pc:sldMkLst>
          <pc:docMk/>
          <pc:sldMk cId="4033384841" sldId="267"/>
        </pc:sldMkLst>
        <pc:spChg chg="mod">
          <ac:chgData name="Sigrún Inga Sigurgeirsdóttir" userId="S::sigruninga_nyheimar.is#ext#@thekkingarnet.onmicrosoft.com::ee6f3eb3-281f-4ac8-b312-594f175917cb" providerId="AD" clId="Web-{91DA0BD4-048E-1395-8954-CADAB064422B}" dt="2022-01-10T15:32:51.387" v="3" actId="20577"/>
          <ac:spMkLst>
            <pc:docMk/>
            <pc:sldMk cId="4033384841" sldId="267"/>
            <ac:spMk id="60" creationId="{00000000-0000-0000-0000-000000000000}"/>
          </ac:spMkLst>
        </pc:spChg>
      </pc:sldChg>
      <pc:sldChg chg="modSp addCm">
        <pc:chgData name="Sigrún Inga Sigurgeirsdóttir" userId="S::sigruninga_nyheimar.is#ext#@thekkingarnet.onmicrosoft.com::ee6f3eb3-281f-4ac8-b312-594f175917cb" providerId="AD" clId="Web-{91DA0BD4-048E-1395-8954-CADAB064422B}" dt="2022-01-10T20:18:19.257" v="196"/>
        <pc:sldMkLst>
          <pc:docMk/>
          <pc:sldMk cId="3684892302" sldId="279"/>
        </pc:sldMkLst>
        <pc:spChg chg="mod">
          <ac:chgData name="Sigrún Inga Sigurgeirsdóttir" userId="S::sigruninga_nyheimar.is#ext#@thekkingarnet.onmicrosoft.com::ee6f3eb3-281f-4ac8-b312-594f175917cb" providerId="AD" clId="Web-{91DA0BD4-048E-1395-8954-CADAB064422B}" dt="2022-01-10T20:11:42.819" v="180" actId="14100"/>
          <ac:spMkLst>
            <pc:docMk/>
            <pc:sldMk cId="3684892302" sldId="279"/>
            <ac:spMk id="15" creationId="{8008F14C-7C2B-4FF8-9C52-42E821022212}"/>
          </ac:spMkLst>
        </pc:spChg>
        <pc:spChg chg="mod">
          <ac:chgData name="Sigrún Inga Sigurgeirsdóttir" userId="S::sigruninga_nyheimar.is#ext#@thekkingarnet.onmicrosoft.com::ee6f3eb3-281f-4ac8-b312-594f175917cb" providerId="AD" clId="Web-{91DA0BD4-048E-1395-8954-CADAB064422B}" dt="2022-01-10T20:10:05.516" v="173" actId="14100"/>
          <ac:spMkLst>
            <pc:docMk/>
            <pc:sldMk cId="3684892302" sldId="279"/>
            <ac:spMk id="16" creationId="{F2AB07F4-11AB-4778-A8F9-E0443326044C}"/>
          </ac:spMkLst>
        </pc:spChg>
        <pc:spChg chg="mod">
          <ac:chgData name="Sigrún Inga Sigurgeirsdóttir" userId="S::sigruninga_nyheimar.is#ext#@thekkingarnet.onmicrosoft.com::ee6f3eb3-281f-4ac8-b312-594f175917cb" providerId="AD" clId="Web-{91DA0BD4-048E-1395-8954-CADAB064422B}" dt="2022-01-10T20:14:33.237" v="183" actId="20577"/>
          <ac:spMkLst>
            <pc:docMk/>
            <pc:sldMk cId="3684892302" sldId="279"/>
            <ac:spMk id="18" creationId="{31E3B2DC-9FF8-4F49-9BBB-078E842A163C}"/>
          </ac:spMkLst>
        </pc:spChg>
        <pc:spChg chg="mod">
          <ac:chgData name="Sigrún Inga Sigurgeirsdóttir" userId="S::sigruninga_nyheimar.is#ext#@thekkingarnet.onmicrosoft.com::ee6f3eb3-281f-4ac8-b312-594f175917cb" providerId="AD" clId="Web-{91DA0BD4-048E-1395-8954-CADAB064422B}" dt="2022-01-10T20:16:31.106" v="195" actId="14100"/>
          <ac:spMkLst>
            <pc:docMk/>
            <pc:sldMk cId="3684892302" sldId="279"/>
            <ac:spMk id="24" creationId="{D0CD8C55-162D-48B8-9989-822BD5B818EA}"/>
          </ac:spMkLst>
        </pc:spChg>
        <pc:grpChg chg="mod">
          <ac:chgData name="Sigrún Inga Sigurgeirsdóttir" userId="S::sigruninga_nyheimar.is#ext#@thekkingarnet.onmicrosoft.com::ee6f3eb3-281f-4ac8-b312-594f175917cb" providerId="AD" clId="Web-{91DA0BD4-048E-1395-8954-CADAB064422B}" dt="2022-01-10T20:15:51.087" v="192" actId="14100"/>
          <ac:grpSpMkLst>
            <pc:docMk/>
            <pc:sldMk cId="3684892302" sldId="279"/>
            <ac:grpSpMk id="23" creationId="{12F345C2-1744-465C-B6F4-6EAF9497C694}"/>
          </ac:grpSpMkLst>
        </pc:grpChg>
        <pc:cxnChg chg="mod">
          <ac:chgData name="Sigrún Inga Sigurgeirsdóttir" userId="S::sigruninga_nyheimar.is#ext#@thekkingarnet.onmicrosoft.com::ee6f3eb3-281f-4ac8-b312-594f175917cb" providerId="AD" clId="Web-{91DA0BD4-048E-1395-8954-CADAB064422B}" dt="2022-01-10T20:12:26.338" v="181" actId="14100"/>
          <ac:cxnSpMkLst>
            <pc:docMk/>
            <pc:sldMk cId="3684892302" sldId="279"/>
            <ac:cxnSpMk id="10" creationId="{9556015B-F3CA-4A78-B6E8-C604AA1AB01B}"/>
          </ac:cxnSpMkLst>
        </pc:cxnChg>
      </pc:sldChg>
      <pc:sldChg chg="modSp">
        <pc:chgData name="Sigrún Inga Sigurgeirsdóttir" userId="S::sigruninga_nyheimar.is#ext#@thekkingarnet.onmicrosoft.com::ee6f3eb3-281f-4ac8-b312-594f175917cb" providerId="AD" clId="Web-{91DA0BD4-048E-1395-8954-CADAB064422B}" dt="2022-01-10T15:36:59.611" v="5" actId="20577"/>
        <pc:sldMkLst>
          <pc:docMk/>
          <pc:sldMk cId="4159410238" sldId="281"/>
        </pc:sldMkLst>
        <pc:spChg chg="mod">
          <ac:chgData name="Sigrún Inga Sigurgeirsdóttir" userId="S::sigruninga_nyheimar.is#ext#@thekkingarnet.onmicrosoft.com::ee6f3eb3-281f-4ac8-b312-594f175917cb" providerId="AD" clId="Web-{91DA0BD4-048E-1395-8954-CADAB064422B}" dt="2022-01-10T15:36:59.611" v="5" actId="20577"/>
          <ac:spMkLst>
            <pc:docMk/>
            <pc:sldMk cId="4159410238" sldId="281"/>
            <ac:spMk id="13" creationId="{00000000-0000-0000-0000-000000000000}"/>
          </ac:spMkLst>
        </pc:spChg>
      </pc:sldChg>
      <pc:sldChg chg="modSp">
        <pc:chgData name="Sigrún Inga Sigurgeirsdóttir" userId="S::sigruninga_nyheimar.is#ext#@thekkingarnet.onmicrosoft.com::ee6f3eb3-281f-4ac8-b312-594f175917cb" providerId="AD" clId="Web-{91DA0BD4-048E-1395-8954-CADAB064422B}" dt="2022-01-10T15:40:57.710" v="7" actId="20577"/>
        <pc:sldMkLst>
          <pc:docMk/>
          <pc:sldMk cId="3985016759" sldId="285"/>
        </pc:sldMkLst>
        <pc:spChg chg="mod">
          <ac:chgData name="Sigrún Inga Sigurgeirsdóttir" userId="S::sigruninga_nyheimar.is#ext#@thekkingarnet.onmicrosoft.com::ee6f3eb3-281f-4ac8-b312-594f175917cb" providerId="AD" clId="Web-{91DA0BD4-048E-1395-8954-CADAB064422B}" dt="2022-01-10T15:40:57.710" v="7" actId="20577"/>
          <ac:spMkLst>
            <pc:docMk/>
            <pc:sldMk cId="3985016759" sldId="285"/>
            <ac:spMk id="2" creationId="{6897A422-52C1-0E4B-8AC6-CE813B78DDBB}"/>
          </ac:spMkLst>
        </pc:spChg>
      </pc:sldChg>
      <pc:sldChg chg="addCm">
        <pc:chgData name="Sigrún Inga Sigurgeirsdóttir" userId="S::sigruninga_nyheimar.is#ext#@thekkingarnet.onmicrosoft.com::ee6f3eb3-281f-4ac8-b312-594f175917cb" providerId="AD" clId="Web-{91DA0BD4-048E-1395-8954-CADAB064422B}" dt="2022-01-10T16:18:40.020" v="8"/>
        <pc:sldMkLst>
          <pc:docMk/>
          <pc:sldMk cId="4201919117" sldId="287"/>
        </pc:sldMkLst>
      </pc:sldChg>
      <pc:sldChg chg="modSp">
        <pc:chgData name="Sigrún Inga Sigurgeirsdóttir" userId="S::sigruninga_nyheimar.is#ext#@thekkingarnet.onmicrosoft.com::ee6f3eb3-281f-4ac8-b312-594f175917cb" providerId="AD" clId="Web-{91DA0BD4-048E-1395-8954-CADAB064422B}" dt="2022-01-10T16:29:53.159" v="19" actId="20577"/>
        <pc:sldMkLst>
          <pc:docMk/>
          <pc:sldMk cId="2587013489" sldId="291"/>
        </pc:sldMkLst>
        <pc:spChg chg="mod">
          <ac:chgData name="Sigrún Inga Sigurgeirsdóttir" userId="S::sigruninga_nyheimar.is#ext#@thekkingarnet.onmicrosoft.com::ee6f3eb3-281f-4ac8-b312-594f175917cb" providerId="AD" clId="Web-{91DA0BD4-048E-1395-8954-CADAB064422B}" dt="2022-01-10T16:22:18.555" v="12" actId="20577"/>
          <ac:spMkLst>
            <pc:docMk/>
            <pc:sldMk cId="2587013489" sldId="291"/>
            <ac:spMk id="3" creationId="{28FE71A2-512E-8E40-B1DC-4C8DCDE86C27}"/>
          </ac:spMkLst>
        </pc:spChg>
        <pc:graphicFrameChg chg="mod modGraphic">
          <ac:chgData name="Sigrún Inga Sigurgeirsdóttir" userId="S::sigruninga_nyheimar.is#ext#@thekkingarnet.onmicrosoft.com::ee6f3eb3-281f-4ac8-b312-594f175917cb" providerId="AD" clId="Web-{91DA0BD4-048E-1395-8954-CADAB064422B}" dt="2022-01-10T16:29:53.159" v="19" actId="20577"/>
          <ac:graphicFrameMkLst>
            <pc:docMk/>
            <pc:sldMk cId="2587013489" sldId="291"/>
            <ac:graphicFrameMk id="4" creationId="{39B2ED35-F656-CB47-8509-AFC57F1F8DDA}"/>
          </ac:graphicFrameMkLst>
        </pc:graphicFrameChg>
      </pc:sldChg>
      <pc:sldChg chg="modSp">
        <pc:chgData name="Sigrún Inga Sigurgeirsdóttir" userId="S::sigruninga_nyheimar.is#ext#@thekkingarnet.onmicrosoft.com::ee6f3eb3-281f-4ac8-b312-594f175917cb" providerId="AD" clId="Web-{91DA0BD4-048E-1395-8954-CADAB064422B}" dt="2022-01-10T16:34:39.696" v="22" actId="20577"/>
        <pc:sldMkLst>
          <pc:docMk/>
          <pc:sldMk cId="1704227840" sldId="294"/>
        </pc:sldMkLst>
        <pc:spChg chg="mod">
          <ac:chgData name="Sigrún Inga Sigurgeirsdóttir" userId="S::sigruninga_nyheimar.is#ext#@thekkingarnet.onmicrosoft.com::ee6f3eb3-281f-4ac8-b312-594f175917cb" providerId="AD" clId="Web-{91DA0BD4-048E-1395-8954-CADAB064422B}" dt="2022-01-10T16:34:39.696" v="22" actId="20577"/>
          <ac:spMkLst>
            <pc:docMk/>
            <pc:sldMk cId="1704227840" sldId="294"/>
            <ac:spMk id="61" creationId="{00000000-0000-0000-0000-000000000000}"/>
          </ac:spMkLst>
        </pc:spChg>
      </pc:sldChg>
      <pc:sldChg chg="modSp">
        <pc:chgData name="Sigrún Inga Sigurgeirsdóttir" userId="S::sigruninga_nyheimar.is#ext#@thekkingarnet.onmicrosoft.com::ee6f3eb3-281f-4ac8-b312-594f175917cb" providerId="AD" clId="Web-{91DA0BD4-048E-1395-8954-CADAB064422B}" dt="2022-01-10T16:44:04.129" v="25" actId="20577"/>
        <pc:sldMkLst>
          <pc:docMk/>
          <pc:sldMk cId="1965020840" sldId="295"/>
        </pc:sldMkLst>
        <pc:spChg chg="mod">
          <ac:chgData name="Sigrún Inga Sigurgeirsdóttir" userId="S::sigruninga_nyheimar.is#ext#@thekkingarnet.onmicrosoft.com::ee6f3eb3-281f-4ac8-b312-594f175917cb" providerId="AD" clId="Web-{91DA0BD4-048E-1395-8954-CADAB064422B}" dt="2022-01-10T16:44:04.129" v="25" actId="20577"/>
          <ac:spMkLst>
            <pc:docMk/>
            <pc:sldMk cId="1965020840" sldId="295"/>
            <ac:spMk id="61" creationId="{00000000-0000-0000-0000-000000000000}"/>
          </ac:spMkLst>
        </pc:spChg>
      </pc:sldChg>
      <pc:sldChg chg="modSp addCm modCm">
        <pc:chgData name="Sigrún Inga Sigurgeirsdóttir" userId="S::sigruninga_nyheimar.is#ext#@thekkingarnet.onmicrosoft.com::ee6f3eb3-281f-4ac8-b312-594f175917cb" providerId="AD" clId="Web-{91DA0BD4-048E-1395-8954-CADAB064422B}" dt="2022-01-10T16:57:18.630" v="31" actId="20577"/>
        <pc:sldMkLst>
          <pc:docMk/>
          <pc:sldMk cId="3445771726" sldId="296"/>
        </pc:sldMkLst>
        <pc:spChg chg="mod">
          <ac:chgData name="Sigrún Inga Sigurgeirsdóttir" userId="S::sigruninga_nyheimar.is#ext#@thekkingarnet.onmicrosoft.com::ee6f3eb3-281f-4ac8-b312-594f175917cb" providerId="AD" clId="Web-{91DA0BD4-048E-1395-8954-CADAB064422B}" dt="2022-01-10T16:57:18.630" v="31" actId="20577"/>
          <ac:spMkLst>
            <pc:docMk/>
            <pc:sldMk cId="3445771726" sldId="296"/>
            <ac:spMk id="61" creationId="{00000000-0000-0000-0000-000000000000}"/>
          </ac:spMkLst>
        </pc:spChg>
      </pc:sldChg>
      <pc:sldChg chg="modSp addCm modCm">
        <pc:chgData name="Sigrún Inga Sigurgeirsdóttir" userId="S::sigruninga_nyheimar.is#ext#@thekkingarnet.onmicrosoft.com::ee6f3eb3-281f-4ac8-b312-594f175917cb" providerId="AD" clId="Web-{91DA0BD4-048E-1395-8954-CADAB064422B}" dt="2022-01-10T17:09:24.973" v="51" actId="20577"/>
        <pc:sldMkLst>
          <pc:docMk/>
          <pc:sldMk cId="3219684270" sldId="300"/>
        </pc:sldMkLst>
        <pc:spChg chg="mod">
          <ac:chgData name="Sigrún Inga Sigurgeirsdóttir" userId="S::sigruninga_nyheimar.is#ext#@thekkingarnet.onmicrosoft.com::ee6f3eb3-281f-4ac8-b312-594f175917cb" providerId="AD" clId="Web-{91DA0BD4-048E-1395-8954-CADAB064422B}" dt="2022-01-10T17:09:24.973" v="51" actId="20577"/>
          <ac:spMkLst>
            <pc:docMk/>
            <pc:sldMk cId="3219684270" sldId="300"/>
            <ac:spMk id="5" creationId="{1714B189-CA00-8542-AA27-7984A998177C}"/>
          </ac:spMkLst>
        </pc:spChg>
      </pc:sldChg>
      <pc:sldChg chg="modSp">
        <pc:chgData name="Sigrún Inga Sigurgeirsdóttir" userId="S::sigruninga_nyheimar.is#ext#@thekkingarnet.onmicrosoft.com::ee6f3eb3-281f-4ac8-b312-594f175917cb" providerId="AD" clId="Web-{91DA0BD4-048E-1395-8954-CADAB064422B}" dt="2022-01-10T18:54:35.664" v="110" actId="20577"/>
        <pc:sldMkLst>
          <pc:docMk/>
          <pc:sldMk cId="3492640327" sldId="302"/>
        </pc:sldMkLst>
        <pc:spChg chg="mod">
          <ac:chgData name="Sigrún Inga Sigurgeirsdóttir" userId="S::sigruninga_nyheimar.is#ext#@thekkingarnet.onmicrosoft.com::ee6f3eb3-281f-4ac8-b312-594f175917cb" providerId="AD" clId="Web-{91DA0BD4-048E-1395-8954-CADAB064422B}" dt="2022-01-10T18:54:35.664" v="110" actId="20577"/>
          <ac:spMkLst>
            <pc:docMk/>
            <pc:sldMk cId="3492640327" sldId="302"/>
            <ac:spMk id="2" creationId="{37D2E97D-C8E7-4193-9E3B-988562152DDE}"/>
          </ac:spMkLst>
        </pc:spChg>
      </pc:sldChg>
      <pc:sldChg chg="modSp">
        <pc:chgData name="Sigrún Inga Sigurgeirsdóttir" userId="S::sigruninga_nyheimar.is#ext#@thekkingarnet.onmicrosoft.com::ee6f3eb3-281f-4ac8-b312-594f175917cb" providerId="AD" clId="Web-{91DA0BD4-048E-1395-8954-CADAB064422B}" dt="2022-01-10T20:02:16.735" v="155" actId="20577"/>
        <pc:sldMkLst>
          <pc:docMk/>
          <pc:sldMk cId="2011857857" sldId="304"/>
        </pc:sldMkLst>
        <pc:spChg chg="mod">
          <ac:chgData name="Sigrún Inga Sigurgeirsdóttir" userId="S::sigruninga_nyheimar.is#ext#@thekkingarnet.onmicrosoft.com::ee6f3eb3-281f-4ac8-b312-594f175917cb" providerId="AD" clId="Web-{91DA0BD4-048E-1395-8954-CADAB064422B}" dt="2022-01-10T20:02:16.735" v="155" actId="20577"/>
          <ac:spMkLst>
            <pc:docMk/>
            <pc:sldMk cId="2011857857" sldId="304"/>
            <ac:spMk id="2" creationId="{695BED3B-A927-5749-BCE4-9316D88303DC}"/>
          </ac:spMkLst>
        </pc:spChg>
      </pc:sldChg>
      <pc:sldChg chg="modSp">
        <pc:chgData name="Sigrún Inga Sigurgeirsdóttir" userId="S::sigruninga_nyheimar.is#ext#@thekkingarnet.onmicrosoft.com::ee6f3eb3-281f-4ac8-b312-594f175917cb" providerId="AD" clId="Web-{91DA0BD4-048E-1395-8954-CADAB064422B}" dt="2022-01-10T19:06:47.960" v="121" actId="20577"/>
        <pc:sldMkLst>
          <pc:docMk/>
          <pc:sldMk cId="549420680" sldId="313"/>
        </pc:sldMkLst>
        <pc:spChg chg="mod">
          <ac:chgData name="Sigrún Inga Sigurgeirsdóttir" userId="S::sigruninga_nyheimar.is#ext#@thekkingarnet.onmicrosoft.com::ee6f3eb3-281f-4ac8-b312-594f175917cb" providerId="AD" clId="Web-{91DA0BD4-048E-1395-8954-CADAB064422B}" dt="2022-01-10T19:06:47.960" v="121" actId="20577"/>
          <ac:spMkLst>
            <pc:docMk/>
            <pc:sldMk cId="549420680" sldId="313"/>
            <ac:spMk id="6" creationId="{98E5FA58-6E9A-9048-A4A9-0A72CC54B820}"/>
          </ac:spMkLst>
        </pc:spChg>
      </pc:sldChg>
      <pc:sldChg chg="modSp addCm">
        <pc:chgData name="Sigrún Inga Sigurgeirsdóttir" userId="S::sigruninga_nyheimar.is#ext#@thekkingarnet.onmicrosoft.com::ee6f3eb3-281f-4ac8-b312-594f175917cb" providerId="AD" clId="Web-{91DA0BD4-048E-1395-8954-CADAB064422B}" dt="2022-01-10T18:52:02.380" v="102" actId="20577"/>
        <pc:sldMkLst>
          <pc:docMk/>
          <pc:sldMk cId="2193445019" sldId="315"/>
        </pc:sldMkLst>
        <pc:spChg chg="mod">
          <ac:chgData name="Sigrún Inga Sigurgeirsdóttir" userId="S::sigruninga_nyheimar.is#ext#@thekkingarnet.onmicrosoft.com::ee6f3eb3-281f-4ac8-b312-594f175917cb" providerId="AD" clId="Web-{91DA0BD4-048E-1395-8954-CADAB064422B}" dt="2022-01-10T18:52:02.380" v="102" actId="20577"/>
          <ac:spMkLst>
            <pc:docMk/>
            <pc:sldMk cId="2193445019" sldId="315"/>
            <ac:spMk id="2" creationId="{A4827D36-3F47-4A40-A739-B25A1A225F14}"/>
          </ac:spMkLst>
        </pc:spChg>
      </pc:sldChg>
      <pc:sldChg chg="modSp">
        <pc:chgData name="Sigrún Inga Sigurgeirsdóttir" userId="S::sigruninga_nyheimar.is#ext#@thekkingarnet.onmicrosoft.com::ee6f3eb3-281f-4ac8-b312-594f175917cb" providerId="AD" clId="Web-{91DA0BD4-048E-1395-8954-CADAB064422B}" dt="2022-01-10T19:07:50.040" v="126" actId="20577"/>
        <pc:sldMkLst>
          <pc:docMk/>
          <pc:sldMk cId="1796468702" sldId="318"/>
        </pc:sldMkLst>
        <pc:spChg chg="mod">
          <ac:chgData name="Sigrún Inga Sigurgeirsdóttir" userId="S::sigruninga_nyheimar.is#ext#@thekkingarnet.onmicrosoft.com::ee6f3eb3-281f-4ac8-b312-594f175917cb" providerId="AD" clId="Web-{91DA0BD4-048E-1395-8954-CADAB064422B}" dt="2022-01-10T19:07:50.040" v="126" actId="20577"/>
          <ac:spMkLst>
            <pc:docMk/>
            <pc:sldMk cId="1796468702" sldId="318"/>
            <ac:spMk id="3" creationId="{C8484C65-6778-8B49-BEC8-579611C9FB35}"/>
          </ac:spMkLst>
        </pc:spChg>
      </pc:sldChg>
      <pc:sldChg chg="modSp">
        <pc:chgData name="Sigrún Inga Sigurgeirsdóttir" userId="S::sigruninga_nyheimar.is#ext#@thekkingarnet.onmicrosoft.com::ee6f3eb3-281f-4ac8-b312-594f175917cb" providerId="AD" clId="Web-{91DA0BD4-048E-1395-8954-CADAB064422B}" dt="2022-01-10T19:19:10.444" v="133" actId="20577"/>
        <pc:sldMkLst>
          <pc:docMk/>
          <pc:sldMk cId="255677886" sldId="320"/>
        </pc:sldMkLst>
        <pc:graphicFrameChg chg="mod modGraphic">
          <ac:chgData name="Sigrún Inga Sigurgeirsdóttir" userId="S::sigruninga_nyheimar.is#ext#@thekkingarnet.onmicrosoft.com::ee6f3eb3-281f-4ac8-b312-594f175917cb" providerId="AD" clId="Web-{91DA0BD4-048E-1395-8954-CADAB064422B}" dt="2022-01-10T19:19:10.444" v="133" actId="20577"/>
          <ac:graphicFrameMkLst>
            <pc:docMk/>
            <pc:sldMk cId="255677886" sldId="320"/>
            <ac:graphicFrameMk id="4" creationId="{7CED4BC9-EDA2-B542-B8D5-10FEEDED0D43}"/>
          </ac:graphicFrameMkLst>
        </pc:graphicFrameChg>
      </pc:sldChg>
      <pc:sldChg chg="modSp addCm">
        <pc:chgData name="Sigrún Inga Sigurgeirsdóttir" userId="S::sigruninga_nyheimar.is#ext#@thekkingarnet.onmicrosoft.com::ee6f3eb3-281f-4ac8-b312-594f175917cb" providerId="AD" clId="Web-{91DA0BD4-048E-1395-8954-CADAB064422B}" dt="2022-01-10T19:35:02.338" v="148"/>
        <pc:sldMkLst>
          <pc:docMk/>
          <pc:sldMk cId="344292669" sldId="333"/>
        </pc:sldMkLst>
        <pc:graphicFrameChg chg="modGraphic">
          <ac:chgData name="Sigrún Inga Sigurgeirsdóttir" userId="S::sigruninga_nyheimar.is#ext#@thekkingarnet.onmicrosoft.com::ee6f3eb3-281f-4ac8-b312-594f175917cb" providerId="AD" clId="Web-{91DA0BD4-048E-1395-8954-CADAB064422B}" dt="2022-01-10T19:30:19.645" v="147" actId="20577"/>
          <ac:graphicFrameMkLst>
            <pc:docMk/>
            <pc:sldMk cId="344292669" sldId="333"/>
            <ac:graphicFrameMk id="3" creationId="{AF1D7D4F-CBB8-694F-B05F-E62DB0811D7C}"/>
          </ac:graphicFrameMkLst>
        </pc:graphicFrameChg>
      </pc:sldChg>
      <pc:sldChg chg="addCm modCm">
        <pc:chgData name="Sigrún Inga Sigurgeirsdóttir" userId="S::sigruninga_nyheimar.is#ext#@thekkingarnet.onmicrosoft.com::ee6f3eb3-281f-4ac8-b312-594f175917cb" providerId="AD" clId="Web-{91DA0BD4-048E-1395-8954-CADAB064422B}" dt="2022-01-10T19:02:38.033" v="113"/>
        <pc:sldMkLst>
          <pc:docMk/>
          <pc:sldMk cId="707823607" sldId="342"/>
        </pc:sldMkLst>
      </pc:sldChg>
      <pc:sldChg chg="modSp">
        <pc:chgData name="Sigrún Inga Sigurgeirsdóttir" userId="S::sigruninga_nyheimar.is#ext#@thekkingarnet.onmicrosoft.com::ee6f3eb3-281f-4ac8-b312-594f175917cb" providerId="AD" clId="Web-{91DA0BD4-048E-1395-8954-CADAB064422B}" dt="2022-01-10T20:20:36.844" v="199" actId="1076"/>
        <pc:sldMkLst>
          <pc:docMk/>
          <pc:sldMk cId="2342282895" sldId="345"/>
        </pc:sldMkLst>
        <pc:spChg chg="mod">
          <ac:chgData name="Sigrún Inga Sigurgeirsdóttir" userId="S::sigruninga_nyheimar.is#ext#@thekkingarnet.onmicrosoft.com::ee6f3eb3-281f-4ac8-b312-594f175917cb" providerId="AD" clId="Web-{91DA0BD4-048E-1395-8954-CADAB064422B}" dt="2022-01-10T20:20:36.844" v="199" actId="1076"/>
          <ac:spMkLst>
            <pc:docMk/>
            <pc:sldMk cId="2342282895" sldId="345"/>
            <ac:spMk id="33" creationId="{E7EDC180-435C-4A10-8F25-AA666E478D7F}"/>
          </ac:spMkLst>
        </pc:spChg>
      </pc:sldChg>
      <pc:sldChg chg="modSp addCm">
        <pc:chgData name="Sigrún Inga Sigurgeirsdóttir" userId="S::sigruninga_nyheimar.is#ext#@thekkingarnet.onmicrosoft.com::ee6f3eb3-281f-4ac8-b312-594f175917cb" providerId="AD" clId="Web-{91DA0BD4-048E-1395-8954-CADAB064422B}" dt="2022-01-10T20:05:28.685" v="159"/>
        <pc:sldMkLst>
          <pc:docMk/>
          <pc:sldMk cId="1052043320" sldId="347"/>
        </pc:sldMkLst>
        <pc:graphicFrameChg chg="modGraphic">
          <ac:chgData name="Sigrún Inga Sigurgeirsdóttir" userId="S::sigruninga_nyheimar.is#ext#@thekkingarnet.onmicrosoft.com::ee6f3eb3-281f-4ac8-b312-594f175917cb" providerId="AD" clId="Web-{91DA0BD4-048E-1395-8954-CADAB064422B}" dt="2022-01-10T20:03:36.303" v="158" actId="20577"/>
          <ac:graphicFrameMkLst>
            <pc:docMk/>
            <pc:sldMk cId="1052043320" sldId="347"/>
            <ac:graphicFrameMk id="10" creationId="{08DB2C94-3225-C94D-B489-C73D67C84ED8}"/>
          </ac:graphicFrameMkLst>
        </pc:graphicFrameChg>
      </pc:sldChg>
      <pc:sldChg chg="modSp">
        <pc:chgData name="Sigrún Inga Sigurgeirsdóttir" userId="S::sigruninga_nyheimar.is#ext#@thekkingarnet.onmicrosoft.com::ee6f3eb3-281f-4ac8-b312-594f175917cb" providerId="AD" clId="Web-{91DA0BD4-048E-1395-8954-CADAB064422B}" dt="2022-01-10T20:06:31.517" v="163" actId="1076"/>
        <pc:sldMkLst>
          <pc:docMk/>
          <pc:sldMk cId="2318283704" sldId="348"/>
        </pc:sldMkLst>
        <pc:graphicFrameChg chg="mod">
          <ac:chgData name="Sigrún Inga Sigurgeirsdóttir" userId="S::sigruninga_nyheimar.is#ext#@thekkingarnet.onmicrosoft.com::ee6f3eb3-281f-4ac8-b312-594f175917cb" providerId="AD" clId="Web-{91DA0BD4-048E-1395-8954-CADAB064422B}" dt="2022-01-10T20:06:31.517" v="163" actId="1076"/>
          <ac:graphicFrameMkLst>
            <pc:docMk/>
            <pc:sldMk cId="2318283704" sldId="348"/>
            <ac:graphicFrameMk id="10" creationId="{08DB2C94-3225-C94D-B489-C73D67C84ED8}"/>
          </ac:graphicFrameMkLst>
        </pc:graphicFrameChg>
      </pc:sldChg>
      <pc:sldChg chg="modSp">
        <pc:chgData name="Sigrún Inga Sigurgeirsdóttir" userId="S::sigruninga_nyheimar.is#ext#@thekkingarnet.onmicrosoft.com::ee6f3eb3-281f-4ac8-b312-594f175917cb" providerId="AD" clId="Web-{91DA0BD4-048E-1395-8954-CADAB064422B}" dt="2022-01-10T17:00:46.525" v="34" actId="20577"/>
        <pc:sldMkLst>
          <pc:docMk/>
          <pc:sldMk cId="1856405502" sldId="349"/>
        </pc:sldMkLst>
        <pc:spChg chg="mod">
          <ac:chgData name="Sigrún Inga Sigurgeirsdóttir" userId="S::sigruninga_nyheimar.is#ext#@thekkingarnet.onmicrosoft.com::ee6f3eb3-281f-4ac8-b312-594f175917cb" providerId="AD" clId="Web-{91DA0BD4-048E-1395-8954-CADAB064422B}" dt="2022-01-10T17:00:46.525" v="34" actId="20577"/>
          <ac:spMkLst>
            <pc:docMk/>
            <pc:sldMk cId="1856405502" sldId="349"/>
            <ac:spMk id="2" creationId="{5DE8556A-CA86-5647-AC3B-2BAC23C36B09}"/>
          </ac:spMkLst>
        </pc:spChg>
      </pc:sldChg>
      <pc:sldChg chg="modSp">
        <pc:chgData name="Sigrún Inga Sigurgeirsdóttir" userId="S::sigruninga_nyheimar.is#ext#@thekkingarnet.onmicrosoft.com::ee6f3eb3-281f-4ac8-b312-594f175917cb" providerId="AD" clId="Web-{91DA0BD4-048E-1395-8954-CADAB064422B}" dt="2022-01-10T19:05:17.208" v="118" actId="20577"/>
        <pc:sldMkLst>
          <pc:docMk/>
          <pc:sldMk cId="623100564" sldId="350"/>
        </pc:sldMkLst>
        <pc:graphicFrameChg chg="modGraphic">
          <ac:chgData name="Sigrún Inga Sigurgeirsdóttir" userId="S::sigruninga_nyheimar.is#ext#@thekkingarnet.onmicrosoft.com::ee6f3eb3-281f-4ac8-b312-594f175917cb" providerId="AD" clId="Web-{91DA0BD4-048E-1395-8954-CADAB064422B}" dt="2022-01-10T19:05:17.208" v="118" actId="20577"/>
          <ac:graphicFrameMkLst>
            <pc:docMk/>
            <pc:sldMk cId="623100564" sldId="350"/>
            <ac:graphicFrameMk id="4" creationId="{C95818DC-A2C5-4F43-B143-4AF6D3038A81}"/>
          </ac:graphicFrameMkLst>
        </pc:graphicFrameChg>
      </pc:sldChg>
    </pc:docChg>
  </pc:docChgLst>
</pc:chgInfo>
</file>

<file path=ppt/comments/modernComment_117_DBA2FE8E.xml><?xml version="1.0" encoding="utf-8"?>
<p188:cmLst xmlns:a="http://schemas.openxmlformats.org/drawingml/2006/main" xmlns:r="http://schemas.openxmlformats.org/officeDocument/2006/relationships" xmlns:p188="http://schemas.microsoft.com/office/powerpoint/2018/8/main">
  <p188:cm id="{ACFEE4B3-29CB-474E-B10B-54FF67DEC4F8}" authorId="{6E89618B-0FE0-8D39-9BEE-C937065FB92F}" created="2022-01-10T20:18:19.257">
    <pc:sldMkLst xmlns:pc="http://schemas.microsoft.com/office/powerpoint/2013/main/command">
      <pc:docMk/>
      <pc:sldMk cId="3684892302" sldId="279"/>
    </pc:sldMkLst>
    <p188:txBody>
      <a:bodyPr/>
      <a:lstStyle/>
      <a:p>
        <a:r>
          <a:rPr lang="en-US"/>
          <a:t>Er ekki eitthvað bras á uppsetningunni í textanum "ÓMA - bæði faglegt og frístundastarf". Kannski kemur það bara þannig út í viðmótinu sem ég nota en orðin skiptast svo einkennilega á milli lína (skiptast í miðjum orðunum, t.d. li-fandi, o-g, ei-nnig...</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ata1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12" Type="http://schemas.openxmlformats.org/officeDocument/2006/relationships/image" Target="../media/image65.jpeg"/><Relationship Id="rId2" Type="http://schemas.openxmlformats.org/officeDocument/2006/relationships/image" Target="../media/image55.jpeg"/><Relationship Id="rId1" Type="http://schemas.openxmlformats.org/officeDocument/2006/relationships/image" Target="../media/image54.jpeg"/><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diagrams/_rels/data11.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image" Target="../media/image66.jpeg"/><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 Id="rId9" Type="http://schemas.openxmlformats.org/officeDocument/2006/relationships/image" Target="../media/image74.jpeg"/></Relationships>
</file>

<file path=ppt/diagrams/_rels/data2.xml.rels><?xml version="1.0" encoding="UTF-8" standalone="yes"?>
<Relationships xmlns="http://schemas.openxmlformats.org/package/2006/relationships"><Relationship Id="rId1" Type="http://schemas.openxmlformats.org/officeDocument/2006/relationships/image" Target="../media/image21.jpeg"/></Relationships>
</file>

<file path=ppt/diagrams/_rels/data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image" Target="../media/image43.jpeg"/><Relationship Id="rId1" Type="http://schemas.openxmlformats.org/officeDocument/2006/relationships/image" Target="../media/image42.jpeg"/><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61.jpeg"/><Relationship Id="rId7" Type="http://schemas.openxmlformats.org/officeDocument/2006/relationships/image" Target="../media/image64.jpeg"/><Relationship Id="rId12" Type="http://schemas.openxmlformats.org/officeDocument/2006/relationships/image" Target="../media/image56.jpeg"/><Relationship Id="rId2" Type="http://schemas.openxmlformats.org/officeDocument/2006/relationships/image" Target="../media/image60.jpeg"/><Relationship Id="rId1" Type="http://schemas.openxmlformats.org/officeDocument/2006/relationships/image" Target="../media/image62.jpeg"/><Relationship Id="rId6" Type="http://schemas.openxmlformats.org/officeDocument/2006/relationships/image" Target="../media/image63.jpeg"/><Relationship Id="rId11" Type="http://schemas.openxmlformats.org/officeDocument/2006/relationships/image" Target="../media/image55.jpeg"/><Relationship Id="rId5" Type="http://schemas.openxmlformats.org/officeDocument/2006/relationships/image" Target="../media/image59.jpeg"/><Relationship Id="rId10" Type="http://schemas.openxmlformats.org/officeDocument/2006/relationships/image" Target="../media/image54.jpeg"/><Relationship Id="rId4" Type="http://schemas.openxmlformats.org/officeDocument/2006/relationships/image" Target="../media/image65.jpeg"/><Relationship Id="rId9" Type="http://schemas.openxmlformats.org/officeDocument/2006/relationships/image" Target="../media/image58.jpeg"/></Relationships>
</file>

<file path=ppt/diagrams/_rels/drawing11.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74.jpeg"/><Relationship Id="rId7" Type="http://schemas.openxmlformats.org/officeDocument/2006/relationships/image" Target="../media/image73.jpeg"/><Relationship Id="rId2" Type="http://schemas.openxmlformats.org/officeDocument/2006/relationships/image" Target="../media/image69.jpeg"/><Relationship Id="rId1" Type="http://schemas.openxmlformats.org/officeDocument/2006/relationships/image" Target="../media/image68.jpeg"/><Relationship Id="rId6" Type="http://schemas.openxmlformats.org/officeDocument/2006/relationships/image" Target="../media/image70.jpeg"/><Relationship Id="rId5" Type="http://schemas.openxmlformats.org/officeDocument/2006/relationships/image" Target="../media/image71.jpeg"/><Relationship Id="rId4" Type="http://schemas.openxmlformats.org/officeDocument/2006/relationships/image" Target="../media/image72.jpeg"/><Relationship Id="rId9" Type="http://schemas.openxmlformats.org/officeDocument/2006/relationships/image" Target="../media/image6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1.jpeg"/><Relationship Id="rId7" Type="http://schemas.openxmlformats.org/officeDocument/2006/relationships/image" Target="../media/image47.jpeg"/><Relationship Id="rId12" Type="http://schemas.openxmlformats.org/officeDocument/2006/relationships/image" Target="../media/image46.jpeg"/><Relationship Id="rId2" Type="http://schemas.openxmlformats.org/officeDocument/2006/relationships/image" Target="../media/image52.jpeg"/><Relationship Id="rId1" Type="http://schemas.openxmlformats.org/officeDocument/2006/relationships/image" Target="../media/image42.jpeg"/><Relationship Id="rId6" Type="http://schemas.openxmlformats.org/officeDocument/2006/relationships/image" Target="../media/image50.jpeg"/><Relationship Id="rId11" Type="http://schemas.openxmlformats.org/officeDocument/2006/relationships/image" Target="../media/image44.jpeg"/><Relationship Id="rId5" Type="http://schemas.openxmlformats.org/officeDocument/2006/relationships/image" Target="../media/image49.jpeg"/><Relationship Id="rId10" Type="http://schemas.openxmlformats.org/officeDocument/2006/relationships/image" Target="../media/image45.jpeg"/><Relationship Id="rId4" Type="http://schemas.openxmlformats.org/officeDocument/2006/relationships/image" Target="../media/image48.jpeg"/><Relationship Id="rId9"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35085-8D76-5B40-B4D1-950B2F45961A}" type="doc">
      <dgm:prSet loTypeId="urn:microsoft.com/office/officeart/2005/8/layout/hList2" loCatId="" qsTypeId="urn:microsoft.com/office/officeart/2005/8/quickstyle/simple1" qsCatId="simple" csTypeId="urn:microsoft.com/office/officeart/2005/8/colors/accent1_2" csCatId="accent1" phldr="1"/>
      <dgm:spPr/>
      <dgm:t>
        <a:bodyPr/>
        <a:lstStyle/>
        <a:p>
          <a:endParaRPr lang="en-GB"/>
        </a:p>
      </dgm:t>
    </dgm:pt>
    <dgm:pt modelId="{E1448CF9-32F7-7346-9A0A-D6D20876536E}">
      <dgm:prSet phldrT="[Text]"/>
      <dgm:spPr/>
      <dgm:t>
        <a:bodyPr/>
        <a:lstStyle/>
        <a:p>
          <a:r>
            <a:rPr lang="en-GB"/>
            <a:t>1</a:t>
          </a:r>
        </a:p>
      </dgm:t>
    </dgm:pt>
    <dgm:pt modelId="{93316A12-FBC7-5840-8493-59E027645ACA}" type="parTrans" cxnId="{B6888377-7B9A-EF4D-A4B9-D70C952F4B26}">
      <dgm:prSet/>
      <dgm:spPr/>
      <dgm:t>
        <a:bodyPr/>
        <a:lstStyle/>
        <a:p>
          <a:endParaRPr lang="en-GB"/>
        </a:p>
      </dgm:t>
    </dgm:pt>
    <dgm:pt modelId="{052F0049-0A0D-804A-B0C9-41E46098FF41}" type="sibTrans" cxnId="{B6888377-7B9A-EF4D-A4B9-D70C952F4B26}">
      <dgm:prSet/>
      <dgm:spPr/>
      <dgm:t>
        <a:bodyPr/>
        <a:lstStyle/>
        <a:p>
          <a:endParaRPr lang="en-GB"/>
        </a:p>
      </dgm:t>
    </dgm:pt>
    <dgm:pt modelId="{BF055EF6-BC70-7D47-BA14-3B8A4BCCB2E6}">
      <dgm:prSet phldrT="[Text]" custT="1"/>
      <dgm:spPr>
        <a:solidFill>
          <a:srgbClr val="FFC000"/>
        </a:solidFill>
      </dgm:spPr>
      <dgm:t>
        <a:bodyPr/>
        <a:lstStyle/>
        <a:p>
          <a:pPr>
            <a:buNone/>
          </a:pPr>
          <a:r>
            <a:rPr lang="en-GB" sz="1600" b="1" err="1">
              <a:solidFill>
                <a:schemeClr val="tx1"/>
              </a:solidFill>
            </a:rPr>
            <a:t>Listi</a:t>
          </a:r>
          <a:r>
            <a:rPr lang="en-GB" sz="1600" b="1">
              <a:solidFill>
                <a:schemeClr val="tx1"/>
              </a:solidFill>
            </a:rPr>
            <a:t> </a:t>
          </a:r>
          <a:r>
            <a:rPr lang="en-GB" sz="1600" b="1" err="1">
              <a:solidFill>
                <a:schemeClr val="tx1"/>
              </a:solidFill>
            </a:rPr>
            <a:t>yfir</a:t>
          </a:r>
          <a:r>
            <a:rPr lang="en-GB" sz="1600" b="1">
              <a:solidFill>
                <a:schemeClr val="tx1"/>
              </a:solidFill>
            </a:rPr>
            <a:t> </a:t>
          </a:r>
          <a:r>
            <a:rPr lang="en-GB" sz="1600" b="1" err="1">
              <a:solidFill>
                <a:schemeClr val="tx1"/>
              </a:solidFill>
            </a:rPr>
            <a:t>óáþreifanlegan</a:t>
          </a:r>
          <a:r>
            <a:rPr lang="en-GB" sz="1600" b="1">
              <a:solidFill>
                <a:schemeClr val="tx1"/>
              </a:solidFill>
            </a:rPr>
            <a:t> </a:t>
          </a:r>
          <a:r>
            <a:rPr lang="en-GB" sz="1600" b="1" err="1">
              <a:solidFill>
                <a:schemeClr val="tx1"/>
              </a:solidFill>
            </a:rPr>
            <a:t>menningararf</a:t>
          </a:r>
          <a:r>
            <a:rPr lang="en-GB" sz="1600" b="1">
              <a:solidFill>
                <a:schemeClr val="tx1"/>
              </a:solidFill>
            </a:rPr>
            <a:t> </a:t>
          </a:r>
          <a:r>
            <a:rPr lang="en-GB" sz="1600" b="1" err="1">
              <a:solidFill>
                <a:schemeClr val="tx1"/>
              </a:solidFill>
            </a:rPr>
            <a:t>sem</a:t>
          </a:r>
          <a:r>
            <a:rPr lang="en-GB" sz="1600" b="1">
              <a:solidFill>
                <a:schemeClr val="tx1"/>
              </a:solidFill>
            </a:rPr>
            <a:t> </a:t>
          </a:r>
          <a:r>
            <a:rPr lang="en-GB" sz="1600" b="1" err="1">
              <a:solidFill>
                <a:schemeClr val="tx1"/>
              </a:solidFill>
            </a:rPr>
            <a:t>þarfnast</a:t>
          </a:r>
          <a:r>
            <a:rPr lang="en-GB" sz="1600" b="1">
              <a:solidFill>
                <a:schemeClr val="tx1"/>
              </a:solidFill>
            </a:rPr>
            <a:t> </a:t>
          </a:r>
          <a:r>
            <a:rPr lang="en-GB" sz="1600" b="1" err="1">
              <a:solidFill>
                <a:schemeClr val="tx1"/>
              </a:solidFill>
            </a:rPr>
            <a:t>varðveislu</a:t>
          </a:r>
          <a:r>
            <a:rPr lang="en-US" sz="1600">
              <a:solidFill>
                <a:schemeClr val="tx1"/>
              </a:solidFill>
            </a:rPr>
            <a:t>: </a:t>
          </a:r>
          <a:endParaRPr lang="en-GB" sz="1600">
            <a:solidFill>
              <a:schemeClr val="tx1"/>
            </a:solidFill>
          </a:endParaRPr>
        </a:p>
      </dgm:t>
    </dgm:pt>
    <dgm:pt modelId="{194BC0DB-8A06-F84F-9957-1ED5F983B62E}" type="parTrans" cxnId="{833CA6F7-6B89-9541-831B-48D7C2A09DF7}">
      <dgm:prSet/>
      <dgm:spPr/>
      <dgm:t>
        <a:bodyPr/>
        <a:lstStyle/>
        <a:p>
          <a:endParaRPr lang="en-GB"/>
        </a:p>
      </dgm:t>
    </dgm:pt>
    <dgm:pt modelId="{BF600225-2686-4844-87C2-70632C0A3858}" type="sibTrans" cxnId="{833CA6F7-6B89-9541-831B-48D7C2A09DF7}">
      <dgm:prSet/>
      <dgm:spPr/>
      <dgm:t>
        <a:bodyPr/>
        <a:lstStyle/>
        <a:p>
          <a:endParaRPr lang="en-GB"/>
        </a:p>
      </dgm:t>
    </dgm:pt>
    <dgm:pt modelId="{DAA657C9-1A1A-D44E-9C23-5DDC75AFEA1A}">
      <dgm:prSet phldrT="[Text]"/>
      <dgm:spPr/>
      <dgm:t>
        <a:bodyPr/>
        <a:lstStyle/>
        <a:p>
          <a:r>
            <a:rPr lang="en-GB"/>
            <a:t>2</a:t>
          </a:r>
        </a:p>
      </dgm:t>
    </dgm:pt>
    <dgm:pt modelId="{B40D0E75-3BB7-6141-9190-3E9D6DDD67CC}" type="parTrans" cxnId="{0D3EF930-8809-B041-81BF-7C8B48FC7F71}">
      <dgm:prSet/>
      <dgm:spPr/>
      <dgm:t>
        <a:bodyPr/>
        <a:lstStyle/>
        <a:p>
          <a:endParaRPr lang="en-GB"/>
        </a:p>
      </dgm:t>
    </dgm:pt>
    <dgm:pt modelId="{380B27E7-7AFF-064E-9AB7-FA0C22D80BFE}" type="sibTrans" cxnId="{0D3EF930-8809-B041-81BF-7C8B48FC7F71}">
      <dgm:prSet/>
      <dgm:spPr/>
      <dgm:t>
        <a:bodyPr/>
        <a:lstStyle/>
        <a:p>
          <a:endParaRPr lang="en-GB"/>
        </a:p>
      </dgm:t>
    </dgm:pt>
    <dgm:pt modelId="{50E748AA-725D-E24E-9601-DBC7031BA41B}">
      <dgm:prSet phldrT="[Text]" custT="1"/>
      <dgm:spPr>
        <a:solidFill>
          <a:srgbClr val="FFC000"/>
        </a:solidFill>
      </dgm:spPr>
      <dgm:t>
        <a:bodyPr/>
        <a:lstStyle/>
        <a:p>
          <a:pPr>
            <a:buNone/>
          </a:pPr>
          <a:r>
            <a:rPr lang="en-GB" sz="1600" b="1" err="1">
              <a:solidFill>
                <a:schemeClr val="tx1"/>
              </a:solidFill>
            </a:rPr>
            <a:t>Táknrænn</a:t>
          </a:r>
          <a:r>
            <a:rPr lang="en-GB" sz="1600" b="1">
              <a:solidFill>
                <a:schemeClr val="tx1"/>
              </a:solidFill>
            </a:rPr>
            <a:t> </a:t>
          </a:r>
          <a:r>
            <a:rPr lang="en-GB" sz="1600" b="1" err="1">
              <a:solidFill>
                <a:schemeClr val="tx1"/>
              </a:solidFill>
            </a:rPr>
            <a:t>listi</a:t>
          </a:r>
          <a:r>
            <a:rPr lang="en-GB" sz="1600" b="1">
              <a:solidFill>
                <a:schemeClr val="tx1"/>
              </a:solidFill>
            </a:rPr>
            <a:t> </a:t>
          </a:r>
          <a:r>
            <a:rPr lang="en-GB" sz="1600" b="1" err="1">
              <a:solidFill>
                <a:schemeClr val="tx1"/>
              </a:solidFill>
            </a:rPr>
            <a:t>yfir</a:t>
          </a:r>
          <a:r>
            <a:rPr lang="en-GB" sz="1600" b="1">
              <a:solidFill>
                <a:schemeClr val="tx1"/>
              </a:solidFill>
            </a:rPr>
            <a:t> </a:t>
          </a:r>
          <a:r>
            <a:rPr lang="en-GB" sz="1600" b="1" err="1">
              <a:solidFill>
                <a:schemeClr val="tx1"/>
              </a:solidFill>
            </a:rPr>
            <a:t>óáþreifanlegan</a:t>
          </a:r>
          <a:r>
            <a:rPr lang="en-GB" sz="1600" b="1">
              <a:solidFill>
                <a:schemeClr val="tx1"/>
              </a:solidFill>
            </a:rPr>
            <a:t> </a:t>
          </a:r>
          <a:r>
            <a:rPr lang="en-GB" sz="1600" b="1" err="1">
              <a:solidFill>
                <a:schemeClr val="tx1"/>
              </a:solidFill>
            </a:rPr>
            <a:t>menningararf</a:t>
          </a:r>
          <a:r>
            <a:rPr lang="en-GB" sz="1600" b="1">
              <a:solidFill>
                <a:schemeClr val="tx1"/>
              </a:solidFill>
            </a:rPr>
            <a:t> </a:t>
          </a:r>
          <a:r>
            <a:rPr lang="en-GB" sz="1600" b="1" err="1">
              <a:solidFill>
                <a:schemeClr val="tx1"/>
              </a:solidFill>
            </a:rPr>
            <a:t>mannkyns</a:t>
          </a:r>
          <a:r>
            <a:rPr lang="en-GB" sz="1600" b="1">
              <a:solidFill>
                <a:schemeClr val="tx1"/>
              </a:solidFill>
            </a:rPr>
            <a:t>:</a:t>
          </a:r>
          <a:r>
            <a:rPr lang="en-GB" sz="1600">
              <a:solidFill>
                <a:schemeClr val="tx1"/>
              </a:solidFill>
            </a:rPr>
            <a:t> </a:t>
          </a:r>
        </a:p>
      </dgm:t>
    </dgm:pt>
    <dgm:pt modelId="{3231F428-2D4F-D94F-9FAA-27CCF78549BB}" type="parTrans" cxnId="{A8C16220-1B32-7645-92B3-63230C33B4C6}">
      <dgm:prSet/>
      <dgm:spPr/>
      <dgm:t>
        <a:bodyPr/>
        <a:lstStyle/>
        <a:p>
          <a:endParaRPr lang="en-GB"/>
        </a:p>
      </dgm:t>
    </dgm:pt>
    <dgm:pt modelId="{A96E74C4-1C82-4E47-8E92-24D5F508DD56}" type="sibTrans" cxnId="{A8C16220-1B32-7645-92B3-63230C33B4C6}">
      <dgm:prSet/>
      <dgm:spPr/>
      <dgm:t>
        <a:bodyPr/>
        <a:lstStyle/>
        <a:p>
          <a:endParaRPr lang="en-GB"/>
        </a:p>
      </dgm:t>
    </dgm:pt>
    <dgm:pt modelId="{DED5A4F9-FE16-994C-A3B2-FC9617CA6F4F}">
      <dgm:prSet phldrT="[Text]"/>
      <dgm:spPr/>
      <dgm:t>
        <a:bodyPr/>
        <a:lstStyle/>
        <a:p>
          <a:r>
            <a:rPr lang="en-GB"/>
            <a:t>3</a:t>
          </a:r>
        </a:p>
      </dgm:t>
    </dgm:pt>
    <dgm:pt modelId="{AB801C7B-6D56-E349-BE38-A00CCFB35956}" type="parTrans" cxnId="{9B527B1E-B4FC-CD49-93CE-E389A0C726A1}">
      <dgm:prSet/>
      <dgm:spPr/>
      <dgm:t>
        <a:bodyPr/>
        <a:lstStyle/>
        <a:p>
          <a:endParaRPr lang="en-GB"/>
        </a:p>
      </dgm:t>
    </dgm:pt>
    <dgm:pt modelId="{D7AA6907-5C63-B841-8102-46C9292DC16D}" type="sibTrans" cxnId="{9B527B1E-B4FC-CD49-93CE-E389A0C726A1}">
      <dgm:prSet/>
      <dgm:spPr/>
      <dgm:t>
        <a:bodyPr/>
        <a:lstStyle/>
        <a:p>
          <a:endParaRPr lang="en-GB"/>
        </a:p>
      </dgm:t>
    </dgm:pt>
    <dgm:pt modelId="{62AE266E-A614-7B49-BF11-71E03D184722}">
      <dgm:prSet phldrT="[Text]" custT="1"/>
      <dgm:spPr>
        <a:solidFill>
          <a:srgbClr val="FFC000"/>
        </a:solidFill>
      </dgm:spPr>
      <dgm:t>
        <a:bodyPr/>
        <a:lstStyle/>
        <a:p>
          <a:pPr>
            <a:buNone/>
          </a:pPr>
          <a:r>
            <a:rPr lang="en-GB" sz="1600" b="1" err="1">
              <a:solidFill>
                <a:schemeClr val="tx1"/>
              </a:solidFill>
            </a:rPr>
            <a:t>Skrá</a:t>
          </a:r>
          <a:r>
            <a:rPr lang="en-GB" sz="1600" b="1">
              <a:solidFill>
                <a:schemeClr val="tx1"/>
              </a:solidFill>
            </a:rPr>
            <a:t> </a:t>
          </a:r>
          <a:r>
            <a:rPr lang="en-GB" sz="1600" b="1" err="1">
              <a:solidFill>
                <a:schemeClr val="tx1"/>
              </a:solidFill>
            </a:rPr>
            <a:t>yfir</a:t>
          </a:r>
          <a:r>
            <a:rPr lang="en-GB" sz="1600" b="1">
              <a:solidFill>
                <a:schemeClr val="tx1"/>
              </a:solidFill>
            </a:rPr>
            <a:t> </a:t>
          </a:r>
          <a:r>
            <a:rPr lang="en-GB" sz="1600" b="1" err="1">
              <a:solidFill>
                <a:schemeClr val="tx1"/>
              </a:solidFill>
            </a:rPr>
            <a:t>góðar</a:t>
          </a:r>
          <a:r>
            <a:rPr lang="en-GB" sz="1600" b="1">
              <a:solidFill>
                <a:schemeClr val="tx1"/>
              </a:solidFill>
            </a:rPr>
            <a:t> </a:t>
          </a:r>
          <a:r>
            <a:rPr lang="en-GB" sz="1600" b="1" err="1">
              <a:solidFill>
                <a:schemeClr val="tx1"/>
              </a:solidFill>
            </a:rPr>
            <a:t>verndarvenjur</a:t>
          </a:r>
          <a:r>
            <a:rPr lang="en-GB" sz="1600" b="1">
              <a:solidFill>
                <a:schemeClr val="tx1"/>
              </a:solidFill>
            </a:rPr>
            <a:t>: </a:t>
          </a:r>
          <a:endParaRPr lang="en-GB" sz="1600">
            <a:solidFill>
              <a:schemeClr val="tx1"/>
            </a:solidFill>
          </a:endParaRPr>
        </a:p>
      </dgm:t>
    </dgm:pt>
    <dgm:pt modelId="{4DA55E67-DEF4-4B4E-9F5B-EE9380A92E9E}" type="parTrans" cxnId="{08816341-E061-F84B-918E-FD2721DFC17C}">
      <dgm:prSet/>
      <dgm:spPr/>
      <dgm:t>
        <a:bodyPr/>
        <a:lstStyle/>
        <a:p>
          <a:endParaRPr lang="en-GB"/>
        </a:p>
      </dgm:t>
    </dgm:pt>
    <dgm:pt modelId="{BCF7B5E7-A7F0-DA44-B1DF-B20CE83947CC}" type="sibTrans" cxnId="{08816341-E061-F84B-918E-FD2721DFC17C}">
      <dgm:prSet/>
      <dgm:spPr/>
      <dgm:t>
        <a:bodyPr/>
        <a:lstStyle/>
        <a:p>
          <a:endParaRPr lang="en-GB"/>
        </a:p>
      </dgm:t>
    </dgm:pt>
    <dgm:pt modelId="{7C405B66-9DF6-B04C-A87E-EE4FA386587C}">
      <dgm:prSet/>
      <dgm:spPr>
        <a:solidFill>
          <a:srgbClr val="FFC000"/>
        </a:solidFill>
      </dgm:spPr>
      <dgm:t>
        <a:bodyPr/>
        <a:lstStyle/>
        <a:p>
          <a:endParaRPr lang="en-GB" sz="1300">
            <a:cs typeface="Calibri" panose="020F0502020204030204"/>
          </a:endParaRPr>
        </a:p>
      </dgm:t>
    </dgm:pt>
    <dgm:pt modelId="{2D145A50-8CF3-0646-BF49-B5C6CD52975D}" type="parTrans" cxnId="{C4215771-C1A9-F74E-9B6E-9275AE0B3023}">
      <dgm:prSet/>
      <dgm:spPr/>
      <dgm:t>
        <a:bodyPr/>
        <a:lstStyle/>
        <a:p>
          <a:endParaRPr lang="en-GB"/>
        </a:p>
      </dgm:t>
    </dgm:pt>
    <dgm:pt modelId="{45E5200C-63FC-9D49-AC55-11E8B0538108}" type="sibTrans" cxnId="{C4215771-C1A9-F74E-9B6E-9275AE0B3023}">
      <dgm:prSet/>
      <dgm:spPr/>
      <dgm:t>
        <a:bodyPr/>
        <a:lstStyle/>
        <a:p>
          <a:endParaRPr lang="en-GB"/>
        </a:p>
      </dgm:t>
    </dgm:pt>
    <dgm:pt modelId="{A76ABE30-9AC9-0A44-A3D6-1615CA540C00}">
      <dgm:prSet phldrT="[Text]" custT="1"/>
      <dgm:spPr>
        <a:solidFill>
          <a:srgbClr val="FFC000"/>
        </a:solidFill>
      </dgm:spPr>
      <dgm:t>
        <a:bodyPr/>
        <a:lstStyle/>
        <a:p>
          <a:pPr>
            <a:buFont typeface="Wingdings" pitchFamily="2" charset="2"/>
            <a:buChar char="§"/>
          </a:pPr>
          <a:r>
            <a:rPr lang="is-IS" sz="1400" b="0">
              <a:solidFill>
                <a:schemeClr val="tx1"/>
              </a:solidFill>
              <a:ea typeface="+mn-lt"/>
              <a:cs typeface="+mn-lt"/>
            </a:rPr>
            <a:t>samanstendur af óáþreifanlegum menningararfi sem samfélög og aðildarríki telja brýna þörf á ráðstöfunum til að viðhalda þeim. </a:t>
          </a:r>
          <a:endParaRPr lang="en-GB" sz="1400" b="0">
            <a:solidFill>
              <a:schemeClr val="tx1"/>
            </a:solidFill>
          </a:endParaRPr>
        </a:p>
      </dgm:t>
    </dgm:pt>
    <dgm:pt modelId="{10BF5D8C-5649-DB49-890D-39E0DCF32694}" type="parTrans" cxnId="{44B33CA7-B5CB-7A40-A3C5-7B279795CA10}">
      <dgm:prSet/>
      <dgm:spPr/>
      <dgm:t>
        <a:bodyPr/>
        <a:lstStyle/>
        <a:p>
          <a:endParaRPr lang="en-GB"/>
        </a:p>
      </dgm:t>
    </dgm:pt>
    <dgm:pt modelId="{DAFE735E-0A2E-F647-BA89-A00F7BFB354D}" type="sibTrans" cxnId="{44B33CA7-B5CB-7A40-A3C5-7B279795CA10}">
      <dgm:prSet/>
      <dgm:spPr/>
      <dgm:t>
        <a:bodyPr/>
        <a:lstStyle/>
        <a:p>
          <a:endParaRPr lang="en-GB"/>
        </a:p>
      </dgm:t>
    </dgm:pt>
    <dgm:pt modelId="{053E7100-22C9-B34E-BACF-9DFE64814306}">
      <dgm:prSet phldrT="[Text]" custT="1"/>
      <dgm:spPr>
        <a:solidFill>
          <a:srgbClr val="FFC000"/>
        </a:solidFill>
      </dgm:spPr>
      <dgm:t>
        <a:bodyPr/>
        <a:lstStyle/>
        <a:p>
          <a:pPr>
            <a:buFont typeface="Wingdings" pitchFamily="2" charset="2"/>
            <a:buChar char="§"/>
          </a:pPr>
          <a:r>
            <a:rPr lang="is-IS" sz="1400" b="0">
              <a:solidFill>
                <a:schemeClr val="tx1"/>
              </a:solidFill>
              <a:ea typeface="+mn-lt"/>
              <a:cs typeface="+mn-lt"/>
            </a:rPr>
            <a:t>samanstendur af óáþreifanlegu arfleifðarþáttum sem hjálpa til við að sýna fram á fjölbreytileika þessarar arfleifðar og vekja athygli á mikilvægi hennar.</a:t>
          </a:r>
          <a:endParaRPr lang="en-GB" sz="1400" b="0">
            <a:solidFill>
              <a:schemeClr val="tx1"/>
            </a:solidFill>
          </a:endParaRPr>
        </a:p>
      </dgm:t>
    </dgm:pt>
    <dgm:pt modelId="{558890C0-583A-4443-9FA0-0442971DB3FF}" type="parTrans" cxnId="{F590B33D-6FD4-D746-8E4F-DF4E5DA84AFA}">
      <dgm:prSet/>
      <dgm:spPr/>
      <dgm:t>
        <a:bodyPr/>
        <a:lstStyle/>
        <a:p>
          <a:endParaRPr lang="en-GB"/>
        </a:p>
      </dgm:t>
    </dgm:pt>
    <dgm:pt modelId="{B5480B4F-D68C-8149-A1E7-F8A4F76E737D}" type="sibTrans" cxnId="{F590B33D-6FD4-D746-8E4F-DF4E5DA84AFA}">
      <dgm:prSet/>
      <dgm:spPr/>
      <dgm:t>
        <a:bodyPr/>
        <a:lstStyle/>
        <a:p>
          <a:endParaRPr lang="en-GB"/>
        </a:p>
      </dgm:t>
    </dgm:pt>
    <dgm:pt modelId="{D0D81892-A083-364D-8139-D52E4C414458}">
      <dgm:prSet phldrT="[Text]"/>
      <dgm:spPr>
        <a:solidFill>
          <a:srgbClr val="FFC000"/>
        </a:solidFill>
      </dgm:spPr>
      <dgm:t>
        <a:bodyPr/>
        <a:lstStyle/>
        <a:p>
          <a:pPr>
            <a:buNone/>
          </a:pPr>
          <a:endParaRPr lang="en-GB" sz="1300">
            <a:solidFill>
              <a:schemeClr val="tx1"/>
            </a:solidFill>
          </a:endParaRPr>
        </a:p>
      </dgm:t>
    </dgm:pt>
    <dgm:pt modelId="{91A750B1-EBE6-8C42-ACE9-6D0C77DEF015}" type="parTrans" cxnId="{1366DADE-8ABE-F446-9A6D-4E0EEF236257}">
      <dgm:prSet/>
      <dgm:spPr/>
      <dgm:t>
        <a:bodyPr/>
        <a:lstStyle/>
        <a:p>
          <a:endParaRPr lang="en-GB"/>
        </a:p>
      </dgm:t>
    </dgm:pt>
    <dgm:pt modelId="{4FB9B0A7-8F73-834C-BD5A-B8859A6A0DD5}" type="sibTrans" cxnId="{1366DADE-8ABE-F446-9A6D-4E0EEF236257}">
      <dgm:prSet/>
      <dgm:spPr/>
      <dgm:t>
        <a:bodyPr/>
        <a:lstStyle/>
        <a:p>
          <a:endParaRPr lang="en-GB"/>
        </a:p>
      </dgm:t>
    </dgm:pt>
    <dgm:pt modelId="{AD0F17E2-574E-3C49-A444-FEA2DB0FA60A}">
      <dgm:prSet phldrT="[Text]"/>
      <dgm:spPr>
        <a:solidFill>
          <a:srgbClr val="FFC000"/>
        </a:solidFill>
      </dgm:spPr>
      <dgm:t>
        <a:bodyPr/>
        <a:lstStyle/>
        <a:p>
          <a:pPr>
            <a:buNone/>
          </a:pPr>
          <a:endParaRPr lang="en-GB" sz="1300">
            <a:solidFill>
              <a:schemeClr val="tx1"/>
            </a:solidFill>
          </a:endParaRPr>
        </a:p>
      </dgm:t>
    </dgm:pt>
    <dgm:pt modelId="{B5906FFB-458B-CF43-82B6-35E7766AEA3B}" type="parTrans" cxnId="{E252258C-FEF5-B045-B8B6-74C37C0937AB}">
      <dgm:prSet/>
      <dgm:spPr/>
      <dgm:t>
        <a:bodyPr/>
        <a:lstStyle/>
        <a:p>
          <a:endParaRPr lang="en-GB"/>
        </a:p>
      </dgm:t>
    </dgm:pt>
    <dgm:pt modelId="{087C1596-5CCB-9243-AE8B-BA376D555B20}" type="sibTrans" cxnId="{E252258C-FEF5-B045-B8B6-74C37C0937AB}">
      <dgm:prSet/>
      <dgm:spPr/>
      <dgm:t>
        <a:bodyPr/>
        <a:lstStyle/>
        <a:p>
          <a:endParaRPr lang="en-GB"/>
        </a:p>
      </dgm:t>
    </dgm:pt>
    <dgm:pt modelId="{68CB7DB7-A797-734B-AB6E-6B26EA6FE49B}">
      <dgm:prSet phldrT="[Text]" custT="1"/>
      <dgm:spPr>
        <a:solidFill>
          <a:srgbClr val="FFC000"/>
        </a:solidFill>
      </dgm:spPr>
      <dgm:t>
        <a:bodyPr/>
        <a:lstStyle/>
        <a:p>
          <a:pPr>
            <a:buFont typeface="Wingdings" pitchFamily="2" charset="2"/>
            <a:buChar char="§"/>
          </a:pPr>
          <a:r>
            <a:rPr lang="is-IS" sz="1400">
              <a:solidFill>
                <a:schemeClr val="tx1"/>
              </a:solidFill>
              <a:ea typeface="+mn-lt"/>
              <a:cs typeface="+mn-lt"/>
            </a:rPr>
            <a:t>inniheldur áætlanir, verkefni og starfsemi sem endurspegla sem best meginreglur og markmið sáttmálans.</a:t>
          </a:r>
          <a:endParaRPr lang="en-GB" sz="1400">
            <a:solidFill>
              <a:schemeClr val="tx1"/>
            </a:solidFill>
          </a:endParaRPr>
        </a:p>
      </dgm:t>
    </dgm:pt>
    <dgm:pt modelId="{60661DBA-E405-6E4A-97FA-2E46FBD7F7F8}" type="parTrans" cxnId="{4448AA65-384E-9740-AC80-EB8125A66807}">
      <dgm:prSet/>
      <dgm:spPr/>
      <dgm:t>
        <a:bodyPr/>
        <a:lstStyle/>
        <a:p>
          <a:endParaRPr lang="en-GB"/>
        </a:p>
      </dgm:t>
    </dgm:pt>
    <dgm:pt modelId="{039960F1-2914-1543-9AB7-B6EF12343CC5}" type="sibTrans" cxnId="{4448AA65-384E-9740-AC80-EB8125A66807}">
      <dgm:prSet/>
      <dgm:spPr/>
      <dgm:t>
        <a:bodyPr/>
        <a:lstStyle/>
        <a:p>
          <a:endParaRPr lang="en-GB"/>
        </a:p>
      </dgm:t>
    </dgm:pt>
    <dgm:pt modelId="{2D599EAA-29F3-9340-8B7A-C85FB13B9CBD}">
      <dgm:prSet phldrT="[Text]"/>
      <dgm:spPr>
        <a:solidFill>
          <a:srgbClr val="FFC000"/>
        </a:solidFill>
      </dgm:spPr>
      <dgm:t>
        <a:bodyPr/>
        <a:lstStyle/>
        <a:p>
          <a:pPr>
            <a:buNone/>
          </a:pPr>
          <a:endParaRPr lang="en-GB" sz="1500">
            <a:solidFill>
              <a:schemeClr val="tx1"/>
            </a:solidFill>
          </a:endParaRPr>
        </a:p>
      </dgm:t>
    </dgm:pt>
    <dgm:pt modelId="{C764B731-CFC9-6B4A-8919-F0190A8813DD}" type="parTrans" cxnId="{33614594-253E-B746-AED0-EEBDB6D3B7D9}">
      <dgm:prSet/>
      <dgm:spPr/>
      <dgm:t>
        <a:bodyPr/>
        <a:lstStyle/>
        <a:p>
          <a:endParaRPr lang="en-GB"/>
        </a:p>
      </dgm:t>
    </dgm:pt>
    <dgm:pt modelId="{BB1A65A8-FA4E-4D4C-BEDF-1BD755F96300}" type="sibTrans" cxnId="{33614594-253E-B746-AED0-EEBDB6D3B7D9}">
      <dgm:prSet/>
      <dgm:spPr/>
      <dgm:t>
        <a:bodyPr/>
        <a:lstStyle/>
        <a:p>
          <a:endParaRPr lang="en-GB"/>
        </a:p>
      </dgm:t>
    </dgm:pt>
    <dgm:pt modelId="{5B809444-E856-0541-8F1F-B02603542E3B}" type="pres">
      <dgm:prSet presAssocID="{3B535085-8D76-5B40-B4D1-950B2F45961A}" presName="linearFlow" presStyleCnt="0">
        <dgm:presLayoutVars>
          <dgm:dir/>
          <dgm:animLvl val="lvl"/>
          <dgm:resizeHandles/>
        </dgm:presLayoutVars>
      </dgm:prSet>
      <dgm:spPr/>
    </dgm:pt>
    <dgm:pt modelId="{DB4851E9-A710-2641-AE4D-D051422FFDD3}" type="pres">
      <dgm:prSet presAssocID="{E1448CF9-32F7-7346-9A0A-D6D20876536E}" presName="compositeNode" presStyleCnt="0">
        <dgm:presLayoutVars>
          <dgm:bulletEnabled val="1"/>
        </dgm:presLayoutVars>
      </dgm:prSet>
      <dgm:spPr/>
    </dgm:pt>
    <dgm:pt modelId="{14DFD894-D4D9-9041-BF9E-49AE72E3CBD4}" type="pres">
      <dgm:prSet presAssocID="{E1448CF9-32F7-7346-9A0A-D6D20876536E}" presName="imag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45D3D24-AEFD-B44E-A80E-C0E7B3512E9D}" type="pres">
      <dgm:prSet presAssocID="{E1448CF9-32F7-7346-9A0A-D6D20876536E}" presName="childNode" presStyleLbl="node1" presStyleIdx="0" presStyleCnt="3">
        <dgm:presLayoutVars>
          <dgm:bulletEnabled val="1"/>
        </dgm:presLayoutVars>
      </dgm:prSet>
      <dgm:spPr/>
    </dgm:pt>
    <dgm:pt modelId="{6B237129-9FA0-C849-9EC6-C856AFA9CE04}" type="pres">
      <dgm:prSet presAssocID="{E1448CF9-32F7-7346-9A0A-D6D20876536E}" presName="parentNode" presStyleLbl="revTx" presStyleIdx="0" presStyleCnt="3">
        <dgm:presLayoutVars>
          <dgm:chMax val="0"/>
          <dgm:bulletEnabled val="1"/>
        </dgm:presLayoutVars>
      </dgm:prSet>
      <dgm:spPr/>
    </dgm:pt>
    <dgm:pt modelId="{97F50A06-A802-2449-B506-522B75DE4ADB}" type="pres">
      <dgm:prSet presAssocID="{052F0049-0A0D-804A-B0C9-41E46098FF41}" presName="sibTrans" presStyleCnt="0"/>
      <dgm:spPr/>
    </dgm:pt>
    <dgm:pt modelId="{3E6F45B7-309D-F94F-B3EE-2526576B7C0E}" type="pres">
      <dgm:prSet presAssocID="{DAA657C9-1A1A-D44E-9C23-5DDC75AFEA1A}" presName="compositeNode" presStyleCnt="0">
        <dgm:presLayoutVars>
          <dgm:bulletEnabled val="1"/>
        </dgm:presLayoutVars>
      </dgm:prSet>
      <dgm:spPr/>
    </dgm:pt>
    <dgm:pt modelId="{4510CA61-FA39-0E47-B436-48D0CE984FDE}" type="pres">
      <dgm:prSet presAssocID="{DAA657C9-1A1A-D44E-9C23-5DDC75AFEA1A}" presName="image"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79ABA2A5-D978-D648-8025-BA1FB0BD211A}" type="pres">
      <dgm:prSet presAssocID="{DAA657C9-1A1A-D44E-9C23-5DDC75AFEA1A}" presName="childNode" presStyleLbl="node1" presStyleIdx="1" presStyleCnt="3" custLinFactNeighborX="2850" custLinFactNeighborY="1491">
        <dgm:presLayoutVars>
          <dgm:bulletEnabled val="1"/>
        </dgm:presLayoutVars>
      </dgm:prSet>
      <dgm:spPr/>
    </dgm:pt>
    <dgm:pt modelId="{7B84249C-8E54-4146-AA92-59CA5AF83A47}" type="pres">
      <dgm:prSet presAssocID="{DAA657C9-1A1A-D44E-9C23-5DDC75AFEA1A}" presName="parentNode" presStyleLbl="revTx" presStyleIdx="1" presStyleCnt="3">
        <dgm:presLayoutVars>
          <dgm:chMax val="0"/>
          <dgm:bulletEnabled val="1"/>
        </dgm:presLayoutVars>
      </dgm:prSet>
      <dgm:spPr/>
    </dgm:pt>
    <dgm:pt modelId="{2E74035F-6709-E742-A170-689F4BDD7E8B}" type="pres">
      <dgm:prSet presAssocID="{380B27E7-7AFF-064E-9AB7-FA0C22D80BFE}" presName="sibTrans" presStyleCnt="0"/>
      <dgm:spPr/>
    </dgm:pt>
    <dgm:pt modelId="{4757AF37-1615-CE43-B547-0B603B507F0C}" type="pres">
      <dgm:prSet presAssocID="{DED5A4F9-FE16-994C-A3B2-FC9617CA6F4F}" presName="compositeNode" presStyleCnt="0">
        <dgm:presLayoutVars>
          <dgm:bulletEnabled val="1"/>
        </dgm:presLayoutVars>
      </dgm:prSet>
      <dgm:spPr/>
    </dgm:pt>
    <dgm:pt modelId="{1CBA0515-9C86-C047-8E3C-A99DD3915C6A}" type="pres">
      <dgm:prSet presAssocID="{DED5A4F9-FE16-994C-A3B2-FC9617CA6F4F}" presName="imag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1F14ED31-E9AF-F34F-BE78-483629F0BB46}" type="pres">
      <dgm:prSet presAssocID="{DED5A4F9-FE16-994C-A3B2-FC9617CA6F4F}" presName="childNode" presStyleLbl="node1" presStyleIdx="2" presStyleCnt="3">
        <dgm:presLayoutVars>
          <dgm:bulletEnabled val="1"/>
        </dgm:presLayoutVars>
      </dgm:prSet>
      <dgm:spPr/>
    </dgm:pt>
    <dgm:pt modelId="{8171174F-30E0-0C47-A948-CFCEF4A26CCE}" type="pres">
      <dgm:prSet presAssocID="{DED5A4F9-FE16-994C-A3B2-FC9617CA6F4F}" presName="parentNode" presStyleLbl="revTx" presStyleIdx="2" presStyleCnt="3">
        <dgm:presLayoutVars>
          <dgm:chMax val="0"/>
          <dgm:bulletEnabled val="1"/>
        </dgm:presLayoutVars>
      </dgm:prSet>
      <dgm:spPr/>
    </dgm:pt>
  </dgm:ptLst>
  <dgm:cxnLst>
    <dgm:cxn modelId="{26501A1C-5EBE-644B-9B49-22D344BCA71A}" type="presOf" srcId="{AD0F17E2-574E-3C49-A444-FEA2DB0FA60A}" destId="{A45D3D24-AEFD-B44E-A80E-C0E7B3512E9D}" srcOrd="0" destOrd="1" presId="urn:microsoft.com/office/officeart/2005/8/layout/hList2"/>
    <dgm:cxn modelId="{9B527B1E-B4FC-CD49-93CE-E389A0C726A1}" srcId="{3B535085-8D76-5B40-B4D1-950B2F45961A}" destId="{DED5A4F9-FE16-994C-A3B2-FC9617CA6F4F}" srcOrd="2" destOrd="0" parTransId="{AB801C7B-6D56-E349-BE38-A00CCFB35956}" sibTransId="{D7AA6907-5C63-B841-8102-46C9292DC16D}"/>
    <dgm:cxn modelId="{A8C16220-1B32-7645-92B3-63230C33B4C6}" srcId="{DAA657C9-1A1A-D44E-9C23-5DDC75AFEA1A}" destId="{50E748AA-725D-E24E-9601-DBC7031BA41B}" srcOrd="0" destOrd="0" parTransId="{3231F428-2D4F-D94F-9FAA-27CCF78549BB}" sibTransId="{A96E74C4-1C82-4E47-8E92-24D5F508DD56}"/>
    <dgm:cxn modelId="{2218182A-75BC-D94C-B22A-73B8D79EA8B7}" type="presOf" srcId="{E1448CF9-32F7-7346-9A0A-D6D20876536E}" destId="{6B237129-9FA0-C849-9EC6-C856AFA9CE04}" srcOrd="0" destOrd="0" presId="urn:microsoft.com/office/officeart/2005/8/layout/hList2"/>
    <dgm:cxn modelId="{1A1AF52C-25A0-6742-8E79-199A3D99A72C}" type="presOf" srcId="{68CB7DB7-A797-734B-AB6E-6B26EA6FE49B}" destId="{1F14ED31-E9AF-F34F-BE78-483629F0BB46}" srcOrd="0" destOrd="2" presId="urn:microsoft.com/office/officeart/2005/8/layout/hList2"/>
    <dgm:cxn modelId="{0D3EF930-8809-B041-81BF-7C8B48FC7F71}" srcId="{3B535085-8D76-5B40-B4D1-950B2F45961A}" destId="{DAA657C9-1A1A-D44E-9C23-5DDC75AFEA1A}" srcOrd="1" destOrd="0" parTransId="{B40D0E75-3BB7-6141-9190-3E9D6DDD67CC}" sibTransId="{380B27E7-7AFF-064E-9AB7-FA0C22D80BFE}"/>
    <dgm:cxn modelId="{F590B33D-6FD4-D746-8E4F-DF4E5DA84AFA}" srcId="{DAA657C9-1A1A-D44E-9C23-5DDC75AFEA1A}" destId="{053E7100-22C9-B34E-BACF-9DFE64814306}" srcOrd="2" destOrd="0" parTransId="{558890C0-583A-4443-9FA0-0442971DB3FF}" sibTransId="{B5480B4F-D68C-8149-A1E7-F8A4F76E737D}"/>
    <dgm:cxn modelId="{B58AEA5B-A79A-5941-9AA7-F9511925D2D2}" type="presOf" srcId="{DAA657C9-1A1A-D44E-9C23-5DDC75AFEA1A}" destId="{7B84249C-8E54-4146-AA92-59CA5AF83A47}" srcOrd="0" destOrd="0" presId="urn:microsoft.com/office/officeart/2005/8/layout/hList2"/>
    <dgm:cxn modelId="{08816341-E061-F84B-918E-FD2721DFC17C}" srcId="{DED5A4F9-FE16-994C-A3B2-FC9617CA6F4F}" destId="{62AE266E-A614-7B49-BF11-71E03D184722}" srcOrd="0" destOrd="0" parTransId="{4DA55E67-DEF4-4B4E-9F5B-EE9380A92E9E}" sibTransId="{BCF7B5E7-A7F0-DA44-B1DF-B20CE83947CC}"/>
    <dgm:cxn modelId="{BECB6442-4141-A94B-8BEF-06A3DEFB5D65}" type="presOf" srcId="{7C405B66-9DF6-B04C-A87E-EE4FA386587C}" destId="{79ABA2A5-D978-D648-8025-BA1FB0BD211A}" srcOrd="0" destOrd="3" presId="urn:microsoft.com/office/officeart/2005/8/layout/hList2"/>
    <dgm:cxn modelId="{4448AA65-384E-9740-AC80-EB8125A66807}" srcId="{DED5A4F9-FE16-994C-A3B2-FC9617CA6F4F}" destId="{68CB7DB7-A797-734B-AB6E-6B26EA6FE49B}" srcOrd="2" destOrd="0" parTransId="{60661DBA-E405-6E4A-97FA-2E46FBD7F7F8}" sibTransId="{039960F1-2914-1543-9AB7-B6EF12343CC5}"/>
    <dgm:cxn modelId="{E5A0534E-CF77-3D4F-983C-2F7E3D7EF9B6}" type="presOf" srcId="{3B535085-8D76-5B40-B4D1-950B2F45961A}" destId="{5B809444-E856-0541-8F1F-B02603542E3B}" srcOrd="0" destOrd="0" presId="urn:microsoft.com/office/officeart/2005/8/layout/hList2"/>
    <dgm:cxn modelId="{C4215771-C1A9-F74E-9B6E-9275AE0B3023}" srcId="{DAA657C9-1A1A-D44E-9C23-5DDC75AFEA1A}" destId="{7C405B66-9DF6-B04C-A87E-EE4FA386587C}" srcOrd="3" destOrd="0" parTransId="{2D145A50-8CF3-0646-BF49-B5C6CD52975D}" sibTransId="{45E5200C-63FC-9D49-AC55-11E8B0538108}"/>
    <dgm:cxn modelId="{C2468D74-6A34-1F41-B99E-C5720C2F0B33}" type="presOf" srcId="{BF055EF6-BC70-7D47-BA14-3B8A4BCCB2E6}" destId="{A45D3D24-AEFD-B44E-A80E-C0E7B3512E9D}" srcOrd="0" destOrd="0" presId="urn:microsoft.com/office/officeart/2005/8/layout/hList2"/>
    <dgm:cxn modelId="{B6888377-7B9A-EF4D-A4B9-D70C952F4B26}" srcId="{3B535085-8D76-5B40-B4D1-950B2F45961A}" destId="{E1448CF9-32F7-7346-9A0A-D6D20876536E}" srcOrd="0" destOrd="0" parTransId="{93316A12-FBC7-5840-8493-59E027645ACA}" sibTransId="{052F0049-0A0D-804A-B0C9-41E46098FF41}"/>
    <dgm:cxn modelId="{C187F485-6E3A-304E-8A95-A4F3FDED2AEC}" type="presOf" srcId="{A76ABE30-9AC9-0A44-A3D6-1615CA540C00}" destId="{A45D3D24-AEFD-B44E-A80E-C0E7B3512E9D}" srcOrd="0" destOrd="2" presId="urn:microsoft.com/office/officeart/2005/8/layout/hList2"/>
    <dgm:cxn modelId="{E252258C-FEF5-B045-B8B6-74C37C0937AB}" srcId="{E1448CF9-32F7-7346-9A0A-D6D20876536E}" destId="{AD0F17E2-574E-3C49-A444-FEA2DB0FA60A}" srcOrd="1" destOrd="0" parTransId="{B5906FFB-458B-CF43-82B6-35E7766AEA3B}" sibTransId="{087C1596-5CCB-9243-AE8B-BA376D555B20}"/>
    <dgm:cxn modelId="{33614594-253E-B746-AED0-EEBDB6D3B7D9}" srcId="{DED5A4F9-FE16-994C-A3B2-FC9617CA6F4F}" destId="{2D599EAA-29F3-9340-8B7A-C85FB13B9CBD}" srcOrd="1" destOrd="0" parTransId="{C764B731-CFC9-6B4A-8919-F0190A8813DD}" sibTransId="{BB1A65A8-FA4E-4D4C-BEDF-1BD755F96300}"/>
    <dgm:cxn modelId="{44B33CA7-B5CB-7A40-A3C5-7B279795CA10}" srcId="{E1448CF9-32F7-7346-9A0A-D6D20876536E}" destId="{A76ABE30-9AC9-0A44-A3D6-1615CA540C00}" srcOrd="2" destOrd="0" parTransId="{10BF5D8C-5649-DB49-890D-39E0DCF32694}" sibTransId="{DAFE735E-0A2E-F647-BA89-A00F7BFB354D}"/>
    <dgm:cxn modelId="{4E9D19CE-6FBA-4F4C-9371-C1EDEA4B17FF}" type="presOf" srcId="{2D599EAA-29F3-9340-8B7A-C85FB13B9CBD}" destId="{1F14ED31-E9AF-F34F-BE78-483629F0BB46}" srcOrd="0" destOrd="1" presId="urn:microsoft.com/office/officeart/2005/8/layout/hList2"/>
    <dgm:cxn modelId="{1366DADE-8ABE-F446-9A6D-4E0EEF236257}" srcId="{DAA657C9-1A1A-D44E-9C23-5DDC75AFEA1A}" destId="{D0D81892-A083-364D-8139-D52E4C414458}" srcOrd="1" destOrd="0" parTransId="{91A750B1-EBE6-8C42-ACE9-6D0C77DEF015}" sibTransId="{4FB9B0A7-8F73-834C-BD5A-B8859A6A0DD5}"/>
    <dgm:cxn modelId="{87931BE2-10A1-474F-89F7-85DA3391A9A6}" type="presOf" srcId="{DED5A4F9-FE16-994C-A3B2-FC9617CA6F4F}" destId="{8171174F-30E0-0C47-A948-CFCEF4A26CCE}" srcOrd="0" destOrd="0" presId="urn:microsoft.com/office/officeart/2005/8/layout/hList2"/>
    <dgm:cxn modelId="{F3E2D1F1-3EF3-664A-9E4B-7E9B56D317AB}" type="presOf" srcId="{62AE266E-A614-7B49-BF11-71E03D184722}" destId="{1F14ED31-E9AF-F34F-BE78-483629F0BB46}" srcOrd="0" destOrd="0" presId="urn:microsoft.com/office/officeart/2005/8/layout/hList2"/>
    <dgm:cxn modelId="{098B9EF3-E92A-394B-944E-D385B6DDEF3D}" type="presOf" srcId="{053E7100-22C9-B34E-BACF-9DFE64814306}" destId="{79ABA2A5-D978-D648-8025-BA1FB0BD211A}" srcOrd="0" destOrd="2" presId="urn:microsoft.com/office/officeart/2005/8/layout/hList2"/>
    <dgm:cxn modelId="{FAC102F5-E2A1-1C44-96FE-9C6D13A38F71}" type="presOf" srcId="{50E748AA-725D-E24E-9601-DBC7031BA41B}" destId="{79ABA2A5-D978-D648-8025-BA1FB0BD211A}" srcOrd="0" destOrd="0" presId="urn:microsoft.com/office/officeart/2005/8/layout/hList2"/>
    <dgm:cxn modelId="{2847D1F5-4772-D748-986E-E8C30C09EA72}" type="presOf" srcId="{D0D81892-A083-364D-8139-D52E4C414458}" destId="{79ABA2A5-D978-D648-8025-BA1FB0BD211A}" srcOrd="0" destOrd="1" presId="urn:microsoft.com/office/officeart/2005/8/layout/hList2"/>
    <dgm:cxn modelId="{833CA6F7-6B89-9541-831B-48D7C2A09DF7}" srcId="{E1448CF9-32F7-7346-9A0A-D6D20876536E}" destId="{BF055EF6-BC70-7D47-BA14-3B8A4BCCB2E6}" srcOrd="0" destOrd="0" parTransId="{194BC0DB-8A06-F84F-9957-1ED5F983B62E}" sibTransId="{BF600225-2686-4844-87C2-70632C0A3858}"/>
    <dgm:cxn modelId="{87D6DFE4-7E6D-A743-B891-F08F8DE0920A}" type="presParOf" srcId="{5B809444-E856-0541-8F1F-B02603542E3B}" destId="{DB4851E9-A710-2641-AE4D-D051422FFDD3}" srcOrd="0" destOrd="0" presId="urn:microsoft.com/office/officeart/2005/8/layout/hList2"/>
    <dgm:cxn modelId="{C01DC01D-9507-E547-8F66-5855A40CE1CA}" type="presParOf" srcId="{DB4851E9-A710-2641-AE4D-D051422FFDD3}" destId="{14DFD894-D4D9-9041-BF9E-49AE72E3CBD4}" srcOrd="0" destOrd="0" presId="urn:microsoft.com/office/officeart/2005/8/layout/hList2"/>
    <dgm:cxn modelId="{9C275B0F-DD69-7A4B-A92B-92782EEF6F8B}" type="presParOf" srcId="{DB4851E9-A710-2641-AE4D-D051422FFDD3}" destId="{A45D3D24-AEFD-B44E-A80E-C0E7B3512E9D}" srcOrd="1" destOrd="0" presId="urn:microsoft.com/office/officeart/2005/8/layout/hList2"/>
    <dgm:cxn modelId="{B7575901-466E-0042-B0E4-134A3C0373D2}" type="presParOf" srcId="{DB4851E9-A710-2641-AE4D-D051422FFDD3}" destId="{6B237129-9FA0-C849-9EC6-C856AFA9CE04}" srcOrd="2" destOrd="0" presId="urn:microsoft.com/office/officeart/2005/8/layout/hList2"/>
    <dgm:cxn modelId="{D2BEABF6-2961-7D49-A049-29DDD95F4ED7}" type="presParOf" srcId="{5B809444-E856-0541-8F1F-B02603542E3B}" destId="{97F50A06-A802-2449-B506-522B75DE4ADB}" srcOrd="1" destOrd="0" presId="urn:microsoft.com/office/officeart/2005/8/layout/hList2"/>
    <dgm:cxn modelId="{F54DF07D-C851-ED42-8BBA-BE8D8A384BD6}" type="presParOf" srcId="{5B809444-E856-0541-8F1F-B02603542E3B}" destId="{3E6F45B7-309D-F94F-B3EE-2526576B7C0E}" srcOrd="2" destOrd="0" presId="urn:microsoft.com/office/officeart/2005/8/layout/hList2"/>
    <dgm:cxn modelId="{93778170-6BE6-1E4B-85CD-A93BD2108508}" type="presParOf" srcId="{3E6F45B7-309D-F94F-B3EE-2526576B7C0E}" destId="{4510CA61-FA39-0E47-B436-48D0CE984FDE}" srcOrd="0" destOrd="0" presId="urn:microsoft.com/office/officeart/2005/8/layout/hList2"/>
    <dgm:cxn modelId="{0ECD9B9E-E000-1B46-8C6D-DEDC951EDF3E}" type="presParOf" srcId="{3E6F45B7-309D-F94F-B3EE-2526576B7C0E}" destId="{79ABA2A5-D978-D648-8025-BA1FB0BD211A}" srcOrd="1" destOrd="0" presId="urn:microsoft.com/office/officeart/2005/8/layout/hList2"/>
    <dgm:cxn modelId="{3D4E3674-9878-AB47-B8F7-03FCCD7A08C1}" type="presParOf" srcId="{3E6F45B7-309D-F94F-B3EE-2526576B7C0E}" destId="{7B84249C-8E54-4146-AA92-59CA5AF83A47}" srcOrd="2" destOrd="0" presId="urn:microsoft.com/office/officeart/2005/8/layout/hList2"/>
    <dgm:cxn modelId="{CE4EAE56-650B-3548-BE5B-E934E568EFE2}" type="presParOf" srcId="{5B809444-E856-0541-8F1F-B02603542E3B}" destId="{2E74035F-6709-E742-A170-689F4BDD7E8B}" srcOrd="3" destOrd="0" presId="urn:microsoft.com/office/officeart/2005/8/layout/hList2"/>
    <dgm:cxn modelId="{8DE5D70F-D5D0-DB4F-B05D-8F13BD83CDC3}" type="presParOf" srcId="{5B809444-E856-0541-8F1F-B02603542E3B}" destId="{4757AF37-1615-CE43-B547-0B603B507F0C}" srcOrd="4" destOrd="0" presId="urn:microsoft.com/office/officeart/2005/8/layout/hList2"/>
    <dgm:cxn modelId="{8FF3FE28-1960-1242-8F66-20894D486BFC}" type="presParOf" srcId="{4757AF37-1615-CE43-B547-0B603B507F0C}" destId="{1CBA0515-9C86-C047-8E3C-A99DD3915C6A}" srcOrd="0" destOrd="0" presId="urn:microsoft.com/office/officeart/2005/8/layout/hList2"/>
    <dgm:cxn modelId="{733D3C47-3784-2041-9E89-B33249D8A091}" type="presParOf" srcId="{4757AF37-1615-CE43-B547-0B603B507F0C}" destId="{1F14ED31-E9AF-F34F-BE78-483629F0BB46}" srcOrd="1" destOrd="0" presId="urn:microsoft.com/office/officeart/2005/8/layout/hList2"/>
    <dgm:cxn modelId="{F2AF113A-F716-1741-9CB8-36EC539C2616}" type="presParOf" srcId="{4757AF37-1615-CE43-B547-0B603B507F0C}" destId="{8171174F-30E0-0C47-A948-CFCEF4A26CCE}"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9CBC5C6-C47D-604D-A0CE-618A422ACAC0}"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en-GB"/>
        </a:p>
      </dgm:t>
    </dgm:pt>
    <dgm:pt modelId="{4367E5C1-9BF7-2747-AF4A-C94AE9AAD43A}">
      <dgm:prSet phldrT="[Text]" custT="1"/>
      <dgm:spPr>
        <a:solidFill>
          <a:schemeClr val="accent6">
            <a:lumMod val="75000"/>
          </a:schemeClr>
        </a:solidFill>
      </dgm:spPr>
      <dgm:t>
        <a:bodyPr/>
        <a:lstStyle/>
        <a:p>
          <a:pPr rtl="0"/>
          <a:r>
            <a:rPr lang="en-US" sz="1100" b="0" i="0" u="none" err="1">
              <a:latin typeface="Calibri Light" panose="020F0302020204030204"/>
            </a:rPr>
            <a:t>Færir</a:t>
          </a:r>
          <a:r>
            <a:rPr lang="en-US" sz="1100" b="0" i="0" u="none">
              <a:latin typeface="Calibri Light" panose="020F0302020204030204"/>
            </a:rPr>
            <a:t> </a:t>
          </a:r>
          <a:r>
            <a:rPr lang="en-US" sz="1100" b="0" i="0" u="none" err="1">
              <a:latin typeface="Calibri Light" panose="020F0302020204030204"/>
            </a:rPr>
            <a:t>fólk</a:t>
          </a:r>
          <a:r>
            <a:rPr lang="en-US" sz="1100" b="0" i="0" u="none">
              <a:latin typeface="Calibri Light" panose="020F0302020204030204"/>
            </a:rPr>
            <a:t> </a:t>
          </a:r>
          <a:r>
            <a:rPr lang="en-US" sz="1100" b="0" i="0" u="none" err="1">
              <a:latin typeface="Calibri Light" panose="020F0302020204030204"/>
            </a:rPr>
            <a:t>nær</a:t>
          </a:r>
          <a:r>
            <a:rPr lang="en-US" sz="1100" b="0" i="0" u="none">
              <a:latin typeface="Calibri Light" panose="020F0302020204030204"/>
            </a:rPr>
            <a:t> </a:t>
          </a:r>
          <a:r>
            <a:rPr lang="en-US" sz="1100" b="0" i="0" u="none" err="1">
              <a:latin typeface="Calibri Light" panose="020F0302020204030204"/>
            </a:rPr>
            <a:t>hvort</a:t>
          </a:r>
          <a:r>
            <a:rPr lang="en-US" sz="1100" b="0" i="0" u="none">
              <a:latin typeface="Calibri Light" panose="020F0302020204030204"/>
            </a:rPr>
            <a:t> </a:t>
          </a:r>
          <a:r>
            <a:rPr lang="en-US" sz="1100" b="0" i="0" u="none" err="1">
              <a:latin typeface="Calibri Light" panose="020F0302020204030204"/>
            </a:rPr>
            <a:t>öðru</a:t>
          </a:r>
          <a:r>
            <a:rPr lang="en-US" sz="1100">
              <a:latin typeface="Calibri Light" panose="020F0302020204030204"/>
            </a:rPr>
            <a:t> </a:t>
          </a:r>
          <a:endParaRPr lang="en-GB" sz="1100"/>
        </a:p>
      </dgm:t>
    </dgm:pt>
    <dgm:pt modelId="{7544C642-6D8E-A549-9827-28AB6044E5ED}" type="parTrans" cxnId="{E91CECA7-E53D-BA41-8995-54341D8036AF}">
      <dgm:prSet/>
      <dgm:spPr/>
      <dgm:t>
        <a:bodyPr/>
        <a:lstStyle/>
        <a:p>
          <a:endParaRPr lang="en-GB"/>
        </a:p>
      </dgm:t>
    </dgm:pt>
    <dgm:pt modelId="{CEA0A101-2429-774A-9ECB-C006F508140F}" type="sibTrans" cxnId="{E91CECA7-E53D-BA41-8995-54341D8036AF}">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GB"/>
        </a:p>
      </dgm:t>
    </dgm:pt>
    <dgm:pt modelId="{30946A16-ECDF-9C43-97B2-A9764A83F6AE}">
      <dgm:prSet phldrT="[Text]" custT="1"/>
      <dgm:spPr>
        <a:solidFill>
          <a:schemeClr val="accent6">
            <a:lumMod val="75000"/>
          </a:schemeClr>
        </a:solidFill>
      </dgm:spPr>
      <dgm:t>
        <a:bodyPr/>
        <a:lstStyle/>
        <a:p>
          <a:pPr rtl="0"/>
          <a:r>
            <a:rPr lang="en-GB" sz="1100" b="0" i="0" u="none" err="1">
              <a:latin typeface="Calibri Light" panose="020F0302020204030204"/>
            </a:rPr>
            <a:t>Leysir</a:t>
          </a:r>
          <a:r>
            <a:rPr lang="en-GB" sz="1100" b="0" i="0" u="none">
              <a:latin typeface="Calibri Light" panose="020F0302020204030204"/>
            </a:rPr>
            <a:t> </a:t>
          </a:r>
          <a:r>
            <a:rPr lang="en-GB" sz="1100" b="0" i="0" u="none" err="1">
              <a:latin typeface="Calibri Light" panose="020F0302020204030204"/>
            </a:rPr>
            <a:t>félagsleg</a:t>
          </a:r>
          <a:r>
            <a:rPr lang="en-GB" sz="1100">
              <a:latin typeface="Calibri Light" panose="020F0302020204030204"/>
            </a:rPr>
            <a:t> </a:t>
          </a:r>
          <a:r>
            <a:rPr lang="en-GB" sz="1100" err="1">
              <a:latin typeface="Calibri Light" panose="020F0302020204030204"/>
            </a:rPr>
            <a:t>vandamál</a:t>
          </a:r>
          <a:endParaRPr lang="en-GB" sz="1100"/>
        </a:p>
      </dgm:t>
    </dgm:pt>
    <dgm:pt modelId="{D2D07B23-DCF8-8041-9D5D-92B029E22750}" type="parTrans" cxnId="{FD892EB3-B4E3-BF4C-8642-898FB12607CC}">
      <dgm:prSet/>
      <dgm:spPr/>
      <dgm:t>
        <a:bodyPr/>
        <a:lstStyle/>
        <a:p>
          <a:endParaRPr lang="en-GB"/>
        </a:p>
      </dgm:t>
    </dgm:pt>
    <dgm:pt modelId="{B7DD23EF-75E8-8944-A49E-2DD10BB62BB6}" type="sibTrans" cxnId="{FD892EB3-B4E3-BF4C-8642-898FB12607CC}">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GB"/>
        </a:p>
      </dgm:t>
    </dgm:pt>
    <dgm:pt modelId="{B882815D-1FF3-3D43-BDD9-9D5C1896C0B7}">
      <dgm:prSet phldrT="[Text]" custT="1"/>
      <dgm:spPr/>
      <dgm:t>
        <a:bodyPr/>
        <a:lstStyle/>
        <a:p>
          <a:pPr rtl="0"/>
          <a:r>
            <a:rPr lang="en-GB" sz="1100" err="1">
              <a:latin typeface="Calibri Light" panose="020F0302020204030204"/>
            </a:rPr>
            <a:t>Skilningur</a:t>
          </a:r>
          <a:r>
            <a:rPr lang="en-GB" sz="1100">
              <a:latin typeface="Calibri Light" panose="020F0302020204030204"/>
            </a:rPr>
            <a:t> </a:t>
          </a:r>
          <a:r>
            <a:rPr lang="en-GB" sz="1100" err="1">
              <a:latin typeface="Calibri Light" panose="020F0302020204030204"/>
            </a:rPr>
            <a:t>og</a:t>
          </a:r>
          <a:r>
            <a:rPr lang="en-GB" sz="1100">
              <a:latin typeface="Calibri Light" panose="020F0302020204030204"/>
            </a:rPr>
            <a:t> </a:t>
          </a:r>
          <a:r>
            <a:rPr lang="en-GB" sz="1100" err="1">
              <a:latin typeface="Calibri Light" panose="020F0302020204030204"/>
            </a:rPr>
            <a:t>uppgjör</a:t>
          </a:r>
          <a:r>
            <a:rPr lang="en-GB" sz="1100">
              <a:latin typeface="Calibri Light" panose="020F0302020204030204"/>
            </a:rPr>
            <a:t> </a:t>
          </a:r>
          <a:r>
            <a:rPr lang="en-GB" sz="1100" err="1">
              <a:latin typeface="Calibri Light" panose="020F0302020204030204"/>
            </a:rPr>
            <a:t>fortíðar</a:t>
          </a:r>
          <a:endParaRPr lang="en-GB" sz="1100"/>
        </a:p>
      </dgm:t>
    </dgm:pt>
    <dgm:pt modelId="{DC4FEADC-AED4-DA4E-AE8C-0974997D2D01}" type="parTrans" cxnId="{780D826E-6724-694D-A7DC-29125C8ADDC0}">
      <dgm:prSet/>
      <dgm:spPr/>
      <dgm:t>
        <a:bodyPr/>
        <a:lstStyle/>
        <a:p>
          <a:endParaRPr lang="en-GB"/>
        </a:p>
      </dgm:t>
    </dgm:pt>
    <dgm:pt modelId="{B217C613-1EB3-5E42-A694-7B0E79A032FA}" type="sibTrans" cxnId="{780D826E-6724-694D-A7DC-29125C8ADDC0}">
      <dgm:prSet/>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GB"/>
        </a:p>
      </dgm:t>
    </dgm:pt>
    <dgm:pt modelId="{DA435FB5-8E6A-3042-9FED-E29770CA3126}">
      <dgm:prSet custT="1"/>
      <dgm:spPr/>
      <dgm:t>
        <a:bodyPr/>
        <a:lstStyle/>
        <a:p>
          <a:pPr rtl="0"/>
          <a:r>
            <a:rPr lang="en-GB" sz="1100" b="0" i="0" u="none" err="1">
              <a:latin typeface="Calibri Light" panose="020F0302020204030204"/>
            </a:rPr>
            <a:t>Langtíma</a:t>
          </a:r>
          <a:r>
            <a:rPr lang="en-GB" sz="1100" b="0" i="0" u="none">
              <a:latin typeface="Calibri Light" panose="020F0302020204030204"/>
            </a:rPr>
            <a:t> </a:t>
          </a:r>
          <a:r>
            <a:rPr lang="en-GB" sz="1100" b="0" i="0" u="none" err="1">
              <a:latin typeface="Calibri Light" panose="020F0302020204030204"/>
            </a:rPr>
            <a:t>vellíðan</a:t>
          </a:r>
          <a:r>
            <a:rPr lang="en-GB" sz="1100" b="0" i="0" u="none">
              <a:latin typeface="Calibri Light" panose="020F0302020204030204"/>
            </a:rPr>
            <a:t> </a:t>
          </a:r>
          <a:r>
            <a:rPr lang="en-GB" sz="1100" b="0" i="0" u="none" err="1">
              <a:latin typeface="Calibri Light" panose="020F0302020204030204"/>
            </a:rPr>
            <a:t>og</a:t>
          </a:r>
          <a:r>
            <a:rPr lang="en-GB" sz="1100" b="0" i="0" u="none">
              <a:latin typeface="Calibri Light" panose="020F0302020204030204"/>
            </a:rPr>
            <a:t> </a:t>
          </a:r>
          <a:r>
            <a:rPr lang="en-GB" sz="1100" b="0" i="0" u="none" err="1">
              <a:latin typeface="Calibri Light" panose="020F0302020204030204"/>
            </a:rPr>
            <a:t>seigla</a:t>
          </a:r>
          <a:r>
            <a:rPr lang="en-GB" sz="1100" b="0" i="0" u="none">
              <a:latin typeface="Calibri Light" panose="020F0302020204030204"/>
            </a:rPr>
            <a:t> </a:t>
          </a:r>
          <a:r>
            <a:rPr lang="en-GB" sz="1100" b="0" i="0" u="none" err="1">
              <a:latin typeface="Calibri Light" panose="020F0302020204030204"/>
            </a:rPr>
            <a:t>íbúa</a:t>
          </a:r>
          <a:endParaRPr lang="en-GB" sz="1100"/>
        </a:p>
      </dgm:t>
    </dgm:pt>
    <dgm:pt modelId="{750AE153-C54E-E041-BEB5-F3AB58939CC4}" type="parTrans" cxnId="{53DF1024-9533-8E4E-BFED-923DFB1DD805}">
      <dgm:prSet/>
      <dgm:spPr/>
      <dgm:t>
        <a:bodyPr/>
        <a:lstStyle/>
        <a:p>
          <a:endParaRPr lang="en-GB"/>
        </a:p>
      </dgm:t>
    </dgm:pt>
    <dgm:pt modelId="{F6F8A37E-644A-B141-B938-34FC688A584C}" type="sibTrans" cxnId="{53DF1024-9533-8E4E-BFED-923DFB1DD805}">
      <dgm:prSet/>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GB"/>
        </a:p>
      </dgm:t>
    </dgm:pt>
    <dgm:pt modelId="{AB663B66-904E-8449-BEF4-C4C26E19CF70}">
      <dgm:prSet custT="1"/>
      <dgm:spPr>
        <a:solidFill>
          <a:schemeClr val="accent6">
            <a:lumMod val="75000"/>
          </a:schemeClr>
        </a:solidFill>
      </dgm:spPr>
      <dgm:t>
        <a:bodyPr/>
        <a:lstStyle/>
        <a:p>
          <a:pPr rtl="0">
            <a:buFont typeface="Arial" panose="020B0604020202020204" pitchFamily="34" charset="0"/>
            <a:buChar char="•"/>
          </a:pPr>
          <a:r>
            <a:rPr lang="en-US" sz="1100" b="0" i="0" u="none" err="1">
              <a:latin typeface="Calibri Light" panose="020F0302020204030204"/>
            </a:rPr>
            <a:t>Félagslegt</a:t>
          </a:r>
          <a:r>
            <a:rPr lang="en-US" sz="1100" b="0" i="0" u="none">
              <a:latin typeface="Calibri Light" panose="020F0302020204030204"/>
            </a:rPr>
            <a:t> net</a:t>
          </a:r>
          <a:endParaRPr lang="en-US" sz="1100" b="0" i="0" u="none"/>
        </a:p>
      </dgm:t>
    </dgm:pt>
    <dgm:pt modelId="{3A27ADE1-75E1-BF4F-9AA8-92B212F09588}" type="parTrans" cxnId="{55067216-6799-3442-BFDA-670E9289B086}">
      <dgm:prSet/>
      <dgm:spPr/>
      <dgm:t>
        <a:bodyPr/>
        <a:lstStyle/>
        <a:p>
          <a:endParaRPr lang="en-GB"/>
        </a:p>
      </dgm:t>
    </dgm:pt>
    <dgm:pt modelId="{77C9C3BD-B633-8043-859A-29ADBC158D85}" type="sibTrans" cxnId="{55067216-6799-3442-BFDA-670E9289B086}">
      <dgm:prSet/>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GB"/>
        </a:p>
      </dgm:t>
    </dgm:pt>
    <dgm:pt modelId="{F158C77F-94C9-A147-91E8-A3B6DF935291}">
      <dgm:prSet custT="1"/>
      <dgm:spPr>
        <a:solidFill>
          <a:schemeClr val="accent6">
            <a:lumMod val="75000"/>
          </a:schemeClr>
        </a:solidFill>
      </dgm:spPr>
      <dgm:t>
        <a:bodyPr/>
        <a:lstStyle/>
        <a:p>
          <a:pPr>
            <a:buFont typeface="Arial" panose="020B0604020202020204" pitchFamily="34" charset="0"/>
            <a:buChar char="•"/>
          </a:pPr>
          <a:r>
            <a:rPr lang="en-US" sz="1100" b="0" i="0" u="none" err="1">
              <a:latin typeface="Calibri Light" panose="020F0302020204030204"/>
            </a:rPr>
            <a:t>Styrking</a:t>
          </a:r>
          <a:r>
            <a:rPr lang="en-US" sz="1100" b="0" i="0" u="none"/>
            <a:t> </a:t>
          </a:r>
        </a:p>
      </dgm:t>
    </dgm:pt>
    <dgm:pt modelId="{F7C78417-F34F-D346-9C53-E34E37A8EBDD}" type="parTrans" cxnId="{BB9C8F57-FBFB-8342-BB76-C3CC49A1A43C}">
      <dgm:prSet/>
      <dgm:spPr/>
      <dgm:t>
        <a:bodyPr/>
        <a:lstStyle/>
        <a:p>
          <a:endParaRPr lang="en-GB"/>
        </a:p>
      </dgm:t>
    </dgm:pt>
    <dgm:pt modelId="{A45C4AEF-67BF-3E4B-9B3F-0A7B4A14AF4B}" type="sibTrans" cxnId="{BB9C8F57-FBFB-8342-BB76-C3CC49A1A43C}">
      <dgm:prSet/>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n-GB"/>
        </a:p>
      </dgm:t>
    </dgm:pt>
    <dgm:pt modelId="{85492CC1-457E-2D43-B888-7A059B1D623A}">
      <dgm:prSet custT="1"/>
      <dgm:spPr>
        <a:solidFill>
          <a:schemeClr val="accent6">
            <a:lumMod val="75000"/>
          </a:schemeClr>
        </a:solidFill>
      </dgm:spPr>
      <dgm:t>
        <a:bodyPr/>
        <a:lstStyle/>
        <a:p>
          <a:pPr rtl="0">
            <a:buFont typeface="Arial" panose="020B0604020202020204" pitchFamily="34" charset="0"/>
            <a:buChar char="•"/>
          </a:pPr>
          <a:r>
            <a:rPr lang="en-US" sz="1100" b="0" i="0" u="none" err="1">
              <a:latin typeface="Calibri Light" panose="020F0302020204030204"/>
            </a:rPr>
            <a:t>Félagsleg</a:t>
          </a:r>
          <a:r>
            <a:rPr lang="en-US" sz="1100" b="0" i="0" u="none">
              <a:latin typeface="Calibri Light" panose="020F0302020204030204"/>
            </a:rPr>
            <a:t> </a:t>
          </a:r>
          <a:r>
            <a:rPr lang="en-US" sz="1100" b="0" i="0" u="none" err="1">
              <a:latin typeface="Calibri Light" panose="020F0302020204030204"/>
            </a:rPr>
            <a:t>samheldni</a:t>
          </a:r>
          <a:r>
            <a:rPr lang="en-US" sz="1100" b="0" i="0" u="none"/>
            <a:t> </a:t>
          </a:r>
        </a:p>
      </dgm:t>
    </dgm:pt>
    <dgm:pt modelId="{77F33D6F-133C-5743-BB76-6F2CF343FD72}" type="parTrans" cxnId="{E0A7CFD5-6799-B14C-B550-02257BC38F32}">
      <dgm:prSet/>
      <dgm:spPr/>
      <dgm:t>
        <a:bodyPr/>
        <a:lstStyle/>
        <a:p>
          <a:endParaRPr lang="en-GB"/>
        </a:p>
      </dgm:t>
    </dgm:pt>
    <dgm:pt modelId="{B00675A9-853D-D141-BD67-2E084BBDCEF0}" type="sibTrans" cxnId="{E0A7CFD5-6799-B14C-B550-02257BC38F32}">
      <dgm:prSet/>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t>
        <a:bodyPr/>
        <a:lstStyle/>
        <a:p>
          <a:endParaRPr lang="en-GB"/>
        </a:p>
      </dgm:t>
    </dgm:pt>
    <dgm:pt modelId="{11B951B7-0EFA-3247-AB66-7663D120194F}">
      <dgm:prSet phldr="0" custT="1"/>
      <dgm:spPr>
        <a:solidFill>
          <a:schemeClr val="accent6">
            <a:lumMod val="75000"/>
          </a:schemeClr>
        </a:solidFill>
      </dgm:spPr>
      <dgm:t>
        <a:bodyPr/>
        <a:lstStyle/>
        <a:p>
          <a:pPr>
            <a:buFont typeface="Arial" panose="020B0604020202020204" pitchFamily="34" charset="0"/>
            <a:buChar char="•"/>
          </a:pPr>
          <a:r>
            <a:rPr lang="en-US" sz="1100" b="0" i="0" u="none" err="1">
              <a:latin typeface="Calibri Light" panose="020F0302020204030204"/>
            </a:rPr>
            <a:t>Samfélag</a:t>
          </a:r>
          <a:endParaRPr lang="en-US" sz="1100" b="0" i="0" u="none" err="1"/>
        </a:p>
      </dgm:t>
    </dgm:pt>
    <dgm:pt modelId="{F75B31E2-D7DE-4D4B-A5A0-1A95BA950EBF}" type="parTrans" cxnId="{D6BFEB04-640C-BD4E-8F4D-84EEE6288FCF}">
      <dgm:prSet/>
      <dgm:spPr/>
      <dgm:t>
        <a:bodyPr/>
        <a:lstStyle/>
        <a:p>
          <a:endParaRPr lang="en-GB"/>
        </a:p>
      </dgm:t>
    </dgm:pt>
    <dgm:pt modelId="{A47F0F31-D50B-BD45-AB91-6B303CC9C79B}" type="sibTrans" cxnId="{D6BFEB04-640C-BD4E-8F4D-84EEE6288FCF}">
      <dgm:prSet/>
      <dgm:spPr>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dgm:spPr>
      <dgm:t>
        <a:bodyPr/>
        <a:lstStyle/>
        <a:p>
          <a:endParaRPr lang="en-GB"/>
        </a:p>
      </dgm:t>
    </dgm:pt>
    <dgm:pt modelId="{81A158F6-7F50-324F-9139-3A4EE388EEBC}">
      <dgm:prSet custT="1"/>
      <dgm:spPr>
        <a:solidFill>
          <a:schemeClr val="accent6">
            <a:lumMod val="75000"/>
          </a:schemeClr>
        </a:solidFill>
      </dgm:spPr>
      <dgm:t>
        <a:bodyPr/>
        <a:lstStyle/>
        <a:p>
          <a:pPr>
            <a:buFont typeface="Arial" panose="020B0604020202020204" pitchFamily="34" charset="0"/>
            <a:buChar char="•"/>
          </a:pPr>
          <a:r>
            <a:rPr lang="en-US" sz="1100" b="0" i="0" u="none" err="1">
              <a:latin typeface="Calibri Light" panose="020F0302020204030204"/>
            </a:rPr>
            <a:t>Staðarvitund</a:t>
          </a:r>
          <a:r>
            <a:rPr lang="en-US" sz="1100" b="0" i="0" u="none"/>
            <a:t> </a:t>
          </a:r>
        </a:p>
      </dgm:t>
    </dgm:pt>
    <dgm:pt modelId="{DC660B82-5E71-0C4E-A6C6-BEE71DE635AA}" type="parTrans" cxnId="{0184B4AF-4506-FC4B-975E-E53D264FF558}">
      <dgm:prSet/>
      <dgm:spPr/>
      <dgm:t>
        <a:bodyPr/>
        <a:lstStyle/>
        <a:p>
          <a:endParaRPr lang="en-GB"/>
        </a:p>
      </dgm:t>
    </dgm:pt>
    <dgm:pt modelId="{B234A50B-03A4-6342-B219-2788977D78A9}" type="sibTrans" cxnId="{0184B4AF-4506-FC4B-975E-E53D264FF558}">
      <dgm:prSet/>
      <dgm:spPr>
        <a:blipFill rotWithShape="1">
          <a:blip xmlns:r="http://schemas.openxmlformats.org/officeDocument/2006/relationships" r:embed="rId9" cstate="email">
            <a:extLst>
              <a:ext uri="{28A0092B-C50C-407E-A947-70E740481C1C}">
                <a14:useLocalDpi xmlns:a14="http://schemas.microsoft.com/office/drawing/2010/main"/>
              </a:ext>
            </a:extLst>
          </a:blip>
          <a:srcRect/>
          <a:stretch>
            <a:fillRect/>
          </a:stretch>
        </a:blipFill>
      </dgm:spPr>
      <dgm:t>
        <a:bodyPr/>
        <a:lstStyle/>
        <a:p>
          <a:endParaRPr lang="en-GB"/>
        </a:p>
      </dgm:t>
    </dgm:pt>
    <dgm:pt modelId="{3973F765-30CE-7445-A87A-DD3DD7A21DD3}">
      <dgm:prSet custT="1"/>
      <dgm:spPr>
        <a:solidFill>
          <a:schemeClr val="accent6">
            <a:lumMod val="75000"/>
          </a:schemeClr>
        </a:solidFill>
      </dgm:spPr>
      <dgm:t>
        <a:bodyPr/>
        <a:lstStyle/>
        <a:p>
          <a:r>
            <a:rPr lang="en-US" sz="1100" b="0" i="0" u="none" err="1">
              <a:latin typeface="Calibri Light" panose="020F0302020204030204"/>
            </a:rPr>
            <a:t>Upplýsingagjöf</a:t>
          </a:r>
          <a:endParaRPr lang="en-US" sz="1100" b="0" i="0" u="none"/>
        </a:p>
      </dgm:t>
    </dgm:pt>
    <dgm:pt modelId="{B740F2C5-AB66-A145-9122-74CA0FE7D929}" type="parTrans" cxnId="{2F58CD74-5F0F-6C4A-B5F9-ED33B0283771}">
      <dgm:prSet/>
      <dgm:spPr/>
      <dgm:t>
        <a:bodyPr/>
        <a:lstStyle/>
        <a:p>
          <a:endParaRPr lang="en-GB"/>
        </a:p>
      </dgm:t>
    </dgm:pt>
    <dgm:pt modelId="{11B9F2A4-6B84-CF44-86FA-DC78A0B4C581}" type="sibTrans" cxnId="{2F58CD74-5F0F-6C4A-B5F9-ED33B0283771}">
      <dgm:prSet/>
      <dgm:spPr>
        <a:blipFill rotWithShape="1">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dgm:spPr>
      <dgm:t>
        <a:bodyPr/>
        <a:lstStyle/>
        <a:p>
          <a:endParaRPr lang="en-GB"/>
        </a:p>
      </dgm:t>
    </dgm:pt>
    <dgm:pt modelId="{466E31B2-CB85-3644-B907-371E7C9B2B91}">
      <dgm:prSet custT="1"/>
      <dgm:spPr>
        <a:solidFill>
          <a:schemeClr val="accent6">
            <a:lumMod val="75000"/>
          </a:schemeClr>
        </a:solidFill>
      </dgm:spPr>
      <dgm:t>
        <a:bodyPr/>
        <a:lstStyle/>
        <a:p>
          <a:pPr rtl="0">
            <a:buFont typeface="Arial" panose="020B0604020202020204" pitchFamily="34" charset="0"/>
            <a:buChar char="•"/>
          </a:pPr>
          <a:r>
            <a:rPr lang="en-US" sz="1100" b="0" i="0" u="none" err="1">
              <a:latin typeface="Calibri Light" panose="020F0302020204030204"/>
            </a:rPr>
            <a:t>Upplýstur</a:t>
          </a:r>
          <a:r>
            <a:rPr lang="en-US" sz="1100" b="0" i="0" u="none">
              <a:latin typeface="Calibri Light" panose="020F0302020204030204"/>
            </a:rPr>
            <a:t> </a:t>
          </a:r>
          <a:r>
            <a:rPr lang="en-US" sz="1100" b="0" i="0" u="none" err="1">
              <a:latin typeface="Calibri Light" panose="020F0302020204030204"/>
            </a:rPr>
            <a:t>borgari</a:t>
          </a:r>
          <a:r>
            <a:rPr lang="en-US" sz="1100" b="0" i="0" u="none"/>
            <a:t> </a:t>
          </a:r>
        </a:p>
      </dgm:t>
    </dgm:pt>
    <dgm:pt modelId="{1B9207A4-9C9F-A249-A5E5-D4B24067B2DF}" type="parTrans" cxnId="{9064BFE3-398D-1545-AC0E-3D2AE802DCE9}">
      <dgm:prSet/>
      <dgm:spPr/>
      <dgm:t>
        <a:bodyPr/>
        <a:lstStyle/>
        <a:p>
          <a:endParaRPr lang="en-GB"/>
        </a:p>
      </dgm:t>
    </dgm:pt>
    <dgm:pt modelId="{2A36E096-BF52-F940-9DEB-A71E4D90BC39}" type="sibTrans" cxnId="{9064BFE3-398D-1545-AC0E-3D2AE802DCE9}">
      <dgm:prSet/>
      <dgm:spPr>
        <a:blipFill rotWithShape="1">
          <a:blip xmlns:r="http://schemas.openxmlformats.org/officeDocument/2006/relationships" r:embed="rId11" cstate="email">
            <a:extLst>
              <a:ext uri="{28A0092B-C50C-407E-A947-70E740481C1C}">
                <a14:useLocalDpi xmlns:a14="http://schemas.microsoft.com/office/drawing/2010/main"/>
              </a:ext>
            </a:extLst>
          </a:blip>
          <a:srcRect/>
          <a:stretch>
            <a:fillRect/>
          </a:stretch>
        </a:blipFill>
      </dgm:spPr>
      <dgm:t>
        <a:bodyPr/>
        <a:lstStyle/>
        <a:p>
          <a:endParaRPr lang="en-GB"/>
        </a:p>
      </dgm:t>
    </dgm:pt>
    <dgm:pt modelId="{8B45FEA4-7D3A-487A-B6BC-ECB844EB329B}">
      <dgm:prSet phldr="0"/>
      <dgm:spPr/>
      <dgm:t>
        <a:bodyPr/>
        <a:lstStyle/>
        <a:p>
          <a:r>
            <a:rPr lang="en-US" sz="1100" b="0" i="0" u="none" err="1">
              <a:latin typeface="Calibri Light" panose="020F0302020204030204"/>
            </a:rPr>
            <a:t>Þátttaka</a:t>
          </a:r>
          <a:r>
            <a:rPr lang="en-US" sz="1100" b="0" i="0" u="none"/>
            <a:t> </a:t>
          </a:r>
          <a:endParaRPr lang="en-US"/>
        </a:p>
      </dgm:t>
    </dgm:pt>
    <dgm:pt modelId="{6F05BA8A-6CAC-467D-9436-69950BD0F269}" type="parTrans" cxnId="{B34A5575-C1B6-420A-A670-474848B62D98}">
      <dgm:prSet/>
      <dgm:spPr/>
      <dgm:t>
        <a:bodyPr/>
        <a:lstStyle/>
        <a:p>
          <a:endParaRPr lang="is-IS"/>
        </a:p>
      </dgm:t>
    </dgm:pt>
    <dgm:pt modelId="{023AFFF3-F472-4660-B078-101DB20015E6}" type="sibTrans" cxnId="{B34A5575-C1B6-420A-A670-474848B62D98}">
      <dgm:prSet/>
      <dgm:spPr>
        <a:blipFill>
          <a:blip xmlns:r="http://schemas.openxmlformats.org/officeDocument/2006/relationships" r:embed="rId12" cstate="email">
            <a:extLst>
              <a:ext uri="{28A0092B-C50C-407E-A947-70E740481C1C}">
                <a14:useLocalDpi xmlns:a14="http://schemas.microsoft.com/office/drawing/2010/main"/>
              </a:ext>
            </a:extLst>
          </a:blip>
          <a:srcRect/>
          <a:stretch>
            <a:fillRect/>
          </a:stretch>
        </a:blipFill>
      </dgm:spPr>
      <dgm:t>
        <a:bodyPr/>
        <a:lstStyle/>
        <a:p>
          <a:endParaRPr lang="is-IS"/>
        </a:p>
      </dgm:t>
    </dgm:pt>
    <dgm:pt modelId="{963A50B6-B0E7-1C4C-82B3-811F873FE877}" type="pres">
      <dgm:prSet presAssocID="{69CBC5C6-C47D-604D-A0CE-618A422ACAC0}" presName="Name0" presStyleCnt="0">
        <dgm:presLayoutVars>
          <dgm:chMax val="21"/>
          <dgm:chPref val="21"/>
        </dgm:presLayoutVars>
      </dgm:prSet>
      <dgm:spPr/>
    </dgm:pt>
    <dgm:pt modelId="{3B6835CF-FE0E-F346-8551-0A6980C38D68}" type="pres">
      <dgm:prSet presAssocID="{81A158F6-7F50-324F-9139-3A4EE388EEBC}" presName="text1" presStyleCnt="0"/>
      <dgm:spPr/>
    </dgm:pt>
    <dgm:pt modelId="{A5124509-1B9D-F840-85B2-8B0ADE540B97}" type="pres">
      <dgm:prSet presAssocID="{81A158F6-7F50-324F-9139-3A4EE388EEBC}" presName="textRepeatNode" presStyleLbl="alignNode1" presStyleIdx="0" presStyleCnt="12">
        <dgm:presLayoutVars>
          <dgm:chMax val="0"/>
          <dgm:chPref val="0"/>
          <dgm:bulletEnabled val="1"/>
        </dgm:presLayoutVars>
      </dgm:prSet>
      <dgm:spPr/>
    </dgm:pt>
    <dgm:pt modelId="{8746C8FA-A0AC-8047-899A-A84FEE69320F}" type="pres">
      <dgm:prSet presAssocID="{81A158F6-7F50-324F-9139-3A4EE388EEBC}" presName="textaccent1" presStyleCnt="0"/>
      <dgm:spPr/>
    </dgm:pt>
    <dgm:pt modelId="{02641088-783B-204E-B1FE-5D8A059A06F3}" type="pres">
      <dgm:prSet presAssocID="{81A158F6-7F50-324F-9139-3A4EE388EEBC}" presName="accentRepeatNode" presStyleLbl="solidAlignAcc1" presStyleIdx="0" presStyleCnt="24"/>
      <dgm:spPr/>
    </dgm:pt>
    <dgm:pt modelId="{5497A5D5-328E-A149-AD25-8962CF78436E}" type="pres">
      <dgm:prSet presAssocID="{B234A50B-03A4-6342-B219-2788977D78A9}" presName="image1" presStyleCnt="0"/>
      <dgm:spPr/>
    </dgm:pt>
    <dgm:pt modelId="{ED487DBF-61F4-A54A-9BCE-2430F9491FB2}" type="pres">
      <dgm:prSet presAssocID="{B234A50B-03A4-6342-B219-2788977D78A9}" presName="imageRepeatNode" presStyleLbl="alignAcc1" presStyleIdx="0" presStyleCnt="12"/>
      <dgm:spPr/>
    </dgm:pt>
    <dgm:pt modelId="{5B1627CD-4DE3-8543-91DD-ECC602331C4B}" type="pres">
      <dgm:prSet presAssocID="{B234A50B-03A4-6342-B219-2788977D78A9}" presName="imageaccent1" presStyleCnt="0"/>
      <dgm:spPr/>
    </dgm:pt>
    <dgm:pt modelId="{BB27DA38-8BD3-6746-9132-88C89C3DBB94}" type="pres">
      <dgm:prSet presAssocID="{B234A50B-03A4-6342-B219-2788977D78A9}" presName="accentRepeatNode" presStyleLbl="solidAlignAcc1" presStyleIdx="1" presStyleCnt="24"/>
      <dgm:spPr/>
    </dgm:pt>
    <dgm:pt modelId="{322F1EFA-02E3-C248-9CA8-D71488597887}" type="pres">
      <dgm:prSet presAssocID="{85492CC1-457E-2D43-B888-7A059B1D623A}" presName="text2" presStyleCnt="0"/>
      <dgm:spPr/>
    </dgm:pt>
    <dgm:pt modelId="{5A853145-AD23-2943-83D1-E8492C6B4926}" type="pres">
      <dgm:prSet presAssocID="{85492CC1-457E-2D43-B888-7A059B1D623A}" presName="textRepeatNode" presStyleLbl="alignNode1" presStyleIdx="1" presStyleCnt="12">
        <dgm:presLayoutVars>
          <dgm:chMax val="0"/>
          <dgm:chPref val="0"/>
          <dgm:bulletEnabled val="1"/>
        </dgm:presLayoutVars>
      </dgm:prSet>
      <dgm:spPr/>
    </dgm:pt>
    <dgm:pt modelId="{4618B80F-3582-5E40-B762-9D89806386FD}" type="pres">
      <dgm:prSet presAssocID="{85492CC1-457E-2D43-B888-7A059B1D623A}" presName="textaccent2" presStyleCnt="0"/>
      <dgm:spPr/>
    </dgm:pt>
    <dgm:pt modelId="{DEB361B9-5F2E-6D48-B1E0-2384488E01E4}" type="pres">
      <dgm:prSet presAssocID="{85492CC1-457E-2D43-B888-7A059B1D623A}" presName="accentRepeatNode" presStyleLbl="solidAlignAcc1" presStyleIdx="2" presStyleCnt="24"/>
      <dgm:spPr/>
    </dgm:pt>
    <dgm:pt modelId="{B3B68F4F-70B5-8244-9448-855C20CE1D2A}" type="pres">
      <dgm:prSet presAssocID="{B00675A9-853D-D141-BD67-2E084BBDCEF0}" presName="image2" presStyleCnt="0"/>
      <dgm:spPr/>
    </dgm:pt>
    <dgm:pt modelId="{D9F986AB-B769-DE49-9AA5-F54C69693B1A}" type="pres">
      <dgm:prSet presAssocID="{B00675A9-853D-D141-BD67-2E084BBDCEF0}" presName="imageRepeatNode" presStyleLbl="alignAcc1" presStyleIdx="1" presStyleCnt="12"/>
      <dgm:spPr/>
    </dgm:pt>
    <dgm:pt modelId="{6120E698-5225-8A46-BED6-5995141C13D0}" type="pres">
      <dgm:prSet presAssocID="{B00675A9-853D-D141-BD67-2E084BBDCEF0}" presName="imageaccent2" presStyleCnt="0"/>
      <dgm:spPr/>
    </dgm:pt>
    <dgm:pt modelId="{BAEEDDB0-B4F0-0141-99D3-CC1B87C07E21}" type="pres">
      <dgm:prSet presAssocID="{B00675A9-853D-D141-BD67-2E084BBDCEF0}" presName="accentRepeatNode" presStyleLbl="solidAlignAcc1" presStyleIdx="3" presStyleCnt="24"/>
      <dgm:spPr/>
    </dgm:pt>
    <dgm:pt modelId="{E0616046-235E-BA4D-BC5F-D501788EE424}" type="pres">
      <dgm:prSet presAssocID="{11B951B7-0EFA-3247-AB66-7663D120194F}" presName="text3" presStyleCnt="0"/>
      <dgm:spPr/>
    </dgm:pt>
    <dgm:pt modelId="{7832D882-E665-A14B-BEA0-C38D5A20BA1C}" type="pres">
      <dgm:prSet presAssocID="{11B951B7-0EFA-3247-AB66-7663D120194F}" presName="textRepeatNode" presStyleLbl="alignNode1" presStyleIdx="2" presStyleCnt="12">
        <dgm:presLayoutVars>
          <dgm:chMax val="0"/>
          <dgm:chPref val="0"/>
          <dgm:bulletEnabled val="1"/>
        </dgm:presLayoutVars>
      </dgm:prSet>
      <dgm:spPr/>
    </dgm:pt>
    <dgm:pt modelId="{92427A8A-46B7-A94F-9BCF-0D573E2D8979}" type="pres">
      <dgm:prSet presAssocID="{11B951B7-0EFA-3247-AB66-7663D120194F}" presName="textaccent3" presStyleCnt="0"/>
      <dgm:spPr/>
    </dgm:pt>
    <dgm:pt modelId="{EE24F4C5-6360-884F-ACEA-962F234A5FA3}" type="pres">
      <dgm:prSet presAssocID="{11B951B7-0EFA-3247-AB66-7663D120194F}" presName="accentRepeatNode" presStyleLbl="solidAlignAcc1" presStyleIdx="4" presStyleCnt="24"/>
      <dgm:spPr/>
    </dgm:pt>
    <dgm:pt modelId="{D262FD4D-3C6C-8B4D-9134-D43BDB40B5D0}" type="pres">
      <dgm:prSet presAssocID="{A47F0F31-D50B-BD45-AB91-6B303CC9C79B}" presName="image3" presStyleCnt="0"/>
      <dgm:spPr/>
    </dgm:pt>
    <dgm:pt modelId="{073F087D-D5EB-6949-AFE4-09D5A2DC6586}" type="pres">
      <dgm:prSet presAssocID="{A47F0F31-D50B-BD45-AB91-6B303CC9C79B}" presName="imageRepeatNode" presStyleLbl="alignAcc1" presStyleIdx="2" presStyleCnt="12"/>
      <dgm:spPr/>
    </dgm:pt>
    <dgm:pt modelId="{1CB1947E-BA8A-A24A-AA4C-D1ED19C546CD}" type="pres">
      <dgm:prSet presAssocID="{A47F0F31-D50B-BD45-AB91-6B303CC9C79B}" presName="imageaccent3" presStyleCnt="0"/>
      <dgm:spPr/>
    </dgm:pt>
    <dgm:pt modelId="{389469B5-4D93-EA4D-810C-CD3C4C200343}" type="pres">
      <dgm:prSet presAssocID="{A47F0F31-D50B-BD45-AB91-6B303CC9C79B}" presName="accentRepeatNode" presStyleLbl="solidAlignAcc1" presStyleIdx="5" presStyleCnt="24"/>
      <dgm:spPr/>
    </dgm:pt>
    <dgm:pt modelId="{FD27D491-0C02-4675-8E18-1C7CABFD4277}" type="pres">
      <dgm:prSet presAssocID="{8B45FEA4-7D3A-487A-B6BC-ECB844EB329B}" presName="text4" presStyleCnt="0"/>
      <dgm:spPr/>
    </dgm:pt>
    <dgm:pt modelId="{745294F2-A6AE-49FE-AD64-389E061A7FB8}" type="pres">
      <dgm:prSet presAssocID="{8B45FEA4-7D3A-487A-B6BC-ECB844EB329B}" presName="textRepeatNode" presStyleLbl="alignNode1" presStyleIdx="3" presStyleCnt="12">
        <dgm:presLayoutVars>
          <dgm:chMax val="0"/>
          <dgm:chPref val="0"/>
          <dgm:bulletEnabled val="1"/>
        </dgm:presLayoutVars>
      </dgm:prSet>
      <dgm:spPr/>
    </dgm:pt>
    <dgm:pt modelId="{90C0303F-B680-4E38-AD18-6B1ED76E5574}" type="pres">
      <dgm:prSet presAssocID="{8B45FEA4-7D3A-487A-B6BC-ECB844EB329B}" presName="textaccent4" presStyleCnt="0"/>
      <dgm:spPr/>
    </dgm:pt>
    <dgm:pt modelId="{E7624A67-A16A-463B-893F-A2B1DD4E1375}" type="pres">
      <dgm:prSet presAssocID="{8B45FEA4-7D3A-487A-B6BC-ECB844EB329B}" presName="accentRepeatNode" presStyleLbl="solidAlignAcc1" presStyleIdx="6" presStyleCnt="24"/>
      <dgm:spPr/>
    </dgm:pt>
    <dgm:pt modelId="{6903DC59-05A4-43E3-9BCD-6187C349922D}" type="pres">
      <dgm:prSet presAssocID="{023AFFF3-F472-4660-B078-101DB20015E6}" presName="image4" presStyleCnt="0"/>
      <dgm:spPr/>
    </dgm:pt>
    <dgm:pt modelId="{62262FC0-9C99-48C2-BFB0-230E070F8C53}" type="pres">
      <dgm:prSet presAssocID="{023AFFF3-F472-4660-B078-101DB20015E6}" presName="imageRepeatNode" presStyleLbl="alignAcc1" presStyleIdx="3" presStyleCnt="12"/>
      <dgm:spPr/>
    </dgm:pt>
    <dgm:pt modelId="{4D14C1A3-C005-4F5D-B89A-CBCEBB96644F}" type="pres">
      <dgm:prSet presAssocID="{023AFFF3-F472-4660-B078-101DB20015E6}" presName="imageaccent4" presStyleCnt="0"/>
      <dgm:spPr/>
    </dgm:pt>
    <dgm:pt modelId="{27F92BA6-8498-4F31-AF12-08E4CAF3E890}" type="pres">
      <dgm:prSet presAssocID="{023AFFF3-F472-4660-B078-101DB20015E6}" presName="accentRepeatNode" presStyleLbl="solidAlignAcc1" presStyleIdx="7" presStyleCnt="24"/>
      <dgm:spPr/>
    </dgm:pt>
    <dgm:pt modelId="{0051D58B-1A3D-4600-9E98-7392C2835935}" type="pres">
      <dgm:prSet presAssocID="{F158C77F-94C9-A147-91E8-A3B6DF935291}" presName="text5" presStyleCnt="0"/>
      <dgm:spPr/>
    </dgm:pt>
    <dgm:pt modelId="{B43E406C-9492-E84D-A5D9-6E1E0CD8EC39}" type="pres">
      <dgm:prSet presAssocID="{F158C77F-94C9-A147-91E8-A3B6DF935291}" presName="textRepeatNode" presStyleLbl="alignNode1" presStyleIdx="4" presStyleCnt="12" custScaleY="106227">
        <dgm:presLayoutVars>
          <dgm:chMax val="0"/>
          <dgm:chPref val="0"/>
          <dgm:bulletEnabled val="1"/>
        </dgm:presLayoutVars>
      </dgm:prSet>
      <dgm:spPr/>
    </dgm:pt>
    <dgm:pt modelId="{FB57FA5B-5E02-44CB-BD34-F3ACCD70AC5F}" type="pres">
      <dgm:prSet presAssocID="{F158C77F-94C9-A147-91E8-A3B6DF935291}" presName="textaccent5" presStyleCnt="0"/>
      <dgm:spPr/>
    </dgm:pt>
    <dgm:pt modelId="{D16A131E-C484-DF44-8C00-D93611990DC1}" type="pres">
      <dgm:prSet presAssocID="{F158C77F-94C9-A147-91E8-A3B6DF935291}" presName="accentRepeatNode" presStyleLbl="solidAlignAcc1" presStyleIdx="8" presStyleCnt="24"/>
      <dgm:spPr/>
    </dgm:pt>
    <dgm:pt modelId="{14374776-0D6A-4196-98EB-400280F722F7}" type="pres">
      <dgm:prSet presAssocID="{A45C4AEF-67BF-3E4B-9B3F-0A7B4A14AF4B}" presName="image5" presStyleCnt="0"/>
      <dgm:spPr/>
    </dgm:pt>
    <dgm:pt modelId="{EEAAC74A-9C7E-0248-AFA7-C22F2CC74CD2}" type="pres">
      <dgm:prSet presAssocID="{A45C4AEF-67BF-3E4B-9B3F-0A7B4A14AF4B}" presName="imageRepeatNode" presStyleLbl="alignAcc1" presStyleIdx="4" presStyleCnt="12"/>
      <dgm:spPr/>
    </dgm:pt>
    <dgm:pt modelId="{439696B3-6D3F-4D56-9742-F363AC18C227}" type="pres">
      <dgm:prSet presAssocID="{A45C4AEF-67BF-3E4B-9B3F-0A7B4A14AF4B}" presName="imageaccent5" presStyleCnt="0"/>
      <dgm:spPr/>
    </dgm:pt>
    <dgm:pt modelId="{1F7CF6CD-0986-0C4D-858D-A0FB62211811}" type="pres">
      <dgm:prSet presAssocID="{A45C4AEF-67BF-3E4B-9B3F-0A7B4A14AF4B}" presName="accentRepeatNode" presStyleLbl="solidAlignAcc1" presStyleIdx="9" presStyleCnt="24"/>
      <dgm:spPr/>
    </dgm:pt>
    <dgm:pt modelId="{0B51D22F-D11C-4920-84FD-BBB7157BA68E}" type="pres">
      <dgm:prSet presAssocID="{3973F765-30CE-7445-A87A-DD3DD7A21DD3}" presName="text6" presStyleCnt="0"/>
      <dgm:spPr/>
    </dgm:pt>
    <dgm:pt modelId="{5F29E7A8-6C09-D64C-B9D5-62816051C3BE}" type="pres">
      <dgm:prSet presAssocID="{3973F765-30CE-7445-A87A-DD3DD7A21DD3}" presName="textRepeatNode" presStyleLbl="alignNode1" presStyleIdx="5" presStyleCnt="12">
        <dgm:presLayoutVars>
          <dgm:chMax val="0"/>
          <dgm:chPref val="0"/>
          <dgm:bulletEnabled val="1"/>
        </dgm:presLayoutVars>
      </dgm:prSet>
      <dgm:spPr/>
    </dgm:pt>
    <dgm:pt modelId="{CD7CB652-1161-4DF8-A22E-03D21D25434E}" type="pres">
      <dgm:prSet presAssocID="{3973F765-30CE-7445-A87A-DD3DD7A21DD3}" presName="textaccent6" presStyleCnt="0"/>
      <dgm:spPr/>
    </dgm:pt>
    <dgm:pt modelId="{DCC59B8B-10B7-574D-9D90-0E6D7DDAB0B4}" type="pres">
      <dgm:prSet presAssocID="{3973F765-30CE-7445-A87A-DD3DD7A21DD3}" presName="accentRepeatNode" presStyleLbl="solidAlignAcc1" presStyleIdx="10" presStyleCnt="24"/>
      <dgm:spPr/>
    </dgm:pt>
    <dgm:pt modelId="{EF9256D4-45AC-4536-A282-A2D24B74972A}" type="pres">
      <dgm:prSet presAssocID="{11B9F2A4-6B84-CF44-86FA-DC78A0B4C581}" presName="image6" presStyleCnt="0"/>
      <dgm:spPr/>
    </dgm:pt>
    <dgm:pt modelId="{159B8DD9-CE89-254F-8316-E389831FF5F9}" type="pres">
      <dgm:prSet presAssocID="{11B9F2A4-6B84-CF44-86FA-DC78A0B4C581}" presName="imageRepeatNode" presStyleLbl="alignAcc1" presStyleIdx="5" presStyleCnt="12"/>
      <dgm:spPr/>
    </dgm:pt>
    <dgm:pt modelId="{9F1162FE-FE7A-4C73-9CFB-F2D0288EF4F1}" type="pres">
      <dgm:prSet presAssocID="{11B9F2A4-6B84-CF44-86FA-DC78A0B4C581}" presName="imageaccent6" presStyleCnt="0"/>
      <dgm:spPr/>
    </dgm:pt>
    <dgm:pt modelId="{2F7EA06A-630F-004E-B661-3617D490543E}" type="pres">
      <dgm:prSet presAssocID="{11B9F2A4-6B84-CF44-86FA-DC78A0B4C581}" presName="accentRepeatNode" presStyleLbl="solidAlignAcc1" presStyleIdx="11" presStyleCnt="24"/>
      <dgm:spPr/>
    </dgm:pt>
    <dgm:pt modelId="{518243DC-400F-4BF8-9233-D40A826439BA}" type="pres">
      <dgm:prSet presAssocID="{466E31B2-CB85-3644-B907-371E7C9B2B91}" presName="text7" presStyleCnt="0"/>
      <dgm:spPr/>
    </dgm:pt>
    <dgm:pt modelId="{1AA84792-5DE2-EB4A-9580-A19D9BCA3FFA}" type="pres">
      <dgm:prSet presAssocID="{466E31B2-CB85-3644-B907-371E7C9B2B91}" presName="textRepeatNode" presStyleLbl="alignNode1" presStyleIdx="6" presStyleCnt="12">
        <dgm:presLayoutVars>
          <dgm:chMax val="0"/>
          <dgm:chPref val="0"/>
          <dgm:bulletEnabled val="1"/>
        </dgm:presLayoutVars>
      </dgm:prSet>
      <dgm:spPr/>
    </dgm:pt>
    <dgm:pt modelId="{FA4381DA-CD8F-4C88-8780-E113828054E5}" type="pres">
      <dgm:prSet presAssocID="{466E31B2-CB85-3644-B907-371E7C9B2B91}" presName="textaccent7" presStyleCnt="0"/>
      <dgm:spPr/>
    </dgm:pt>
    <dgm:pt modelId="{21AFE4FE-164A-B245-A104-13334A55CB60}" type="pres">
      <dgm:prSet presAssocID="{466E31B2-CB85-3644-B907-371E7C9B2B91}" presName="accentRepeatNode" presStyleLbl="solidAlignAcc1" presStyleIdx="12" presStyleCnt="24"/>
      <dgm:spPr/>
    </dgm:pt>
    <dgm:pt modelId="{FC28F27D-C69D-4646-8748-FA455D26AF37}" type="pres">
      <dgm:prSet presAssocID="{2A36E096-BF52-F940-9DEB-A71E4D90BC39}" presName="image7" presStyleCnt="0"/>
      <dgm:spPr/>
    </dgm:pt>
    <dgm:pt modelId="{48B0B9F7-7659-0D41-BE86-EB0D681AFBC9}" type="pres">
      <dgm:prSet presAssocID="{2A36E096-BF52-F940-9DEB-A71E4D90BC39}" presName="imageRepeatNode" presStyleLbl="alignAcc1" presStyleIdx="6" presStyleCnt="12"/>
      <dgm:spPr/>
    </dgm:pt>
    <dgm:pt modelId="{32EA95AF-89EA-4509-B3D4-4B84B1FAB6C2}" type="pres">
      <dgm:prSet presAssocID="{2A36E096-BF52-F940-9DEB-A71E4D90BC39}" presName="imageaccent7" presStyleCnt="0"/>
      <dgm:spPr/>
    </dgm:pt>
    <dgm:pt modelId="{A5BF571C-4B8B-8140-816E-A08380EF4B59}" type="pres">
      <dgm:prSet presAssocID="{2A36E096-BF52-F940-9DEB-A71E4D90BC39}" presName="accentRepeatNode" presStyleLbl="solidAlignAcc1" presStyleIdx="13" presStyleCnt="24"/>
      <dgm:spPr/>
    </dgm:pt>
    <dgm:pt modelId="{0E951928-9D3C-4A5D-8512-B9F9597AF1F7}" type="pres">
      <dgm:prSet presAssocID="{DA435FB5-8E6A-3042-9FED-E29770CA3126}" presName="text8" presStyleCnt="0"/>
      <dgm:spPr/>
    </dgm:pt>
    <dgm:pt modelId="{F4162BCE-79BD-AE4E-9B04-537C84A7459C}" type="pres">
      <dgm:prSet presAssocID="{DA435FB5-8E6A-3042-9FED-E29770CA3126}" presName="textRepeatNode" presStyleLbl="alignNode1" presStyleIdx="7" presStyleCnt="12">
        <dgm:presLayoutVars>
          <dgm:chMax val="0"/>
          <dgm:chPref val="0"/>
          <dgm:bulletEnabled val="1"/>
        </dgm:presLayoutVars>
      </dgm:prSet>
      <dgm:spPr/>
    </dgm:pt>
    <dgm:pt modelId="{F63EFE6E-380D-43E7-8EB9-68AA3C7BA6FB}" type="pres">
      <dgm:prSet presAssocID="{DA435FB5-8E6A-3042-9FED-E29770CA3126}" presName="textaccent8" presStyleCnt="0"/>
      <dgm:spPr/>
    </dgm:pt>
    <dgm:pt modelId="{CA10D83A-871D-194F-9606-6DEEDC631582}" type="pres">
      <dgm:prSet presAssocID="{DA435FB5-8E6A-3042-9FED-E29770CA3126}" presName="accentRepeatNode" presStyleLbl="solidAlignAcc1" presStyleIdx="14" presStyleCnt="24"/>
      <dgm:spPr/>
    </dgm:pt>
    <dgm:pt modelId="{8B44F0C8-3F45-4CD9-A30C-A93C98EAF217}" type="pres">
      <dgm:prSet presAssocID="{F6F8A37E-644A-B141-B938-34FC688A584C}" presName="image8" presStyleCnt="0"/>
      <dgm:spPr/>
    </dgm:pt>
    <dgm:pt modelId="{692F26F7-D7A5-7043-8326-1CF664CF2891}" type="pres">
      <dgm:prSet presAssocID="{F6F8A37E-644A-B141-B938-34FC688A584C}" presName="imageRepeatNode" presStyleLbl="alignAcc1" presStyleIdx="7" presStyleCnt="12"/>
      <dgm:spPr/>
    </dgm:pt>
    <dgm:pt modelId="{73BF832B-6594-4F7D-99CC-DFD8B0381EA0}" type="pres">
      <dgm:prSet presAssocID="{F6F8A37E-644A-B141-B938-34FC688A584C}" presName="imageaccent8" presStyleCnt="0"/>
      <dgm:spPr/>
    </dgm:pt>
    <dgm:pt modelId="{CE9A6ADF-FEF5-9445-81F4-2F018A63B26F}" type="pres">
      <dgm:prSet presAssocID="{F6F8A37E-644A-B141-B938-34FC688A584C}" presName="accentRepeatNode" presStyleLbl="solidAlignAcc1" presStyleIdx="15" presStyleCnt="24"/>
      <dgm:spPr/>
    </dgm:pt>
    <dgm:pt modelId="{72EE5508-D13D-4342-9B46-BC259D6B55E4}" type="pres">
      <dgm:prSet presAssocID="{AB663B66-904E-8449-BEF4-C4C26E19CF70}" presName="text9" presStyleCnt="0"/>
      <dgm:spPr/>
    </dgm:pt>
    <dgm:pt modelId="{C1503F2B-75C9-1448-A693-5624D92B0441}" type="pres">
      <dgm:prSet presAssocID="{AB663B66-904E-8449-BEF4-C4C26E19CF70}" presName="textRepeatNode" presStyleLbl="alignNode1" presStyleIdx="8" presStyleCnt="12">
        <dgm:presLayoutVars>
          <dgm:chMax val="0"/>
          <dgm:chPref val="0"/>
          <dgm:bulletEnabled val="1"/>
        </dgm:presLayoutVars>
      </dgm:prSet>
      <dgm:spPr/>
    </dgm:pt>
    <dgm:pt modelId="{9D85C7FC-6261-4CB9-B0E0-D4EBFBEA42F9}" type="pres">
      <dgm:prSet presAssocID="{AB663B66-904E-8449-BEF4-C4C26E19CF70}" presName="textaccent9" presStyleCnt="0"/>
      <dgm:spPr/>
    </dgm:pt>
    <dgm:pt modelId="{4438D00B-6E18-1147-9725-276FE0B8DB29}" type="pres">
      <dgm:prSet presAssocID="{AB663B66-904E-8449-BEF4-C4C26E19CF70}" presName="accentRepeatNode" presStyleLbl="solidAlignAcc1" presStyleIdx="16" presStyleCnt="24"/>
      <dgm:spPr/>
    </dgm:pt>
    <dgm:pt modelId="{589BD048-B169-472E-BD4F-A20D5B37C6C4}" type="pres">
      <dgm:prSet presAssocID="{77C9C3BD-B633-8043-859A-29ADBC158D85}" presName="image9" presStyleCnt="0"/>
      <dgm:spPr/>
    </dgm:pt>
    <dgm:pt modelId="{00E63942-127C-BE4C-BA29-D9488C5646F6}" type="pres">
      <dgm:prSet presAssocID="{77C9C3BD-B633-8043-859A-29ADBC158D85}" presName="imageRepeatNode" presStyleLbl="alignAcc1" presStyleIdx="8" presStyleCnt="12"/>
      <dgm:spPr/>
    </dgm:pt>
    <dgm:pt modelId="{5DEE7D9B-10C4-44B7-91E7-AA92F6EFCCBE}" type="pres">
      <dgm:prSet presAssocID="{77C9C3BD-B633-8043-859A-29ADBC158D85}" presName="imageaccent9" presStyleCnt="0"/>
      <dgm:spPr/>
    </dgm:pt>
    <dgm:pt modelId="{D0D09D83-0E24-624B-A0C8-82C25F28FAC9}" type="pres">
      <dgm:prSet presAssocID="{77C9C3BD-B633-8043-859A-29ADBC158D85}" presName="accentRepeatNode" presStyleLbl="solidAlignAcc1" presStyleIdx="17" presStyleCnt="24"/>
      <dgm:spPr/>
    </dgm:pt>
    <dgm:pt modelId="{851A7D8C-1A77-49C7-8BC7-FFC083F49C28}" type="pres">
      <dgm:prSet presAssocID="{4367E5C1-9BF7-2747-AF4A-C94AE9AAD43A}" presName="text10" presStyleCnt="0"/>
      <dgm:spPr/>
    </dgm:pt>
    <dgm:pt modelId="{6A08E96F-DF81-2643-B9FF-015F496C9175}" type="pres">
      <dgm:prSet presAssocID="{4367E5C1-9BF7-2747-AF4A-C94AE9AAD43A}" presName="textRepeatNode" presStyleLbl="alignNode1" presStyleIdx="9" presStyleCnt="12">
        <dgm:presLayoutVars>
          <dgm:chMax val="0"/>
          <dgm:chPref val="0"/>
          <dgm:bulletEnabled val="1"/>
        </dgm:presLayoutVars>
      </dgm:prSet>
      <dgm:spPr/>
    </dgm:pt>
    <dgm:pt modelId="{CEF93F30-89AF-4FCB-B0C6-C132197CE87D}" type="pres">
      <dgm:prSet presAssocID="{4367E5C1-9BF7-2747-AF4A-C94AE9AAD43A}" presName="textaccent10" presStyleCnt="0"/>
      <dgm:spPr/>
    </dgm:pt>
    <dgm:pt modelId="{21BFFBB8-96EA-0C42-B2F5-FCEF9F392122}" type="pres">
      <dgm:prSet presAssocID="{4367E5C1-9BF7-2747-AF4A-C94AE9AAD43A}" presName="accentRepeatNode" presStyleLbl="solidAlignAcc1" presStyleIdx="18" presStyleCnt="24"/>
      <dgm:spPr/>
    </dgm:pt>
    <dgm:pt modelId="{2A76DF79-4E75-4F97-B44F-0BA450265349}" type="pres">
      <dgm:prSet presAssocID="{CEA0A101-2429-774A-9ECB-C006F508140F}" presName="image10" presStyleCnt="0"/>
      <dgm:spPr/>
    </dgm:pt>
    <dgm:pt modelId="{0E477F30-43C3-A646-ADD1-11E05E940FA2}" type="pres">
      <dgm:prSet presAssocID="{CEA0A101-2429-774A-9ECB-C006F508140F}" presName="imageRepeatNode" presStyleLbl="alignAcc1" presStyleIdx="9" presStyleCnt="12"/>
      <dgm:spPr/>
    </dgm:pt>
    <dgm:pt modelId="{C263195E-2C5F-401C-B14F-31F4D5DC2B06}" type="pres">
      <dgm:prSet presAssocID="{CEA0A101-2429-774A-9ECB-C006F508140F}" presName="imageaccent10" presStyleCnt="0"/>
      <dgm:spPr/>
    </dgm:pt>
    <dgm:pt modelId="{773FC814-C71F-FF47-B04E-6B9B52BBF496}" type="pres">
      <dgm:prSet presAssocID="{CEA0A101-2429-774A-9ECB-C006F508140F}" presName="accentRepeatNode" presStyleLbl="solidAlignAcc1" presStyleIdx="19" presStyleCnt="24"/>
      <dgm:spPr/>
    </dgm:pt>
    <dgm:pt modelId="{FFEDE159-90CD-40B5-AE02-DDA3CCCEB2AD}" type="pres">
      <dgm:prSet presAssocID="{30946A16-ECDF-9C43-97B2-A9764A83F6AE}" presName="text11" presStyleCnt="0"/>
      <dgm:spPr/>
    </dgm:pt>
    <dgm:pt modelId="{A6A67C65-032D-124A-8AB7-A7FB72BEBD2D}" type="pres">
      <dgm:prSet presAssocID="{30946A16-ECDF-9C43-97B2-A9764A83F6AE}" presName="textRepeatNode" presStyleLbl="alignNode1" presStyleIdx="10" presStyleCnt="12">
        <dgm:presLayoutVars>
          <dgm:chMax val="0"/>
          <dgm:chPref val="0"/>
          <dgm:bulletEnabled val="1"/>
        </dgm:presLayoutVars>
      </dgm:prSet>
      <dgm:spPr/>
    </dgm:pt>
    <dgm:pt modelId="{820546C6-E657-4BFB-8BDE-860E96DB7F3F}" type="pres">
      <dgm:prSet presAssocID="{30946A16-ECDF-9C43-97B2-A9764A83F6AE}" presName="textaccent11" presStyleCnt="0"/>
      <dgm:spPr/>
    </dgm:pt>
    <dgm:pt modelId="{26CD9D1C-6FFA-EA49-9DD9-505EB00C484B}" type="pres">
      <dgm:prSet presAssocID="{30946A16-ECDF-9C43-97B2-A9764A83F6AE}" presName="accentRepeatNode" presStyleLbl="solidAlignAcc1" presStyleIdx="20" presStyleCnt="24"/>
      <dgm:spPr/>
    </dgm:pt>
    <dgm:pt modelId="{64BF17E7-8B65-4AF8-AC89-AFED85BC3DC4}" type="pres">
      <dgm:prSet presAssocID="{B7DD23EF-75E8-8944-A49E-2DD10BB62BB6}" presName="image11" presStyleCnt="0"/>
      <dgm:spPr/>
    </dgm:pt>
    <dgm:pt modelId="{FD5DBE59-A388-3347-8BFB-6DC64755F2AE}" type="pres">
      <dgm:prSet presAssocID="{B7DD23EF-75E8-8944-A49E-2DD10BB62BB6}" presName="imageRepeatNode" presStyleLbl="alignAcc1" presStyleIdx="10" presStyleCnt="12"/>
      <dgm:spPr/>
    </dgm:pt>
    <dgm:pt modelId="{4CACB6E3-4FF0-496A-A2C5-B1514D753AFB}" type="pres">
      <dgm:prSet presAssocID="{B7DD23EF-75E8-8944-A49E-2DD10BB62BB6}" presName="imageaccent11" presStyleCnt="0"/>
      <dgm:spPr/>
    </dgm:pt>
    <dgm:pt modelId="{BCB7BB39-B329-424B-AB48-62D6B8D1A117}" type="pres">
      <dgm:prSet presAssocID="{B7DD23EF-75E8-8944-A49E-2DD10BB62BB6}" presName="accentRepeatNode" presStyleLbl="solidAlignAcc1" presStyleIdx="21" presStyleCnt="24"/>
      <dgm:spPr/>
    </dgm:pt>
    <dgm:pt modelId="{88211473-4A7F-448B-91E9-105D3ED756D5}" type="pres">
      <dgm:prSet presAssocID="{B882815D-1FF3-3D43-BDD9-9D5C1896C0B7}" presName="text12" presStyleCnt="0"/>
      <dgm:spPr/>
    </dgm:pt>
    <dgm:pt modelId="{43DEC39B-2147-2049-9D4F-B80D3F98543C}" type="pres">
      <dgm:prSet presAssocID="{B882815D-1FF3-3D43-BDD9-9D5C1896C0B7}" presName="textRepeatNode" presStyleLbl="alignNode1" presStyleIdx="11" presStyleCnt="12">
        <dgm:presLayoutVars>
          <dgm:chMax val="0"/>
          <dgm:chPref val="0"/>
          <dgm:bulletEnabled val="1"/>
        </dgm:presLayoutVars>
      </dgm:prSet>
      <dgm:spPr/>
    </dgm:pt>
    <dgm:pt modelId="{28C26E06-5445-4DC0-83E0-2FAD703AAB0A}" type="pres">
      <dgm:prSet presAssocID="{B882815D-1FF3-3D43-BDD9-9D5C1896C0B7}" presName="textaccent12" presStyleCnt="0"/>
      <dgm:spPr/>
    </dgm:pt>
    <dgm:pt modelId="{E091B2F7-248B-EE4F-96EB-3262417FCB2D}" type="pres">
      <dgm:prSet presAssocID="{B882815D-1FF3-3D43-BDD9-9D5C1896C0B7}" presName="accentRepeatNode" presStyleLbl="solidAlignAcc1" presStyleIdx="22" presStyleCnt="24"/>
      <dgm:spPr/>
    </dgm:pt>
    <dgm:pt modelId="{03AD436D-6A8F-4722-8519-454B6A0C423D}" type="pres">
      <dgm:prSet presAssocID="{B217C613-1EB3-5E42-A694-7B0E79A032FA}" presName="image12" presStyleCnt="0"/>
      <dgm:spPr/>
    </dgm:pt>
    <dgm:pt modelId="{31724662-0322-AB45-8877-655FF56AADB0}" type="pres">
      <dgm:prSet presAssocID="{B217C613-1EB3-5E42-A694-7B0E79A032FA}" presName="imageRepeatNode" presStyleLbl="alignAcc1" presStyleIdx="11" presStyleCnt="12"/>
      <dgm:spPr/>
    </dgm:pt>
    <dgm:pt modelId="{E2583AF9-F72A-4873-AAE2-9AFDD40DDF59}" type="pres">
      <dgm:prSet presAssocID="{B217C613-1EB3-5E42-A694-7B0E79A032FA}" presName="imageaccent12" presStyleCnt="0"/>
      <dgm:spPr/>
    </dgm:pt>
    <dgm:pt modelId="{C1E1F9A2-A1DF-7343-8C2F-625CA15B659A}" type="pres">
      <dgm:prSet presAssocID="{B217C613-1EB3-5E42-A694-7B0E79A032FA}" presName="accentRepeatNode" presStyleLbl="solidAlignAcc1" presStyleIdx="23" presStyleCnt="24"/>
      <dgm:spPr/>
    </dgm:pt>
  </dgm:ptLst>
  <dgm:cxnLst>
    <dgm:cxn modelId="{3A799A03-A39C-4B56-89F7-6D3D13BD6ECD}" type="presOf" srcId="{B882815D-1FF3-3D43-BDD9-9D5C1896C0B7}" destId="{43DEC39B-2147-2049-9D4F-B80D3F98543C}" srcOrd="0" destOrd="0" presId="urn:microsoft.com/office/officeart/2008/layout/HexagonCluster"/>
    <dgm:cxn modelId="{D6BFEB04-640C-BD4E-8F4D-84EEE6288FCF}" srcId="{69CBC5C6-C47D-604D-A0CE-618A422ACAC0}" destId="{11B951B7-0EFA-3247-AB66-7663D120194F}" srcOrd="2" destOrd="0" parTransId="{F75B31E2-D7DE-4D4B-A5A0-1A95BA950EBF}" sibTransId="{A47F0F31-D50B-BD45-AB91-6B303CC9C79B}"/>
    <dgm:cxn modelId="{158A2008-9999-40D9-85D0-B60080F34500}" type="presOf" srcId="{77C9C3BD-B633-8043-859A-29ADBC158D85}" destId="{00E63942-127C-BE4C-BA29-D9488C5646F6}" srcOrd="0" destOrd="0" presId="urn:microsoft.com/office/officeart/2008/layout/HexagonCluster"/>
    <dgm:cxn modelId="{62582B0F-B982-49AA-82E1-E743136708DD}" type="presOf" srcId="{B217C613-1EB3-5E42-A694-7B0E79A032FA}" destId="{31724662-0322-AB45-8877-655FF56AADB0}" srcOrd="0" destOrd="0" presId="urn:microsoft.com/office/officeart/2008/layout/HexagonCluster"/>
    <dgm:cxn modelId="{7DC50115-E492-4416-92C2-CAEB02CDD01E}" type="presOf" srcId="{8B45FEA4-7D3A-487A-B6BC-ECB844EB329B}" destId="{745294F2-A6AE-49FE-AD64-389E061A7FB8}" srcOrd="0" destOrd="0" presId="urn:microsoft.com/office/officeart/2008/layout/HexagonCluster"/>
    <dgm:cxn modelId="{55067216-6799-3442-BFDA-670E9289B086}" srcId="{69CBC5C6-C47D-604D-A0CE-618A422ACAC0}" destId="{AB663B66-904E-8449-BEF4-C4C26E19CF70}" srcOrd="8" destOrd="0" parTransId="{3A27ADE1-75E1-BF4F-9AA8-92B212F09588}" sibTransId="{77C9C3BD-B633-8043-859A-29ADBC158D85}"/>
    <dgm:cxn modelId="{CE17391D-E97F-194B-B71A-A10B63795EE2}" type="presOf" srcId="{69CBC5C6-C47D-604D-A0CE-618A422ACAC0}" destId="{963A50B6-B0E7-1C4C-82B3-811F873FE877}" srcOrd="0" destOrd="0" presId="urn:microsoft.com/office/officeart/2008/layout/HexagonCluster"/>
    <dgm:cxn modelId="{53DF1024-9533-8E4E-BFED-923DFB1DD805}" srcId="{69CBC5C6-C47D-604D-A0CE-618A422ACAC0}" destId="{DA435FB5-8E6A-3042-9FED-E29770CA3126}" srcOrd="7" destOrd="0" parTransId="{750AE153-C54E-E041-BEB5-F3AB58939CC4}" sibTransId="{F6F8A37E-644A-B141-B938-34FC688A584C}"/>
    <dgm:cxn modelId="{080E972B-91AA-43B3-A66C-E97F80DADACB}" type="presOf" srcId="{4367E5C1-9BF7-2747-AF4A-C94AE9AAD43A}" destId="{6A08E96F-DF81-2643-B9FF-015F496C9175}" srcOrd="0" destOrd="0" presId="urn:microsoft.com/office/officeart/2008/layout/HexagonCluster"/>
    <dgm:cxn modelId="{02DD3343-1FC8-41B3-B616-095FA7C880E8}" type="presOf" srcId="{DA435FB5-8E6A-3042-9FED-E29770CA3126}" destId="{F4162BCE-79BD-AE4E-9B04-537C84A7459C}" srcOrd="0" destOrd="0" presId="urn:microsoft.com/office/officeart/2008/layout/HexagonCluster"/>
    <dgm:cxn modelId="{6D6A7669-CD33-4EDE-AEE0-89E8F4121019}" type="presOf" srcId="{30946A16-ECDF-9C43-97B2-A9764A83F6AE}" destId="{A6A67C65-032D-124A-8AB7-A7FB72BEBD2D}" srcOrd="0" destOrd="0" presId="urn:microsoft.com/office/officeart/2008/layout/HexagonCluster"/>
    <dgm:cxn modelId="{7476FA6B-5752-4D40-8110-023A7F36DB44}" type="presOf" srcId="{023AFFF3-F472-4660-B078-101DB20015E6}" destId="{62262FC0-9C99-48C2-BFB0-230E070F8C53}" srcOrd="0" destOrd="0" presId="urn:microsoft.com/office/officeart/2008/layout/HexagonCluster"/>
    <dgm:cxn modelId="{E78D0E4D-CC2D-42F3-835A-3422654E733E}" type="presOf" srcId="{F6F8A37E-644A-B141-B938-34FC688A584C}" destId="{692F26F7-D7A5-7043-8326-1CF664CF2891}" srcOrd="0" destOrd="0" presId="urn:microsoft.com/office/officeart/2008/layout/HexagonCluster"/>
    <dgm:cxn modelId="{780D826E-6724-694D-A7DC-29125C8ADDC0}" srcId="{69CBC5C6-C47D-604D-A0CE-618A422ACAC0}" destId="{B882815D-1FF3-3D43-BDD9-9D5C1896C0B7}" srcOrd="11" destOrd="0" parTransId="{DC4FEADC-AED4-DA4E-AE8C-0974997D2D01}" sibTransId="{B217C613-1EB3-5E42-A694-7B0E79A032FA}"/>
    <dgm:cxn modelId="{BA671651-B636-492B-AE87-C40C5B2953B7}" type="presOf" srcId="{11B9F2A4-6B84-CF44-86FA-DC78A0B4C581}" destId="{159B8DD9-CE89-254F-8316-E389831FF5F9}" srcOrd="0" destOrd="0" presId="urn:microsoft.com/office/officeart/2008/layout/HexagonCluster"/>
    <dgm:cxn modelId="{2F58CD74-5F0F-6C4A-B5F9-ED33B0283771}" srcId="{69CBC5C6-C47D-604D-A0CE-618A422ACAC0}" destId="{3973F765-30CE-7445-A87A-DD3DD7A21DD3}" srcOrd="5" destOrd="0" parTransId="{B740F2C5-AB66-A145-9122-74CA0FE7D929}" sibTransId="{11B9F2A4-6B84-CF44-86FA-DC78A0B4C581}"/>
    <dgm:cxn modelId="{1AB51C75-F8E1-4E59-ADB7-171D7AB74446}" type="presOf" srcId="{A47F0F31-D50B-BD45-AB91-6B303CC9C79B}" destId="{073F087D-D5EB-6949-AFE4-09D5A2DC6586}" srcOrd="0" destOrd="0" presId="urn:microsoft.com/office/officeart/2008/layout/HexagonCluster"/>
    <dgm:cxn modelId="{84406A75-4C42-4F40-9A03-499F9BEA5205}" type="presOf" srcId="{A45C4AEF-67BF-3E4B-9B3F-0A7B4A14AF4B}" destId="{EEAAC74A-9C7E-0248-AFA7-C22F2CC74CD2}" srcOrd="0" destOrd="0" presId="urn:microsoft.com/office/officeart/2008/layout/HexagonCluster"/>
    <dgm:cxn modelId="{B34A5575-C1B6-420A-A670-474848B62D98}" srcId="{69CBC5C6-C47D-604D-A0CE-618A422ACAC0}" destId="{8B45FEA4-7D3A-487A-B6BC-ECB844EB329B}" srcOrd="3" destOrd="0" parTransId="{6F05BA8A-6CAC-467D-9436-69950BD0F269}" sibTransId="{023AFFF3-F472-4660-B078-101DB20015E6}"/>
    <dgm:cxn modelId="{BB9C8F57-FBFB-8342-BB76-C3CC49A1A43C}" srcId="{69CBC5C6-C47D-604D-A0CE-618A422ACAC0}" destId="{F158C77F-94C9-A147-91E8-A3B6DF935291}" srcOrd="4" destOrd="0" parTransId="{F7C78417-F34F-D346-9C53-E34E37A8EBDD}" sibTransId="{A45C4AEF-67BF-3E4B-9B3F-0A7B4A14AF4B}"/>
    <dgm:cxn modelId="{E9C58A85-02AD-45C9-8EB7-AC4BC5A88F40}" type="presOf" srcId="{85492CC1-457E-2D43-B888-7A059B1D623A}" destId="{5A853145-AD23-2943-83D1-E8492C6B4926}" srcOrd="0" destOrd="0" presId="urn:microsoft.com/office/officeart/2008/layout/HexagonCluster"/>
    <dgm:cxn modelId="{F6026094-1660-4CE8-8757-A774FA541BB4}" type="presOf" srcId="{B00675A9-853D-D141-BD67-2E084BBDCEF0}" destId="{D9F986AB-B769-DE49-9AA5-F54C69693B1A}" srcOrd="0" destOrd="0" presId="urn:microsoft.com/office/officeart/2008/layout/HexagonCluster"/>
    <dgm:cxn modelId="{7221259F-D666-4B39-BF0E-B0216A60A69A}" type="presOf" srcId="{CEA0A101-2429-774A-9ECB-C006F508140F}" destId="{0E477F30-43C3-A646-ADD1-11E05E940FA2}" srcOrd="0" destOrd="0" presId="urn:microsoft.com/office/officeart/2008/layout/HexagonCluster"/>
    <dgm:cxn modelId="{FC84D5A3-E336-496F-872D-6DE4479CFF51}" type="presOf" srcId="{B234A50B-03A4-6342-B219-2788977D78A9}" destId="{ED487DBF-61F4-A54A-9BCE-2430F9491FB2}" srcOrd="0" destOrd="0" presId="urn:microsoft.com/office/officeart/2008/layout/HexagonCluster"/>
    <dgm:cxn modelId="{E91CECA7-E53D-BA41-8995-54341D8036AF}" srcId="{69CBC5C6-C47D-604D-A0CE-618A422ACAC0}" destId="{4367E5C1-9BF7-2747-AF4A-C94AE9AAD43A}" srcOrd="9" destOrd="0" parTransId="{7544C642-6D8E-A549-9827-28AB6044E5ED}" sibTransId="{CEA0A101-2429-774A-9ECB-C006F508140F}"/>
    <dgm:cxn modelId="{A8A576AF-7474-409C-920E-54B808F903A1}" type="presOf" srcId="{AB663B66-904E-8449-BEF4-C4C26E19CF70}" destId="{C1503F2B-75C9-1448-A693-5624D92B0441}" srcOrd="0" destOrd="0" presId="urn:microsoft.com/office/officeart/2008/layout/HexagonCluster"/>
    <dgm:cxn modelId="{0184B4AF-4506-FC4B-975E-E53D264FF558}" srcId="{69CBC5C6-C47D-604D-A0CE-618A422ACAC0}" destId="{81A158F6-7F50-324F-9139-3A4EE388EEBC}" srcOrd="0" destOrd="0" parTransId="{DC660B82-5E71-0C4E-A6C6-BEE71DE635AA}" sibTransId="{B234A50B-03A4-6342-B219-2788977D78A9}"/>
    <dgm:cxn modelId="{FD892EB3-B4E3-BF4C-8642-898FB12607CC}" srcId="{69CBC5C6-C47D-604D-A0CE-618A422ACAC0}" destId="{30946A16-ECDF-9C43-97B2-A9764A83F6AE}" srcOrd="10" destOrd="0" parTransId="{D2D07B23-DCF8-8041-9D5D-92B029E22750}" sibTransId="{B7DD23EF-75E8-8944-A49E-2DD10BB62BB6}"/>
    <dgm:cxn modelId="{11DBBAB6-05FE-4DF3-B364-884BC5AD9661}" type="presOf" srcId="{81A158F6-7F50-324F-9139-3A4EE388EEBC}" destId="{A5124509-1B9D-F840-85B2-8B0ADE540B97}" srcOrd="0" destOrd="0" presId="urn:microsoft.com/office/officeart/2008/layout/HexagonCluster"/>
    <dgm:cxn modelId="{1F12EDB7-306F-455A-BA3E-5870A5B404F8}" type="presOf" srcId="{11B951B7-0EFA-3247-AB66-7663D120194F}" destId="{7832D882-E665-A14B-BEA0-C38D5A20BA1C}" srcOrd="0" destOrd="0" presId="urn:microsoft.com/office/officeart/2008/layout/HexagonCluster"/>
    <dgm:cxn modelId="{021A7FBB-5D21-4252-B940-F302C1FFAAF6}" type="presOf" srcId="{F158C77F-94C9-A147-91E8-A3B6DF935291}" destId="{B43E406C-9492-E84D-A5D9-6E1E0CD8EC39}" srcOrd="0" destOrd="0" presId="urn:microsoft.com/office/officeart/2008/layout/HexagonCluster"/>
    <dgm:cxn modelId="{61DF08C3-2274-4DC2-82C8-5DBC84CB6617}" type="presOf" srcId="{2A36E096-BF52-F940-9DEB-A71E4D90BC39}" destId="{48B0B9F7-7659-0D41-BE86-EB0D681AFBC9}" srcOrd="0" destOrd="0" presId="urn:microsoft.com/office/officeart/2008/layout/HexagonCluster"/>
    <dgm:cxn modelId="{E0A7CFD5-6799-B14C-B550-02257BC38F32}" srcId="{69CBC5C6-C47D-604D-A0CE-618A422ACAC0}" destId="{85492CC1-457E-2D43-B888-7A059B1D623A}" srcOrd="1" destOrd="0" parTransId="{77F33D6F-133C-5743-BB76-6F2CF343FD72}" sibTransId="{B00675A9-853D-D141-BD67-2E084BBDCEF0}"/>
    <dgm:cxn modelId="{9064BFE3-398D-1545-AC0E-3D2AE802DCE9}" srcId="{69CBC5C6-C47D-604D-A0CE-618A422ACAC0}" destId="{466E31B2-CB85-3644-B907-371E7C9B2B91}" srcOrd="6" destOrd="0" parTransId="{1B9207A4-9C9F-A249-A5E5-D4B24067B2DF}" sibTransId="{2A36E096-BF52-F940-9DEB-A71E4D90BC39}"/>
    <dgm:cxn modelId="{6A486FE7-7521-4F9D-AADB-CB3AEDE44A93}" type="presOf" srcId="{466E31B2-CB85-3644-B907-371E7C9B2B91}" destId="{1AA84792-5DE2-EB4A-9580-A19D9BCA3FFA}" srcOrd="0" destOrd="0" presId="urn:microsoft.com/office/officeart/2008/layout/HexagonCluster"/>
    <dgm:cxn modelId="{8029DEE8-2C50-4975-AC14-99BA3BF2D85D}" type="presOf" srcId="{B7DD23EF-75E8-8944-A49E-2DD10BB62BB6}" destId="{FD5DBE59-A388-3347-8BFB-6DC64755F2AE}" srcOrd="0" destOrd="0" presId="urn:microsoft.com/office/officeart/2008/layout/HexagonCluster"/>
    <dgm:cxn modelId="{212BEEFD-544B-403F-A855-CDD965AD084F}" type="presOf" srcId="{3973F765-30CE-7445-A87A-DD3DD7A21DD3}" destId="{5F29E7A8-6C09-D64C-B9D5-62816051C3BE}" srcOrd="0" destOrd="0" presId="urn:microsoft.com/office/officeart/2008/layout/HexagonCluster"/>
    <dgm:cxn modelId="{219C0F77-5289-47CD-BA7A-5C7332D51E0F}" type="presParOf" srcId="{963A50B6-B0E7-1C4C-82B3-811F873FE877}" destId="{3B6835CF-FE0E-F346-8551-0A6980C38D68}" srcOrd="0" destOrd="0" presId="urn:microsoft.com/office/officeart/2008/layout/HexagonCluster"/>
    <dgm:cxn modelId="{E07FDBC8-BB6F-428D-9E48-A59201945C26}" type="presParOf" srcId="{3B6835CF-FE0E-F346-8551-0A6980C38D68}" destId="{A5124509-1B9D-F840-85B2-8B0ADE540B97}" srcOrd="0" destOrd="0" presId="urn:microsoft.com/office/officeart/2008/layout/HexagonCluster"/>
    <dgm:cxn modelId="{F9767EDD-6CFF-4327-8873-B75FD20E3FA3}" type="presParOf" srcId="{963A50B6-B0E7-1C4C-82B3-811F873FE877}" destId="{8746C8FA-A0AC-8047-899A-A84FEE69320F}" srcOrd="1" destOrd="0" presId="urn:microsoft.com/office/officeart/2008/layout/HexagonCluster"/>
    <dgm:cxn modelId="{2E881868-041B-4336-9438-357AF96483CA}" type="presParOf" srcId="{8746C8FA-A0AC-8047-899A-A84FEE69320F}" destId="{02641088-783B-204E-B1FE-5D8A059A06F3}" srcOrd="0" destOrd="0" presId="urn:microsoft.com/office/officeart/2008/layout/HexagonCluster"/>
    <dgm:cxn modelId="{6BD012B0-A4AF-45B9-9424-E70854FC63B1}" type="presParOf" srcId="{963A50B6-B0E7-1C4C-82B3-811F873FE877}" destId="{5497A5D5-328E-A149-AD25-8962CF78436E}" srcOrd="2" destOrd="0" presId="urn:microsoft.com/office/officeart/2008/layout/HexagonCluster"/>
    <dgm:cxn modelId="{50662ECE-6425-4F87-92D2-E0338AAFA2E1}" type="presParOf" srcId="{5497A5D5-328E-A149-AD25-8962CF78436E}" destId="{ED487DBF-61F4-A54A-9BCE-2430F9491FB2}" srcOrd="0" destOrd="0" presId="urn:microsoft.com/office/officeart/2008/layout/HexagonCluster"/>
    <dgm:cxn modelId="{579AF741-9664-4C39-A740-B6EA4C08F2E5}" type="presParOf" srcId="{963A50B6-B0E7-1C4C-82B3-811F873FE877}" destId="{5B1627CD-4DE3-8543-91DD-ECC602331C4B}" srcOrd="3" destOrd="0" presId="urn:microsoft.com/office/officeart/2008/layout/HexagonCluster"/>
    <dgm:cxn modelId="{A4AE7BDF-1739-45FC-BFE8-784A13EA9D6F}" type="presParOf" srcId="{5B1627CD-4DE3-8543-91DD-ECC602331C4B}" destId="{BB27DA38-8BD3-6746-9132-88C89C3DBB94}" srcOrd="0" destOrd="0" presId="urn:microsoft.com/office/officeart/2008/layout/HexagonCluster"/>
    <dgm:cxn modelId="{D06AFC69-DAB3-4AF3-9273-6FA0E2EF47A1}" type="presParOf" srcId="{963A50B6-B0E7-1C4C-82B3-811F873FE877}" destId="{322F1EFA-02E3-C248-9CA8-D71488597887}" srcOrd="4" destOrd="0" presId="urn:microsoft.com/office/officeart/2008/layout/HexagonCluster"/>
    <dgm:cxn modelId="{C7DF59DD-631E-459A-90A4-DE39FFB148B6}" type="presParOf" srcId="{322F1EFA-02E3-C248-9CA8-D71488597887}" destId="{5A853145-AD23-2943-83D1-E8492C6B4926}" srcOrd="0" destOrd="0" presId="urn:microsoft.com/office/officeart/2008/layout/HexagonCluster"/>
    <dgm:cxn modelId="{C0658A5D-A2DA-4602-82F6-D4948791FA70}" type="presParOf" srcId="{963A50B6-B0E7-1C4C-82B3-811F873FE877}" destId="{4618B80F-3582-5E40-B762-9D89806386FD}" srcOrd="5" destOrd="0" presId="urn:microsoft.com/office/officeart/2008/layout/HexagonCluster"/>
    <dgm:cxn modelId="{E8653AAB-3AE1-4482-9337-11A8EFBC97C8}" type="presParOf" srcId="{4618B80F-3582-5E40-B762-9D89806386FD}" destId="{DEB361B9-5F2E-6D48-B1E0-2384488E01E4}" srcOrd="0" destOrd="0" presId="urn:microsoft.com/office/officeart/2008/layout/HexagonCluster"/>
    <dgm:cxn modelId="{C6E3B7C7-05F2-4734-8EC0-FAD05195A7EB}" type="presParOf" srcId="{963A50B6-B0E7-1C4C-82B3-811F873FE877}" destId="{B3B68F4F-70B5-8244-9448-855C20CE1D2A}" srcOrd="6" destOrd="0" presId="urn:microsoft.com/office/officeart/2008/layout/HexagonCluster"/>
    <dgm:cxn modelId="{1623E0BE-E6BA-4AB6-9E5A-D90A2AF1C782}" type="presParOf" srcId="{B3B68F4F-70B5-8244-9448-855C20CE1D2A}" destId="{D9F986AB-B769-DE49-9AA5-F54C69693B1A}" srcOrd="0" destOrd="0" presId="urn:microsoft.com/office/officeart/2008/layout/HexagonCluster"/>
    <dgm:cxn modelId="{547E8D0C-8ABE-4D9D-9C30-66F45002851B}" type="presParOf" srcId="{963A50B6-B0E7-1C4C-82B3-811F873FE877}" destId="{6120E698-5225-8A46-BED6-5995141C13D0}" srcOrd="7" destOrd="0" presId="urn:microsoft.com/office/officeart/2008/layout/HexagonCluster"/>
    <dgm:cxn modelId="{5C8D5778-0465-4B92-9300-AAD3337134A1}" type="presParOf" srcId="{6120E698-5225-8A46-BED6-5995141C13D0}" destId="{BAEEDDB0-B4F0-0141-99D3-CC1B87C07E21}" srcOrd="0" destOrd="0" presId="urn:microsoft.com/office/officeart/2008/layout/HexagonCluster"/>
    <dgm:cxn modelId="{05E9AE14-26E6-4D8E-AA67-B62B141E8682}" type="presParOf" srcId="{963A50B6-B0E7-1C4C-82B3-811F873FE877}" destId="{E0616046-235E-BA4D-BC5F-D501788EE424}" srcOrd="8" destOrd="0" presId="urn:microsoft.com/office/officeart/2008/layout/HexagonCluster"/>
    <dgm:cxn modelId="{38233CCD-48B6-44F1-9800-1D35EF74F4BD}" type="presParOf" srcId="{E0616046-235E-BA4D-BC5F-D501788EE424}" destId="{7832D882-E665-A14B-BEA0-C38D5A20BA1C}" srcOrd="0" destOrd="0" presId="urn:microsoft.com/office/officeart/2008/layout/HexagonCluster"/>
    <dgm:cxn modelId="{9BAFF90E-ABED-402A-9EC0-65A24EFC4D93}" type="presParOf" srcId="{963A50B6-B0E7-1C4C-82B3-811F873FE877}" destId="{92427A8A-46B7-A94F-9BCF-0D573E2D8979}" srcOrd="9" destOrd="0" presId="urn:microsoft.com/office/officeart/2008/layout/HexagonCluster"/>
    <dgm:cxn modelId="{31CD39E6-3651-4FDE-952F-30051D3512DD}" type="presParOf" srcId="{92427A8A-46B7-A94F-9BCF-0D573E2D8979}" destId="{EE24F4C5-6360-884F-ACEA-962F234A5FA3}" srcOrd="0" destOrd="0" presId="urn:microsoft.com/office/officeart/2008/layout/HexagonCluster"/>
    <dgm:cxn modelId="{D47A2593-43D4-4C63-8B11-838C5BFDAF2B}" type="presParOf" srcId="{963A50B6-B0E7-1C4C-82B3-811F873FE877}" destId="{D262FD4D-3C6C-8B4D-9134-D43BDB40B5D0}" srcOrd="10" destOrd="0" presId="urn:microsoft.com/office/officeart/2008/layout/HexagonCluster"/>
    <dgm:cxn modelId="{C41EA898-86C6-43DC-9AB0-A98685493AC2}" type="presParOf" srcId="{D262FD4D-3C6C-8B4D-9134-D43BDB40B5D0}" destId="{073F087D-D5EB-6949-AFE4-09D5A2DC6586}" srcOrd="0" destOrd="0" presId="urn:microsoft.com/office/officeart/2008/layout/HexagonCluster"/>
    <dgm:cxn modelId="{ED362F4C-5AA9-4156-9A7C-33D7EE8E247A}" type="presParOf" srcId="{963A50B6-B0E7-1C4C-82B3-811F873FE877}" destId="{1CB1947E-BA8A-A24A-AA4C-D1ED19C546CD}" srcOrd="11" destOrd="0" presId="urn:microsoft.com/office/officeart/2008/layout/HexagonCluster"/>
    <dgm:cxn modelId="{4B164568-0DAF-48F3-8DA0-BB12F679A23C}" type="presParOf" srcId="{1CB1947E-BA8A-A24A-AA4C-D1ED19C546CD}" destId="{389469B5-4D93-EA4D-810C-CD3C4C200343}" srcOrd="0" destOrd="0" presId="urn:microsoft.com/office/officeart/2008/layout/HexagonCluster"/>
    <dgm:cxn modelId="{7A40E257-B93A-450D-8992-09273A56BFEC}" type="presParOf" srcId="{963A50B6-B0E7-1C4C-82B3-811F873FE877}" destId="{FD27D491-0C02-4675-8E18-1C7CABFD4277}" srcOrd="12" destOrd="0" presId="urn:microsoft.com/office/officeart/2008/layout/HexagonCluster"/>
    <dgm:cxn modelId="{E241E651-FDEC-43A1-9BB7-071A4295E349}" type="presParOf" srcId="{FD27D491-0C02-4675-8E18-1C7CABFD4277}" destId="{745294F2-A6AE-49FE-AD64-389E061A7FB8}" srcOrd="0" destOrd="0" presId="urn:microsoft.com/office/officeart/2008/layout/HexagonCluster"/>
    <dgm:cxn modelId="{119F0432-4D98-4DDD-9276-0FDAEAD62DC9}" type="presParOf" srcId="{963A50B6-B0E7-1C4C-82B3-811F873FE877}" destId="{90C0303F-B680-4E38-AD18-6B1ED76E5574}" srcOrd="13" destOrd="0" presId="urn:microsoft.com/office/officeart/2008/layout/HexagonCluster"/>
    <dgm:cxn modelId="{EFA7200A-5746-4B1A-A964-C8C159B4A561}" type="presParOf" srcId="{90C0303F-B680-4E38-AD18-6B1ED76E5574}" destId="{E7624A67-A16A-463B-893F-A2B1DD4E1375}" srcOrd="0" destOrd="0" presId="urn:microsoft.com/office/officeart/2008/layout/HexagonCluster"/>
    <dgm:cxn modelId="{7374E32A-5B2F-4DA2-9752-F3FEBB35CAAB}" type="presParOf" srcId="{963A50B6-B0E7-1C4C-82B3-811F873FE877}" destId="{6903DC59-05A4-43E3-9BCD-6187C349922D}" srcOrd="14" destOrd="0" presId="urn:microsoft.com/office/officeart/2008/layout/HexagonCluster"/>
    <dgm:cxn modelId="{8EA19E04-A227-45E5-85F7-F4E963058CF8}" type="presParOf" srcId="{6903DC59-05A4-43E3-9BCD-6187C349922D}" destId="{62262FC0-9C99-48C2-BFB0-230E070F8C53}" srcOrd="0" destOrd="0" presId="urn:microsoft.com/office/officeart/2008/layout/HexagonCluster"/>
    <dgm:cxn modelId="{325D66C0-E158-4036-8117-4F6FF1A3DA8E}" type="presParOf" srcId="{963A50B6-B0E7-1C4C-82B3-811F873FE877}" destId="{4D14C1A3-C005-4F5D-B89A-CBCEBB96644F}" srcOrd="15" destOrd="0" presId="urn:microsoft.com/office/officeart/2008/layout/HexagonCluster"/>
    <dgm:cxn modelId="{FBBD4FC7-6A53-4151-B4E5-BE52A028B85C}" type="presParOf" srcId="{4D14C1A3-C005-4F5D-B89A-CBCEBB96644F}" destId="{27F92BA6-8498-4F31-AF12-08E4CAF3E890}" srcOrd="0" destOrd="0" presId="urn:microsoft.com/office/officeart/2008/layout/HexagonCluster"/>
    <dgm:cxn modelId="{54665D1D-C1AF-4B9C-979A-F7B83241D2BD}" type="presParOf" srcId="{963A50B6-B0E7-1C4C-82B3-811F873FE877}" destId="{0051D58B-1A3D-4600-9E98-7392C2835935}" srcOrd="16" destOrd="0" presId="urn:microsoft.com/office/officeart/2008/layout/HexagonCluster"/>
    <dgm:cxn modelId="{424983C6-001A-4149-9398-6E32EBE4820C}" type="presParOf" srcId="{0051D58B-1A3D-4600-9E98-7392C2835935}" destId="{B43E406C-9492-E84D-A5D9-6E1E0CD8EC39}" srcOrd="0" destOrd="0" presId="urn:microsoft.com/office/officeart/2008/layout/HexagonCluster"/>
    <dgm:cxn modelId="{7CF01418-6765-4E78-9F34-CF795022E859}" type="presParOf" srcId="{963A50B6-B0E7-1C4C-82B3-811F873FE877}" destId="{FB57FA5B-5E02-44CB-BD34-F3ACCD70AC5F}" srcOrd="17" destOrd="0" presId="urn:microsoft.com/office/officeart/2008/layout/HexagonCluster"/>
    <dgm:cxn modelId="{F0EECF75-BEEF-4ADC-8058-A1B355F20A5B}" type="presParOf" srcId="{FB57FA5B-5E02-44CB-BD34-F3ACCD70AC5F}" destId="{D16A131E-C484-DF44-8C00-D93611990DC1}" srcOrd="0" destOrd="0" presId="urn:microsoft.com/office/officeart/2008/layout/HexagonCluster"/>
    <dgm:cxn modelId="{C191245D-BCBA-40B4-9067-2FCEAFB33610}" type="presParOf" srcId="{963A50B6-B0E7-1C4C-82B3-811F873FE877}" destId="{14374776-0D6A-4196-98EB-400280F722F7}" srcOrd="18" destOrd="0" presId="urn:microsoft.com/office/officeart/2008/layout/HexagonCluster"/>
    <dgm:cxn modelId="{2F0586CE-B1CE-4EDF-A943-2C5359A4BC07}" type="presParOf" srcId="{14374776-0D6A-4196-98EB-400280F722F7}" destId="{EEAAC74A-9C7E-0248-AFA7-C22F2CC74CD2}" srcOrd="0" destOrd="0" presId="urn:microsoft.com/office/officeart/2008/layout/HexagonCluster"/>
    <dgm:cxn modelId="{77328CCA-1CA6-4345-BABA-E60F3BD333D4}" type="presParOf" srcId="{963A50B6-B0E7-1C4C-82B3-811F873FE877}" destId="{439696B3-6D3F-4D56-9742-F363AC18C227}" srcOrd="19" destOrd="0" presId="urn:microsoft.com/office/officeart/2008/layout/HexagonCluster"/>
    <dgm:cxn modelId="{64C9E045-728E-4CD4-AF73-C06F62CA4581}" type="presParOf" srcId="{439696B3-6D3F-4D56-9742-F363AC18C227}" destId="{1F7CF6CD-0986-0C4D-858D-A0FB62211811}" srcOrd="0" destOrd="0" presId="urn:microsoft.com/office/officeart/2008/layout/HexagonCluster"/>
    <dgm:cxn modelId="{C6B4AA99-4EB3-4CA0-B9D2-B888F33E0F67}" type="presParOf" srcId="{963A50B6-B0E7-1C4C-82B3-811F873FE877}" destId="{0B51D22F-D11C-4920-84FD-BBB7157BA68E}" srcOrd="20" destOrd="0" presId="urn:microsoft.com/office/officeart/2008/layout/HexagonCluster"/>
    <dgm:cxn modelId="{E07AF76F-8C66-45E8-8B47-84067BCF8FF2}" type="presParOf" srcId="{0B51D22F-D11C-4920-84FD-BBB7157BA68E}" destId="{5F29E7A8-6C09-D64C-B9D5-62816051C3BE}" srcOrd="0" destOrd="0" presId="urn:microsoft.com/office/officeart/2008/layout/HexagonCluster"/>
    <dgm:cxn modelId="{49D25A33-4F5E-457C-B9FF-7889F3940327}" type="presParOf" srcId="{963A50B6-B0E7-1C4C-82B3-811F873FE877}" destId="{CD7CB652-1161-4DF8-A22E-03D21D25434E}" srcOrd="21" destOrd="0" presId="urn:microsoft.com/office/officeart/2008/layout/HexagonCluster"/>
    <dgm:cxn modelId="{74C57F08-3893-470A-86D2-120E3BF6934D}" type="presParOf" srcId="{CD7CB652-1161-4DF8-A22E-03D21D25434E}" destId="{DCC59B8B-10B7-574D-9D90-0E6D7DDAB0B4}" srcOrd="0" destOrd="0" presId="urn:microsoft.com/office/officeart/2008/layout/HexagonCluster"/>
    <dgm:cxn modelId="{F83DB4A7-4446-4E25-BF17-8EE979722199}" type="presParOf" srcId="{963A50B6-B0E7-1C4C-82B3-811F873FE877}" destId="{EF9256D4-45AC-4536-A282-A2D24B74972A}" srcOrd="22" destOrd="0" presId="urn:microsoft.com/office/officeart/2008/layout/HexagonCluster"/>
    <dgm:cxn modelId="{947D6C60-F624-4CCE-893A-220188A3185D}" type="presParOf" srcId="{EF9256D4-45AC-4536-A282-A2D24B74972A}" destId="{159B8DD9-CE89-254F-8316-E389831FF5F9}" srcOrd="0" destOrd="0" presId="urn:microsoft.com/office/officeart/2008/layout/HexagonCluster"/>
    <dgm:cxn modelId="{C990E481-7CC2-4C4F-9803-D59F5298C7A7}" type="presParOf" srcId="{963A50B6-B0E7-1C4C-82B3-811F873FE877}" destId="{9F1162FE-FE7A-4C73-9CFB-F2D0288EF4F1}" srcOrd="23" destOrd="0" presId="urn:microsoft.com/office/officeart/2008/layout/HexagonCluster"/>
    <dgm:cxn modelId="{BA2AB72C-210E-4DF0-B726-F0E00EBF91A1}" type="presParOf" srcId="{9F1162FE-FE7A-4C73-9CFB-F2D0288EF4F1}" destId="{2F7EA06A-630F-004E-B661-3617D490543E}" srcOrd="0" destOrd="0" presId="urn:microsoft.com/office/officeart/2008/layout/HexagonCluster"/>
    <dgm:cxn modelId="{B9A1F52C-903E-40A4-93BD-635996E47936}" type="presParOf" srcId="{963A50B6-B0E7-1C4C-82B3-811F873FE877}" destId="{518243DC-400F-4BF8-9233-D40A826439BA}" srcOrd="24" destOrd="0" presId="urn:microsoft.com/office/officeart/2008/layout/HexagonCluster"/>
    <dgm:cxn modelId="{40279913-BECD-4065-85DF-C908F850807A}" type="presParOf" srcId="{518243DC-400F-4BF8-9233-D40A826439BA}" destId="{1AA84792-5DE2-EB4A-9580-A19D9BCA3FFA}" srcOrd="0" destOrd="0" presId="urn:microsoft.com/office/officeart/2008/layout/HexagonCluster"/>
    <dgm:cxn modelId="{1191E12A-5C69-454C-83BD-B7F540C4BADE}" type="presParOf" srcId="{963A50B6-B0E7-1C4C-82B3-811F873FE877}" destId="{FA4381DA-CD8F-4C88-8780-E113828054E5}" srcOrd="25" destOrd="0" presId="urn:microsoft.com/office/officeart/2008/layout/HexagonCluster"/>
    <dgm:cxn modelId="{40BE97C5-04BC-4107-B8B7-EE8616E77C05}" type="presParOf" srcId="{FA4381DA-CD8F-4C88-8780-E113828054E5}" destId="{21AFE4FE-164A-B245-A104-13334A55CB60}" srcOrd="0" destOrd="0" presId="urn:microsoft.com/office/officeart/2008/layout/HexagonCluster"/>
    <dgm:cxn modelId="{1D3611B4-E30E-4CDF-B460-B6BF1390DBA6}" type="presParOf" srcId="{963A50B6-B0E7-1C4C-82B3-811F873FE877}" destId="{FC28F27D-C69D-4646-8748-FA455D26AF37}" srcOrd="26" destOrd="0" presId="urn:microsoft.com/office/officeart/2008/layout/HexagonCluster"/>
    <dgm:cxn modelId="{1D6D5936-C3AA-4979-863E-A0D3F49A1198}" type="presParOf" srcId="{FC28F27D-C69D-4646-8748-FA455D26AF37}" destId="{48B0B9F7-7659-0D41-BE86-EB0D681AFBC9}" srcOrd="0" destOrd="0" presId="urn:microsoft.com/office/officeart/2008/layout/HexagonCluster"/>
    <dgm:cxn modelId="{0887FFDE-1842-4A7B-ADD4-D8BDAE4D111C}" type="presParOf" srcId="{963A50B6-B0E7-1C4C-82B3-811F873FE877}" destId="{32EA95AF-89EA-4509-B3D4-4B84B1FAB6C2}" srcOrd="27" destOrd="0" presId="urn:microsoft.com/office/officeart/2008/layout/HexagonCluster"/>
    <dgm:cxn modelId="{0B14B079-65DD-4BC6-BF1D-CAEDC3F7B5D3}" type="presParOf" srcId="{32EA95AF-89EA-4509-B3D4-4B84B1FAB6C2}" destId="{A5BF571C-4B8B-8140-816E-A08380EF4B59}" srcOrd="0" destOrd="0" presId="urn:microsoft.com/office/officeart/2008/layout/HexagonCluster"/>
    <dgm:cxn modelId="{80790015-17E3-41D0-BB54-8563BA5946F0}" type="presParOf" srcId="{963A50B6-B0E7-1C4C-82B3-811F873FE877}" destId="{0E951928-9D3C-4A5D-8512-B9F9597AF1F7}" srcOrd="28" destOrd="0" presId="urn:microsoft.com/office/officeart/2008/layout/HexagonCluster"/>
    <dgm:cxn modelId="{3C0A7AD8-0166-46C3-95A9-4AAAE202164F}" type="presParOf" srcId="{0E951928-9D3C-4A5D-8512-B9F9597AF1F7}" destId="{F4162BCE-79BD-AE4E-9B04-537C84A7459C}" srcOrd="0" destOrd="0" presId="urn:microsoft.com/office/officeart/2008/layout/HexagonCluster"/>
    <dgm:cxn modelId="{2B5E57CD-5C8A-4859-981D-91FDB12908F7}" type="presParOf" srcId="{963A50B6-B0E7-1C4C-82B3-811F873FE877}" destId="{F63EFE6E-380D-43E7-8EB9-68AA3C7BA6FB}" srcOrd="29" destOrd="0" presId="urn:microsoft.com/office/officeart/2008/layout/HexagonCluster"/>
    <dgm:cxn modelId="{62F20F4F-2DFA-4B15-B2E4-EBFCCF6505D9}" type="presParOf" srcId="{F63EFE6E-380D-43E7-8EB9-68AA3C7BA6FB}" destId="{CA10D83A-871D-194F-9606-6DEEDC631582}" srcOrd="0" destOrd="0" presId="urn:microsoft.com/office/officeart/2008/layout/HexagonCluster"/>
    <dgm:cxn modelId="{E343A130-3C73-4930-842D-270859C86D71}" type="presParOf" srcId="{963A50B6-B0E7-1C4C-82B3-811F873FE877}" destId="{8B44F0C8-3F45-4CD9-A30C-A93C98EAF217}" srcOrd="30" destOrd="0" presId="urn:microsoft.com/office/officeart/2008/layout/HexagonCluster"/>
    <dgm:cxn modelId="{CDE7D51F-0FB5-4B11-971C-40879D5E08B4}" type="presParOf" srcId="{8B44F0C8-3F45-4CD9-A30C-A93C98EAF217}" destId="{692F26F7-D7A5-7043-8326-1CF664CF2891}" srcOrd="0" destOrd="0" presId="urn:microsoft.com/office/officeart/2008/layout/HexagonCluster"/>
    <dgm:cxn modelId="{9819AA5A-60BB-46BE-BC83-342549540B14}" type="presParOf" srcId="{963A50B6-B0E7-1C4C-82B3-811F873FE877}" destId="{73BF832B-6594-4F7D-99CC-DFD8B0381EA0}" srcOrd="31" destOrd="0" presId="urn:microsoft.com/office/officeart/2008/layout/HexagonCluster"/>
    <dgm:cxn modelId="{16EF57B5-FA39-40EB-BC71-F9090BAEC224}" type="presParOf" srcId="{73BF832B-6594-4F7D-99CC-DFD8B0381EA0}" destId="{CE9A6ADF-FEF5-9445-81F4-2F018A63B26F}" srcOrd="0" destOrd="0" presId="urn:microsoft.com/office/officeart/2008/layout/HexagonCluster"/>
    <dgm:cxn modelId="{F0C34D01-1029-4342-A3B1-E58837B6531B}" type="presParOf" srcId="{963A50B6-B0E7-1C4C-82B3-811F873FE877}" destId="{72EE5508-D13D-4342-9B46-BC259D6B55E4}" srcOrd="32" destOrd="0" presId="urn:microsoft.com/office/officeart/2008/layout/HexagonCluster"/>
    <dgm:cxn modelId="{B4DE6DC7-4E6E-40B7-BB45-9A09F4CB79C3}" type="presParOf" srcId="{72EE5508-D13D-4342-9B46-BC259D6B55E4}" destId="{C1503F2B-75C9-1448-A693-5624D92B0441}" srcOrd="0" destOrd="0" presId="urn:microsoft.com/office/officeart/2008/layout/HexagonCluster"/>
    <dgm:cxn modelId="{C61EEA11-F113-404C-9232-65C64C509F95}" type="presParOf" srcId="{963A50B6-B0E7-1C4C-82B3-811F873FE877}" destId="{9D85C7FC-6261-4CB9-B0E0-D4EBFBEA42F9}" srcOrd="33" destOrd="0" presId="urn:microsoft.com/office/officeart/2008/layout/HexagonCluster"/>
    <dgm:cxn modelId="{B9DAE872-6AEA-464B-9AA3-C71390B2B4DE}" type="presParOf" srcId="{9D85C7FC-6261-4CB9-B0E0-D4EBFBEA42F9}" destId="{4438D00B-6E18-1147-9725-276FE0B8DB29}" srcOrd="0" destOrd="0" presId="urn:microsoft.com/office/officeart/2008/layout/HexagonCluster"/>
    <dgm:cxn modelId="{60B4481D-7B41-445C-8549-7F8696002E47}" type="presParOf" srcId="{963A50B6-B0E7-1C4C-82B3-811F873FE877}" destId="{589BD048-B169-472E-BD4F-A20D5B37C6C4}" srcOrd="34" destOrd="0" presId="urn:microsoft.com/office/officeart/2008/layout/HexagonCluster"/>
    <dgm:cxn modelId="{680BBD5D-04A1-42C6-9650-34FD935E5F6F}" type="presParOf" srcId="{589BD048-B169-472E-BD4F-A20D5B37C6C4}" destId="{00E63942-127C-BE4C-BA29-D9488C5646F6}" srcOrd="0" destOrd="0" presId="urn:microsoft.com/office/officeart/2008/layout/HexagonCluster"/>
    <dgm:cxn modelId="{5BCEC072-F3E2-41F1-B861-8E3459FD3011}" type="presParOf" srcId="{963A50B6-B0E7-1C4C-82B3-811F873FE877}" destId="{5DEE7D9B-10C4-44B7-91E7-AA92F6EFCCBE}" srcOrd="35" destOrd="0" presId="urn:microsoft.com/office/officeart/2008/layout/HexagonCluster"/>
    <dgm:cxn modelId="{D1E532C4-2BE3-46F3-A8FF-28EDAC9B129B}" type="presParOf" srcId="{5DEE7D9B-10C4-44B7-91E7-AA92F6EFCCBE}" destId="{D0D09D83-0E24-624B-A0C8-82C25F28FAC9}" srcOrd="0" destOrd="0" presId="urn:microsoft.com/office/officeart/2008/layout/HexagonCluster"/>
    <dgm:cxn modelId="{0DD5BA73-6AFC-44C9-B060-FFCF45804D56}" type="presParOf" srcId="{963A50B6-B0E7-1C4C-82B3-811F873FE877}" destId="{851A7D8C-1A77-49C7-8BC7-FFC083F49C28}" srcOrd="36" destOrd="0" presId="urn:microsoft.com/office/officeart/2008/layout/HexagonCluster"/>
    <dgm:cxn modelId="{38E120BB-E191-4E74-99F0-FFE9976676E6}" type="presParOf" srcId="{851A7D8C-1A77-49C7-8BC7-FFC083F49C28}" destId="{6A08E96F-DF81-2643-B9FF-015F496C9175}" srcOrd="0" destOrd="0" presId="urn:microsoft.com/office/officeart/2008/layout/HexagonCluster"/>
    <dgm:cxn modelId="{B754DE96-1C60-4879-A005-67F44EFA8620}" type="presParOf" srcId="{963A50B6-B0E7-1C4C-82B3-811F873FE877}" destId="{CEF93F30-89AF-4FCB-B0C6-C132197CE87D}" srcOrd="37" destOrd="0" presId="urn:microsoft.com/office/officeart/2008/layout/HexagonCluster"/>
    <dgm:cxn modelId="{0F4C44DE-C9BF-4770-B6CB-6F1D008A589A}" type="presParOf" srcId="{CEF93F30-89AF-4FCB-B0C6-C132197CE87D}" destId="{21BFFBB8-96EA-0C42-B2F5-FCEF9F392122}" srcOrd="0" destOrd="0" presId="urn:microsoft.com/office/officeart/2008/layout/HexagonCluster"/>
    <dgm:cxn modelId="{07269B39-BCD5-4561-BD5D-38F315592551}" type="presParOf" srcId="{963A50B6-B0E7-1C4C-82B3-811F873FE877}" destId="{2A76DF79-4E75-4F97-B44F-0BA450265349}" srcOrd="38" destOrd="0" presId="urn:microsoft.com/office/officeart/2008/layout/HexagonCluster"/>
    <dgm:cxn modelId="{07390FFA-1E29-4BFD-9CCC-CFC94BCFE259}" type="presParOf" srcId="{2A76DF79-4E75-4F97-B44F-0BA450265349}" destId="{0E477F30-43C3-A646-ADD1-11E05E940FA2}" srcOrd="0" destOrd="0" presId="urn:microsoft.com/office/officeart/2008/layout/HexagonCluster"/>
    <dgm:cxn modelId="{CFDC9BEC-F706-4259-9A81-14780C7A2C8D}" type="presParOf" srcId="{963A50B6-B0E7-1C4C-82B3-811F873FE877}" destId="{C263195E-2C5F-401C-B14F-31F4D5DC2B06}" srcOrd="39" destOrd="0" presId="urn:microsoft.com/office/officeart/2008/layout/HexagonCluster"/>
    <dgm:cxn modelId="{48EF8E96-9F10-4362-97BB-4281F0F689BB}" type="presParOf" srcId="{C263195E-2C5F-401C-B14F-31F4D5DC2B06}" destId="{773FC814-C71F-FF47-B04E-6B9B52BBF496}" srcOrd="0" destOrd="0" presId="urn:microsoft.com/office/officeart/2008/layout/HexagonCluster"/>
    <dgm:cxn modelId="{ABDBE4F8-A3E1-4685-9E6B-CCB93A451BB1}" type="presParOf" srcId="{963A50B6-B0E7-1C4C-82B3-811F873FE877}" destId="{FFEDE159-90CD-40B5-AE02-DDA3CCCEB2AD}" srcOrd="40" destOrd="0" presId="urn:microsoft.com/office/officeart/2008/layout/HexagonCluster"/>
    <dgm:cxn modelId="{9BD2D711-97B6-466F-86BA-9F1AD1972504}" type="presParOf" srcId="{FFEDE159-90CD-40B5-AE02-DDA3CCCEB2AD}" destId="{A6A67C65-032D-124A-8AB7-A7FB72BEBD2D}" srcOrd="0" destOrd="0" presId="urn:microsoft.com/office/officeart/2008/layout/HexagonCluster"/>
    <dgm:cxn modelId="{3DBFE57A-1117-406A-B1E1-66AA4CC34F37}" type="presParOf" srcId="{963A50B6-B0E7-1C4C-82B3-811F873FE877}" destId="{820546C6-E657-4BFB-8BDE-860E96DB7F3F}" srcOrd="41" destOrd="0" presId="urn:microsoft.com/office/officeart/2008/layout/HexagonCluster"/>
    <dgm:cxn modelId="{8E0F47D0-833E-4A48-A2C3-FD97E97B1976}" type="presParOf" srcId="{820546C6-E657-4BFB-8BDE-860E96DB7F3F}" destId="{26CD9D1C-6FFA-EA49-9DD9-505EB00C484B}" srcOrd="0" destOrd="0" presId="urn:microsoft.com/office/officeart/2008/layout/HexagonCluster"/>
    <dgm:cxn modelId="{DEB89D50-5FAA-42CE-BC6D-7815C0738956}" type="presParOf" srcId="{963A50B6-B0E7-1C4C-82B3-811F873FE877}" destId="{64BF17E7-8B65-4AF8-AC89-AFED85BC3DC4}" srcOrd="42" destOrd="0" presId="urn:microsoft.com/office/officeart/2008/layout/HexagonCluster"/>
    <dgm:cxn modelId="{494B325D-C95D-440F-8409-66FEDFC8D3D6}" type="presParOf" srcId="{64BF17E7-8B65-4AF8-AC89-AFED85BC3DC4}" destId="{FD5DBE59-A388-3347-8BFB-6DC64755F2AE}" srcOrd="0" destOrd="0" presId="urn:microsoft.com/office/officeart/2008/layout/HexagonCluster"/>
    <dgm:cxn modelId="{772F77D9-6B92-4A2B-BD33-9F205E5FF77A}" type="presParOf" srcId="{963A50B6-B0E7-1C4C-82B3-811F873FE877}" destId="{4CACB6E3-4FF0-496A-A2C5-B1514D753AFB}" srcOrd="43" destOrd="0" presId="urn:microsoft.com/office/officeart/2008/layout/HexagonCluster"/>
    <dgm:cxn modelId="{3CA2AA5C-6AE8-4BC6-A5FD-C51985E970A7}" type="presParOf" srcId="{4CACB6E3-4FF0-496A-A2C5-B1514D753AFB}" destId="{BCB7BB39-B329-424B-AB48-62D6B8D1A117}" srcOrd="0" destOrd="0" presId="urn:microsoft.com/office/officeart/2008/layout/HexagonCluster"/>
    <dgm:cxn modelId="{4D63CDCD-5108-46E4-84A9-594FCA675296}" type="presParOf" srcId="{963A50B6-B0E7-1C4C-82B3-811F873FE877}" destId="{88211473-4A7F-448B-91E9-105D3ED756D5}" srcOrd="44" destOrd="0" presId="urn:microsoft.com/office/officeart/2008/layout/HexagonCluster"/>
    <dgm:cxn modelId="{68491D31-4793-4287-A82E-D3368CAC3994}" type="presParOf" srcId="{88211473-4A7F-448B-91E9-105D3ED756D5}" destId="{43DEC39B-2147-2049-9D4F-B80D3F98543C}" srcOrd="0" destOrd="0" presId="urn:microsoft.com/office/officeart/2008/layout/HexagonCluster"/>
    <dgm:cxn modelId="{A5561B19-DC6D-4B50-8C90-402945CA5CB4}" type="presParOf" srcId="{963A50B6-B0E7-1C4C-82B3-811F873FE877}" destId="{28C26E06-5445-4DC0-83E0-2FAD703AAB0A}" srcOrd="45" destOrd="0" presId="urn:microsoft.com/office/officeart/2008/layout/HexagonCluster"/>
    <dgm:cxn modelId="{C3E614FD-49A5-4653-AAF8-21728B1E751F}" type="presParOf" srcId="{28C26E06-5445-4DC0-83E0-2FAD703AAB0A}" destId="{E091B2F7-248B-EE4F-96EB-3262417FCB2D}" srcOrd="0" destOrd="0" presId="urn:microsoft.com/office/officeart/2008/layout/HexagonCluster"/>
    <dgm:cxn modelId="{A354A629-1A4A-4D4B-BE7D-2AFFF8E482C0}" type="presParOf" srcId="{963A50B6-B0E7-1C4C-82B3-811F873FE877}" destId="{03AD436D-6A8F-4722-8519-454B6A0C423D}" srcOrd="46" destOrd="0" presId="urn:microsoft.com/office/officeart/2008/layout/HexagonCluster"/>
    <dgm:cxn modelId="{9B212B1A-65CD-4D3D-9BC6-2DD7E69FE3A7}" type="presParOf" srcId="{03AD436D-6A8F-4722-8519-454B6A0C423D}" destId="{31724662-0322-AB45-8877-655FF56AADB0}" srcOrd="0" destOrd="0" presId="urn:microsoft.com/office/officeart/2008/layout/HexagonCluster"/>
    <dgm:cxn modelId="{F24FEB20-C1BD-468F-9954-FCBD6A190E15}" type="presParOf" srcId="{963A50B6-B0E7-1C4C-82B3-811F873FE877}" destId="{E2583AF9-F72A-4873-AAE2-9AFDD40DDF59}" srcOrd="47" destOrd="0" presId="urn:microsoft.com/office/officeart/2008/layout/HexagonCluster"/>
    <dgm:cxn modelId="{1EB3C37D-FF9E-48F7-BD10-44FB94D2B97E}" type="presParOf" srcId="{E2583AF9-F72A-4873-AAE2-9AFDD40DDF59}" destId="{C1E1F9A2-A1DF-7343-8C2F-625CA15B659A}"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CBC5C6-C47D-604D-A0CE-618A422ACAC0}"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en-GB"/>
        </a:p>
      </dgm:t>
    </dgm:pt>
    <dgm:pt modelId="{AD8EDE98-6953-4F45-8CD3-CFC4E91930D2}">
      <dgm:prSet custT="1"/>
      <dgm:spPr>
        <a:solidFill>
          <a:schemeClr val="accent2">
            <a:lumMod val="50000"/>
          </a:schemeClr>
        </a:solidFill>
      </dgm:spPr>
      <dgm:t>
        <a:bodyPr/>
        <a:lstStyle/>
        <a:p>
          <a:pPr rtl="0"/>
          <a:r>
            <a:rPr lang="en-GB" sz="1100" b="0" i="0" u="none" err="1">
              <a:latin typeface="Calibri Light" panose="020F0302020204030204"/>
            </a:rPr>
            <a:t>Hugmynd</a:t>
          </a:r>
          <a:r>
            <a:rPr lang="en-GB" sz="1100" b="0" i="0" u="none">
              <a:latin typeface="Calibri Light" panose="020F0302020204030204"/>
            </a:rPr>
            <a:t> </a:t>
          </a:r>
          <a:r>
            <a:rPr lang="en-GB" sz="1100" err="1">
              <a:latin typeface="Calibri Light" panose="020F0302020204030204"/>
            </a:rPr>
            <a:t>sem</a:t>
          </a:r>
          <a:r>
            <a:rPr lang="en-GB" sz="1100">
              <a:latin typeface="Calibri Light" panose="020F0302020204030204"/>
            </a:rPr>
            <a:t> </a:t>
          </a:r>
          <a:r>
            <a:rPr lang="en-GB" sz="1100" err="1">
              <a:latin typeface="Calibri Light" panose="020F0302020204030204"/>
            </a:rPr>
            <a:t>á</a:t>
          </a:r>
          <a:r>
            <a:rPr lang="en-GB" sz="1100">
              <a:latin typeface="Calibri Light" panose="020F0302020204030204"/>
            </a:rPr>
            <a:t> </a:t>
          </a:r>
          <a:r>
            <a:rPr lang="en-GB" sz="1100" err="1">
              <a:latin typeface="Calibri Light" panose="020F0302020204030204"/>
            </a:rPr>
            <a:t>markaðslegan</a:t>
          </a:r>
          <a:r>
            <a:rPr lang="en-GB" sz="1100">
              <a:latin typeface="Calibri Light" panose="020F0302020204030204"/>
            </a:rPr>
            <a:t> </a:t>
          </a:r>
          <a:r>
            <a:rPr lang="en-GB" sz="1100" err="1">
              <a:latin typeface="Calibri Light" panose="020F0302020204030204"/>
            </a:rPr>
            <a:t>möguleika</a:t>
          </a:r>
          <a:endParaRPr lang="en-GB" sz="1100"/>
        </a:p>
      </dgm:t>
    </dgm:pt>
    <dgm:pt modelId="{342753BA-FD92-0443-ADC1-648BA4FD51B7}" type="parTrans" cxnId="{8F5235E2-D7A7-3F4B-9581-91659841300F}">
      <dgm:prSet/>
      <dgm:spPr/>
      <dgm:t>
        <a:bodyPr/>
        <a:lstStyle/>
        <a:p>
          <a:endParaRPr lang="en-GB"/>
        </a:p>
      </dgm:t>
    </dgm:pt>
    <dgm:pt modelId="{76E5B09F-97CD-4548-980C-08FE4B62C9FC}" type="sibTrans" cxnId="{8F5235E2-D7A7-3F4B-9581-91659841300F}">
      <dgm:prSet/>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GB"/>
        </a:p>
      </dgm:t>
    </dgm:pt>
    <dgm:pt modelId="{32422C4C-58C2-1E44-8996-4091437EF038}">
      <dgm:prSet custT="1"/>
      <dgm:spPr>
        <a:solidFill>
          <a:schemeClr val="accent2">
            <a:lumMod val="50000"/>
          </a:schemeClr>
        </a:solidFill>
      </dgm:spPr>
      <dgm:t>
        <a:bodyPr/>
        <a:lstStyle/>
        <a:p>
          <a:pPr rtl="0"/>
          <a:r>
            <a:rPr lang="en-GB" sz="1100" b="0" i="0" u="none" err="1">
              <a:latin typeface="Calibri Light" panose="020F0302020204030204"/>
            </a:rPr>
            <a:t>Mögulegur</a:t>
          </a:r>
          <a:endParaRPr lang="en-GB" sz="1100" b="0" i="0" u="none">
            <a:latin typeface="Calibri Light" panose="020F0302020204030204"/>
          </a:endParaRPr>
        </a:p>
        <a:p>
          <a:pPr rtl="0"/>
          <a:r>
            <a:rPr lang="en-GB" sz="1100" b="0" i="0" u="none">
              <a:latin typeface="Calibri Light" panose="020F0302020204030204"/>
            </a:rPr>
            <a:t> </a:t>
          </a:r>
          <a:r>
            <a:rPr lang="en-GB" sz="1100" b="0" i="0" u="none" err="1">
              <a:latin typeface="Calibri Light" panose="020F0302020204030204"/>
            </a:rPr>
            <a:t>hagnaður</a:t>
          </a:r>
          <a:endParaRPr lang="en-GB" sz="1100"/>
        </a:p>
      </dgm:t>
    </dgm:pt>
    <dgm:pt modelId="{5BCDEBAB-28AE-1A4E-AD6C-8444C3703340}" type="parTrans" cxnId="{B141AC2C-FFA4-F040-807E-346C1E88F521}">
      <dgm:prSet/>
      <dgm:spPr/>
      <dgm:t>
        <a:bodyPr/>
        <a:lstStyle/>
        <a:p>
          <a:endParaRPr lang="en-GB"/>
        </a:p>
      </dgm:t>
    </dgm:pt>
    <dgm:pt modelId="{46C6B299-70D5-6941-AB34-E8999E83D6CD}" type="sibTrans" cxnId="{B141AC2C-FFA4-F040-807E-346C1E88F521}">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GB"/>
        </a:p>
      </dgm:t>
    </dgm:pt>
    <dgm:pt modelId="{866876DE-3802-A14B-A326-0A98C247EF3D}">
      <dgm:prSet custT="1"/>
      <dgm:spPr/>
      <dgm:t>
        <a:bodyPr/>
        <a:lstStyle/>
        <a:p>
          <a:pPr rtl="0"/>
          <a:r>
            <a:rPr lang="en-US" sz="1100" b="0" i="0" u="none" err="1">
              <a:latin typeface="Calibri Light" panose="020F0302020204030204"/>
            </a:rPr>
            <a:t>Sjálfbærni</a:t>
          </a:r>
          <a:r>
            <a:rPr lang="en-US" sz="1100" b="0" i="0" u="none">
              <a:latin typeface="Calibri Light" panose="020F0302020204030204"/>
            </a:rPr>
            <a:t> </a:t>
          </a:r>
          <a:r>
            <a:rPr lang="en-US" sz="1100" b="0" i="0" u="none" err="1">
              <a:latin typeface="Calibri Light" panose="020F0302020204030204"/>
            </a:rPr>
            <a:t>í</a:t>
          </a:r>
          <a:r>
            <a:rPr lang="en-US" sz="1100" b="0" i="0" u="none">
              <a:latin typeface="Calibri Light" panose="020F0302020204030204"/>
            </a:rPr>
            <a:t> </a:t>
          </a:r>
          <a:r>
            <a:rPr lang="en-US" sz="1100" b="0" i="0" u="none" err="1">
              <a:latin typeface="Calibri Light" panose="020F0302020204030204"/>
            </a:rPr>
            <a:t>fjármálum</a:t>
          </a:r>
          <a:r>
            <a:rPr lang="en-US" sz="1100" b="0" i="0" u="none">
              <a:latin typeface="Calibri Light" panose="020F0302020204030204"/>
            </a:rPr>
            <a:t> </a:t>
          </a:r>
          <a:endParaRPr lang="en-US" sz="1100" b="0" i="0" u="none"/>
        </a:p>
      </dgm:t>
    </dgm:pt>
    <dgm:pt modelId="{04C399E2-4C74-4F43-837A-40A900D3DC73}" type="parTrans" cxnId="{568E6402-2E7E-CB4F-A524-2AD2A0AFA2AE}">
      <dgm:prSet/>
      <dgm:spPr/>
      <dgm:t>
        <a:bodyPr/>
        <a:lstStyle/>
        <a:p>
          <a:endParaRPr lang="en-GB"/>
        </a:p>
      </dgm:t>
    </dgm:pt>
    <dgm:pt modelId="{1A8E73BF-5392-944E-9A6A-6E7F38DB8EAB}" type="sibTrans" cxnId="{568E6402-2E7E-CB4F-A524-2AD2A0AFA2AE}">
      <dgm:prSet/>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GB"/>
        </a:p>
      </dgm:t>
    </dgm:pt>
    <dgm:pt modelId="{B6777F9E-24B5-B441-A2C8-3896E87D6EF4}">
      <dgm:prSet custT="1"/>
      <dgm:spPr/>
      <dgm:t>
        <a:bodyPr/>
        <a:lstStyle/>
        <a:p>
          <a:pPr rtl="0"/>
          <a:r>
            <a:rPr lang="en-IS" sz="1100" b="0" i="0" u="none">
              <a:latin typeface="Calibri Light" panose="020F0302020204030204"/>
            </a:rPr>
            <a:t>Styður annan rekstur, eins og ferðamennsku</a:t>
          </a:r>
          <a:endParaRPr lang="en-IS" sz="1100" b="0" i="0" u="none"/>
        </a:p>
      </dgm:t>
    </dgm:pt>
    <dgm:pt modelId="{A6C5C15C-4A28-1640-96E1-BB8BE4570733}" type="parTrans" cxnId="{B07A7948-2CE6-ED4A-9E49-918C0F0816D0}">
      <dgm:prSet/>
      <dgm:spPr/>
      <dgm:t>
        <a:bodyPr/>
        <a:lstStyle/>
        <a:p>
          <a:endParaRPr lang="en-GB"/>
        </a:p>
      </dgm:t>
    </dgm:pt>
    <dgm:pt modelId="{BDB4C039-555E-5F47-8A26-1D41269E36FD}" type="sibTrans" cxnId="{B07A7948-2CE6-ED4A-9E49-918C0F0816D0}">
      <dgm:prSet/>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GB"/>
        </a:p>
      </dgm:t>
    </dgm:pt>
    <dgm:pt modelId="{630F5F20-5D89-B740-B579-A7F4C4D579F0}">
      <dgm:prSet custT="1"/>
      <dgm:spPr>
        <a:solidFill>
          <a:schemeClr val="accent2">
            <a:lumMod val="50000"/>
          </a:schemeClr>
        </a:solidFill>
      </dgm:spPr>
      <dgm:t>
        <a:bodyPr/>
        <a:lstStyle/>
        <a:p>
          <a:r>
            <a:rPr lang="en-US" sz="1100" b="0" i="0" u="none" err="1">
              <a:latin typeface="Calibri Light" panose="020F0302020204030204"/>
            </a:rPr>
            <a:t>Nýsköpunar-menning</a:t>
          </a:r>
          <a:r>
            <a:rPr lang="en-US" sz="1100" b="0" i="0" u="none"/>
            <a:t> </a:t>
          </a:r>
        </a:p>
      </dgm:t>
    </dgm:pt>
    <dgm:pt modelId="{D8084344-0C69-7148-A01A-BCDE57CC4596}" type="parTrans" cxnId="{1A8A2DB9-BCBB-3B41-81BA-28C8EF084DBD}">
      <dgm:prSet/>
      <dgm:spPr/>
      <dgm:t>
        <a:bodyPr/>
        <a:lstStyle/>
        <a:p>
          <a:endParaRPr lang="en-GB"/>
        </a:p>
      </dgm:t>
    </dgm:pt>
    <dgm:pt modelId="{7A56926C-3669-2F49-8C32-F073C8FE7915}" type="sibTrans" cxnId="{1A8A2DB9-BCBB-3B41-81BA-28C8EF084DBD}">
      <dgm:prSet/>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GB"/>
        </a:p>
      </dgm:t>
    </dgm:pt>
    <dgm:pt modelId="{0343432E-C385-4544-8EAB-EA7CFEDB766C}">
      <dgm:prSet phldr="0" custT="1"/>
      <dgm:spPr>
        <a:solidFill>
          <a:schemeClr val="accent2">
            <a:lumMod val="50000"/>
          </a:schemeClr>
        </a:solidFill>
      </dgm:spPr>
      <dgm:t>
        <a:bodyPr/>
        <a:lstStyle/>
        <a:p>
          <a:pPr rtl="0"/>
          <a:r>
            <a:rPr lang="en-US" sz="1100" err="1">
              <a:latin typeface="Calibri Light" panose="020F0302020204030204"/>
            </a:rPr>
            <a:t>Styrkir</a:t>
          </a:r>
          <a:r>
            <a:rPr lang="en-US" sz="1100">
              <a:latin typeface="Calibri Light" panose="020F0302020204030204"/>
            </a:rPr>
            <a:t> </a:t>
          </a:r>
          <a:r>
            <a:rPr lang="en-US" sz="1100" err="1">
              <a:latin typeface="Calibri Light" panose="020F0302020204030204"/>
            </a:rPr>
            <a:t>vinnumarkað</a:t>
          </a:r>
          <a:endParaRPr lang="en-US" sz="1100"/>
        </a:p>
      </dgm:t>
    </dgm:pt>
    <dgm:pt modelId="{73B3D3EB-9FE4-144C-801B-1FBE88060A87}" type="parTrans" cxnId="{AA661A46-61A7-974D-B773-B8A38270E1E5}">
      <dgm:prSet/>
      <dgm:spPr/>
      <dgm:t>
        <a:bodyPr/>
        <a:lstStyle/>
        <a:p>
          <a:endParaRPr lang="en-GB"/>
        </a:p>
      </dgm:t>
    </dgm:pt>
    <dgm:pt modelId="{1554770F-AD89-1B48-B078-ACA5B18A8A78}" type="sibTrans" cxnId="{AA661A46-61A7-974D-B773-B8A38270E1E5}">
      <dgm:prSet/>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n-GB"/>
        </a:p>
      </dgm:t>
    </dgm:pt>
    <dgm:pt modelId="{078EBC01-9B7D-BD4E-8DB2-BCA0E46A010A}">
      <dgm:prSet custT="1"/>
      <dgm:spPr>
        <a:solidFill>
          <a:schemeClr val="accent2">
            <a:lumMod val="50000"/>
          </a:schemeClr>
        </a:solidFill>
      </dgm:spPr>
      <dgm:t>
        <a:bodyPr/>
        <a:lstStyle/>
        <a:p>
          <a:pPr rtl="0"/>
          <a:r>
            <a:rPr lang="en-GB" sz="1100" b="0" i="0" u="none" err="1">
              <a:latin typeface="Calibri Light" panose="020F0302020204030204"/>
            </a:rPr>
            <a:t>Laðar</a:t>
          </a:r>
          <a:r>
            <a:rPr lang="en-GB" sz="1100" b="0" i="0" u="none">
              <a:latin typeface="Calibri Light" panose="020F0302020204030204"/>
            </a:rPr>
            <a:t> </a:t>
          </a:r>
          <a:r>
            <a:rPr lang="en-GB" sz="1100" b="0" i="0" u="none" err="1">
              <a:latin typeface="Calibri Light" panose="020F0302020204030204"/>
            </a:rPr>
            <a:t>að</a:t>
          </a:r>
          <a:r>
            <a:rPr lang="en-GB" sz="1100">
              <a:latin typeface="Calibri Light" panose="020F0302020204030204"/>
            </a:rPr>
            <a:t> </a:t>
          </a:r>
          <a:r>
            <a:rPr lang="en-GB" sz="1100" err="1">
              <a:latin typeface="Calibri Light" panose="020F0302020204030204"/>
            </a:rPr>
            <a:t>sér</a:t>
          </a:r>
          <a:r>
            <a:rPr lang="en-GB" sz="1100">
              <a:latin typeface="Calibri Light" panose="020F0302020204030204"/>
            </a:rPr>
            <a:t> </a:t>
          </a:r>
          <a:r>
            <a:rPr lang="en-GB" sz="1100" err="1">
              <a:latin typeface="Calibri Light" panose="020F0302020204030204"/>
            </a:rPr>
            <a:t>fjárfesta</a:t>
          </a:r>
          <a:endParaRPr lang="en-GB" sz="1100"/>
        </a:p>
      </dgm:t>
    </dgm:pt>
    <dgm:pt modelId="{DF03D6BE-6BE8-DD47-A179-5F28D38B65D1}" type="parTrans" cxnId="{2D152CFD-35BC-5047-9134-F87AD93B0434}">
      <dgm:prSet/>
      <dgm:spPr/>
      <dgm:t>
        <a:bodyPr/>
        <a:lstStyle/>
        <a:p>
          <a:endParaRPr lang="en-GB"/>
        </a:p>
      </dgm:t>
    </dgm:pt>
    <dgm:pt modelId="{46CC0DFB-7143-BF46-9D2D-71716812DB94}" type="sibTrans" cxnId="{2D152CFD-35BC-5047-9134-F87AD93B0434}">
      <dgm:prSet/>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t>
        <a:bodyPr/>
        <a:lstStyle/>
        <a:p>
          <a:endParaRPr lang="en-GB"/>
        </a:p>
      </dgm:t>
    </dgm:pt>
    <dgm:pt modelId="{57B99DAD-76CB-E241-A1FE-AA4C8EB32E6D}">
      <dgm:prSet custT="1"/>
      <dgm:spPr>
        <a:solidFill>
          <a:schemeClr val="accent2">
            <a:lumMod val="50000"/>
          </a:schemeClr>
        </a:solidFill>
      </dgm:spPr>
      <dgm:t>
        <a:bodyPr/>
        <a:lstStyle/>
        <a:p>
          <a:pPr rtl="0"/>
          <a:r>
            <a:rPr lang="en-GB" sz="1100" b="0" i="0" u="none" err="1">
              <a:latin typeface="Calibri Light" panose="020F0302020204030204"/>
            </a:rPr>
            <a:t>Skapar</a:t>
          </a:r>
          <a:r>
            <a:rPr lang="en-GB" sz="1100" b="0" i="0" u="none">
              <a:latin typeface="Calibri Light" panose="020F0302020204030204"/>
            </a:rPr>
            <a:t> </a:t>
          </a:r>
          <a:r>
            <a:rPr lang="en-GB" sz="1100" b="0" i="0" u="none" err="1">
              <a:latin typeface="Calibri Light" panose="020F0302020204030204"/>
            </a:rPr>
            <a:t>skatttekjur</a:t>
          </a:r>
          <a:endParaRPr lang="en-GB" sz="1100"/>
        </a:p>
      </dgm:t>
    </dgm:pt>
    <dgm:pt modelId="{72665901-3CF3-C741-AA5F-26DB86D5BF99}" type="parTrans" cxnId="{746FD19F-62BB-AC4B-9372-8D0CF232948D}">
      <dgm:prSet/>
      <dgm:spPr/>
      <dgm:t>
        <a:bodyPr/>
        <a:lstStyle/>
        <a:p>
          <a:endParaRPr lang="en-GB"/>
        </a:p>
      </dgm:t>
    </dgm:pt>
    <dgm:pt modelId="{92F15EB6-B75E-B24A-9587-C593312ED612}" type="sibTrans" cxnId="{746FD19F-62BB-AC4B-9372-8D0CF232948D}">
      <dgm:prSet/>
      <dgm:spPr>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dgm:spPr>
      <dgm:t>
        <a:bodyPr/>
        <a:lstStyle/>
        <a:p>
          <a:endParaRPr lang="en-GB"/>
        </a:p>
      </dgm:t>
    </dgm:pt>
    <dgm:pt modelId="{449EA471-5ECF-964F-8E3B-0D4E51627DCE}">
      <dgm:prSet custT="1"/>
      <dgm:spPr>
        <a:solidFill>
          <a:schemeClr val="accent2">
            <a:lumMod val="50000"/>
          </a:schemeClr>
        </a:solidFill>
      </dgm:spPr>
      <dgm:t>
        <a:bodyPr/>
        <a:lstStyle/>
        <a:p>
          <a:pPr rtl="0"/>
          <a:r>
            <a:rPr lang="en-US" sz="1100" b="0" i="0" u="none" err="1">
              <a:latin typeface="Calibri Light" panose="020F0302020204030204"/>
            </a:rPr>
            <a:t>Örvar</a:t>
          </a:r>
          <a:r>
            <a:rPr lang="en-US" sz="1100" b="0" i="0" u="none">
              <a:latin typeface="Calibri Light" panose="020F0302020204030204"/>
            </a:rPr>
            <a:t> </a:t>
          </a:r>
          <a:r>
            <a:rPr lang="en-US" sz="1100" b="0" i="0" u="none" err="1">
              <a:latin typeface="Calibri Light" panose="020F0302020204030204"/>
            </a:rPr>
            <a:t>staðbundin</a:t>
          </a:r>
          <a:r>
            <a:rPr lang="en-US" sz="1100" b="0" i="0" u="none">
              <a:latin typeface="Calibri Light" panose="020F0302020204030204"/>
            </a:rPr>
            <a:t> </a:t>
          </a:r>
          <a:r>
            <a:rPr lang="en-US" sz="1100" b="0" i="0" u="none" err="1">
              <a:latin typeface="Calibri Light" panose="020F0302020204030204"/>
            </a:rPr>
            <a:t>hagkerfi</a:t>
          </a:r>
          <a:endParaRPr lang="en-IS" sz="1100" b="0" i="0" u="none"/>
        </a:p>
      </dgm:t>
    </dgm:pt>
    <dgm:pt modelId="{EA95B470-C068-0A4D-87CB-252B6B5432CB}" type="parTrans" cxnId="{878A82FD-43D9-9B42-B6A2-30EA51A1A565}">
      <dgm:prSet/>
      <dgm:spPr/>
      <dgm:t>
        <a:bodyPr/>
        <a:lstStyle/>
        <a:p>
          <a:endParaRPr lang="en-GB"/>
        </a:p>
      </dgm:t>
    </dgm:pt>
    <dgm:pt modelId="{2662D606-E073-7644-A50E-FDA2752B7BD1}" type="sibTrans" cxnId="{878A82FD-43D9-9B42-B6A2-30EA51A1A565}">
      <dgm:prSet/>
      <dgm:spPr>
        <a:blipFill rotWithShape="1">
          <a:blip xmlns:r="http://schemas.openxmlformats.org/officeDocument/2006/relationships" r:embed="rId9" cstate="email">
            <a:extLst>
              <a:ext uri="{28A0092B-C50C-407E-A947-70E740481C1C}">
                <a14:useLocalDpi xmlns:a14="http://schemas.microsoft.com/office/drawing/2010/main"/>
              </a:ext>
            </a:extLst>
          </a:blip>
          <a:srcRect/>
          <a:stretch>
            <a:fillRect/>
          </a:stretch>
        </a:blipFill>
      </dgm:spPr>
      <dgm:t>
        <a:bodyPr/>
        <a:lstStyle/>
        <a:p>
          <a:endParaRPr lang="en-GB"/>
        </a:p>
      </dgm:t>
    </dgm:pt>
    <dgm:pt modelId="{963A50B6-B0E7-1C4C-82B3-811F873FE877}" type="pres">
      <dgm:prSet presAssocID="{69CBC5C6-C47D-604D-A0CE-618A422ACAC0}" presName="Name0" presStyleCnt="0">
        <dgm:presLayoutVars>
          <dgm:chMax val="21"/>
          <dgm:chPref val="21"/>
        </dgm:presLayoutVars>
      </dgm:prSet>
      <dgm:spPr/>
    </dgm:pt>
    <dgm:pt modelId="{07C2B49F-2EC8-2F45-9866-67EF4B8B1887}" type="pres">
      <dgm:prSet presAssocID="{866876DE-3802-A14B-A326-0A98C247EF3D}" presName="text1" presStyleCnt="0"/>
      <dgm:spPr/>
    </dgm:pt>
    <dgm:pt modelId="{BA38E595-CA87-9645-9730-3DC3145C22C6}" type="pres">
      <dgm:prSet presAssocID="{866876DE-3802-A14B-A326-0A98C247EF3D}" presName="textRepeatNode" presStyleLbl="alignNode1" presStyleIdx="0" presStyleCnt="9">
        <dgm:presLayoutVars>
          <dgm:chMax val="0"/>
          <dgm:chPref val="0"/>
          <dgm:bulletEnabled val="1"/>
        </dgm:presLayoutVars>
      </dgm:prSet>
      <dgm:spPr/>
    </dgm:pt>
    <dgm:pt modelId="{AA300E50-5148-AB43-8A83-C3BAAB71C926}" type="pres">
      <dgm:prSet presAssocID="{866876DE-3802-A14B-A326-0A98C247EF3D}" presName="textaccent1" presStyleCnt="0"/>
      <dgm:spPr/>
    </dgm:pt>
    <dgm:pt modelId="{7EDA2C39-ADFB-AF40-AA11-D8AE062A3022}" type="pres">
      <dgm:prSet presAssocID="{866876DE-3802-A14B-A326-0A98C247EF3D}" presName="accentRepeatNode" presStyleLbl="solidAlignAcc1" presStyleIdx="0" presStyleCnt="18"/>
      <dgm:spPr/>
    </dgm:pt>
    <dgm:pt modelId="{20C53390-AEBD-EE47-B54E-E99E98F59D52}" type="pres">
      <dgm:prSet presAssocID="{1A8E73BF-5392-944E-9A6A-6E7F38DB8EAB}" presName="image1" presStyleCnt="0"/>
      <dgm:spPr/>
    </dgm:pt>
    <dgm:pt modelId="{82CF9FB0-29BF-A944-9984-BE547D0BC51D}" type="pres">
      <dgm:prSet presAssocID="{1A8E73BF-5392-944E-9A6A-6E7F38DB8EAB}" presName="imageRepeatNode" presStyleLbl="alignAcc1" presStyleIdx="0" presStyleCnt="9"/>
      <dgm:spPr/>
    </dgm:pt>
    <dgm:pt modelId="{824D0E09-375F-0744-801D-92C79387AC3B}" type="pres">
      <dgm:prSet presAssocID="{1A8E73BF-5392-944E-9A6A-6E7F38DB8EAB}" presName="imageaccent1" presStyleCnt="0"/>
      <dgm:spPr/>
    </dgm:pt>
    <dgm:pt modelId="{6E2FA3F0-A4F8-9D48-B66F-08ED5ADB8EE5}" type="pres">
      <dgm:prSet presAssocID="{1A8E73BF-5392-944E-9A6A-6E7F38DB8EAB}" presName="accentRepeatNode" presStyleLbl="solidAlignAcc1" presStyleIdx="1" presStyleCnt="18"/>
      <dgm:spPr/>
    </dgm:pt>
    <dgm:pt modelId="{6BEC6B2C-0301-1C49-9ABB-9E14B3CE505D}" type="pres">
      <dgm:prSet presAssocID="{B6777F9E-24B5-B441-A2C8-3896E87D6EF4}" presName="text2" presStyleCnt="0"/>
      <dgm:spPr/>
    </dgm:pt>
    <dgm:pt modelId="{59695A44-EA95-0848-BAB1-DE41F4CF8A52}" type="pres">
      <dgm:prSet presAssocID="{B6777F9E-24B5-B441-A2C8-3896E87D6EF4}" presName="textRepeatNode" presStyleLbl="alignNode1" presStyleIdx="1" presStyleCnt="9">
        <dgm:presLayoutVars>
          <dgm:chMax val="0"/>
          <dgm:chPref val="0"/>
          <dgm:bulletEnabled val="1"/>
        </dgm:presLayoutVars>
      </dgm:prSet>
      <dgm:spPr/>
    </dgm:pt>
    <dgm:pt modelId="{FF0F0969-BE5F-6641-B328-534AB9E3EC4D}" type="pres">
      <dgm:prSet presAssocID="{B6777F9E-24B5-B441-A2C8-3896E87D6EF4}" presName="textaccent2" presStyleCnt="0"/>
      <dgm:spPr/>
    </dgm:pt>
    <dgm:pt modelId="{1A0F18C0-0DE5-884A-BED9-CF3D434F56DF}" type="pres">
      <dgm:prSet presAssocID="{B6777F9E-24B5-B441-A2C8-3896E87D6EF4}" presName="accentRepeatNode" presStyleLbl="solidAlignAcc1" presStyleIdx="2" presStyleCnt="18"/>
      <dgm:spPr/>
    </dgm:pt>
    <dgm:pt modelId="{801A98A3-A7ED-A143-81DB-337E99F5420E}" type="pres">
      <dgm:prSet presAssocID="{BDB4C039-555E-5F47-8A26-1D41269E36FD}" presName="image2" presStyleCnt="0"/>
      <dgm:spPr/>
    </dgm:pt>
    <dgm:pt modelId="{72470BE9-9D8F-5A4A-9830-0EF80EB83343}" type="pres">
      <dgm:prSet presAssocID="{BDB4C039-555E-5F47-8A26-1D41269E36FD}" presName="imageRepeatNode" presStyleLbl="alignAcc1" presStyleIdx="1" presStyleCnt="9"/>
      <dgm:spPr/>
    </dgm:pt>
    <dgm:pt modelId="{74C39153-918A-4F44-99B7-9070409CCBC0}" type="pres">
      <dgm:prSet presAssocID="{BDB4C039-555E-5F47-8A26-1D41269E36FD}" presName="imageaccent2" presStyleCnt="0"/>
      <dgm:spPr/>
    </dgm:pt>
    <dgm:pt modelId="{F3E974B0-9AF0-2A41-AE71-E304FA7F1B62}" type="pres">
      <dgm:prSet presAssocID="{BDB4C039-555E-5F47-8A26-1D41269E36FD}" presName="accentRepeatNode" presStyleLbl="solidAlignAcc1" presStyleIdx="3" presStyleCnt="18"/>
      <dgm:spPr/>
    </dgm:pt>
    <dgm:pt modelId="{419DEF85-7365-2A45-BCEA-9CB0B687CFAE}" type="pres">
      <dgm:prSet presAssocID="{449EA471-5ECF-964F-8E3B-0D4E51627DCE}" presName="text3" presStyleCnt="0"/>
      <dgm:spPr/>
    </dgm:pt>
    <dgm:pt modelId="{32A38683-4982-FB4F-87BC-B53CB52875EB}" type="pres">
      <dgm:prSet presAssocID="{449EA471-5ECF-964F-8E3B-0D4E51627DCE}" presName="textRepeatNode" presStyleLbl="alignNode1" presStyleIdx="2" presStyleCnt="9">
        <dgm:presLayoutVars>
          <dgm:chMax val="0"/>
          <dgm:chPref val="0"/>
          <dgm:bulletEnabled val="1"/>
        </dgm:presLayoutVars>
      </dgm:prSet>
      <dgm:spPr/>
    </dgm:pt>
    <dgm:pt modelId="{F722C9BA-9132-1546-BC5C-05D38466FC04}" type="pres">
      <dgm:prSet presAssocID="{449EA471-5ECF-964F-8E3B-0D4E51627DCE}" presName="textaccent3" presStyleCnt="0"/>
      <dgm:spPr/>
    </dgm:pt>
    <dgm:pt modelId="{8211075B-1618-A449-B0B5-8F775CD9B9B8}" type="pres">
      <dgm:prSet presAssocID="{449EA471-5ECF-964F-8E3B-0D4E51627DCE}" presName="accentRepeatNode" presStyleLbl="solidAlignAcc1" presStyleIdx="4" presStyleCnt="18"/>
      <dgm:spPr/>
    </dgm:pt>
    <dgm:pt modelId="{2409E90D-F1F0-2246-A268-77EB99D67B5E}" type="pres">
      <dgm:prSet presAssocID="{2662D606-E073-7644-A50E-FDA2752B7BD1}" presName="image3" presStyleCnt="0"/>
      <dgm:spPr/>
    </dgm:pt>
    <dgm:pt modelId="{28ED8B25-96E2-4E4A-923E-36769596F450}" type="pres">
      <dgm:prSet presAssocID="{2662D606-E073-7644-A50E-FDA2752B7BD1}" presName="imageRepeatNode" presStyleLbl="alignAcc1" presStyleIdx="2" presStyleCnt="9"/>
      <dgm:spPr/>
    </dgm:pt>
    <dgm:pt modelId="{0E5867FE-CA2C-5E44-A606-3C52623A4486}" type="pres">
      <dgm:prSet presAssocID="{2662D606-E073-7644-A50E-FDA2752B7BD1}" presName="imageaccent3" presStyleCnt="0"/>
      <dgm:spPr/>
    </dgm:pt>
    <dgm:pt modelId="{4F3816CA-25CD-F647-B287-2A760A79820B}" type="pres">
      <dgm:prSet presAssocID="{2662D606-E073-7644-A50E-FDA2752B7BD1}" presName="accentRepeatNode" presStyleLbl="solidAlignAcc1" presStyleIdx="5" presStyleCnt="18"/>
      <dgm:spPr/>
    </dgm:pt>
    <dgm:pt modelId="{CD7B0B76-AA8D-A944-81A6-89FA58E73702}" type="pres">
      <dgm:prSet presAssocID="{078EBC01-9B7D-BD4E-8DB2-BCA0E46A010A}" presName="text4" presStyleCnt="0"/>
      <dgm:spPr/>
    </dgm:pt>
    <dgm:pt modelId="{09226ED1-9317-6940-8A3D-B2621FDCBEF2}" type="pres">
      <dgm:prSet presAssocID="{078EBC01-9B7D-BD4E-8DB2-BCA0E46A010A}" presName="textRepeatNode" presStyleLbl="alignNode1" presStyleIdx="3" presStyleCnt="9">
        <dgm:presLayoutVars>
          <dgm:chMax val="0"/>
          <dgm:chPref val="0"/>
          <dgm:bulletEnabled val="1"/>
        </dgm:presLayoutVars>
      </dgm:prSet>
      <dgm:spPr/>
    </dgm:pt>
    <dgm:pt modelId="{A163C4CA-DD06-D948-B172-BCD3E6A01768}" type="pres">
      <dgm:prSet presAssocID="{078EBC01-9B7D-BD4E-8DB2-BCA0E46A010A}" presName="textaccent4" presStyleCnt="0"/>
      <dgm:spPr/>
    </dgm:pt>
    <dgm:pt modelId="{67EDEA1F-FCE9-404F-8F0E-ED038051DA86}" type="pres">
      <dgm:prSet presAssocID="{078EBC01-9B7D-BD4E-8DB2-BCA0E46A010A}" presName="accentRepeatNode" presStyleLbl="solidAlignAcc1" presStyleIdx="6" presStyleCnt="18"/>
      <dgm:spPr/>
    </dgm:pt>
    <dgm:pt modelId="{AFC4E931-5E84-7347-AAED-957BEE7B089C}" type="pres">
      <dgm:prSet presAssocID="{46CC0DFB-7143-BF46-9D2D-71716812DB94}" presName="image4" presStyleCnt="0"/>
      <dgm:spPr/>
    </dgm:pt>
    <dgm:pt modelId="{1545A02B-1E12-114D-9850-7F1DB32DE62B}" type="pres">
      <dgm:prSet presAssocID="{46CC0DFB-7143-BF46-9D2D-71716812DB94}" presName="imageRepeatNode" presStyleLbl="alignAcc1" presStyleIdx="3" presStyleCnt="9"/>
      <dgm:spPr/>
    </dgm:pt>
    <dgm:pt modelId="{F8469DC6-BB50-F241-B9B2-672CB246C118}" type="pres">
      <dgm:prSet presAssocID="{46CC0DFB-7143-BF46-9D2D-71716812DB94}" presName="imageaccent4" presStyleCnt="0"/>
      <dgm:spPr/>
    </dgm:pt>
    <dgm:pt modelId="{A3DC3CEF-C5AA-3247-B8A2-D33DDF1568F3}" type="pres">
      <dgm:prSet presAssocID="{46CC0DFB-7143-BF46-9D2D-71716812DB94}" presName="accentRepeatNode" presStyleLbl="solidAlignAcc1" presStyleIdx="7" presStyleCnt="18"/>
      <dgm:spPr/>
    </dgm:pt>
    <dgm:pt modelId="{B578C3AC-6828-2A46-8A31-436B3E07ECF4}" type="pres">
      <dgm:prSet presAssocID="{0343432E-C385-4544-8EAB-EA7CFEDB766C}" presName="text5" presStyleCnt="0"/>
      <dgm:spPr/>
    </dgm:pt>
    <dgm:pt modelId="{3F310B33-B81D-394F-A2B0-FC14F0CB8374}" type="pres">
      <dgm:prSet presAssocID="{0343432E-C385-4544-8EAB-EA7CFEDB766C}" presName="textRepeatNode" presStyleLbl="alignNode1" presStyleIdx="4" presStyleCnt="9">
        <dgm:presLayoutVars>
          <dgm:chMax val="0"/>
          <dgm:chPref val="0"/>
          <dgm:bulletEnabled val="1"/>
        </dgm:presLayoutVars>
      </dgm:prSet>
      <dgm:spPr/>
    </dgm:pt>
    <dgm:pt modelId="{761CB041-77E1-0E45-9835-AB8B2A9126EA}" type="pres">
      <dgm:prSet presAssocID="{0343432E-C385-4544-8EAB-EA7CFEDB766C}" presName="textaccent5" presStyleCnt="0"/>
      <dgm:spPr/>
    </dgm:pt>
    <dgm:pt modelId="{456749A6-5684-DF4A-AE53-10D07AFFB057}" type="pres">
      <dgm:prSet presAssocID="{0343432E-C385-4544-8EAB-EA7CFEDB766C}" presName="accentRepeatNode" presStyleLbl="solidAlignAcc1" presStyleIdx="8" presStyleCnt="18"/>
      <dgm:spPr/>
    </dgm:pt>
    <dgm:pt modelId="{4C153EF2-FA02-6544-8A18-B16A2A0891BD}" type="pres">
      <dgm:prSet presAssocID="{1554770F-AD89-1B48-B078-ACA5B18A8A78}" presName="image5" presStyleCnt="0"/>
      <dgm:spPr/>
    </dgm:pt>
    <dgm:pt modelId="{D7789A13-3487-9644-90BA-5C2EDE1CB868}" type="pres">
      <dgm:prSet presAssocID="{1554770F-AD89-1B48-B078-ACA5B18A8A78}" presName="imageRepeatNode" presStyleLbl="alignAcc1" presStyleIdx="4" presStyleCnt="9"/>
      <dgm:spPr/>
    </dgm:pt>
    <dgm:pt modelId="{307111A6-6BE0-6843-8B3E-70FA52AE9938}" type="pres">
      <dgm:prSet presAssocID="{1554770F-AD89-1B48-B078-ACA5B18A8A78}" presName="imageaccent5" presStyleCnt="0"/>
      <dgm:spPr/>
    </dgm:pt>
    <dgm:pt modelId="{2B2AA3EE-5610-F94A-9E02-0D65A93C99E8}" type="pres">
      <dgm:prSet presAssocID="{1554770F-AD89-1B48-B078-ACA5B18A8A78}" presName="accentRepeatNode" presStyleLbl="solidAlignAcc1" presStyleIdx="9" presStyleCnt="18"/>
      <dgm:spPr/>
    </dgm:pt>
    <dgm:pt modelId="{4F042975-AEA8-D94A-BA28-D0D3680BB78D}" type="pres">
      <dgm:prSet presAssocID="{630F5F20-5D89-B740-B579-A7F4C4D579F0}" presName="text6" presStyleCnt="0"/>
      <dgm:spPr/>
    </dgm:pt>
    <dgm:pt modelId="{22E27F5C-1208-CB43-BE03-362A3219DEEA}" type="pres">
      <dgm:prSet presAssocID="{630F5F20-5D89-B740-B579-A7F4C4D579F0}" presName="textRepeatNode" presStyleLbl="alignNode1" presStyleIdx="5" presStyleCnt="9" custScaleX="103556">
        <dgm:presLayoutVars>
          <dgm:chMax val="0"/>
          <dgm:chPref val="0"/>
          <dgm:bulletEnabled val="1"/>
        </dgm:presLayoutVars>
      </dgm:prSet>
      <dgm:spPr/>
    </dgm:pt>
    <dgm:pt modelId="{31115E45-F66B-294C-B0C6-7ACD567D9C59}" type="pres">
      <dgm:prSet presAssocID="{630F5F20-5D89-B740-B579-A7F4C4D579F0}" presName="textaccent6" presStyleCnt="0"/>
      <dgm:spPr/>
    </dgm:pt>
    <dgm:pt modelId="{51AF64FA-AEAC-B548-A7CF-E70D3E197B66}" type="pres">
      <dgm:prSet presAssocID="{630F5F20-5D89-B740-B579-A7F4C4D579F0}" presName="accentRepeatNode" presStyleLbl="solidAlignAcc1" presStyleIdx="10" presStyleCnt="18"/>
      <dgm:spPr/>
    </dgm:pt>
    <dgm:pt modelId="{2EFBB0E4-A078-FA47-B08A-C3F3F0ED6A76}" type="pres">
      <dgm:prSet presAssocID="{7A56926C-3669-2F49-8C32-F073C8FE7915}" presName="image6" presStyleCnt="0"/>
      <dgm:spPr/>
    </dgm:pt>
    <dgm:pt modelId="{2FAF6579-2C13-5C43-A3E2-C1EDBBEFFF43}" type="pres">
      <dgm:prSet presAssocID="{7A56926C-3669-2F49-8C32-F073C8FE7915}" presName="imageRepeatNode" presStyleLbl="alignAcc1" presStyleIdx="5" presStyleCnt="9"/>
      <dgm:spPr/>
    </dgm:pt>
    <dgm:pt modelId="{02FF8E1E-D33B-E14A-9FF1-1FD4F1AFAFEF}" type="pres">
      <dgm:prSet presAssocID="{7A56926C-3669-2F49-8C32-F073C8FE7915}" presName="imageaccent6" presStyleCnt="0"/>
      <dgm:spPr/>
    </dgm:pt>
    <dgm:pt modelId="{B56EB4A8-AB8D-CF4C-90B0-4614B002265B}" type="pres">
      <dgm:prSet presAssocID="{7A56926C-3669-2F49-8C32-F073C8FE7915}" presName="accentRepeatNode" presStyleLbl="solidAlignAcc1" presStyleIdx="11" presStyleCnt="18"/>
      <dgm:spPr/>
    </dgm:pt>
    <dgm:pt modelId="{B8FBD6C1-6701-6C41-A4B7-EFDB102978C8}" type="pres">
      <dgm:prSet presAssocID="{57B99DAD-76CB-E241-A1FE-AA4C8EB32E6D}" presName="text7" presStyleCnt="0"/>
      <dgm:spPr/>
    </dgm:pt>
    <dgm:pt modelId="{57917C1B-2BE2-474C-BA0D-566F5F0155ED}" type="pres">
      <dgm:prSet presAssocID="{57B99DAD-76CB-E241-A1FE-AA4C8EB32E6D}" presName="textRepeatNode" presStyleLbl="alignNode1" presStyleIdx="6" presStyleCnt="9">
        <dgm:presLayoutVars>
          <dgm:chMax val="0"/>
          <dgm:chPref val="0"/>
          <dgm:bulletEnabled val="1"/>
        </dgm:presLayoutVars>
      </dgm:prSet>
      <dgm:spPr/>
    </dgm:pt>
    <dgm:pt modelId="{A23FF04F-7607-E941-A15F-91035E2DDF4B}" type="pres">
      <dgm:prSet presAssocID="{57B99DAD-76CB-E241-A1FE-AA4C8EB32E6D}" presName="textaccent7" presStyleCnt="0"/>
      <dgm:spPr/>
    </dgm:pt>
    <dgm:pt modelId="{64E17E86-8B77-F24E-996C-1A27416CB61F}" type="pres">
      <dgm:prSet presAssocID="{57B99DAD-76CB-E241-A1FE-AA4C8EB32E6D}" presName="accentRepeatNode" presStyleLbl="solidAlignAcc1" presStyleIdx="12" presStyleCnt="18"/>
      <dgm:spPr/>
    </dgm:pt>
    <dgm:pt modelId="{8107FC91-B8D2-D545-AE8A-01C9871F744A}" type="pres">
      <dgm:prSet presAssocID="{92F15EB6-B75E-B24A-9587-C593312ED612}" presName="image7" presStyleCnt="0"/>
      <dgm:spPr/>
    </dgm:pt>
    <dgm:pt modelId="{ADFD0425-55EB-A948-8E4F-DABAF26B1494}" type="pres">
      <dgm:prSet presAssocID="{92F15EB6-B75E-B24A-9587-C593312ED612}" presName="imageRepeatNode" presStyleLbl="alignAcc1" presStyleIdx="6" presStyleCnt="9"/>
      <dgm:spPr/>
    </dgm:pt>
    <dgm:pt modelId="{4FD2B3AD-842B-2740-ABFE-47BFA620BA78}" type="pres">
      <dgm:prSet presAssocID="{92F15EB6-B75E-B24A-9587-C593312ED612}" presName="imageaccent7" presStyleCnt="0"/>
      <dgm:spPr/>
    </dgm:pt>
    <dgm:pt modelId="{1D88ABF3-C2DC-7B4D-8A22-24BC3F87A9DB}" type="pres">
      <dgm:prSet presAssocID="{92F15EB6-B75E-B24A-9587-C593312ED612}" presName="accentRepeatNode" presStyleLbl="solidAlignAcc1" presStyleIdx="13" presStyleCnt="18"/>
      <dgm:spPr/>
    </dgm:pt>
    <dgm:pt modelId="{FF48BFA1-5AEF-B34A-BB03-2D95DBE17D62}" type="pres">
      <dgm:prSet presAssocID="{32422C4C-58C2-1E44-8996-4091437EF038}" presName="text8" presStyleCnt="0"/>
      <dgm:spPr/>
    </dgm:pt>
    <dgm:pt modelId="{6D78EE01-1702-2C4D-9C43-1B2FA0517D77}" type="pres">
      <dgm:prSet presAssocID="{32422C4C-58C2-1E44-8996-4091437EF038}" presName="textRepeatNode" presStyleLbl="alignNode1" presStyleIdx="7" presStyleCnt="9">
        <dgm:presLayoutVars>
          <dgm:chMax val="0"/>
          <dgm:chPref val="0"/>
          <dgm:bulletEnabled val="1"/>
        </dgm:presLayoutVars>
      </dgm:prSet>
      <dgm:spPr/>
    </dgm:pt>
    <dgm:pt modelId="{1B9B2D1D-1BD6-D440-B033-269D7D7228D5}" type="pres">
      <dgm:prSet presAssocID="{32422C4C-58C2-1E44-8996-4091437EF038}" presName="textaccent8" presStyleCnt="0"/>
      <dgm:spPr/>
    </dgm:pt>
    <dgm:pt modelId="{D10586F7-CD3D-0B4E-A882-5C11FA03088C}" type="pres">
      <dgm:prSet presAssocID="{32422C4C-58C2-1E44-8996-4091437EF038}" presName="accentRepeatNode" presStyleLbl="solidAlignAcc1" presStyleIdx="14" presStyleCnt="18"/>
      <dgm:spPr/>
    </dgm:pt>
    <dgm:pt modelId="{095D49A4-DEC2-6F45-9421-538131D67065}" type="pres">
      <dgm:prSet presAssocID="{46C6B299-70D5-6941-AB34-E8999E83D6CD}" presName="image8" presStyleCnt="0"/>
      <dgm:spPr/>
    </dgm:pt>
    <dgm:pt modelId="{E9C41D0B-FFC0-9C4A-8F1D-43B6BDEAEBFD}" type="pres">
      <dgm:prSet presAssocID="{46C6B299-70D5-6941-AB34-E8999E83D6CD}" presName="imageRepeatNode" presStyleLbl="alignAcc1" presStyleIdx="7" presStyleCnt="9"/>
      <dgm:spPr/>
    </dgm:pt>
    <dgm:pt modelId="{B3EC9AE1-76D9-4E4D-9F25-79537C4BAD51}" type="pres">
      <dgm:prSet presAssocID="{46C6B299-70D5-6941-AB34-E8999E83D6CD}" presName="imageaccent8" presStyleCnt="0"/>
      <dgm:spPr/>
    </dgm:pt>
    <dgm:pt modelId="{4FF662C9-E6C3-154B-9F50-443328134D8C}" type="pres">
      <dgm:prSet presAssocID="{46C6B299-70D5-6941-AB34-E8999E83D6CD}" presName="accentRepeatNode" presStyleLbl="solidAlignAcc1" presStyleIdx="15" presStyleCnt="18"/>
      <dgm:spPr/>
    </dgm:pt>
    <dgm:pt modelId="{1C3BC8AA-E2A1-7440-B3FB-6E80FB2CA195}" type="pres">
      <dgm:prSet presAssocID="{AD8EDE98-6953-4F45-8CD3-CFC4E91930D2}" presName="text9" presStyleCnt="0"/>
      <dgm:spPr/>
    </dgm:pt>
    <dgm:pt modelId="{FF12236B-0131-0240-911C-07DC13E7C99D}" type="pres">
      <dgm:prSet presAssocID="{AD8EDE98-6953-4F45-8CD3-CFC4E91930D2}" presName="textRepeatNode" presStyleLbl="alignNode1" presStyleIdx="8" presStyleCnt="9">
        <dgm:presLayoutVars>
          <dgm:chMax val="0"/>
          <dgm:chPref val="0"/>
          <dgm:bulletEnabled val="1"/>
        </dgm:presLayoutVars>
      </dgm:prSet>
      <dgm:spPr/>
    </dgm:pt>
    <dgm:pt modelId="{7FC9FD0B-87BD-244C-9628-E29873D63551}" type="pres">
      <dgm:prSet presAssocID="{AD8EDE98-6953-4F45-8CD3-CFC4E91930D2}" presName="textaccent9" presStyleCnt="0"/>
      <dgm:spPr/>
    </dgm:pt>
    <dgm:pt modelId="{9B0F2EC2-14E1-5941-ABEB-8DCDF68C69E9}" type="pres">
      <dgm:prSet presAssocID="{AD8EDE98-6953-4F45-8CD3-CFC4E91930D2}" presName="accentRepeatNode" presStyleLbl="solidAlignAcc1" presStyleIdx="16" presStyleCnt="18"/>
      <dgm:spPr/>
    </dgm:pt>
    <dgm:pt modelId="{43498DF6-334D-6E4A-BF8D-816F468CD22C}" type="pres">
      <dgm:prSet presAssocID="{76E5B09F-97CD-4548-980C-08FE4B62C9FC}" presName="image9" presStyleCnt="0"/>
      <dgm:spPr/>
    </dgm:pt>
    <dgm:pt modelId="{0D6D42CC-D1CA-D64C-B4B3-D7A6D8B5740D}" type="pres">
      <dgm:prSet presAssocID="{76E5B09F-97CD-4548-980C-08FE4B62C9FC}" presName="imageRepeatNode" presStyleLbl="alignAcc1" presStyleIdx="8" presStyleCnt="9"/>
      <dgm:spPr/>
    </dgm:pt>
    <dgm:pt modelId="{2026BE00-50DB-E14F-88AD-AA4A55F9B929}" type="pres">
      <dgm:prSet presAssocID="{76E5B09F-97CD-4548-980C-08FE4B62C9FC}" presName="imageaccent9" presStyleCnt="0"/>
      <dgm:spPr/>
    </dgm:pt>
    <dgm:pt modelId="{91BC914C-9A61-514F-9839-E9FAF90A9F5D}" type="pres">
      <dgm:prSet presAssocID="{76E5B09F-97CD-4548-980C-08FE4B62C9FC}" presName="accentRepeatNode" presStyleLbl="solidAlignAcc1" presStyleIdx="17" presStyleCnt="18"/>
      <dgm:spPr/>
    </dgm:pt>
  </dgm:ptLst>
  <dgm:cxnLst>
    <dgm:cxn modelId="{84245B00-68D6-7548-8931-1C617A365342}" type="presOf" srcId="{1554770F-AD89-1B48-B078-ACA5B18A8A78}" destId="{D7789A13-3487-9644-90BA-5C2EDE1CB868}" srcOrd="0" destOrd="0" presId="urn:microsoft.com/office/officeart/2008/layout/HexagonCluster"/>
    <dgm:cxn modelId="{568E6402-2E7E-CB4F-A524-2AD2A0AFA2AE}" srcId="{69CBC5C6-C47D-604D-A0CE-618A422ACAC0}" destId="{866876DE-3802-A14B-A326-0A98C247EF3D}" srcOrd="0" destOrd="0" parTransId="{04C399E2-4C74-4F43-837A-40A900D3DC73}" sibTransId="{1A8E73BF-5392-944E-9A6A-6E7F38DB8EAB}"/>
    <dgm:cxn modelId="{C6A16006-86C7-DC41-A454-83DE5F84E639}" type="presOf" srcId="{866876DE-3802-A14B-A326-0A98C247EF3D}" destId="{BA38E595-CA87-9645-9730-3DC3145C22C6}" srcOrd="0" destOrd="0" presId="urn:microsoft.com/office/officeart/2008/layout/HexagonCluster"/>
    <dgm:cxn modelId="{6F2A0009-7EAB-3345-AAEB-3168CB1139D6}" type="presOf" srcId="{449EA471-5ECF-964F-8E3B-0D4E51627DCE}" destId="{32A38683-4982-FB4F-87BC-B53CB52875EB}" srcOrd="0" destOrd="0" presId="urn:microsoft.com/office/officeart/2008/layout/HexagonCluster"/>
    <dgm:cxn modelId="{19ACE00D-FA0D-F94C-A986-5C648A28DA7F}" type="presOf" srcId="{AD8EDE98-6953-4F45-8CD3-CFC4E91930D2}" destId="{FF12236B-0131-0240-911C-07DC13E7C99D}" srcOrd="0" destOrd="0" presId="urn:microsoft.com/office/officeart/2008/layout/HexagonCluster"/>
    <dgm:cxn modelId="{59D5A712-A8EF-5A4D-862F-BB5BBC18BFC3}" type="presOf" srcId="{76E5B09F-97CD-4548-980C-08FE4B62C9FC}" destId="{0D6D42CC-D1CA-D64C-B4B3-D7A6D8B5740D}" srcOrd="0" destOrd="0" presId="urn:microsoft.com/office/officeart/2008/layout/HexagonCluster"/>
    <dgm:cxn modelId="{0647E212-4EBE-7740-AC51-63A0F43E808C}" type="presOf" srcId="{B6777F9E-24B5-B441-A2C8-3896E87D6EF4}" destId="{59695A44-EA95-0848-BAB1-DE41F4CF8A52}" srcOrd="0" destOrd="0" presId="urn:microsoft.com/office/officeart/2008/layout/HexagonCluster"/>
    <dgm:cxn modelId="{4899BF15-BE70-8C4D-B2D2-7F2A5C6E7E30}" type="presOf" srcId="{46CC0DFB-7143-BF46-9D2D-71716812DB94}" destId="{1545A02B-1E12-114D-9850-7F1DB32DE62B}" srcOrd="0" destOrd="0" presId="urn:microsoft.com/office/officeart/2008/layout/HexagonCluster"/>
    <dgm:cxn modelId="{5BB3261A-B1AD-B44C-ABBB-98CC012DD0EF}" type="presOf" srcId="{46C6B299-70D5-6941-AB34-E8999E83D6CD}" destId="{E9C41D0B-FFC0-9C4A-8F1D-43B6BDEAEBFD}" srcOrd="0" destOrd="0" presId="urn:microsoft.com/office/officeart/2008/layout/HexagonCluster"/>
    <dgm:cxn modelId="{CE17391D-E97F-194B-B71A-A10B63795EE2}" type="presOf" srcId="{69CBC5C6-C47D-604D-A0CE-618A422ACAC0}" destId="{963A50B6-B0E7-1C4C-82B3-811F873FE877}" srcOrd="0" destOrd="0" presId="urn:microsoft.com/office/officeart/2008/layout/HexagonCluster"/>
    <dgm:cxn modelId="{B141AC2C-FFA4-F040-807E-346C1E88F521}" srcId="{69CBC5C6-C47D-604D-A0CE-618A422ACAC0}" destId="{32422C4C-58C2-1E44-8996-4091437EF038}" srcOrd="7" destOrd="0" parTransId="{5BCDEBAB-28AE-1A4E-AD6C-8444C3703340}" sibTransId="{46C6B299-70D5-6941-AB34-E8999E83D6CD}"/>
    <dgm:cxn modelId="{AA661A46-61A7-974D-B773-B8A38270E1E5}" srcId="{69CBC5C6-C47D-604D-A0CE-618A422ACAC0}" destId="{0343432E-C385-4544-8EAB-EA7CFEDB766C}" srcOrd="4" destOrd="0" parTransId="{73B3D3EB-9FE4-144C-801B-1FBE88060A87}" sibTransId="{1554770F-AD89-1B48-B078-ACA5B18A8A78}"/>
    <dgm:cxn modelId="{A38D4467-0204-3F45-8E8F-E0C2784BC678}" type="presOf" srcId="{32422C4C-58C2-1E44-8996-4091437EF038}" destId="{6D78EE01-1702-2C4D-9C43-1B2FA0517D77}" srcOrd="0" destOrd="0" presId="urn:microsoft.com/office/officeart/2008/layout/HexagonCluster"/>
    <dgm:cxn modelId="{B07A7948-2CE6-ED4A-9E49-918C0F0816D0}" srcId="{69CBC5C6-C47D-604D-A0CE-618A422ACAC0}" destId="{B6777F9E-24B5-B441-A2C8-3896E87D6EF4}" srcOrd="1" destOrd="0" parTransId="{A6C5C15C-4A28-1640-96E1-BB8BE4570733}" sibTransId="{BDB4C039-555E-5F47-8A26-1D41269E36FD}"/>
    <dgm:cxn modelId="{D007D74A-DD15-EB4A-8E45-FAB94D17D706}" type="presOf" srcId="{BDB4C039-555E-5F47-8A26-1D41269E36FD}" destId="{72470BE9-9D8F-5A4A-9830-0EF80EB83343}" srcOrd="0" destOrd="0" presId="urn:microsoft.com/office/officeart/2008/layout/HexagonCluster"/>
    <dgm:cxn modelId="{ED06EB4F-5767-CE45-9299-E9E6FF2B6EEC}" type="presOf" srcId="{630F5F20-5D89-B740-B579-A7F4C4D579F0}" destId="{22E27F5C-1208-CB43-BE03-362A3219DEEA}" srcOrd="0" destOrd="0" presId="urn:microsoft.com/office/officeart/2008/layout/HexagonCluster"/>
    <dgm:cxn modelId="{871A5C81-E52F-BC4B-A36B-263E1E145BB3}" type="presOf" srcId="{0343432E-C385-4544-8EAB-EA7CFEDB766C}" destId="{3F310B33-B81D-394F-A2B0-FC14F0CB8374}" srcOrd="0" destOrd="0" presId="urn:microsoft.com/office/officeart/2008/layout/HexagonCluster"/>
    <dgm:cxn modelId="{746FD19F-62BB-AC4B-9372-8D0CF232948D}" srcId="{69CBC5C6-C47D-604D-A0CE-618A422ACAC0}" destId="{57B99DAD-76CB-E241-A1FE-AA4C8EB32E6D}" srcOrd="6" destOrd="0" parTransId="{72665901-3CF3-C741-AA5F-26DB86D5BF99}" sibTransId="{92F15EB6-B75E-B24A-9587-C593312ED612}"/>
    <dgm:cxn modelId="{3684FAA2-1DE7-984F-87DF-258CC738FB47}" type="presOf" srcId="{078EBC01-9B7D-BD4E-8DB2-BCA0E46A010A}" destId="{09226ED1-9317-6940-8A3D-B2621FDCBEF2}" srcOrd="0" destOrd="0" presId="urn:microsoft.com/office/officeart/2008/layout/HexagonCluster"/>
    <dgm:cxn modelId="{9351D7B2-2476-2348-9B6E-D78D822598C6}" type="presOf" srcId="{1A8E73BF-5392-944E-9A6A-6E7F38DB8EAB}" destId="{82CF9FB0-29BF-A944-9984-BE547D0BC51D}" srcOrd="0" destOrd="0" presId="urn:microsoft.com/office/officeart/2008/layout/HexagonCluster"/>
    <dgm:cxn modelId="{96805CB7-8709-4249-9C5A-D2823BB069FF}" type="presOf" srcId="{92F15EB6-B75E-B24A-9587-C593312ED612}" destId="{ADFD0425-55EB-A948-8E4F-DABAF26B1494}" srcOrd="0" destOrd="0" presId="urn:microsoft.com/office/officeart/2008/layout/HexagonCluster"/>
    <dgm:cxn modelId="{1A8A2DB9-BCBB-3B41-81BA-28C8EF084DBD}" srcId="{69CBC5C6-C47D-604D-A0CE-618A422ACAC0}" destId="{630F5F20-5D89-B740-B579-A7F4C4D579F0}" srcOrd="5" destOrd="0" parTransId="{D8084344-0C69-7148-A01A-BCDE57CC4596}" sibTransId="{7A56926C-3669-2F49-8C32-F073C8FE7915}"/>
    <dgm:cxn modelId="{7B62FCC9-C9D0-AD43-82F1-EBDE1C732EEB}" type="presOf" srcId="{57B99DAD-76CB-E241-A1FE-AA4C8EB32E6D}" destId="{57917C1B-2BE2-474C-BA0D-566F5F0155ED}" srcOrd="0" destOrd="0" presId="urn:microsoft.com/office/officeart/2008/layout/HexagonCluster"/>
    <dgm:cxn modelId="{8F5235E2-D7A7-3F4B-9581-91659841300F}" srcId="{69CBC5C6-C47D-604D-A0CE-618A422ACAC0}" destId="{AD8EDE98-6953-4F45-8CD3-CFC4E91930D2}" srcOrd="8" destOrd="0" parTransId="{342753BA-FD92-0443-ADC1-648BA4FD51B7}" sibTransId="{76E5B09F-97CD-4548-980C-08FE4B62C9FC}"/>
    <dgm:cxn modelId="{658445FB-FD6F-BE40-B250-B3A225C0787A}" type="presOf" srcId="{7A56926C-3669-2F49-8C32-F073C8FE7915}" destId="{2FAF6579-2C13-5C43-A3E2-C1EDBBEFFF43}" srcOrd="0" destOrd="0" presId="urn:microsoft.com/office/officeart/2008/layout/HexagonCluster"/>
    <dgm:cxn modelId="{2D152CFD-35BC-5047-9134-F87AD93B0434}" srcId="{69CBC5C6-C47D-604D-A0CE-618A422ACAC0}" destId="{078EBC01-9B7D-BD4E-8DB2-BCA0E46A010A}" srcOrd="3" destOrd="0" parTransId="{DF03D6BE-6BE8-DD47-A179-5F28D38B65D1}" sibTransId="{46CC0DFB-7143-BF46-9D2D-71716812DB94}"/>
    <dgm:cxn modelId="{878A82FD-43D9-9B42-B6A2-30EA51A1A565}" srcId="{69CBC5C6-C47D-604D-A0CE-618A422ACAC0}" destId="{449EA471-5ECF-964F-8E3B-0D4E51627DCE}" srcOrd="2" destOrd="0" parTransId="{EA95B470-C068-0A4D-87CB-252B6B5432CB}" sibTransId="{2662D606-E073-7644-A50E-FDA2752B7BD1}"/>
    <dgm:cxn modelId="{B1F718FE-4B74-7F4B-A3CB-A5BD921A2E23}" type="presOf" srcId="{2662D606-E073-7644-A50E-FDA2752B7BD1}" destId="{28ED8B25-96E2-4E4A-923E-36769596F450}" srcOrd="0" destOrd="0" presId="urn:microsoft.com/office/officeart/2008/layout/HexagonCluster"/>
    <dgm:cxn modelId="{04E23B36-32F4-8D4E-9B88-9885DDD052F6}" type="presParOf" srcId="{963A50B6-B0E7-1C4C-82B3-811F873FE877}" destId="{07C2B49F-2EC8-2F45-9866-67EF4B8B1887}" srcOrd="0" destOrd="0" presId="urn:microsoft.com/office/officeart/2008/layout/HexagonCluster"/>
    <dgm:cxn modelId="{8F6E0A2E-2AAE-9F4D-B4D5-91D023454807}" type="presParOf" srcId="{07C2B49F-2EC8-2F45-9866-67EF4B8B1887}" destId="{BA38E595-CA87-9645-9730-3DC3145C22C6}" srcOrd="0" destOrd="0" presId="urn:microsoft.com/office/officeart/2008/layout/HexagonCluster"/>
    <dgm:cxn modelId="{82A266FE-C75F-8B4D-AF0E-0617124DBB7C}" type="presParOf" srcId="{963A50B6-B0E7-1C4C-82B3-811F873FE877}" destId="{AA300E50-5148-AB43-8A83-C3BAAB71C926}" srcOrd="1" destOrd="0" presId="urn:microsoft.com/office/officeart/2008/layout/HexagonCluster"/>
    <dgm:cxn modelId="{F2B31E9F-A293-6F4E-BB78-D76FFA28A6DC}" type="presParOf" srcId="{AA300E50-5148-AB43-8A83-C3BAAB71C926}" destId="{7EDA2C39-ADFB-AF40-AA11-D8AE062A3022}" srcOrd="0" destOrd="0" presId="urn:microsoft.com/office/officeart/2008/layout/HexagonCluster"/>
    <dgm:cxn modelId="{02CB4952-6E67-3743-82A8-2553F93EF443}" type="presParOf" srcId="{963A50B6-B0E7-1C4C-82B3-811F873FE877}" destId="{20C53390-AEBD-EE47-B54E-E99E98F59D52}" srcOrd="2" destOrd="0" presId="urn:microsoft.com/office/officeart/2008/layout/HexagonCluster"/>
    <dgm:cxn modelId="{E197A644-9474-7148-BF61-BCC8BA9A7A46}" type="presParOf" srcId="{20C53390-AEBD-EE47-B54E-E99E98F59D52}" destId="{82CF9FB0-29BF-A944-9984-BE547D0BC51D}" srcOrd="0" destOrd="0" presId="urn:microsoft.com/office/officeart/2008/layout/HexagonCluster"/>
    <dgm:cxn modelId="{A0A16260-CBFF-8048-96EC-C5D85ACFEC6B}" type="presParOf" srcId="{963A50B6-B0E7-1C4C-82B3-811F873FE877}" destId="{824D0E09-375F-0744-801D-92C79387AC3B}" srcOrd="3" destOrd="0" presId="urn:microsoft.com/office/officeart/2008/layout/HexagonCluster"/>
    <dgm:cxn modelId="{E5B492DE-F6F1-E54C-86BA-339BF064BAE5}" type="presParOf" srcId="{824D0E09-375F-0744-801D-92C79387AC3B}" destId="{6E2FA3F0-A4F8-9D48-B66F-08ED5ADB8EE5}" srcOrd="0" destOrd="0" presId="urn:microsoft.com/office/officeart/2008/layout/HexagonCluster"/>
    <dgm:cxn modelId="{0A841DAA-9444-C540-B8EF-B1093C12609D}" type="presParOf" srcId="{963A50B6-B0E7-1C4C-82B3-811F873FE877}" destId="{6BEC6B2C-0301-1C49-9ABB-9E14B3CE505D}" srcOrd="4" destOrd="0" presId="urn:microsoft.com/office/officeart/2008/layout/HexagonCluster"/>
    <dgm:cxn modelId="{3BEF7102-21C1-9342-BC09-70B15AEBA8F5}" type="presParOf" srcId="{6BEC6B2C-0301-1C49-9ABB-9E14B3CE505D}" destId="{59695A44-EA95-0848-BAB1-DE41F4CF8A52}" srcOrd="0" destOrd="0" presId="urn:microsoft.com/office/officeart/2008/layout/HexagonCluster"/>
    <dgm:cxn modelId="{A557DC91-DB43-7749-8807-65184C825DAF}" type="presParOf" srcId="{963A50B6-B0E7-1C4C-82B3-811F873FE877}" destId="{FF0F0969-BE5F-6641-B328-534AB9E3EC4D}" srcOrd="5" destOrd="0" presId="urn:microsoft.com/office/officeart/2008/layout/HexagonCluster"/>
    <dgm:cxn modelId="{AD2C2A67-82F4-5A42-B5E5-3B75CA587283}" type="presParOf" srcId="{FF0F0969-BE5F-6641-B328-534AB9E3EC4D}" destId="{1A0F18C0-0DE5-884A-BED9-CF3D434F56DF}" srcOrd="0" destOrd="0" presId="urn:microsoft.com/office/officeart/2008/layout/HexagonCluster"/>
    <dgm:cxn modelId="{2DF68A29-9ED0-8541-AD37-28C72D921278}" type="presParOf" srcId="{963A50B6-B0E7-1C4C-82B3-811F873FE877}" destId="{801A98A3-A7ED-A143-81DB-337E99F5420E}" srcOrd="6" destOrd="0" presId="urn:microsoft.com/office/officeart/2008/layout/HexagonCluster"/>
    <dgm:cxn modelId="{2CF90613-7C52-724B-89CB-270989380DFA}" type="presParOf" srcId="{801A98A3-A7ED-A143-81DB-337E99F5420E}" destId="{72470BE9-9D8F-5A4A-9830-0EF80EB83343}" srcOrd="0" destOrd="0" presId="urn:microsoft.com/office/officeart/2008/layout/HexagonCluster"/>
    <dgm:cxn modelId="{649022FE-4AA9-1047-9CF4-DB20CB69E813}" type="presParOf" srcId="{963A50B6-B0E7-1C4C-82B3-811F873FE877}" destId="{74C39153-918A-4F44-99B7-9070409CCBC0}" srcOrd="7" destOrd="0" presId="urn:microsoft.com/office/officeart/2008/layout/HexagonCluster"/>
    <dgm:cxn modelId="{139A8B0A-A3D7-8344-9DB2-6CB7D707038C}" type="presParOf" srcId="{74C39153-918A-4F44-99B7-9070409CCBC0}" destId="{F3E974B0-9AF0-2A41-AE71-E304FA7F1B62}" srcOrd="0" destOrd="0" presId="urn:microsoft.com/office/officeart/2008/layout/HexagonCluster"/>
    <dgm:cxn modelId="{69255264-051E-3F44-A18D-BA4F938A5BB0}" type="presParOf" srcId="{963A50B6-B0E7-1C4C-82B3-811F873FE877}" destId="{419DEF85-7365-2A45-BCEA-9CB0B687CFAE}" srcOrd="8" destOrd="0" presId="urn:microsoft.com/office/officeart/2008/layout/HexagonCluster"/>
    <dgm:cxn modelId="{D4C68A8D-CBDD-5645-8ABB-CF84C6F494C2}" type="presParOf" srcId="{419DEF85-7365-2A45-BCEA-9CB0B687CFAE}" destId="{32A38683-4982-FB4F-87BC-B53CB52875EB}" srcOrd="0" destOrd="0" presId="urn:microsoft.com/office/officeart/2008/layout/HexagonCluster"/>
    <dgm:cxn modelId="{31C55C2E-6541-6543-803C-921145F2EC21}" type="presParOf" srcId="{963A50B6-B0E7-1C4C-82B3-811F873FE877}" destId="{F722C9BA-9132-1546-BC5C-05D38466FC04}" srcOrd="9" destOrd="0" presId="urn:microsoft.com/office/officeart/2008/layout/HexagonCluster"/>
    <dgm:cxn modelId="{773A1425-35D9-6041-BD01-09F239FFB4B0}" type="presParOf" srcId="{F722C9BA-9132-1546-BC5C-05D38466FC04}" destId="{8211075B-1618-A449-B0B5-8F775CD9B9B8}" srcOrd="0" destOrd="0" presId="urn:microsoft.com/office/officeart/2008/layout/HexagonCluster"/>
    <dgm:cxn modelId="{59C670CB-3E57-E543-8C61-6D13AF8E85FF}" type="presParOf" srcId="{963A50B6-B0E7-1C4C-82B3-811F873FE877}" destId="{2409E90D-F1F0-2246-A268-77EB99D67B5E}" srcOrd="10" destOrd="0" presId="urn:microsoft.com/office/officeart/2008/layout/HexagonCluster"/>
    <dgm:cxn modelId="{A6A39403-909A-CD43-8F9A-446752AD70CC}" type="presParOf" srcId="{2409E90D-F1F0-2246-A268-77EB99D67B5E}" destId="{28ED8B25-96E2-4E4A-923E-36769596F450}" srcOrd="0" destOrd="0" presId="urn:microsoft.com/office/officeart/2008/layout/HexagonCluster"/>
    <dgm:cxn modelId="{35A82D36-DEB9-F24D-9319-5C86D43DDCC3}" type="presParOf" srcId="{963A50B6-B0E7-1C4C-82B3-811F873FE877}" destId="{0E5867FE-CA2C-5E44-A606-3C52623A4486}" srcOrd="11" destOrd="0" presId="urn:microsoft.com/office/officeart/2008/layout/HexagonCluster"/>
    <dgm:cxn modelId="{94DD833D-40ED-BD4E-9961-B065999817FE}" type="presParOf" srcId="{0E5867FE-CA2C-5E44-A606-3C52623A4486}" destId="{4F3816CA-25CD-F647-B287-2A760A79820B}" srcOrd="0" destOrd="0" presId="urn:microsoft.com/office/officeart/2008/layout/HexagonCluster"/>
    <dgm:cxn modelId="{2F6B24E2-ED9A-B549-8377-B7F927ED7171}" type="presParOf" srcId="{963A50B6-B0E7-1C4C-82B3-811F873FE877}" destId="{CD7B0B76-AA8D-A944-81A6-89FA58E73702}" srcOrd="12" destOrd="0" presId="urn:microsoft.com/office/officeart/2008/layout/HexagonCluster"/>
    <dgm:cxn modelId="{8079225B-0ED6-2C4D-BFFB-A412F4535F83}" type="presParOf" srcId="{CD7B0B76-AA8D-A944-81A6-89FA58E73702}" destId="{09226ED1-9317-6940-8A3D-B2621FDCBEF2}" srcOrd="0" destOrd="0" presId="urn:microsoft.com/office/officeart/2008/layout/HexagonCluster"/>
    <dgm:cxn modelId="{A538E9E1-39E7-9547-9069-3D4237DC1A43}" type="presParOf" srcId="{963A50B6-B0E7-1C4C-82B3-811F873FE877}" destId="{A163C4CA-DD06-D948-B172-BCD3E6A01768}" srcOrd="13" destOrd="0" presId="urn:microsoft.com/office/officeart/2008/layout/HexagonCluster"/>
    <dgm:cxn modelId="{7E583EC6-4C2F-2E45-91CE-D1221EB7AA4C}" type="presParOf" srcId="{A163C4CA-DD06-D948-B172-BCD3E6A01768}" destId="{67EDEA1F-FCE9-404F-8F0E-ED038051DA86}" srcOrd="0" destOrd="0" presId="urn:microsoft.com/office/officeart/2008/layout/HexagonCluster"/>
    <dgm:cxn modelId="{80B40A4C-1712-D34A-93F5-FDF37BAA21AF}" type="presParOf" srcId="{963A50B6-B0E7-1C4C-82B3-811F873FE877}" destId="{AFC4E931-5E84-7347-AAED-957BEE7B089C}" srcOrd="14" destOrd="0" presId="urn:microsoft.com/office/officeart/2008/layout/HexagonCluster"/>
    <dgm:cxn modelId="{88FA1AC3-8737-7640-AE0D-E8D9D80CB993}" type="presParOf" srcId="{AFC4E931-5E84-7347-AAED-957BEE7B089C}" destId="{1545A02B-1E12-114D-9850-7F1DB32DE62B}" srcOrd="0" destOrd="0" presId="urn:microsoft.com/office/officeart/2008/layout/HexagonCluster"/>
    <dgm:cxn modelId="{39158E49-8CC5-FD49-B153-F4B7F888F9CC}" type="presParOf" srcId="{963A50B6-B0E7-1C4C-82B3-811F873FE877}" destId="{F8469DC6-BB50-F241-B9B2-672CB246C118}" srcOrd="15" destOrd="0" presId="urn:microsoft.com/office/officeart/2008/layout/HexagonCluster"/>
    <dgm:cxn modelId="{434509BA-224E-3246-A9B1-637027306C9D}" type="presParOf" srcId="{F8469DC6-BB50-F241-B9B2-672CB246C118}" destId="{A3DC3CEF-C5AA-3247-B8A2-D33DDF1568F3}" srcOrd="0" destOrd="0" presId="urn:microsoft.com/office/officeart/2008/layout/HexagonCluster"/>
    <dgm:cxn modelId="{F92554C9-3722-914F-A046-8A3B1A6C2C9C}" type="presParOf" srcId="{963A50B6-B0E7-1C4C-82B3-811F873FE877}" destId="{B578C3AC-6828-2A46-8A31-436B3E07ECF4}" srcOrd="16" destOrd="0" presId="urn:microsoft.com/office/officeart/2008/layout/HexagonCluster"/>
    <dgm:cxn modelId="{379B9331-AD99-6E40-B01B-F9C7C588DB87}" type="presParOf" srcId="{B578C3AC-6828-2A46-8A31-436B3E07ECF4}" destId="{3F310B33-B81D-394F-A2B0-FC14F0CB8374}" srcOrd="0" destOrd="0" presId="urn:microsoft.com/office/officeart/2008/layout/HexagonCluster"/>
    <dgm:cxn modelId="{4C2F09D6-9D37-CB4C-A7C7-77D7B8EDA886}" type="presParOf" srcId="{963A50B6-B0E7-1C4C-82B3-811F873FE877}" destId="{761CB041-77E1-0E45-9835-AB8B2A9126EA}" srcOrd="17" destOrd="0" presId="urn:microsoft.com/office/officeart/2008/layout/HexagonCluster"/>
    <dgm:cxn modelId="{74DEA895-819B-5649-BDE2-3DBCB4A9734F}" type="presParOf" srcId="{761CB041-77E1-0E45-9835-AB8B2A9126EA}" destId="{456749A6-5684-DF4A-AE53-10D07AFFB057}" srcOrd="0" destOrd="0" presId="urn:microsoft.com/office/officeart/2008/layout/HexagonCluster"/>
    <dgm:cxn modelId="{15B62009-6C6B-114B-943D-238A09C12A96}" type="presParOf" srcId="{963A50B6-B0E7-1C4C-82B3-811F873FE877}" destId="{4C153EF2-FA02-6544-8A18-B16A2A0891BD}" srcOrd="18" destOrd="0" presId="urn:microsoft.com/office/officeart/2008/layout/HexagonCluster"/>
    <dgm:cxn modelId="{25CB9974-4877-6E45-B195-961B23405C6D}" type="presParOf" srcId="{4C153EF2-FA02-6544-8A18-B16A2A0891BD}" destId="{D7789A13-3487-9644-90BA-5C2EDE1CB868}" srcOrd="0" destOrd="0" presId="urn:microsoft.com/office/officeart/2008/layout/HexagonCluster"/>
    <dgm:cxn modelId="{BFC6C386-F29C-1447-8325-62FE73311AB3}" type="presParOf" srcId="{963A50B6-B0E7-1C4C-82B3-811F873FE877}" destId="{307111A6-6BE0-6843-8B3E-70FA52AE9938}" srcOrd="19" destOrd="0" presId="urn:microsoft.com/office/officeart/2008/layout/HexagonCluster"/>
    <dgm:cxn modelId="{0244304F-C6DE-894E-9B29-913B21A512AE}" type="presParOf" srcId="{307111A6-6BE0-6843-8B3E-70FA52AE9938}" destId="{2B2AA3EE-5610-F94A-9E02-0D65A93C99E8}" srcOrd="0" destOrd="0" presId="urn:microsoft.com/office/officeart/2008/layout/HexagonCluster"/>
    <dgm:cxn modelId="{764AAD5B-C472-6C4E-987B-06B1C36B7384}" type="presParOf" srcId="{963A50B6-B0E7-1C4C-82B3-811F873FE877}" destId="{4F042975-AEA8-D94A-BA28-D0D3680BB78D}" srcOrd="20" destOrd="0" presId="urn:microsoft.com/office/officeart/2008/layout/HexagonCluster"/>
    <dgm:cxn modelId="{EB6079D2-1CA3-EB49-9C2E-A82F4EC45568}" type="presParOf" srcId="{4F042975-AEA8-D94A-BA28-D0D3680BB78D}" destId="{22E27F5C-1208-CB43-BE03-362A3219DEEA}" srcOrd="0" destOrd="0" presId="urn:microsoft.com/office/officeart/2008/layout/HexagonCluster"/>
    <dgm:cxn modelId="{C1C2FD8F-FAB5-ED49-86A2-6E931FCB3B06}" type="presParOf" srcId="{963A50B6-B0E7-1C4C-82B3-811F873FE877}" destId="{31115E45-F66B-294C-B0C6-7ACD567D9C59}" srcOrd="21" destOrd="0" presId="urn:microsoft.com/office/officeart/2008/layout/HexagonCluster"/>
    <dgm:cxn modelId="{6CB5EA16-A416-B144-A583-2AD06DD73D9A}" type="presParOf" srcId="{31115E45-F66B-294C-B0C6-7ACD567D9C59}" destId="{51AF64FA-AEAC-B548-A7CF-E70D3E197B66}" srcOrd="0" destOrd="0" presId="urn:microsoft.com/office/officeart/2008/layout/HexagonCluster"/>
    <dgm:cxn modelId="{896330FB-F782-EF40-8CB6-A810FF86E637}" type="presParOf" srcId="{963A50B6-B0E7-1C4C-82B3-811F873FE877}" destId="{2EFBB0E4-A078-FA47-B08A-C3F3F0ED6A76}" srcOrd="22" destOrd="0" presId="urn:microsoft.com/office/officeart/2008/layout/HexagonCluster"/>
    <dgm:cxn modelId="{5D21EEA8-D4AD-B247-BBD0-227B8FE838F0}" type="presParOf" srcId="{2EFBB0E4-A078-FA47-B08A-C3F3F0ED6A76}" destId="{2FAF6579-2C13-5C43-A3E2-C1EDBBEFFF43}" srcOrd="0" destOrd="0" presId="urn:microsoft.com/office/officeart/2008/layout/HexagonCluster"/>
    <dgm:cxn modelId="{3A2B39B4-FF54-434D-BE63-DE4BFA39DC7F}" type="presParOf" srcId="{963A50B6-B0E7-1C4C-82B3-811F873FE877}" destId="{02FF8E1E-D33B-E14A-9FF1-1FD4F1AFAFEF}" srcOrd="23" destOrd="0" presId="urn:microsoft.com/office/officeart/2008/layout/HexagonCluster"/>
    <dgm:cxn modelId="{57E48EBF-F698-974F-B711-318DF97AF581}" type="presParOf" srcId="{02FF8E1E-D33B-E14A-9FF1-1FD4F1AFAFEF}" destId="{B56EB4A8-AB8D-CF4C-90B0-4614B002265B}" srcOrd="0" destOrd="0" presId="urn:microsoft.com/office/officeart/2008/layout/HexagonCluster"/>
    <dgm:cxn modelId="{12CB365D-61F1-454A-A668-C46DA53D3681}" type="presParOf" srcId="{963A50B6-B0E7-1C4C-82B3-811F873FE877}" destId="{B8FBD6C1-6701-6C41-A4B7-EFDB102978C8}" srcOrd="24" destOrd="0" presId="urn:microsoft.com/office/officeart/2008/layout/HexagonCluster"/>
    <dgm:cxn modelId="{C90FA6A9-3604-004F-9AEE-FAD04EB14900}" type="presParOf" srcId="{B8FBD6C1-6701-6C41-A4B7-EFDB102978C8}" destId="{57917C1B-2BE2-474C-BA0D-566F5F0155ED}" srcOrd="0" destOrd="0" presId="urn:microsoft.com/office/officeart/2008/layout/HexagonCluster"/>
    <dgm:cxn modelId="{30A57EB0-3B13-CB40-9F45-9AC4B55A868C}" type="presParOf" srcId="{963A50B6-B0E7-1C4C-82B3-811F873FE877}" destId="{A23FF04F-7607-E941-A15F-91035E2DDF4B}" srcOrd="25" destOrd="0" presId="urn:microsoft.com/office/officeart/2008/layout/HexagonCluster"/>
    <dgm:cxn modelId="{A384ABAC-0275-7040-959B-54AE7BF32BA7}" type="presParOf" srcId="{A23FF04F-7607-E941-A15F-91035E2DDF4B}" destId="{64E17E86-8B77-F24E-996C-1A27416CB61F}" srcOrd="0" destOrd="0" presId="urn:microsoft.com/office/officeart/2008/layout/HexagonCluster"/>
    <dgm:cxn modelId="{CC84E925-1FBE-A04C-B5E7-24053B3417FE}" type="presParOf" srcId="{963A50B6-B0E7-1C4C-82B3-811F873FE877}" destId="{8107FC91-B8D2-D545-AE8A-01C9871F744A}" srcOrd="26" destOrd="0" presId="urn:microsoft.com/office/officeart/2008/layout/HexagonCluster"/>
    <dgm:cxn modelId="{0F114E85-6CC1-FF46-8289-ACFCD4171B50}" type="presParOf" srcId="{8107FC91-B8D2-D545-AE8A-01C9871F744A}" destId="{ADFD0425-55EB-A948-8E4F-DABAF26B1494}" srcOrd="0" destOrd="0" presId="urn:microsoft.com/office/officeart/2008/layout/HexagonCluster"/>
    <dgm:cxn modelId="{C401C102-9327-B742-8873-CBC8CD20AE66}" type="presParOf" srcId="{963A50B6-B0E7-1C4C-82B3-811F873FE877}" destId="{4FD2B3AD-842B-2740-ABFE-47BFA620BA78}" srcOrd="27" destOrd="0" presId="urn:microsoft.com/office/officeart/2008/layout/HexagonCluster"/>
    <dgm:cxn modelId="{CFFD1CBC-12EE-DE41-BBE0-2885A7A25692}" type="presParOf" srcId="{4FD2B3AD-842B-2740-ABFE-47BFA620BA78}" destId="{1D88ABF3-C2DC-7B4D-8A22-24BC3F87A9DB}" srcOrd="0" destOrd="0" presId="urn:microsoft.com/office/officeart/2008/layout/HexagonCluster"/>
    <dgm:cxn modelId="{9873E374-7A2F-6C44-89BE-D2B4FB93DDB6}" type="presParOf" srcId="{963A50B6-B0E7-1C4C-82B3-811F873FE877}" destId="{FF48BFA1-5AEF-B34A-BB03-2D95DBE17D62}" srcOrd="28" destOrd="0" presId="urn:microsoft.com/office/officeart/2008/layout/HexagonCluster"/>
    <dgm:cxn modelId="{D9B08126-1029-0D42-BB81-3AE473AAF54E}" type="presParOf" srcId="{FF48BFA1-5AEF-B34A-BB03-2D95DBE17D62}" destId="{6D78EE01-1702-2C4D-9C43-1B2FA0517D77}" srcOrd="0" destOrd="0" presId="urn:microsoft.com/office/officeart/2008/layout/HexagonCluster"/>
    <dgm:cxn modelId="{C070399D-3A0E-8245-9400-6DA3323623F0}" type="presParOf" srcId="{963A50B6-B0E7-1C4C-82B3-811F873FE877}" destId="{1B9B2D1D-1BD6-D440-B033-269D7D7228D5}" srcOrd="29" destOrd="0" presId="urn:microsoft.com/office/officeart/2008/layout/HexagonCluster"/>
    <dgm:cxn modelId="{BF9D142C-9470-9741-94A6-20B3A79A5755}" type="presParOf" srcId="{1B9B2D1D-1BD6-D440-B033-269D7D7228D5}" destId="{D10586F7-CD3D-0B4E-A882-5C11FA03088C}" srcOrd="0" destOrd="0" presId="urn:microsoft.com/office/officeart/2008/layout/HexagonCluster"/>
    <dgm:cxn modelId="{9972E0CD-8EC1-0B4A-92B7-BFA9128F8412}" type="presParOf" srcId="{963A50B6-B0E7-1C4C-82B3-811F873FE877}" destId="{095D49A4-DEC2-6F45-9421-538131D67065}" srcOrd="30" destOrd="0" presId="urn:microsoft.com/office/officeart/2008/layout/HexagonCluster"/>
    <dgm:cxn modelId="{2EDF86B9-B653-8B46-80E5-671D082BC4AC}" type="presParOf" srcId="{095D49A4-DEC2-6F45-9421-538131D67065}" destId="{E9C41D0B-FFC0-9C4A-8F1D-43B6BDEAEBFD}" srcOrd="0" destOrd="0" presId="urn:microsoft.com/office/officeart/2008/layout/HexagonCluster"/>
    <dgm:cxn modelId="{11DA159A-517F-2048-90A7-28039997A384}" type="presParOf" srcId="{963A50B6-B0E7-1C4C-82B3-811F873FE877}" destId="{B3EC9AE1-76D9-4E4D-9F25-79537C4BAD51}" srcOrd="31" destOrd="0" presId="urn:microsoft.com/office/officeart/2008/layout/HexagonCluster"/>
    <dgm:cxn modelId="{18663318-8B8B-1943-8B8A-ACEF834B78A5}" type="presParOf" srcId="{B3EC9AE1-76D9-4E4D-9F25-79537C4BAD51}" destId="{4FF662C9-E6C3-154B-9F50-443328134D8C}" srcOrd="0" destOrd="0" presId="urn:microsoft.com/office/officeart/2008/layout/HexagonCluster"/>
    <dgm:cxn modelId="{CD19A4C1-0372-5240-AEA3-DDD066B0F6F0}" type="presParOf" srcId="{963A50B6-B0E7-1C4C-82B3-811F873FE877}" destId="{1C3BC8AA-E2A1-7440-B3FB-6E80FB2CA195}" srcOrd="32" destOrd="0" presId="urn:microsoft.com/office/officeart/2008/layout/HexagonCluster"/>
    <dgm:cxn modelId="{CE741ADD-6B5F-4B49-B7A4-09403FF18F20}" type="presParOf" srcId="{1C3BC8AA-E2A1-7440-B3FB-6E80FB2CA195}" destId="{FF12236B-0131-0240-911C-07DC13E7C99D}" srcOrd="0" destOrd="0" presId="urn:microsoft.com/office/officeart/2008/layout/HexagonCluster"/>
    <dgm:cxn modelId="{5DD2F5F1-6801-6740-BDF2-1BDA454614F7}" type="presParOf" srcId="{963A50B6-B0E7-1C4C-82B3-811F873FE877}" destId="{7FC9FD0B-87BD-244C-9628-E29873D63551}" srcOrd="33" destOrd="0" presId="urn:microsoft.com/office/officeart/2008/layout/HexagonCluster"/>
    <dgm:cxn modelId="{276E0B14-B344-4C41-982E-FBB3441A395C}" type="presParOf" srcId="{7FC9FD0B-87BD-244C-9628-E29873D63551}" destId="{9B0F2EC2-14E1-5941-ABEB-8DCDF68C69E9}" srcOrd="0" destOrd="0" presId="urn:microsoft.com/office/officeart/2008/layout/HexagonCluster"/>
    <dgm:cxn modelId="{7DD48448-40FC-A345-BC3C-09CFD2DC36B3}" type="presParOf" srcId="{963A50B6-B0E7-1C4C-82B3-811F873FE877}" destId="{43498DF6-334D-6E4A-BF8D-816F468CD22C}" srcOrd="34" destOrd="0" presId="urn:microsoft.com/office/officeart/2008/layout/HexagonCluster"/>
    <dgm:cxn modelId="{E7096CAF-13F4-5F47-AED8-85DF75E33230}" type="presParOf" srcId="{43498DF6-334D-6E4A-BF8D-816F468CD22C}" destId="{0D6D42CC-D1CA-D64C-B4B3-D7A6D8B5740D}" srcOrd="0" destOrd="0" presId="urn:microsoft.com/office/officeart/2008/layout/HexagonCluster"/>
    <dgm:cxn modelId="{C22FCF81-2585-4B41-B1EC-EC3DD95874EC}" type="presParOf" srcId="{963A50B6-B0E7-1C4C-82B3-811F873FE877}" destId="{2026BE00-50DB-E14F-88AD-AA4A55F9B929}" srcOrd="35" destOrd="0" presId="urn:microsoft.com/office/officeart/2008/layout/HexagonCluster"/>
    <dgm:cxn modelId="{1865D735-DC15-F743-B018-2BDEB7DC142B}" type="presParOf" srcId="{2026BE00-50DB-E14F-88AD-AA4A55F9B929}" destId="{91BC914C-9A61-514F-9839-E9FAF90A9F5D}"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4E1764-7376-5246-BD26-2531F3307965}"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GB"/>
        </a:p>
      </dgm:t>
    </dgm:pt>
    <dgm:pt modelId="{B2BF7EE6-4984-D749-B441-9FF9DF56DFAB}">
      <dgm:prSet/>
      <dgm:spPr>
        <a:solidFill>
          <a:schemeClr val="bg1">
            <a:lumMod val="50000"/>
          </a:schemeClr>
        </a:solidFill>
      </dgm:spPr>
      <dgm:t>
        <a:bodyPr/>
        <a:lstStyle/>
        <a:p>
          <a:r>
            <a:rPr lang="en-GB"/>
            <a:t>(a)  </a:t>
          </a:r>
          <a:r>
            <a:rPr lang="en-GB" err="1"/>
            <a:t>munnlegar</a:t>
          </a:r>
          <a:r>
            <a:rPr lang="en-GB"/>
            <a:t> </a:t>
          </a:r>
          <a:r>
            <a:rPr lang="en-GB" err="1"/>
            <a:t>hefðir</a:t>
          </a:r>
          <a:r>
            <a:rPr lang="en-GB"/>
            <a:t> </a:t>
          </a:r>
          <a:r>
            <a:rPr lang="en-GB" err="1"/>
            <a:t>og</a:t>
          </a:r>
          <a:r>
            <a:rPr lang="en-GB"/>
            <a:t> </a:t>
          </a:r>
          <a:r>
            <a:rPr lang="en-GB" err="1"/>
            <a:t>tjáning</a:t>
          </a:r>
          <a:r>
            <a:rPr lang="en-GB"/>
            <a:t>, </a:t>
          </a:r>
          <a:r>
            <a:rPr lang="en-GB" err="1"/>
            <a:t>þar</a:t>
          </a:r>
          <a:r>
            <a:rPr lang="en-GB"/>
            <a:t> á </a:t>
          </a:r>
          <a:r>
            <a:rPr lang="en-GB" err="1"/>
            <a:t>meðal</a:t>
          </a:r>
          <a:r>
            <a:rPr lang="en-GB"/>
            <a:t> </a:t>
          </a:r>
          <a:r>
            <a:rPr lang="en-GB" err="1"/>
            <a:t>tungumál</a:t>
          </a:r>
          <a:r>
            <a:rPr lang="en-GB"/>
            <a:t> </a:t>
          </a:r>
          <a:r>
            <a:rPr lang="en-GB" err="1"/>
            <a:t>sem</a:t>
          </a:r>
          <a:r>
            <a:rPr lang="en-GB"/>
            <a:t> </a:t>
          </a:r>
          <a:r>
            <a:rPr lang="en-GB" err="1">
              <a:highlight>
                <a:srgbClr val="808080"/>
              </a:highlight>
            </a:rPr>
            <a:t>hluta</a:t>
          </a:r>
          <a:r>
            <a:rPr lang="en-GB">
              <a:highlight>
                <a:srgbClr val="808080"/>
              </a:highlight>
            </a:rPr>
            <a:t> </a:t>
          </a:r>
          <a:r>
            <a:rPr lang="en-GB" err="1"/>
            <a:t>hins</a:t>
          </a:r>
          <a:r>
            <a:rPr lang="en-GB"/>
            <a:t> </a:t>
          </a:r>
          <a:r>
            <a:rPr lang="en-GB" err="1"/>
            <a:t>óáþreifanlega</a:t>
          </a:r>
          <a:r>
            <a:rPr lang="en-GB"/>
            <a:t> </a:t>
          </a:r>
          <a:r>
            <a:rPr lang="en-GB" b="1" err="1">
              <a:latin typeface="Calibri Light" panose="020F0302020204030204"/>
            </a:rPr>
            <a:t>menningararfs</a:t>
          </a:r>
          <a:endParaRPr lang="en-GB" b="1">
            <a:cs typeface="Calibri"/>
          </a:endParaRPr>
        </a:p>
      </dgm:t>
    </dgm:pt>
    <dgm:pt modelId="{992DEB54-51F3-554E-8396-66ACED88B298}" type="parTrans" cxnId="{17098DE7-EAF3-4B4C-8BBC-6549C7B1A648}">
      <dgm:prSet/>
      <dgm:spPr/>
      <dgm:t>
        <a:bodyPr/>
        <a:lstStyle/>
        <a:p>
          <a:endParaRPr lang="en-GB"/>
        </a:p>
      </dgm:t>
    </dgm:pt>
    <dgm:pt modelId="{9AB94CBB-3FF1-8044-8610-868ABB420B33}" type="sibTrans" cxnId="{17098DE7-EAF3-4B4C-8BBC-6549C7B1A648}">
      <dgm:prSet/>
      <dgm:spPr/>
      <dgm:t>
        <a:bodyPr/>
        <a:lstStyle/>
        <a:p>
          <a:endParaRPr lang="en-GB"/>
        </a:p>
      </dgm:t>
    </dgm:pt>
    <dgm:pt modelId="{AEFBE734-CDCD-B04F-8001-F805EE80B4A6}">
      <dgm:prSet/>
      <dgm:spPr>
        <a:solidFill>
          <a:schemeClr val="bg1">
            <a:lumMod val="50000"/>
          </a:schemeClr>
        </a:solidFill>
      </dgm:spPr>
      <dgm:t>
        <a:bodyPr/>
        <a:lstStyle/>
        <a:p>
          <a:r>
            <a:rPr lang="en-GB"/>
            <a:t>(c)  </a:t>
          </a:r>
          <a:r>
            <a:rPr lang="en-GB" err="1"/>
            <a:t>félagslegir</a:t>
          </a:r>
          <a:r>
            <a:rPr lang="en-GB"/>
            <a:t> </a:t>
          </a:r>
          <a:r>
            <a:rPr lang="en-GB" err="1"/>
            <a:t>siðir</a:t>
          </a:r>
          <a:r>
            <a:rPr lang="en-GB"/>
            <a:t>, </a:t>
          </a:r>
          <a:r>
            <a:rPr lang="en-GB" err="1"/>
            <a:t>athafnir</a:t>
          </a:r>
          <a:r>
            <a:rPr lang="en-GB"/>
            <a:t> </a:t>
          </a:r>
          <a:r>
            <a:rPr lang="en-GB" err="1"/>
            <a:t>og</a:t>
          </a:r>
          <a:r>
            <a:rPr lang="en-GB"/>
            <a:t> </a:t>
          </a:r>
          <a:r>
            <a:rPr lang="en-GB" err="1"/>
            <a:t>hátíðir</a:t>
          </a:r>
          <a:endParaRPr lang="en-GB">
            <a:cs typeface="Calibri"/>
          </a:endParaRPr>
        </a:p>
      </dgm:t>
    </dgm:pt>
    <dgm:pt modelId="{56EFCEAC-8BCD-E743-8FC3-123AB784F55C}" type="parTrans" cxnId="{9760BAA5-48B6-3147-A006-DD35426BF1CB}">
      <dgm:prSet/>
      <dgm:spPr/>
      <dgm:t>
        <a:bodyPr/>
        <a:lstStyle/>
        <a:p>
          <a:endParaRPr lang="en-GB"/>
        </a:p>
      </dgm:t>
    </dgm:pt>
    <dgm:pt modelId="{9BF2ABCD-C83E-134D-9CCD-6012BA77038D}" type="sibTrans" cxnId="{9760BAA5-48B6-3147-A006-DD35426BF1CB}">
      <dgm:prSet/>
      <dgm:spPr/>
      <dgm:t>
        <a:bodyPr/>
        <a:lstStyle/>
        <a:p>
          <a:endParaRPr lang="en-GB"/>
        </a:p>
      </dgm:t>
    </dgm:pt>
    <dgm:pt modelId="{19AA4F5C-C877-A545-98E2-8E7714A95494}">
      <dgm:prSet/>
      <dgm:spPr>
        <a:solidFill>
          <a:schemeClr val="bg1">
            <a:lumMod val="50000"/>
          </a:schemeClr>
        </a:solidFill>
      </dgm:spPr>
      <dgm:t>
        <a:bodyPr/>
        <a:lstStyle/>
        <a:p>
          <a:r>
            <a:rPr lang="en-GB"/>
            <a:t>(d)  </a:t>
          </a:r>
          <a:r>
            <a:rPr lang="en-GB" b="1" err="1">
              <a:latin typeface="Calibri Light" panose="020F0302020204030204"/>
            </a:rPr>
            <a:t>þekking</a:t>
          </a:r>
          <a:r>
            <a:rPr lang="en-GB"/>
            <a:t> </a:t>
          </a:r>
          <a:r>
            <a:rPr lang="en-GB" err="1"/>
            <a:t>og</a:t>
          </a:r>
          <a:r>
            <a:rPr lang="en-GB"/>
            <a:t> </a:t>
          </a:r>
          <a:r>
            <a:rPr lang="en-GB" err="1"/>
            <a:t>venjur</a:t>
          </a:r>
          <a:r>
            <a:rPr lang="en-GB"/>
            <a:t> er </a:t>
          </a:r>
          <a:r>
            <a:rPr lang="en-GB" err="1"/>
            <a:t>varða</a:t>
          </a:r>
          <a:r>
            <a:rPr lang="en-GB"/>
            <a:t> </a:t>
          </a:r>
          <a:r>
            <a:rPr lang="en-GB" err="1"/>
            <a:t>náttúruna</a:t>
          </a:r>
          <a:r>
            <a:rPr lang="en-GB"/>
            <a:t> </a:t>
          </a:r>
          <a:r>
            <a:rPr lang="en-GB" err="1"/>
            <a:t>og</a:t>
          </a:r>
          <a:r>
            <a:rPr lang="en-GB"/>
            <a:t> </a:t>
          </a:r>
          <a:r>
            <a:rPr lang="en-GB" err="1"/>
            <a:t>alheiminn</a:t>
          </a:r>
          <a:endParaRPr lang="en-GB">
            <a:cs typeface="Calibri"/>
          </a:endParaRPr>
        </a:p>
      </dgm:t>
    </dgm:pt>
    <dgm:pt modelId="{0EA9174A-CCF7-D645-8EBF-94AB0A5BA113}" type="parTrans" cxnId="{44D038A0-6DDC-4845-B724-8D2F3BDA254A}">
      <dgm:prSet/>
      <dgm:spPr/>
      <dgm:t>
        <a:bodyPr/>
        <a:lstStyle/>
        <a:p>
          <a:endParaRPr lang="en-GB"/>
        </a:p>
      </dgm:t>
    </dgm:pt>
    <dgm:pt modelId="{08EC052D-9CDB-8E48-950E-20CAEA7DD56E}" type="sibTrans" cxnId="{44D038A0-6DDC-4845-B724-8D2F3BDA254A}">
      <dgm:prSet/>
      <dgm:spPr/>
      <dgm:t>
        <a:bodyPr/>
        <a:lstStyle/>
        <a:p>
          <a:endParaRPr lang="en-GB"/>
        </a:p>
      </dgm:t>
    </dgm:pt>
    <dgm:pt modelId="{BD9F5095-69DA-FC46-9CCD-4FD7319D0B50}">
      <dgm:prSet/>
      <dgm:spPr>
        <a:solidFill>
          <a:schemeClr val="bg1">
            <a:lumMod val="50000"/>
          </a:schemeClr>
        </a:solidFill>
      </dgm:spPr>
      <dgm:t>
        <a:bodyPr/>
        <a:lstStyle/>
        <a:p>
          <a:r>
            <a:rPr lang="en-GB"/>
            <a:t>(e)  </a:t>
          </a:r>
          <a:r>
            <a:rPr lang="en-GB" err="1"/>
            <a:t>þjóðlegt</a:t>
          </a:r>
          <a:r>
            <a:rPr lang="en-GB"/>
            <a:t> </a:t>
          </a:r>
          <a:r>
            <a:rPr lang="en-GB" err="1"/>
            <a:t>handverk</a:t>
          </a:r>
          <a:endParaRPr lang="en-GB">
            <a:cs typeface="Calibri"/>
          </a:endParaRPr>
        </a:p>
      </dgm:t>
    </dgm:pt>
    <dgm:pt modelId="{94053D03-F0F9-374B-96BE-F7FBD50A2F50}" type="parTrans" cxnId="{EC674C7B-8369-C744-B08D-17039870A468}">
      <dgm:prSet/>
      <dgm:spPr/>
      <dgm:t>
        <a:bodyPr/>
        <a:lstStyle/>
        <a:p>
          <a:endParaRPr lang="en-GB"/>
        </a:p>
      </dgm:t>
    </dgm:pt>
    <dgm:pt modelId="{1D2E123E-1256-0942-8732-7A336A7AB242}" type="sibTrans" cxnId="{EC674C7B-8369-C744-B08D-17039870A468}">
      <dgm:prSet/>
      <dgm:spPr/>
      <dgm:t>
        <a:bodyPr/>
        <a:lstStyle/>
        <a:p>
          <a:endParaRPr lang="en-GB"/>
        </a:p>
      </dgm:t>
    </dgm:pt>
    <dgm:pt modelId="{905EDD76-6E61-DC49-909D-DC97F42D3EED}">
      <dgm:prSet/>
      <dgm:spPr>
        <a:solidFill>
          <a:schemeClr val="bg1">
            <a:lumMod val="50000"/>
          </a:schemeClr>
        </a:solidFill>
      </dgm:spPr>
      <dgm:t>
        <a:bodyPr/>
        <a:lstStyle/>
        <a:p>
          <a:pPr rtl="0"/>
          <a:r>
            <a:rPr lang="en-GB"/>
            <a:t>(b)  </a:t>
          </a:r>
          <a:r>
            <a:rPr lang="en-GB" err="1"/>
            <a:t>sviðslistir</a:t>
          </a:r>
          <a:r>
            <a:rPr lang="en-GB">
              <a:latin typeface="Calibri Light" panose="020F0302020204030204"/>
            </a:rPr>
            <a:t> </a:t>
          </a:r>
          <a:endParaRPr lang="en-GB">
            <a:cs typeface="Calibri"/>
          </a:endParaRPr>
        </a:p>
      </dgm:t>
    </dgm:pt>
    <dgm:pt modelId="{24977C4B-08CD-564E-80D8-1BE15D2A4BBF}" type="parTrans" cxnId="{44DBD8C7-638F-304D-BD86-23FB7534822D}">
      <dgm:prSet/>
      <dgm:spPr/>
      <dgm:t>
        <a:bodyPr/>
        <a:lstStyle/>
        <a:p>
          <a:endParaRPr lang="en-GB"/>
        </a:p>
      </dgm:t>
    </dgm:pt>
    <dgm:pt modelId="{501EBE54-373B-D94D-9608-29EF8AF90904}" type="sibTrans" cxnId="{44DBD8C7-638F-304D-BD86-23FB7534822D}">
      <dgm:prSet/>
      <dgm:spPr/>
      <dgm:t>
        <a:bodyPr/>
        <a:lstStyle/>
        <a:p>
          <a:endParaRPr lang="en-GB"/>
        </a:p>
      </dgm:t>
    </dgm:pt>
    <dgm:pt modelId="{71F6DBCA-AC27-B946-8E87-106F8737A9DF}" type="pres">
      <dgm:prSet presAssocID="{EA4E1764-7376-5246-BD26-2531F3307965}" presName="linear" presStyleCnt="0">
        <dgm:presLayoutVars>
          <dgm:dir/>
          <dgm:resizeHandles val="exact"/>
        </dgm:presLayoutVars>
      </dgm:prSet>
      <dgm:spPr/>
    </dgm:pt>
    <dgm:pt modelId="{59F13461-A262-9D4E-8999-E76F6EDB6F7D}" type="pres">
      <dgm:prSet presAssocID="{B2BF7EE6-4984-D749-B441-9FF9DF56DFAB}" presName="comp" presStyleCnt="0"/>
      <dgm:spPr/>
    </dgm:pt>
    <dgm:pt modelId="{C4306125-FE3F-FC4B-BE4C-BF3C802DB5B8}" type="pres">
      <dgm:prSet presAssocID="{B2BF7EE6-4984-D749-B441-9FF9DF56DFAB}" presName="box" presStyleLbl="node1" presStyleIdx="0" presStyleCnt="5"/>
      <dgm:spPr/>
    </dgm:pt>
    <dgm:pt modelId="{9F0BC0ED-79A7-844A-A325-D224C4F4E84A}" type="pres">
      <dgm:prSet presAssocID="{B2BF7EE6-4984-D749-B441-9FF9DF56DFAB}" presName="img"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362348A-B495-724D-B2A6-814AF39DC23D}" type="pres">
      <dgm:prSet presAssocID="{B2BF7EE6-4984-D749-B441-9FF9DF56DFAB}" presName="text" presStyleLbl="node1" presStyleIdx="0" presStyleCnt="5">
        <dgm:presLayoutVars>
          <dgm:bulletEnabled val="1"/>
        </dgm:presLayoutVars>
      </dgm:prSet>
      <dgm:spPr/>
    </dgm:pt>
    <dgm:pt modelId="{A2535C27-1B8B-8C4E-9FF5-72C5751D1437}" type="pres">
      <dgm:prSet presAssocID="{9AB94CBB-3FF1-8044-8610-868ABB420B33}" presName="spacer" presStyleCnt="0"/>
      <dgm:spPr/>
    </dgm:pt>
    <dgm:pt modelId="{8C7A1811-3DC3-0546-A110-00C9BB8AF9F4}" type="pres">
      <dgm:prSet presAssocID="{905EDD76-6E61-DC49-909D-DC97F42D3EED}" presName="comp" presStyleCnt="0"/>
      <dgm:spPr/>
    </dgm:pt>
    <dgm:pt modelId="{A2B0B304-983C-474C-90E8-F6B5F875E9F5}" type="pres">
      <dgm:prSet presAssocID="{905EDD76-6E61-DC49-909D-DC97F42D3EED}" presName="box" presStyleLbl="node1" presStyleIdx="1" presStyleCnt="5" custLinFactNeighborY="-1921"/>
      <dgm:spPr/>
    </dgm:pt>
    <dgm:pt modelId="{097EDAF0-15BB-4E40-9C44-803AB2FDBDA9}" type="pres">
      <dgm:prSet presAssocID="{905EDD76-6E61-DC49-909D-DC97F42D3EED}" presName="img" presStyleLbl="fgImgPlace1" presStyleIdx="1"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7B71FAF-195C-0B44-9B65-89E46F79FF12}" type="pres">
      <dgm:prSet presAssocID="{905EDD76-6E61-DC49-909D-DC97F42D3EED}" presName="text" presStyleLbl="node1" presStyleIdx="1" presStyleCnt="5">
        <dgm:presLayoutVars>
          <dgm:bulletEnabled val="1"/>
        </dgm:presLayoutVars>
      </dgm:prSet>
      <dgm:spPr/>
    </dgm:pt>
    <dgm:pt modelId="{86C46F07-EA88-0842-9F6C-C040F1669790}" type="pres">
      <dgm:prSet presAssocID="{501EBE54-373B-D94D-9608-29EF8AF90904}" presName="spacer" presStyleCnt="0"/>
      <dgm:spPr/>
    </dgm:pt>
    <dgm:pt modelId="{A5FC2A06-971C-B245-AEEA-9F7A83DB59A2}" type="pres">
      <dgm:prSet presAssocID="{AEFBE734-CDCD-B04F-8001-F805EE80B4A6}" presName="comp" presStyleCnt="0"/>
      <dgm:spPr/>
    </dgm:pt>
    <dgm:pt modelId="{15E059DE-D1CB-F543-891C-C47313AC6B75}" type="pres">
      <dgm:prSet presAssocID="{AEFBE734-CDCD-B04F-8001-F805EE80B4A6}" presName="box" presStyleLbl="node1" presStyleIdx="2" presStyleCnt="5"/>
      <dgm:spPr/>
    </dgm:pt>
    <dgm:pt modelId="{22577656-E072-4448-ACA8-AE0D409A4D2A}" type="pres">
      <dgm:prSet presAssocID="{AEFBE734-CDCD-B04F-8001-F805EE80B4A6}" presName="img" presStyleLbl="fgImgPlace1" presStyleIdx="2"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9304642-D186-F94D-9B36-F2B30EE07DF8}" type="pres">
      <dgm:prSet presAssocID="{AEFBE734-CDCD-B04F-8001-F805EE80B4A6}" presName="text" presStyleLbl="node1" presStyleIdx="2" presStyleCnt="5">
        <dgm:presLayoutVars>
          <dgm:bulletEnabled val="1"/>
        </dgm:presLayoutVars>
      </dgm:prSet>
      <dgm:spPr/>
    </dgm:pt>
    <dgm:pt modelId="{7258C4EE-4671-484B-9BF9-3C7681AC08B8}" type="pres">
      <dgm:prSet presAssocID="{9BF2ABCD-C83E-134D-9CCD-6012BA77038D}" presName="spacer" presStyleCnt="0"/>
      <dgm:spPr/>
    </dgm:pt>
    <dgm:pt modelId="{81E4764F-483F-0E48-A4CE-D7BAAC8CA8AC}" type="pres">
      <dgm:prSet presAssocID="{19AA4F5C-C877-A545-98E2-8E7714A95494}" presName="comp" presStyleCnt="0"/>
      <dgm:spPr/>
    </dgm:pt>
    <dgm:pt modelId="{D59D1FF7-30AF-C94A-8AB8-A20AB667E50A}" type="pres">
      <dgm:prSet presAssocID="{19AA4F5C-C877-A545-98E2-8E7714A95494}" presName="box" presStyleLbl="node1" presStyleIdx="3" presStyleCnt="5"/>
      <dgm:spPr/>
    </dgm:pt>
    <dgm:pt modelId="{9D5C7C6F-7A62-9C47-AB5A-48C2AF2A18A8}" type="pres">
      <dgm:prSet presAssocID="{19AA4F5C-C877-A545-98E2-8E7714A95494}" presName="img" presStyleLbl="fgImgPlace1" presStyleIdx="3"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28759042-E7D4-5B4A-BEA0-B5DFDE01DFE0}" type="pres">
      <dgm:prSet presAssocID="{19AA4F5C-C877-A545-98E2-8E7714A95494}" presName="text" presStyleLbl="node1" presStyleIdx="3" presStyleCnt="5">
        <dgm:presLayoutVars>
          <dgm:bulletEnabled val="1"/>
        </dgm:presLayoutVars>
      </dgm:prSet>
      <dgm:spPr/>
    </dgm:pt>
    <dgm:pt modelId="{DD96E427-6FE6-5241-AE19-2E5D6A9646A2}" type="pres">
      <dgm:prSet presAssocID="{08EC052D-9CDB-8E48-950E-20CAEA7DD56E}" presName="spacer" presStyleCnt="0"/>
      <dgm:spPr/>
    </dgm:pt>
    <dgm:pt modelId="{7B0A6D97-9DF5-6F44-8EE2-C6CAB63142B9}" type="pres">
      <dgm:prSet presAssocID="{BD9F5095-69DA-FC46-9CCD-4FD7319D0B50}" presName="comp" presStyleCnt="0"/>
      <dgm:spPr/>
    </dgm:pt>
    <dgm:pt modelId="{BFAF8767-1B17-D14A-B49D-1CBE831D5AA2}" type="pres">
      <dgm:prSet presAssocID="{BD9F5095-69DA-FC46-9CCD-4FD7319D0B50}" presName="box" presStyleLbl="node1" presStyleIdx="4" presStyleCnt="5"/>
      <dgm:spPr/>
    </dgm:pt>
    <dgm:pt modelId="{A5D36CD2-D7CE-FD45-BB44-A0DAAAF4B7EB}" type="pres">
      <dgm:prSet presAssocID="{BD9F5095-69DA-FC46-9CCD-4FD7319D0B50}" presName="img" presStyleLbl="fgImgPlace1" presStyleIdx="4"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0E63438-1B6D-2B40-80FF-7976EFCFBBC0}" type="pres">
      <dgm:prSet presAssocID="{BD9F5095-69DA-FC46-9CCD-4FD7319D0B50}" presName="text" presStyleLbl="node1" presStyleIdx="4" presStyleCnt="5">
        <dgm:presLayoutVars>
          <dgm:bulletEnabled val="1"/>
        </dgm:presLayoutVars>
      </dgm:prSet>
      <dgm:spPr/>
    </dgm:pt>
  </dgm:ptLst>
  <dgm:cxnLst>
    <dgm:cxn modelId="{84E51911-23FC-804B-A95C-F536C03563B7}" type="presOf" srcId="{905EDD76-6E61-DC49-909D-DC97F42D3EED}" destId="{A2B0B304-983C-474C-90E8-F6B5F875E9F5}" srcOrd="0" destOrd="0" presId="urn:microsoft.com/office/officeart/2005/8/layout/vList4"/>
    <dgm:cxn modelId="{9139B142-0155-C740-81C3-FC0B6DA3483F}" type="presOf" srcId="{B2BF7EE6-4984-D749-B441-9FF9DF56DFAB}" destId="{4362348A-B495-724D-B2A6-814AF39DC23D}" srcOrd="1" destOrd="0" presId="urn:microsoft.com/office/officeart/2005/8/layout/vList4"/>
    <dgm:cxn modelId="{E8698B48-FEDD-F540-84A4-A7A82EFF685B}" type="presOf" srcId="{BD9F5095-69DA-FC46-9CCD-4FD7319D0B50}" destId="{70E63438-1B6D-2B40-80FF-7976EFCFBBC0}" srcOrd="1" destOrd="0" presId="urn:microsoft.com/office/officeart/2005/8/layout/vList4"/>
    <dgm:cxn modelId="{A1950E6B-0438-B144-A2FC-1E45582B59C4}" type="presOf" srcId="{BD9F5095-69DA-FC46-9CCD-4FD7319D0B50}" destId="{BFAF8767-1B17-D14A-B49D-1CBE831D5AA2}" srcOrd="0" destOrd="0" presId="urn:microsoft.com/office/officeart/2005/8/layout/vList4"/>
    <dgm:cxn modelId="{48CB656B-EFF0-0243-AE80-C05168CD201C}" type="presOf" srcId="{AEFBE734-CDCD-B04F-8001-F805EE80B4A6}" destId="{15E059DE-D1CB-F543-891C-C47313AC6B75}" srcOrd="0" destOrd="0" presId="urn:microsoft.com/office/officeart/2005/8/layout/vList4"/>
    <dgm:cxn modelId="{EDB4A757-6577-824B-8234-39B2396BD7FD}" type="presOf" srcId="{EA4E1764-7376-5246-BD26-2531F3307965}" destId="{71F6DBCA-AC27-B946-8E87-106F8737A9DF}" srcOrd="0" destOrd="0" presId="urn:microsoft.com/office/officeart/2005/8/layout/vList4"/>
    <dgm:cxn modelId="{EC674C7B-8369-C744-B08D-17039870A468}" srcId="{EA4E1764-7376-5246-BD26-2531F3307965}" destId="{BD9F5095-69DA-FC46-9CCD-4FD7319D0B50}" srcOrd="4" destOrd="0" parTransId="{94053D03-F0F9-374B-96BE-F7FBD50A2F50}" sibTransId="{1D2E123E-1256-0942-8732-7A336A7AB242}"/>
    <dgm:cxn modelId="{F3089481-8FFB-724E-930F-C424949E0CEC}" type="presOf" srcId="{19AA4F5C-C877-A545-98E2-8E7714A95494}" destId="{28759042-E7D4-5B4A-BEA0-B5DFDE01DFE0}" srcOrd="1" destOrd="0" presId="urn:microsoft.com/office/officeart/2005/8/layout/vList4"/>
    <dgm:cxn modelId="{44D038A0-6DDC-4845-B724-8D2F3BDA254A}" srcId="{EA4E1764-7376-5246-BD26-2531F3307965}" destId="{19AA4F5C-C877-A545-98E2-8E7714A95494}" srcOrd="3" destOrd="0" parTransId="{0EA9174A-CCF7-D645-8EBF-94AB0A5BA113}" sibTransId="{08EC052D-9CDB-8E48-950E-20CAEA7DD56E}"/>
    <dgm:cxn modelId="{9760BAA5-48B6-3147-A006-DD35426BF1CB}" srcId="{EA4E1764-7376-5246-BD26-2531F3307965}" destId="{AEFBE734-CDCD-B04F-8001-F805EE80B4A6}" srcOrd="2" destOrd="0" parTransId="{56EFCEAC-8BCD-E743-8FC3-123AB784F55C}" sibTransId="{9BF2ABCD-C83E-134D-9CCD-6012BA77038D}"/>
    <dgm:cxn modelId="{0F400DB3-7BCA-5846-868A-1FD5092B4AA2}" type="presOf" srcId="{19AA4F5C-C877-A545-98E2-8E7714A95494}" destId="{D59D1FF7-30AF-C94A-8AB8-A20AB667E50A}" srcOrd="0" destOrd="0" presId="urn:microsoft.com/office/officeart/2005/8/layout/vList4"/>
    <dgm:cxn modelId="{44DBD8C7-638F-304D-BD86-23FB7534822D}" srcId="{EA4E1764-7376-5246-BD26-2531F3307965}" destId="{905EDD76-6E61-DC49-909D-DC97F42D3EED}" srcOrd="1" destOrd="0" parTransId="{24977C4B-08CD-564E-80D8-1BE15D2A4BBF}" sibTransId="{501EBE54-373B-D94D-9608-29EF8AF90904}"/>
    <dgm:cxn modelId="{947995D0-20A3-8B44-A336-C6B93EB94C80}" type="presOf" srcId="{905EDD76-6E61-DC49-909D-DC97F42D3EED}" destId="{E7B71FAF-195C-0B44-9B65-89E46F79FF12}" srcOrd="1" destOrd="0" presId="urn:microsoft.com/office/officeart/2005/8/layout/vList4"/>
    <dgm:cxn modelId="{17098DE7-EAF3-4B4C-8BBC-6549C7B1A648}" srcId="{EA4E1764-7376-5246-BD26-2531F3307965}" destId="{B2BF7EE6-4984-D749-B441-9FF9DF56DFAB}" srcOrd="0" destOrd="0" parTransId="{992DEB54-51F3-554E-8396-66ACED88B298}" sibTransId="{9AB94CBB-3FF1-8044-8610-868ABB420B33}"/>
    <dgm:cxn modelId="{C026F0EF-3E1D-274A-BC66-A16B8766C6A0}" type="presOf" srcId="{B2BF7EE6-4984-D749-B441-9FF9DF56DFAB}" destId="{C4306125-FE3F-FC4B-BE4C-BF3C802DB5B8}" srcOrd="0" destOrd="0" presId="urn:microsoft.com/office/officeart/2005/8/layout/vList4"/>
    <dgm:cxn modelId="{CFA2FBFB-9557-6E41-BA10-5927ED94C711}" type="presOf" srcId="{AEFBE734-CDCD-B04F-8001-F805EE80B4A6}" destId="{59304642-D186-F94D-9B36-F2B30EE07DF8}" srcOrd="1" destOrd="0" presId="urn:microsoft.com/office/officeart/2005/8/layout/vList4"/>
    <dgm:cxn modelId="{38539C41-0A96-1046-A654-CD4D06C84281}" type="presParOf" srcId="{71F6DBCA-AC27-B946-8E87-106F8737A9DF}" destId="{59F13461-A262-9D4E-8999-E76F6EDB6F7D}" srcOrd="0" destOrd="0" presId="urn:microsoft.com/office/officeart/2005/8/layout/vList4"/>
    <dgm:cxn modelId="{9CE6DEB4-9EE8-2F40-A355-AA659CDBF2E6}" type="presParOf" srcId="{59F13461-A262-9D4E-8999-E76F6EDB6F7D}" destId="{C4306125-FE3F-FC4B-BE4C-BF3C802DB5B8}" srcOrd="0" destOrd="0" presId="urn:microsoft.com/office/officeart/2005/8/layout/vList4"/>
    <dgm:cxn modelId="{280C3BBC-D054-A04B-B829-CA56DB2BDAC8}" type="presParOf" srcId="{59F13461-A262-9D4E-8999-E76F6EDB6F7D}" destId="{9F0BC0ED-79A7-844A-A325-D224C4F4E84A}" srcOrd="1" destOrd="0" presId="urn:microsoft.com/office/officeart/2005/8/layout/vList4"/>
    <dgm:cxn modelId="{9DC5287F-B0AF-F745-81D2-2CE03A125DD9}" type="presParOf" srcId="{59F13461-A262-9D4E-8999-E76F6EDB6F7D}" destId="{4362348A-B495-724D-B2A6-814AF39DC23D}" srcOrd="2" destOrd="0" presId="urn:microsoft.com/office/officeart/2005/8/layout/vList4"/>
    <dgm:cxn modelId="{AB711CA2-E686-2241-8333-651CDA6AEF8F}" type="presParOf" srcId="{71F6DBCA-AC27-B946-8E87-106F8737A9DF}" destId="{A2535C27-1B8B-8C4E-9FF5-72C5751D1437}" srcOrd="1" destOrd="0" presId="urn:microsoft.com/office/officeart/2005/8/layout/vList4"/>
    <dgm:cxn modelId="{05593EE7-0793-F448-B00A-CEB9BCC0B3D5}" type="presParOf" srcId="{71F6DBCA-AC27-B946-8E87-106F8737A9DF}" destId="{8C7A1811-3DC3-0546-A110-00C9BB8AF9F4}" srcOrd="2" destOrd="0" presId="urn:microsoft.com/office/officeart/2005/8/layout/vList4"/>
    <dgm:cxn modelId="{027F4C4A-B963-C24E-944C-19A573C16F6A}" type="presParOf" srcId="{8C7A1811-3DC3-0546-A110-00C9BB8AF9F4}" destId="{A2B0B304-983C-474C-90E8-F6B5F875E9F5}" srcOrd="0" destOrd="0" presId="urn:microsoft.com/office/officeart/2005/8/layout/vList4"/>
    <dgm:cxn modelId="{F17BF448-8462-6047-9024-486AE4542A4D}" type="presParOf" srcId="{8C7A1811-3DC3-0546-A110-00C9BB8AF9F4}" destId="{097EDAF0-15BB-4E40-9C44-803AB2FDBDA9}" srcOrd="1" destOrd="0" presId="urn:microsoft.com/office/officeart/2005/8/layout/vList4"/>
    <dgm:cxn modelId="{54FE8098-8EBA-A94D-9E7D-7DC390609EEC}" type="presParOf" srcId="{8C7A1811-3DC3-0546-A110-00C9BB8AF9F4}" destId="{E7B71FAF-195C-0B44-9B65-89E46F79FF12}" srcOrd="2" destOrd="0" presId="urn:microsoft.com/office/officeart/2005/8/layout/vList4"/>
    <dgm:cxn modelId="{812AD285-D990-5044-94EC-B8855E4E79D9}" type="presParOf" srcId="{71F6DBCA-AC27-B946-8E87-106F8737A9DF}" destId="{86C46F07-EA88-0842-9F6C-C040F1669790}" srcOrd="3" destOrd="0" presId="urn:microsoft.com/office/officeart/2005/8/layout/vList4"/>
    <dgm:cxn modelId="{2BF9C21D-4E57-5B42-8928-37DC74CC7E7E}" type="presParOf" srcId="{71F6DBCA-AC27-B946-8E87-106F8737A9DF}" destId="{A5FC2A06-971C-B245-AEEA-9F7A83DB59A2}" srcOrd="4" destOrd="0" presId="urn:microsoft.com/office/officeart/2005/8/layout/vList4"/>
    <dgm:cxn modelId="{E59272E5-8676-884B-9694-F86179DB9099}" type="presParOf" srcId="{A5FC2A06-971C-B245-AEEA-9F7A83DB59A2}" destId="{15E059DE-D1CB-F543-891C-C47313AC6B75}" srcOrd="0" destOrd="0" presId="urn:microsoft.com/office/officeart/2005/8/layout/vList4"/>
    <dgm:cxn modelId="{2F5FC818-7FFB-A445-804C-D32E0ADB0616}" type="presParOf" srcId="{A5FC2A06-971C-B245-AEEA-9F7A83DB59A2}" destId="{22577656-E072-4448-ACA8-AE0D409A4D2A}" srcOrd="1" destOrd="0" presId="urn:microsoft.com/office/officeart/2005/8/layout/vList4"/>
    <dgm:cxn modelId="{4BA2EE7F-B797-8348-A0BB-3E97F97AF72E}" type="presParOf" srcId="{A5FC2A06-971C-B245-AEEA-9F7A83DB59A2}" destId="{59304642-D186-F94D-9B36-F2B30EE07DF8}" srcOrd="2" destOrd="0" presId="urn:microsoft.com/office/officeart/2005/8/layout/vList4"/>
    <dgm:cxn modelId="{48A2CA01-FC55-154E-ABA7-ABAC7570FDB8}" type="presParOf" srcId="{71F6DBCA-AC27-B946-8E87-106F8737A9DF}" destId="{7258C4EE-4671-484B-9BF9-3C7681AC08B8}" srcOrd="5" destOrd="0" presId="urn:microsoft.com/office/officeart/2005/8/layout/vList4"/>
    <dgm:cxn modelId="{0E903CC3-555F-E246-A431-417D2D80ED1D}" type="presParOf" srcId="{71F6DBCA-AC27-B946-8E87-106F8737A9DF}" destId="{81E4764F-483F-0E48-A4CE-D7BAAC8CA8AC}" srcOrd="6" destOrd="0" presId="urn:microsoft.com/office/officeart/2005/8/layout/vList4"/>
    <dgm:cxn modelId="{83E7C784-C956-BE40-8BA1-BA5229B2EA6D}" type="presParOf" srcId="{81E4764F-483F-0E48-A4CE-D7BAAC8CA8AC}" destId="{D59D1FF7-30AF-C94A-8AB8-A20AB667E50A}" srcOrd="0" destOrd="0" presId="urn:microsoft.com/office/officeart/2005/8/layout/vList4"/>
    <dgm:cxn modelId="{FEBA264B-1F2D-1E4F-A342-F9F19899CDC7}" type="presParOf" srcId="{81E4764F-483F-0E48-A4CE-D7BAAC8CA8AC}" destId="{9D5C7C6F-7A62-9C47-AB5A-48C2AF2A18A8}" srcOrd="1" destOrd="0" presId="urn:microsoft.com/office/officeart/2005/8/layout/vList4"/>
    <dgm:cxn modelId="{B8BECE6A-E45F-D64D-9B0F-35813F92452D}" type="presParOf" srcId="{81E4764F-483F-0E48-A4CE-D7BAAC8CA8AC}" destId="{28759042-E7D4-5B4A-BEA0-B5DFDE01DFE0}" srcOrd="2" destOrd="0" presId="urn:microsoft.com/office/officeart/2005/8/layout/vList4"/>
    <dgm:cxn modelId="{E218F5CA-0CDE-1A46-AFEA-0837EC8E9E68}" type="presParOf" srcId="{71F6DBCA-AC27-B946-8E87-106F8737A9DF}" destId="{DD96E427-6FE6-5241-AE19-2E5D6A9646A2}" srcOrd="7" destOrd="0" presId="urn:microsoft.com/office/officeart/2005/8/layout/vList4"/>
    <dgm:cxn modelId="{44C8DFF2-0018-1845-AA4C-F46DD1DE0523}" type="presParOf" srcId="{71F6DBCA-AC27-B946-8E87-106F8737A9DF}" destId="{7B0A6D97-9DF5-6F44-8EE2-C6CAB63142B9}" srcOrd="8" destOrd="0" presId="urn:microsoft.com/office/officeart/2005/8/layout/vList4"/>
    <dgm:cxn modelId="{1FD817EF-F207-6146-BB1E-D9884755379B}" type="presParOf" srcId="{7B0A6D97-9DF5-6F44-8EE2-C6CAB63142B9}" destId="{BFAF8767-1B17-D14A-B49D-1CBE831D5AA2}" srcOrd="0" destOrd="0" presId="urn:microsoft.com/office/officeart/2005/8/layout/vList4"/>
    <dgm:cxn modelId="{28E86E7F-12C8-FC46-81F9-D80136B6DCDF}" type="presParOf" srcId="{7B0A6D97-9DF5-6F44-8EE2-C6CAB63142B9}" destId="{A5D36CD2-D7CE-FD45-BB44-A0DAAAF4B7EB}" srcOrd="1" destOrd="0" presId="urn:microsoft.com/office/officeart/2005/8/layout/vList4"/>
    <dgm:cxn modelId="{D96C4F68-33DE-854F-B75D-788EC8B9CBFB}" type="presParOf" srcId="{7B0A6D97-9DF5-6F44-8EE2-C6CAB63142B9}" destId="{70E63438-1B6D-2B40-80FF-7976EFCFBBC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44CADE-AF5B-8743-8218-3B4237208D7A}" type="doc">
      <dgm:prSet loTypeId="urn:microsoft.com/office/officeart/2005/8/layout/list1" loCatId="" qsTypeId="urn:microsoft.com/office/officeart/2005/8/quickstyle/simple1" qsCatId="simple" csTypeId="urn:microsoft.com/office/officeart/2005/8/colors/accent1_2" csCatId="accent1" phldr="1"/>
      <dgm:spPr/>
    </dgm:pt>
    <dgm:pt modelId="{82A86411-CE7F-234B-B05D-BF2276E752E0}">
      <dgm:prSet phldrT="[Text]" custT="1"/>
      <dgm:spPr>
        <a:solidFill>
          <a:schemeClr val="accent2"/>
        </a:solidFill>
      </dgm:spPr>
      <dgm:t>
        <a:bodyPr/>
        <a:lstStyle/>
        <a:p>
          <a:r>
            <a:rPr lang="is-IS" sz="1600">
              <a:ea typeface="+mn-lt"/>
              <a:cs typeface="+mn-lt"/>
            </a:rPr>
            <a:t>Tengingar  </a:t>
          </a:r>
        </a:p>
        <a:p>
          <a:r>
            <a:rPr lang="is-IS" sz="1200">
              <a:ea typeface="+mn-lt"/>
              <a:cs typeface="+mn-lt"/>
            </a:rPr>
            <a:t>Að skapa tengingar milli vandamála eða hugmynda þvert á svið </a:t>
          </a:r>
          <a:endParaRPr lang="en-GB" sz="1200"/>
        </a:p>
      </dgm:t>
    </dgm:pt>
    <dgm:pt modelId="{058B4B00-B9E0-DB4D-9441-093D8484C59A}" type="parTrans" cxnId="{4658B077-4513-6A4F-BBD3-A5D3B8516C08}">
      <dgm:prSet/>
      <dgm:spPr/>
      <dgm:t>
        <a:bodyPr/>
        <a:lstStyle/>
        <a:p>
          <a:endParaRPr lang="en-GB"/>
        </a:p>
      </dgm:t>
    </dgm:pt>
    <dgm:pt modelId="{2DD9902E-E0D9-5B43-9AB2-D5FBECC28673}" type="sibTrans" cxnId="{4658B077-4513-6A4F-BBD3-A5D3B8516C08}">
      <dgm:prSet/>
      <dgm:spPr/>
      <dgm:t>
        <a:bodyPr/>
        <a:lstStyle/>
        <a:p>
          <a:endParaRPr lang="en-GB"/>
        </a:p>
      </dgm:t>
    </dgm:pt>
    <dgm:pt modelId="{501608BA-10F7-684A-8A7B-FA024845D278}">
      <dgm:prSet phldrT="[Text]" custT="1"/>
      <dgm:spPr>
        <a:solidFill>
          <a:schemeClr val="accent2"/>
        </a:solidFill>
      </dgm:spPr>
      <dgm:t>
        <a:bodyPr/>
        <a:lstStyle/>
        <a:p>
          <a:r>
            <a:rPr lang="is-IS" sz="1600">
              <a:ea typeface="+mn-lt"/>
              <a:cs typeface="+mn-lt"/>
            </a:rPr>
            <a:t>Að spyrja spurninga</a:t>
          </a:r>
        </a:p>
        <a:p>
          <a:r>
            <a:rPr lang="is-IS" sz="1200">
              <a:ea typeface="+mn-lt"/>
              <a:cs typeface="+mn-lt"/>
            </a:rPr>
            <a:t>Að spyrja spurninga sem ögra hinni almennri þekkingu</a:t>
          </a:r>
          <a:endParaRPr lang="en-GB" sz="1200"/>
        </a:p>
      </dgm:t>
    </dgm:pt>
    <dgm:pt modelId="{E408ED71-64A2-E44F-A6ED-E7DE09B7430E}" type="parTrans" cxnId="{2DF006C8-CA93-4A42-B9AD-9A6C69161185}">
      <dgm:prSet/>
      <dgm:spPr/>
      <dgm:t>
        <a:bodyPr/>
        <a:lstStyle/>
        <a:p>
          <a:endParaRPr lang="en-GB"/>
        </a:p>
      </dgm:t>
    </dgm:pt>
    <dgm:pt modelId="{CDA67057-555B-AF4E-828B-0A358E40EE3B}" type="sibTrans" cxnId="{2DF006C8-CA93-4A42-B9AD-9A6C69161185}">
      <dgm:prSet/>
      <dgm:spPr/>
      <dgm:t>
        <a:bodyPr/>
        <a:lstStyle/>
        <a:p>
          <a:endParaRPr lang="en-GB"/>
        </a:p>
      </dgm:t>
    </dgm:pt>
    <dgm:pt modelId="{31EB654F-0A7A-6546-993E-67FD2CC0EB80}">
      <dgm:prSet phldrT="[Text]" custT="1"/>
      <dgm:spPr>
        <a:solidFill>
          <a:schemeClr val="accent2"/>
        </a:solidFill>
      </dgm:spPr>
      <dgm:t>
        <a:bodyPr/>
        <a:lstStyle/>
        <a:p>
          <a:pPr>
            <a:lnSpc>
              <a:spcPct val="90000"/>
            </a:lnSpc>
          </a:pPr>
          <a:r>
            <a:rPr lang="is-IS" sz="1600">
              <a:ea typeface="+mn-lt"/>
              <a:cs typeface="+mn-lt"/>
            </a:rPr>
            <a:t>Að fylgjast með</a:t>
          </a:r>
        </a:p>
        <a:p>
          <a:pPr>
            <a:lnSpc>
              <a:spcPct val="100000"/>
            </a:lnSpc>
          </a:pPr>
          <a:r>
            <a:rPr lang="is-IS" sz="1200">
              <a:ea typeface="+mn-lt"/>
              <a:cs typeface="+mn-lt"/>
            </a:rPr>
            <a:t>Að greina </a:t>
          </a:r>
          <a:r>
            <a:rPr lang="is-IS" sz="1200" b="1">
              <a:latin typeface="Calibri Light" panose="020F0302020204030204"/>
              <a:ea typeface="+mn-lt"/>
              <a:cs typeface="+mn-lt"/>
            </a:rPr>
            <a:t>hegðun</a:t>
          </a:r>
          <a:r>
            <a:rPr lang="is-IS" sz="1200">
              <a:ea typeface="+mn-lt"/>
              <a:cs typeface="+mn-lt"/>
            </a:rPr>
            <a:t> viðskiptavina, birgja og samkeppnisaðila til að koma auga á nýjar leiðir við að gera hlutina</a:t>
          </a:r>
          <a:endParaRPr lang="en-GB" sz="1600"/>
        </a:p>
      </dgm:t>
    </dgm:pt>
    <dgm:pt modelId="{49A34BF7-A608-1843-B765-99BE362DBA65}" type="parTrans" cxnId="{E7DEA9E9-1868-BB4C-BF5C-E95B904F235B}">
      <dgm:prSet/>
      <dgm:spPr/>
      <dgm:t>
        <a:bodyPr/>
        <a:lstStyle/>
        <a:p>
          <a:endParaRPr lang="en-GB"/>
        </a:p>
      </dgm:t>
    </dgm:pt>
    <dgm:pt modelId="{07667644-C1F8-804B-871D-FF72CAEB1D81}" type="sibTrans" cxnId="{E7DEA9E9-1868-BB4C-BF5C-E95B904F235B}">
      <dgm:prSet/>
      <dgm:spPr/>
      <dgm:t>
        <a:bodyPr/>
        <a:lstStyle/>
        <a:p>
          <a:endParaRPr lang="en-GB"/>
        </a:p>
      </dgm:t>
    </dgm:pt>
    <dgm:pt modelId="{6CBAD7E1-4267-B843-81FC-81E7C7C0C08A}">
      <dgm:prSet custT="1"/>
      <dgm:spPr>
        <a:solidFill>
          <a:schemeClr val="accent2"/>
        </a:solidFill>
      </dgm:spPr>
      <dgm:t>
        <a:bodyPr/>
        <a:lstStyle/>
        <a:p>
          <a:r>
            <a:rPr lang="is-IS" sz="1600">
              <a:ea typeface="+mn-lt"/>
              <a:cs typeface="+mn-lt"/>
            </a:rPr>
            <a:t>Að prófa sig áfram </a:t>
          </a:r>
          <a:r>
            <a:rPr lang="is-IS" sz="1400">
              <a:ea typeface="+mn-lt"/>
              <a:cs typeface="+mn-lt"/>
            </a:rPr>
            <a:t> </a:t>
          </a:r>
        </a:p>
        <a:p>
          <a:r>
            <a:rPr lang="is-IS" sz="1200">
              <a:ea typeface="+mn-lt"/>
              <a:cs typeface="+mn-lt"/>
            </a:rPr>
            <a:t>Að skapa nýja upplifun og vekja óhefðbundin
svör til að sjá hvaða innsýn gefst</a:t>
          </a:r>
          <a:endParaRPr lang="en-US" sz="1200"/>
        </a:p>
      </dgm:t>
    </dgm:pt>
    <dgm:pt modelId="{43A76BD8-8420-6E40-90C3-2F4D742B9F04}" type="parTrans" cxnId="{CC686028-6422-B94F-B22E-3DEA0A600797}">
      <dgm:prSet/>
      <dgm:spPr/>
      <dgm:t>
        <a:bodyPr/>
        <a:lstStyle/>
        <a:p>
          <a:endParaRPr lang="en-GB"/>
        </a:p>
      </dgm:t>
    </dgm:pt>
    <dgm:pt modelId="{C81E2897-C25C-B24D-ABD4-3FE4F8C2C927}" type="sibTrans" cxnId="{CC686028-6422-B94F-B22E-3DEA0A600797}">
      <dgm:prSet/>
      <dgm:spPr/>
      <dgm:t>
        <a:bodyPr/>
        <a:lstStyle/>
        <a:p>
          <a:endParaRPr lang="en-GB"/>
        </a:p>
      </dgm:t>
    </dgm:pt>
    <dgm:pt modelId="{E743433C-14FC-D048-B925-00C0189AB600}" type="pres">
      <dgm:prSet presAssocID="{BF44CADE-AF5B-8743-8218-3B4237208D7A}" presName="linear" presStyleCnt="0">
        <dgm:presLayoutVars>
          <dgm:dir/>
          <dgm:animLvl val="lvl"/>
          <dgm:resizeHandles val="exact"/>
        </dgm:presLayoutVars>
      </dgm:prSet>
      <dgm:spPr/>
    </dgm:pt>
    <dgm:pt modelId="{A161C34A-8B67-AB4A-9AB0-77F92D7A1A41}" type="pres">
      <dgm:prSet presAssocID="{82A86411-CE7F-234B-B05D-BF2276E752E0}" presName="parentLin" presStyleCnt="0"/>
      <dgm:spPr/>
    </dgm:pt>
    <dgm:pt modelId="{4CA8933B-8476-7A40-B3E1-9E21526B2E77}" type="pres">
      <dgm:prSet presAssocID="{82A86411-CE7F-234B-B05D-BF2276E752E0}" presName="parentLeftMargin" presStyleLbl="node1" presStyleIdx="0" presStyleCnt="4"/>
      <dgm:spPr/>
    </dgm:pt>
    <dgm:pt modelId="{DF21BD80-9A2A-0245-99ED-FC6D2EC7D87C}" type="pres">
      <dgm:prSet presAssocID="{82A86411-CE7F-234B-B05D-BF2276E752E0}" presName="parentText" presStyleLbl="node1" presStyleIdx="0" presStyleCnt="4">
        <dgm:presLayoutVars>
          <dgm:chMax val="0"/>
          <dgm:bulletEnabled val="1"/>
        </dgm:presLayoutVars>
      </dgm:prSet>
      <dgm:spPr/>
    </dgm:pt>
    <dgm:pt modelId="{6F2E759D-31B0-A347-97B4-83F03E48FB72}" type="pres">
      <dgm:prSet presAssocID="{82A86411-CE7F-234B-B05D-BF2276E752E0}" presName="negativeSpace" presStyleCnt="0"/>
      <dgm:spPr/>
    </dgm:pt>
    <dgm:pt modelId="{D3210224-8379-2A45-9125-A3D43FAEBA76}" type="pres">
      <dgm:prSet presAssocID="{82A86411-CE7F-234B-B05D-BF2276E752E0}" presName="childText" presStyleLbl="conFgAcc1" presStyleIdx="0" presStyleCnt="4">
        <dgm:presLayoutVars>
          <dgm:bulletEnabled val="1"/>
        </dgm:presLayoutVars>
      </dgm:prSet>
      <dgm:spPr>
        <a:ln>
          <a:solidFill>
            <a:schemeClr val="accent2"/>
          </a:solidFill>
        </a:ln>
      </dgm:spPr>
    </dgm:pt>
    <dgm:pt modelId="{0630B67C-6D0E-824A-9622-F60B4564D7F9}" type="pres">
      <dgm:prSet presAssocID="{2DD9902E-E0D9-5B43-9AB2-D5FBECC28673}" presName="spaceBetweenRectangles" presStyleCnt="0"/>
      <dgm:spPr/>
    </dgm:pt>
    <dgm:pt modelId="{125D25CB-CE41-8A46-A4EB-D690A0AA5911}" type="pres">
      <dgm:prSet presAssocID="{501608BA-10F7-684A-8A7B-FA024845D278}" presName="parentLin" presStyleCnt="0"/>
      <dgm:spPr/>
    </dgm:pt>
    <dgm:pt modelId="{2540E9BA-4AD0-7448-BAD8-56A2088D5831}" type="pres">
      <dgm:prSet presAssocID="{501608BA-10F7-684A-8A7B-FA024845D278}" presName="parentLeftMargin" presStyleLbl="node1" presStyleIdx="0" presStyleCnt="4"/>
      <dgm:spPr/>
    </dgm:pt>
    <dgm:pt modelId="{27D1C415-DE22-E74B-A204-889A01774CAE}" type="pres">
      <dgm:prSet presAssocID="{501608BA-10F7-684A-8A7B-FA024845D278}" presName="parentText" presStyleLbl="node1" presStyleIdx="1" presStyleCnt="4">
        <dgm:presLayoutVars>
          <dgm:chMax val="0"/>
          <dgm:bulletEnabled val="1"/>
        </dgm:presLayoutVars>
      </dgm:prSet>
      <dgm:spPr/>
    </dgm:pt>
    <dgm:pt modelId="{071C422F-B387-1E45-BE61-0150265FE956}" type="pres">
      <dgm:prSet presAssocID="{501608BA-10F7-684A-8A7B-FA024845D278}" presName="negativeSpace" presStyleCnt="0"/>
      <dgm:spPr/>
    </dgm:pt>
    <dgm:pt modelId="{63C7FB74-5124-884D-982D-2241C5A9B3DF}" type="pres">
      <dgm:prSet presAssocID="{501608BA-10F7-684A-8A7B-FA024845D278}" presName="childText" presStyleLbl="conFgAcc1" presStyleIdx="1" presStyleCnt="4">
        <dgm:presLayoutVars>
          <dgm:bulletEnabled val="1"/>
        </dgm:presLayoutVars>
      </dgm:prSet>
      <dgm:spPr>
        <a:ln>
          <a:solidFill>
            <a:schemeClr val="accent2"/>
          </a:solidFill>
        </a:ln>
      </dgm:spPr>
    </dgm:pt>
    <dgm:pt modelId="{A7984C14-E1FC-D741-AE3F-1F088211BF13}" type="pres">
      <dgm:prSet presAssocID="{CDA67057-555B-AF4E-828B-0A358E40EE3B}" presName="spaceBetweenRectangles" presStyleCnt="0"/>
      <dgm:spPr/>
    </dgm:pt>
    <dgm:pt modelId="{52F22F8D-79CB-C441-B2F3-A72BBEDC8233}" type="pres">
      <dgm:prSet presAssocID="{31EB654F-0A7A-6546-993E-67FD2CC0EB80}" presName="parentLin" presStyleCnt="0"/>
      <dgm:spPr/>
    </dgm:pt>
    <dgm:pt modelId="{5D5B26F7-C296-0146-A29F-D8C3E8B5814B}" type="pres">
      <dgm:prSet presAssocID="{31EB654F-0A7A-6546-993E-67FD2CC0EB80}" presName="parentLeftMargin" presStyleLbl="node1" presStyleIdx="1" presStyleCnt="4"/>
      <dgm:spPr/>
    </dgm:pt>
    <dgm:pt modelId="{95FEC45B-04EB-0744-BE19-994F49B1CD62}" type="pres">
      <dgm:prSet presAssocID="{31EB654F-0A7A-6546-993E-67FD2CC0EB80}" presName="parentText" presStyleLbl="node1" presStyleIdx="2" presStyleCnt="4" custScaleY="135938">
        <dgm:presLayoutVars>
          <dgm:chMax val="0"/>
          <dgm:bulletEnabled val="1"/>
        </dgm:presLayoutVars>
      </dgm:prSet>
      <dgm:spPr/>
    </dgm:pt>
    <dgm:pt modelId="{6571B675-D81F-E342-AAFB-023446899F26}" type="pres">
      <dgm:prSet presAssocID="{31EB654F-0A7A-6546-993E-67FD2CC0EB80}" presName="negativeSpace" presStyleCnt="0"/>
      <dgm:spPr/>
    </dgm:pt>
    <dgm:pt modelId="{AD2E704A-5191-1242-8E61-4F8179370B7D}" type="pres">
      <dgm:prSet presAssocID="{31EB654F-0A7A-6546-993E-67FD2CC0EB80}" presName="childText" presStyleLbl="conFgAcc1" presStyleIdx="2" presStyleCnt="4">
        <dgm:presLayoutVars>
          <dgm:bulletEnabled val="1"/>
        </dgm:presLayoutVars>
      </dgm:prSet>
      <dgm:spPr>
        <a:ln>
          <a:solidFill>
            <a:schemeClr val="accent2"/>
          </a:solidFill>
        </a:ln>
      </dgm:spPr>
    </dgm:pt>
    <dgm:pt modelId="{0ABB528A-69BC-AB44-8F74-C8BA579BD5EE}" type="pres">
      <dgm:prSet presAssocID="{07667644-C1F8-804B-871D-FF72CAEB1D81}" presName="spaceBetweenRectangles" presStyleCnt="0"/>
      <dgm:spPr/>
    </dgm:pt>
    <dgm:pt modelId="{C3F0F0E1-0A53-1846-B4EB-7AC58552201B}" type="pres">
      <dgm:prSet presAssocID="{6CBAD7E1-4267-B843-81FC-81E7C7C0C08A}" presName="parentLin" presStyleCnt="0"/>
      <dgm:spPr/>
    </dgm:pt>
    <dgm:pt modelId="{8F9DA760-51DD-8D4B-9995-B87AB7937F6C}" type="pres">
      <dgm:prSet presAssocID="{6CBAD7E1-4267-B843-81FC-81E7C7C0C08A}" presName="parentLeftMargin" presStyleLbl="node1" presStyleIdx="2" presStyleCnt="4"/>
      <dgm:spPr/>
    </dgm:pt>
    <dgm:pt modelId="{8EDD8B9E-F919-3B44-B400-7365E37C85F3}" type="pres">
      <dgm:prSet presAssocID="{6CBAD7E1-4267-B843-81FC-81E7C7C0C08A}" presName="parentText" presStyleLbl="node1" presStyleIdx="3" presStyleCnt="4" custScaleY="128872">
        <dgm:presLayoutVars>
          <dgm:chMax val="0"/>
          <dgm:bulletEnabled val="1"/>
        </dgm:presLayoutVars>
      </dgm:prSet>
      <dgm:spPr/>
    </dgm:pt>
    <dgm:pt modelId="{BB07058F-30E1-9240-B235-2359A2CCDFC9}" type="pres">
      <dgm:prSet presAssocID="{6CBAD7E1-4267-B843-81FC-81E7C7C0C08A}" presName="negativeSpace" presStyleCnt="0"/>
      <dgm:spPr/>
    </dgm:pt>
    <dgm:pt modelId="{E0FF147E-2731-6241-ABFE-775F5C0D760F}" type="pres">
      <dgm:prSet presAssocID="{6CBAD7E1-4267-B843-81FC-81E7C7C0C08A}" presName="childText" presStyleLbl="conFgAcc1" presStyleIdx="3" presStyleCnt="4">
        <dgm:presLayoutVars>
          <dgm:bulletEnabled val="1"/>
        </dgm:presLayoutVars>
      </dgm:prSet>
      <dgm:spPr>
        <a:ln>
          <a:solidFill>
            <a:schemeClr val="accent2"/>
          </a:solidFill>
        </a:ln>
      </dgm:spPr>
    </dgm:pt>
  </dgm:ptLst>
  <dgm:cxnLst>
    <dgm:cxn modelId="{CC686028-6422-B94F-B22E-3DEA0A600797}" srcId="{BF44CADE-AF5B-8743-8218-3B4237208D7A}" destId="{6CBAD7E1-4267-B843-81FC-81E7C7C0C08A}" srcOrd="3" destOrd="0" parTransId="{43A76BD8-8420-6E40-90C3-2F4D742B9F04}" sibTransId="{C81E2897-C25C-B24D-ABD4-3FE4F8C2C927}"/>
    <dgm:cxn modelId="{657FA960-2770-CC43-91CE-B54BD26AD513}" type="presOf" srcId="{501608BA-10F7-684A-8A7B-FA024845D278}" destId="{2540E9BA-4AD0-7448-BAD8-56A2088D5831}" srcOrd="0" destOrd="0" presId="urn:microsoft.com/office/officeart/2005/8/layout/list1"/>
    <dgm:cxn modelId="{6590B94D-74E0-624C-AFA8-D2E2310E9379}" type="presOf" srcId="{BF44CADE-AF5B-8743-8218-3B4237208D7A}" destId="{E743433C-14FC-D048-B925-00C0189AB600}" srcOrd="0" destOrd="0" presId="urn:microsoft.com/office/officeart/2005/8/layout/list1"/>
    <dgm:cxn modelId="{4658B077-4513-6A4F-BBD3-A5D3B8516C08}" srcId="{BF44CADE-AF5B-8743-8218-3B4237208D7A}" destId="{82A86411-CE7F-234B-B05D-BF2276E752E0}" srcOrd="0" destOrd="0" parTransId="{058B4B00-B9E0-DB4D-9441-093D8484C59A}" sibTransId="{2DD9902E-E0D9-5B43-9AB2-D5FBECC28673}"/>
    <dgm:cxn modelId="{3967FA59-E97D-AE48-BD9C-A10FF6B4A557}" type="presOf" srcId="{501608BA-10F7-684A-8A7B-FA024845D278}" destId="{27D1C415-DE22-E74B-A204-889A01774CAE}" srcOrd="1" destOrd="0" presId="urn:microsoft.com/office/officeart/2005/8/layout/list1"/>
    <dgm:cxn modelId="{61322CA3-E147-AE47-A9F6-D7D08A736C4B}" type="presOf" srcId="{31EB654F-0A7A-6546-993E-67FD2CC0EB80}" destId="{95FEC45B-04EB-0744-BE19-994F49B1CD62}" srcOrd="1" destOrd="0" presId="urn:microsoft.com/office/officeart/2005/8/layout/list1"/>
    <dgm:cxn modelId="{FAAA67A9-DACC-8645-9E4A-490BB888880B}" type="presOf" srcId="{82A86411-CE7F-234B-B05D-BF2276E752E0}" destId="{DF21BD80-9A2A-0245-99ED-FC6D2EC7D87C}" srcOrd="1" destOrd="0" presId="urn:microsoft.com/office/officeart/2005/8/layout/list1"/>
    <dgm:cxn modelId="{15F0C7AF-BA55-5747-B44A-975136124F9B}" type="presOf" srcId="{6CBAD7E1-4267-B843-81FC-81E7C7C0C08A}" destId="{8EDD8B9E-F919-3B44-B400-7365E37C85F3}" srcOrd="1" destOrd="0" presId="urn:microsoft.com/office/officeart/2005/8/layout/list1"/>
    <dgm:cxn modelId="{2DF006C8-CA93-4A42-B9AD-9A6C69161185}" srcId="{BF44CADE-AF5B-8743-8218-3B4237208D7A}" destId="{501608BA-10F7-684A-8A7B-FA024845D278}" srcOrd="1" destOrd="0" parTransId="{E408ED71-64A2-E44F-A6ED-E7DE09B7430E}" sibTransId="{CDA67057-555B-AF4E-828B-0A358E40EE3B}"/>
    <dgm:cxn modelId="{E7DEA9E9-1868-BB4C-BF5C-E95B904F235B}" srcId="{BF44CADE-AF5B-8743-8218-3B4237208D7A}" destId="{31EB654F-0A7A-6546-993E-67FD2CC0EB80}" srcOrd="2" destOrd="0" parTransId="{49A34BF7-A608-1843-B765-99BE362DBA65}" sibTransId="{07667644-C1F8-804B-871D-FF72CAEB1D81}"/>
    <dgm:cxn modelId="{F354D2FD-524B-FD4D-BF9B-2075DB692877}" type="presOf" srcId="{6CBAD7E1-4267-B843-81FC-81E7C7C0C08A}" destId="{8F9DA760-51DD-8D4B-9995-B87AB7937F6C}" srcOrd="0" destOrd="0" presId="urn:microsoft.com/office/officeart/2005/8/layout/list1"/>
    <dgm:cxn modelId="{9126BBFE-FB38-B049-91AE-D4E7DE137E88}" type="presOf" srcId="{31EB654F-0A7A-6546-993E-67FD2CC0EB80}" destId="{5D5B26F7-C296-0146-A29F-D8C3E8B5814B}" srcOrd="0" destOrd="0" presId="urn:microsoft.com/office/officeart/2005/8/layout/list1"/>
    <dgm:cxn modelId="{2874F8FF-CFE0-2541-9769-B868F5058286}" type="presOf" srcId="{82A86411-CE7F-234B-B05D-BF2276E752E0}" destId="{4CA8933B-8476-7A40-B3E1-9E21526B2E77}" srcOrd="0" destOrd="0" presId="urn:microsoft.com/office/officeart/2005/8/layout/list1"/>
    <dgm:cxn modelId="{BD7F0F83-DBD1-FF44-AD95-90AA016D04DA}" type="presParOf" srcId="{E743433C-14FC-D048-B925-00C0189AB600}" destId="{A161C34A-8B67-AB4A-9AB0-77F92D7A1A41}" srcOrd="0" destOrd="0" presId="urn:microsoft.com/office/officeart/2005/8/layout/list1"/>
    <dgm:cxn modelId="{6C24FCEF-4486-3C44-BC33-47E1AFD8FD3B}" type="presParOf" srcId="{A161C34A-8B67-AB4A-9AB0-77F92D7A1A41}" destId="{4CA8933B-8476-7A40-B3E1-9E21526B2E77}" srcOrd="0" destOrd="0" presId="urn:microsoft.com/office/officeart/2005/8/layout/list1"/>
    <dgm:cxn modelId="{DA1AE65B-C169-6649-9D60-E9316E847448}" type="presParOf" srcId="{A161C34A-8B67-AB4A-9AB0-77F92D7A1A41}" destId="{DF21BD80-9A2A-0245-99ED-FC6D2EC7D87C}" srcOrd="1" destOrd="0" presId="urn:microsoft.com/office/officeart/2005/8/layout/list1"/>
    <dgm:cxn modelId="{EE60D5C5-2CC6-5A46-8E18-03D0F184E4E2}" type="presParOf" srcId="{E743433C-14FC-D048-B925-00C0189AB600}" destId="{6F2E759D-31B0-A347-97B4-83F03E48FB72}" srcOrd="1" destOrd="0" presId="urn:microsoft.com/office/officeart/2005/8/layout/list1"/>
    <dgm:cxn modelId="{086571C9-1431-7D4F-B1B3-A68C475E4FEB}" type="presParOf" srcId="{E743433C-14FC-D048-B925-00C0189AB600}" destId="{D3210224-8379-2A45-9125-A3D43FAEBA76}" srcOrd="2" destOrd="0" presId="urn:microsoft.com/office/officeart/2005/8/layout/list1"/>
    <dgm:cxn modelId="{FF53998E-3584-2C46-917E-BEAF8E49EE4F}" type="presParOf" srcId="{E743433C-14FC-D048-B925-00C0189AB600}" destId="{0630B67C-6D0E-824A-9622-F60B4564D7F9}" srcOrd="3" destOrd="0" presId="urn:microsoft.com/office/officeart/2005/8/layout/list1"/>
    <dgm:cxn modelId="{D59CA3EA-72C8-D049-B4B8-31F12E348F32}" type="presParOf" srcId="{E743433C-14FC-D048-B925-00C0189AB600}" destId="{125D25CB-CE41-8A46-A4EB-D690A0AA5911}" srcOrd="4" destOrd="0" presId="urn:microsoft.com/office/officeart/2005/8/layout/list1"/>
    <dgm:cxn modelId="{9C0337DA-A134-7449-AB0D-9E731117D064}" type="presParOf" srcId="{125D25CB-CE41-8A46-A4EB-D690A0AA5911}" destId="{2540E9BA-4AD0-7448-BAD8-56A2088D5831}" srcOrd="0" destOrd="0" presId="urn:microsoft.com/office/officeart/2005/8/layout/list1"/>
    <dgm:cxn modelId="{02C81BB1-8EA5-CA4E-B714-3CCAB3108FCD}" type="presParOf" srcId="{125D25CB-CE41-8A46-A4EB-D690A0AA5911}" destId="{27D1C415-DE22-E74B-A204-889A01774CAE}" srcOrd="1" destOrd="0" presId="urn:microsoft.com/office/officeart/2005/8/layout/list1"/>
    <dgm:cxn modelId="{765B5DA6-43D1-4E42-83A7-767A5154408B}" type="presParOf" srcId="{E743433C-14FC-D048-B925-00C0189AB600}" destId="{071C422F-B387-1E45-BE61-0150265FE956}" srcOrd="5" destOrd="0" presId="urn:microsoft.com/office/officeart/2005/8/layout/list1"/>
    <dgm:cxn modelId="{DF3FF070-2454-624C-9906-48E80E223447}" type="presParOf" srcId="{E743433C-14FC-D048-B925-00C0189AB600}" destId="{63C7FB74-5124-884D-982D-2241C5A9B3DF}" srcOrd="6" destOrd="0" presId="urn:microsoft.com/office/officeart/2005/8/layout/list1"/>
    <dgm:cxn modelId="{28FAAB2D-3990-3949-B2CE-99793767DF15}" type="presParOf" srcId="{E743433C-14FC-D048-B925-00C0189AB600}" destId="{A7984C14-E1FC-D741-AE3F-1F088211BF13}" srcOrd="7" destOrd="0" presId="urn:microsoft.com/office/officeart/2005/8/layout/list1"/>
    <dgm:cxn modelId="{A27D9F13-5530-2941-89B1-14118DA4EAFC}" type="presParOf" srcId="{E743433C-14FC-D048-B925-00C0189AB600}" destId="{52F22F8D-79CB-C441-B2F3-A72BBEDC8233}" srcOrd="8" destOrd="0" presId="urn:microsoft.com/office/officeart/2005/8/layout/list1"/>
    <dgm:cxn modelId="{DACF690E-D8B1-E44F-9190-5E95BCE508EA}" type="presParOf" srcId="{52F22F8D-79CB-C441-B2F3-A72BBEDC8233}" destId="{5D5B26F7-C296-0146-A29F-D8C3E8B5814B}" srcOrd="0" destOrd="0" presId="urn:microsoft.com/office/officeart/2005/8/layout/list1"/>
    <dgm:cxn modelId="{F10D9BC5-0756-AA4F-8012-2F012F213DEB}" type="presParOf" srcId="{52F22F8D-79CB-C441-B2F3-A72BBEDC8233}" destId="{95FEC45B-04EB-0744-BE19-994F49B1CD62}" srcOrd="1" destOrd="0" presId="urn:microsoft.com/office/officeart/2005/8/layout/list1"/>
    <dgm:cxn modelId="{B764FF02-B622-DC4C-9C1E-7C5D2A27EDE8}" type="presParOf" srcId="{E743433C-14FC-D048-B925-00C0189AB600}" destId="{6571B675-D81F-E342-AAFB-023446899F26}" srcOrd="9" destOrd="0" presId="urn:microsoft.com/office/officeart/2005/8/layout/list1"/>
    <dgm:cxn modelId="{96C4C47B-DAEE-E44D-A6C5-E0CDDD97D76C}" type="presParOf" srcId="{E743433C-14FC-D048-B925-00C0189AB600}" destId="{AD2E704A-5191-1242-8E61-4F8179370B7D}" srcOrd="10" destOrd="0" presId="urn:microsoft.com/office/officeart/2005/8/layout/list1"/>
    <dgm:cxn modelId="{B473D4B1-DD47-8A44-BCA0-C7CF34215710}" type="presParOf" srcId="{E743433C-14FC-D048-B925-00C0189AB600}" destId="{0ABB528A-69BC-AB44-8F74-C8BA579BD5EE}" srcOrd="11" destOrd="0" presId="urn:microsoft.com/office/officeart/2005/8/layout/list1"/>
    <dgm:cxn modelId="{3438F388-BB4F-B749-95E7-6A93173E187C}" type="presParOf" srcId="{E743433C-14FC-D048-B925-00C0189AB600}" destId="{C3F0F0E1-0A53-1846-B4EB-7AC58552201B}" srcOrd="12" destOrd="0" presId="urn:microsoft.com/office/officeart/2005/8/layout/list1"/>
    <dgm:cxn modelId="{E59A0673-3478-694B-83C0-3AC2A7F09902}" type="presParOf" srcId="{C3F0F0E1-0A53-1846-B4EB-7AC58552201B}" destId="{8F9DA760-51DD-8D4B-9995-B87AB7937F6C}" srcOrd="0" destOrd="0" presId="urn:microsoft.com/office/officeart/2005/8/layout/list1"/>
    <dgm:cxn modelId="{7D943816-7F6A-CC42-82DC-6ECA4DD8FFD9}" type="presParOf" srcId="{C3F0F0E1-0A53-1846-B4EB-7AC58552201B}" destId="{8EDD8B9E-F919-3B44-B400-7365E37C85F3}" srcOrd="1" destOrd="0" presId="urn:microsoft.com/office/officeart/2005/8/layout/list1"/>
    <dgm:cxn modelId="{1AE75824-3E85-DB44-BA0C-1F53B39140D7}" type="presParOf" srcId="{E743433C-14FC-D048-B925-00C0189AB600}" destId="{BB07058F-30E1-9240-B235-2359A2CCDFC9}" srcOrd="13" destOrd="0" presId="urn:microsoft.com/office/officeart/2005/8/layout/list1"/>
    <dgm:cxn modelId="{52C4A82F-E2E1-7C42-A9D0-77E811C4B8DD}" type="presParOf" srcId="{E743433C-14FC-D048-B925-00C0189AB600}" destId="{E0FF147E-2731-6241-ABFE-775F5C0D760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9829E6-470C-2E40-9CB1-6A7C45D4423A}"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GB"/>
        </a:p>
      </dgm:t>
    </dgm:pt>
    <dgm:pt modelId="{2DE320EF-62EA-F449-9F5A-D7B653F84514}">
      <dgm:prSet phldrT="[Text]" custT="1"/>
      <dgm:spPr>
        <a:solidFill>
          <a:schemeClr val="accent4">
            <a:lumMod val="20000"/>
            <a:lumOff val="80000"/>
          </a:schemeClr>
        </a:solidFill>
      </dgm:spPr>
      <dgm:t>
        <a:bodyPr/>
        <a:lstStyle/>
        <a:p>
          <a:pPr>
            <a:buNone/>
          </a:pPr>
          <a:r>
            <a:rPr lang="is-IS" sz="2800" b="0">
              <a:solidFill>
                <a:schemeClr val="tx1">
                  <a:lumMod val="95000"/>
                  <a:lumOff val="5000"/>
                </a:schemeClr>
              </a:solidFill>
              <a:latin typeface="Calibri Light" panose="020F0302020204030204" pitchFamily="34" charset="0"/>
            </a:rPr>
            <a:t>Frádráttur​</a:t>
          </a:r>
        </a:p>
        <a:p>
          <a:pPr>
            <a:buNone/>
          </a:pPr>
          <a:r>
            <a:rPr lang="en-US" sz="1600" err="1">
              <a:solidFill>
                <a:schemeClr val="tx1">
                  <a:lumMod val="95000"/>
                  <a:lumOff val="5000"/>
                </a:schemeClr>
              </a:solidFill>
            </a:rPr>
            <a:t>Dragðu</a:t>
          </a:r>
          <a:r>
            <a:rPr lang="en-US" sz="1600">
              <a:solidFill>
                <a:schemeClr val="tx1">
                  <a:lumMod val="95000"/>
                  <a:lumOff val="5000"/>
                </a:schemeClr>
              </a:solidFill>
            </a:rPr>
            <a:t> </a:t>
          </a:r>
          <a:r>
            <a:rPr lang="en-US" sz="1600" err="1">
              <a:solidFill>
                <a:schemeClr val="tx1">
                  <a:lumMod val="95000"/>
                  <a:lumOff val="5000"/>
                </a:schemeClr>
              </a:solidFill>
            </a:rPr>
            <a:t>aðalatriðið</a:t>
          </a:r>
          <a:r>
            <a:rPr lang="en-US" sz="1600">
              <a:solidFill>
                <a:schemeClr val="tx1">
                  <a:lumMod val="95000"/>
                  <a:lumOff val="5000"/>
                </a:schemeClr>
              </a:solidFill>
            </a:rPr>
            <a:t> </a:t>
          </a:r>
          <a:r>
            <a:rPr lang="en-US" sz="1600" err="1">
              <a:solidFill>
                <a:schemeClr val="tx1">
                  <a:lumMod val="95000"/>
                  <a:lumOff val="5000"/>
                </a:schemeClr>
              </a:solidFill>
            </a:rPr>
            <a:t>frá</a:t>
          </a:r>
          <a:r>
            <a:rPr lang="en-US" sz="1600">
              <a:solidFill>
                <a:schemeClr val="tx1">
                  <a:lumMod val="95000"/>
                  <a:lumOff val="5000"/>
                </a:schemeClr>
              </a:solidFill>
            </a:rPr>
            <a:t> </a:t>
          </a:r>
          <a:r>
            <a:rPr lang="en-US" sz="1600" err="1">
              <a:solidFill>
                <a:schemeClr val="tx1">
                  <a:lumMod val="95000"/>
                  <a:lumOff val="5000"/>
                </a:schemeClr>
              </a:solidFill>
            </a:rPr>
            <a:t>hlut</a:t>
          </a:r>
          <a:r>
            <a:rPr lang="en-US" sz="1600">
              <a:solidFill>
                <a:schemeClr val="tx1">
                  <a:lumMod val="95000"/>
                  <a:lumOff val="5000"/>
                </a:schemeClr>
              </a:solidFill>
            </a:rPr>
            <a:t> / </a:t>
          </a:r>
          <a:r>
            <a:rPr lang="en-US" sz="1600" err="1">
              <a:solidFill>
                <a:schemeClr val="tx1">
                  <a:lumMod val="95000"/>
                  <a:lumOff val="5000"/>
                </a:schemeClr>
              </a:solidFill>
            </a:rPr>
            <a:t>hugmynd</a:t>
          </a:r>
          <a:r>
            <a:rPr lang="en-US" sz="1600">
              <a:solidFill>
                <a:schemeClr val="tx1">
                  <a:lumMod val="95000"/>
                  <a:lumOff val="5000"/>
                </a:schemeClr>
              </a:solidFill>
            </a:rPr>
            <a:t> og </a:t>
          </a:r>
          <a:r>
            <a:rPr lang="en-US" sz="1600" err="1">
              <a:solidFill>
                <a:schemeClr val="tx1">
                  <a:lumMod val="95000"/>
                  <a:lumOff val="5000"/>
                </a:schemeClr>
              </a:solidFill>
            </a:rPr>
            <a:t>finndu</a:t>
          </a:r>
          <a:r>
            <a:rPr lang="en-US" sz="1600">
              <a:solidFill>
                <a:schemeClr val="tx1">
                  <a:lumMod val="95000"/>
                  <a:lumOff val="5000"/>
                </a:schemeClr>
              </a:solidFill>
            </a:rPr>
            <a:t> </a:t>
          </a:r>
          <a:r>
            <a:rPr lang="en-US" sz="1600" err="1">
              <a:solidFill>
                <a:schemeClr val="tx1">
                  <a:lumMod val="95000"/>
                  <a:lumOff val="5000"/>
                </a:schemeClr>
              </a:solidFill>
            </a:rPr>
            <a:t>leiðir</a:t>
          </a:r>
          <a:r>
            <a:rPr lang="en-US" sz="1600">
              <a:solidFill>
                <a:schemeClr val="tx1">
                  <a:lumMod val="95000"/>
                  <a:lumOff val="5000"/>
                </a:schemeClr>
              </a:solidFill>
            </a:rPr>
            <a:t> </a:t>
          </a:r>
          <a:r>
            <a:rPr lang="en-US" sz="1600" err="1">
              <a:solidFill>
                <a:schemeClr val="tx1">
                  <a:lumMod val="95000"/>
                  <a:lumOff val="5000"/>
                </a:schemeClr>
              </a:solidFill>
            </a:rPr>
            <a:t>til</a:t>
          </a:r>
          <a:r>
            <a:rPr lang="en-US" sz="1600">
              <a:solidFill>
                <a:schemeClr val="tx1">
                  <a:lumMod val="95000"/>
                  <a:lumOff val="5000"/>
                </a:schemeClr>
              </a:solidFill>
            </a:rPr>
            <a:t> </a:t>
          </a:r>
          <a:r>
            <a:rPr lang="en-US" sz="1600" err="1">
              <a:solidFill>
                <a:schemeClr val="tx1">
                  <a:lumMod val="95000"/>
                  <a:lumOff val="5000"/>
                </a:schemeClr>
              </a:solidFill>
            </a:rPr>
            <a:t>að</a:t>
          </a:r>
          <a:r>
            <a:rPr lang="en-US" sz="1600">
              <a:solidFill>
                <a:schemeClr val="tx1">
                  <a:lumMod val="95000"/>
                  <a:lumOff val="5000"/>
                </a:schemeClr>
              </a:solidFill>
            </a:rPr>
            <a:t> nota </a:t>
          </a:r>
          <a:r>
            <a:rPr lang="en-US" sz="1600" err="1">
              <a:solidFill>
                <a:schemeClr val="tx1">
                  <a:lumMod val="95000"/>
                  <a:lumOff val="5000"/>
                </a:schemeClr>
              </a:solidFill>
            </a:rPr>
            <a:t>hið</a:t>
          </a:r>
          <a:r>
            <a:rPr lang="en-US" sz="1600">
              <a:solidFill>
                <a:schemeClr val="tx1">
                  <a:lumMod val="95000"/>
                  <a:lumOff val="5000"/>
                </a:schemeClr>
              </a:solidFill>
            </a:rPr>
            <a:t> </a:t>
          </a:r>
          <a:r>
            <a:rPr lang="en-US" sz="1600" err="1">
              <a:solidFill>
                <a:schemeClr val="tx1">
                  <a:lumMod val="95000"/>
                  <a:lumOff val="5000"/>
                </a:schemeClr>
              </a:solidFill>
            </a:rPr>
            <a:t>nýja</a:t>
          </a:r>
          <a:r>
            <a:rPr lang="en-US" sz="1600">
              <a:solidFill>
                <a:schemeClr val="tx1">
                  <a:lumMod val="95000"/>
                  <a:lumOff val="5000"/>
                </a:schemeClr>
              </a:solidFill>
            </a:rPr>
            <a:t> </a:t>
          </a:r>
          <a:r>
            <a:rPr lang="en-US" sz="1600" err="1">
              <a:solidFill>
                <a:schemeClr val="tx1">
                  <a:lumMod val="95000"/>
                  <a:lumOff val="5000"/>
                </a:schemeClr>
              </a:solidFill>
            </a:rPr>
            <a:t>fyrirhugaða</a:t>
          </a:r>
          <a:r>
            <a:rPr lang="en-US" sz="1600">
              <a:solidFill>
                <a:schemeClr val="tx1">
                  <a:lumMod val="95000"/>
                  <a:lumOff val="5000"/>
                </a:schemeClr>
              </a:solidFill>
            </a:rPr>
            <a:t> </a:t>
          </a:r>
          <a:r>
            <a:rPr lang="en-US" sz="1600" err="1">
              <a:solidFill>
                <a:schemeClr val="tx1">
                  <a:lumMod val="95000"/>
                  <a:lumOff val="5000"/>
                </a:schemeClr>
              </a:solidFill>
            </a:rPr>
            <a:t>fyrirkomulag</a:t>
          </a:r>
          <a:r>
            <a:rPr lang="en-US" sz="1600">
              <a:solidFill>
                <a:schemeClr val="tx1">
                  <a:lumMod val="95000"/>
                  <a:lumOff val="5000"/>
                </a:schemeClr>
              </a:solidFill>
            </a:rPr>
            <a:t> á </a:t>
          </a:r>
          <a:r>
            <a:rPr lang="en-US" sz="1600" err="1">
              <a:solidFill>
                <a:schemeClr val="tx1">
                  <a:lumMod val="95000"/>
                  <a:lumOff val="5000"/>
                </a:schemeClr>
              </a:solidFill>
            </a:rPr>
            <a:t>þau</a:t>
          </a:r>
          <a:r>
            <a:rPr lang="en-US" sz="1600">
              <a:solidFill>
                <a:schemeClr val="tx1">
                  <a:lumMod val="95000"/>
                  <a:lumOff val="5000"/>
                </a:schemeClr>
              </a:solidFill>
            </a:rPr>
            <a:t> </a:t>
          </a:r>
          <a:r>
            <a:rPr lang="en-US" sz="1600" err="1">
              <a:solidFill>
                <a:schemeClr val="tx1">
                  <a:lumMod val="95000"/>
                  <a:lumOff val="5000"/>
                </a:schemeClr>
              </a:solidFill>
            </a:rPr>
            <a:t>atriði</a:t>
          </a:r>
          <a:r>
            <a:rPr lang="en-US" sz="1600">
              <a:solidFill>
                <a:schemeClr val="tx1">
                  <a:lumMod val="95000"/>
                  <a:lumOff val="5000"/>
                </a:schemeClr>
              </a:solidFill>
            </a:rPr>
            <a:t> </a:t>
          </a:r>
          <a:r>
            <a:rPr lang="en-US" sz="1600" err="1">
              <a:solidFill>
                <a:schemeClr val="tx1">
                  <a:lumMod val="95000"/>
                  <a:lumOff val="5000"/>
                </a:schemeClr>
              </a:solidFill>
            </a:rPr>
            <a:t>sem</a:t>
          </a:r>
          <a:r>
            <a:rPr lang="en-US" sz="1600">
              <a:solidFill>
                <a:schemeClr val="tx1">
                  <a:lumMod val="95000"/>
                  <a:lumOff val="5000"/>
                </a:schemeClr>
              </a:solidFill>
            </a:rPr>
            <a:t> </a:t>
          </a:r>
          <a:r>
            <a:rPr lang="en-US" sz="1600" err="1">
              <a:solidFill>
                <a:schemeClr val="tx1">
                  <a:lumMod val="95000"/>
                  <a:lumOff val="5000"/>
                </a:schemeClr>
              </a:solidFill>
            </a:rPr>
            <a:t>eftir</a:t>
          </a:r>
          <a:r>
            <a:rPr lang="en-US" sz="1600">
              <a:solidFill>
                <a:schemeClr val="tx1">
                  <a:lumMod val="95000"/>
                  <a:lumOff val="5000"/>
                </a:schemeClr>
              </a:solidFill>
            </a:rPr>
            <a:t> </a:t>
          </a:r>
          <a:r>
            <a:rPr lang="en-US" sz="1600" err="1">
              <a:solidFill>
                <a:schemeClr val="tx1">
                  <a:lumMod val="95000"/>
                  <a:lumOff val="5000"/>
                </a:schemeClr>
              </a:solidFill>
            </a:rPr>
            <a:t>standa</a:t>
          </a:r>
          <a:r>
            <a:rPr lang="en-US" sz="1600">
              <a:solidFill>
                <a:schemeClr val="tx1">
                  <a:lumMod val="95000"/>
                  <a:lumOff val="5000"/>
                </a:schemeClr>
              </a:solidFill>
            </a:rPr>
            <a:t>.</a:t>
          </a:r>
        </a:p>
        <a:p>
          <a:pPr>
            <a:buNone/>
          </a:pPr>
          <a:endParaRPr lang="is-IS" sz="1600" b="0">
            <a:solidFill>
              <a:schemeClr val="tx1">
                <a:lumMod val="95000"/>
                <a:lumOff val="5000"/>
              </a:schemeClr>
            </a:solidFill>
            <a:latin typeface="Calibri Light" panose="020F0302020204030204" pitchFamily="34" charset="0"/>
          </a:endParaRPr>
        </a:p>
      </dgm:t>
    </dgm:pt>
    <dgm:pt modelId="{DAA45EE3-4E84-D944-9F1D-12B5B0E5D74E}" type="parTrans" cxnId="{31247B30-F3FA-4E48-B8FE-9AAB5C6F7874}">
      <dgm:prSet/>
      <dgm:spPr/>
      <dgm:t>
        <a:bodyPr/>
        <a:lstStyle/>
        <a:p>
          <a:endParaRPr lang="en-GB"/>
        </a:p>
      </dgm:t>
    </dgm:pt>
    <dgm:pt modelId="{917F2326-4E6D-4C4B-8C27-BA1845137E31}" type="sibTrans" cxnId="{31247B30-F3FA-4E48-B8FE-9AAB5C6F7874}">
      <dgm:prSet/>
      <dgm:spPr/>
      <dgm:t>
        <a:bodyPr/>
        <a:lstStyle/>
        <a:p>
          <a:endParaRPr lang="en-GB"/>
        </a:p>
      </dgm:t>
    </dgm:pt>
    <dgm:pt modelId="{DFDECCC7-3CFE-DD4E-BBCF-342685B58F10}">
      <dgm:prSet phldrT="[Text]" custT="1"/>
      <dgm:spPr>
        <a:solidFill>
          <a:schemeClr val="accent4">
            <a:lumMod val="40000"/>
            <a:lumOff val="60000"/>
          </a:schemeClr>
        </a:solidFill>
      </dgm:spPr>
      <dgm:t>
        <a:bodyPr/>
        <a:lstStyle/>
        <a:p>
          <a:pPr>
            <a:buNone/>
          </a:pPr>
          <a:r>
            <a:rPr lang="en-GB" sz="2800" b="0" err="1">
              <a:solidFill>
                <a:schemeClr val="tx1">
                  <a:lumMod val="95000"/>
                  <a:lumOff val="5000"/>
                </a:schemeClr>
              </a:solidFill>
              <a:latin typeface="Calibri Light" panose="020F0302020204030204" pitchFamily="34" charset="0"/>
            </a:rPr>
            <a:t>Margföldun</a:t>
          </a:r>
          <a:endParaRPr lang="en-GB" sz="2800" b="0">
            <a:solidFill>
              <a:schemeClr val="tx1">
                <a:lumMod val="95000"/>
                <a:lumOff val="5000"/>
              </a:schemeClr>
            </a:solidFill>
            <a:latin typeface="Calibri Light" panose="020F0302020204030204" pitchFamily="34" charset="0"/>
          </a:endParaRPr>
        </a:p>
        <a:p>
          <a:pPr>
            <a:buNone/>
          </a:pPr>
          <a:r>
            <a:rPr lang="en-US" sz="1600" err="1">
              <a:solidFill>
                <a:schemeClr val="tx1">
                  <a:lumMod val="95000"/>
                  <a:lumOff val="5000"/>
                </a:schemeClr>
              </a:solidFill>
            </a:rPr>
            <a:t>Bættu</a:t>
          </a:r>
          <a:r>
            <a:rPr lang="en-US" sz="1600">
              <a:solidFill>
                <a:schemeClr val="tx1">
                  <a:lumMod val="95000"/>
                  <a:lumOff val="5000"/>
                </a:schemeClr>
              </a:solidFill>
            </a:rPr>
            <a:t> </a:t>
          </a:r>
          <a:r>
            <a:rPr lang="en-US" sz="1600" err="1">
              <a:solidFill>
                <a:schemeClr val="tx1">
                  <a:lumMod val="95000"/>
                  <a:lumOff val="5000"/>
                </a:schemeClr>
              </a:solidFill>
            </a:rPr>
            <a:t>við</a:t>
          </a:r>
          <a:r>
            <a:rPr lang="en-US" sz="1600">
              <a:solidFill>
                <a:schemeClr val="tx1">
                  <a:lumMod val="95000"/>
                  <a:lumOff val="5000"/>
                </a:schemeClr>
              </a:solidFill>
            </a:rPr>
            <a:t> </a:t>
          </a:r>
          <a:r>
            <a:rPr lang="en-US" sz="1600" err="1">
              <a:solidFill>
                <a:schemeClr val="tx1">
                  <a:lumMod val="95000"/>
                  <a:lumOff val="5000"/>
                </a:schemeClr>
              </a:solidFill>
            </a:rPr>
            <a:t>vöruna</a:t>
          </a:r>
          <a:r>
            <a:rPr lang="en-US" sz="1600">
              <a:solidFill>
                <a:schemeClr val="tx1">
                  <a:lumMod val="95000"/>
                  <a:lumOff val="5000"/>
                </a:schemeClr>
              </a:solidFill>
            </a:rPr>
            <a:t> / </a:t>
          </a:r>
          <a:r>
            <a:rPr lang="en-US" sz="1600" err="1">
              <a:solidFill>
                <a:schemeClr val="tx1">
                  <a:lumMod val="95000"/>
                  <a:lumOff val="5000"/>
                </a:schemeClr>
              </a:solidFill>
            </a:rPr>
            <a:t>hugmyndina</a:t>
          </a:r>
          <a:r>
            <a:rPr lang="en-US" sz="1600">
              <a:solidFill>
                <a:schemeClr val="tx1">
                  <a:lumMod val="95000"/>
                  <a:lumOff val="5000"/>
                </a:schemeClr>
              </a:solidFill>
            </a:rPr>
            <a:t> </a:t>
          </a:r>
          <a:r>
            <a:rPr lang="en-US" sz="1600" err="1">
              <a:solidFill>
                <a:schemeClr val="tx1">
                  <a:lumMod val="95000"/>
                  <a:lumOff val="5000"/>
                </a:schemeClr>
              </a:solidFill>
            </a:rPr>
            <a:t>atriði</a:t>
          </a:r>
          <a:r>
            <a:rPr lang="en-US" sz="1600">
              <a:solidFill>
                <a:schemeClr val="tx1">
                  <a:lumMod val="95000"/>
                  <a:lumOff val="5000"/>
                </a:schemeClr>
              </a:solidFill>
            </a:rPr>
            <a:t> </a:t>
          </a:r>
          <a:r>
            <a:rPr lang="en-US" sz="1600" err="1">
              <a:solidFill>
                <a:schemeClr val="tx1">
                  <a:lumMod val="95000"/>
                  <a:lumOff val="5000"/>
                </a:schemeClr>
              </a:solidFill>
            </a:rPr>
            <a:t>af</a:t>
          </a:r>
          <a:r>
            <a:rPr lang="en-US" sz="1600">
              <a:solidFill>
                <a:schemeClr val="tx1">
                  <a:lumMod val="95000"/>
                  <a:lumOff val="5000"/>
                </a:schemeClr>
              </a:solidFill>
            </a:rPr>
            <a:t> </a:t>
          </a:r>
          <a:r>
            <a:rPr lang="en-US" sz="1600" err="1">
              <a:solidFill>
                <a:schemeClr val="tx1">
                  <a:lumMod val="95000"/>
                  <a:lumOff val="5000"/>
                </a:schemeClr>
              </a:solidFill>
            </a:rPr>
            <a:t>svipuðum</a:t>
          </a:r>
          <a:r>
            <a:rPr lang="en-US" sz="1600">
              <a:solidFill>
                <a:schemeClr val="tx1">
                  <a:lumMod val="95000"/>
                  <a:lumOff val="5000"/>
                </a:schemeClr>
              </a:solidFill>
            </a:rPr>
            <a:t> toga og </a:t>
          </a:r>
          <a:r>
            <a:rPr lang="en-US" sz="1600" err="1">
              <a:solidFill>
                <a:schemeClr val="tx1">
                  <a:lumMod val="95000"/>
                  <a:lumOff val="5000"/>
                </a:schemeClr>
              </a:solidFill>
            </a:rPr>
            <a:t>þegar</a:t>
          </a:r>
          <a:r>
            <a:rPr lang="en-US" sz="1600">
              <a:solidFill>
                <a:schemeClr val="tx1">
                  <a:lumMod val="95000"/>
                  <a:lumOff val="5000"/>
                </a:schemeClr>
              </a:solidFill>
            </a:rPr>
            <a:t> er </a:t>
          </a:r>
          <a:r>
            <a:rPr lang="en-US" sz="1600" err="1">
              <a:solidFill>
                <a:schemeClr val="tx1">
                  <a:lumMod val="95000"/>
                  <a:lumOff val="5000"/>
                </a:schemeClr>
              </a:solidFill>
            </a:rPr>
            <a:t>til</a:t>
          </a:r>
          <a:r>
            <a:rPr lang="en-US" sz="1600">
              <a:solidFill>
                <a:schemeClr val="tx1">
                  <a:lumMod val="95000"/>
                  <a:lumOff val="5000"/>
                </a:schemeClr>
              </a:solidFill>
            </a:rPr>
            <a:t> </a:t>
          </a:r>
          <a:r>
            <a:rPr lang="en-US" sz="1600" err="1">
              <a:solidFill>
                <a:schemeClr val="tx1">
                  <a:lumMod val="95000"/>
                  <a:lumOff val="5000"/>
                </a:schemeClr>
              </a:solidFill>
            </a:rPr>
            <a:t>staðar</a:t>
          </a:r>
          <a:r>
            <a:rPr lang="en-US" sz="1600">
              <a:solidFill>
                <a:schemeClr val="tx1">
                  <a:lumMod val="95000"/>
                  <a:lumOff val="5000"/>
                </a:schemeClr>
              </a:solidFill>
            </a:rPr>
            <a:t>. </a:t>
          </a:r>
          <a:r>
            <a:rPr lang="en-US" sz="1600" err="1">
              <a:solidFill>
                <a:schemeClr val="tx1">
                  <a:lumMod val="95000"/>
                  <a:lumOff val="5000"/>
                </a:schemeClr>
              </a:solidFill>
            </a:rPr>
            <a:t>Hið</a:t>
          </a:r>
          <a:r>
            <a:rPr lang="en-US" sz="1600">
              <a:solidFill>
                <a:schemeClr val="tx1">
                  <a:lumMod val="95000"/>
                  <a:lumOff val="5000"/>
                </a:schemeClr>
              </a:solidFill>
            </a:rPr>
            <a:t> </a:t>
          </a:r>
          <a:r>
            <a:rPr lang="en-US" sz="1600" err="1">
              <a:solidFill>
                <a:schemeClr val="tx1">
                  <a:lumMod val="95000"/>
                  <a:lumOff val="5000"/>
                </a:schemeClr>
              </a:solidFill>
            </a:rPr>
            <a:t>viðbætta</a:t>
          </a:r>
          <a:r>
            <a:rPr lang="en-US" sz="1600">
              <a:solidFill>
                <a:schemeClr val="tx1">
                  <a:lumMod val="95000"/>
                  <a:lumOff val="5000"/>
                </a:schemeClr>
              </a:solidFill>
            </a:rPr>
            <a:t> </a:t>
          </a:r>
          <a:r>
            <a:rPr lang="en-US" sz="1600" err="1">
              <a:solidFill>
                <a:schemeClr val="tx1">
                  <a:lumMod val="95000"/>
                  <a:lumOff val="5000"/>
                </a:schemeClr>
              </a:solidFill>
            </a:rPr>
            <a:t>atriði</a:t>
          </a:r>
          <a:r>
            <a:rPr lang="en-US" sz="1600">
              <a:solidFill>
                <a:schemeClr val="tx1">
                  <a:lumMod val="95000"/>
                  <a:lumOff val="5000"/>
                </a:schemeClr>
              </a:solidFill>
            </a:rPr>
            <a:t> </a:t>
          </a:r>
          <a:r>
            <a:rPr lang="en-US" sz="1600" err="1">
              <a:solidFill>
                <a:schemeClr val="tx1">
                  <a:lumMod val="95000"/>
                  <a:lumOff val="5000"/>
                </a:schemeClr>
              </a:solidFill>
            </a:rPr>
            <a:t>þarf</a:t>
          </a:r>
          <a:r>
            <a:rPr lang="en-US" sz="1600">
              <a:solidFill>
                <a:schemeClr val="tx1">
                  <a:lumMod val="95000"/>
                  <a:lumOff val="5000"/>
                </a:schemeClr>
              </a:solidFill>
            </a:rPr>
            <a:t> </a:t>
          </a:r>
          <a:r>
            <a:rPr lang="en-US" sz="1600" err="1">
              <a:solidFill>
                <a:schemeClr val="tx1">
                  <a:lumMod val="95000"/>
                  <a:lumOff val="5000"/>
                </a:schemeClr>
              </a:solidFill>
            </a:rPr>
            <a:t>að</a:t>
          </a:r>
          <a:r>
            <a:rPr lang="en-US" sz="1600">
              <a:solidFill>
                <a:schemeClr val="tx1">
                  <a:lumMod val="95000"/>
                  <a:lumOff val="5000"/>
                </a:schemeClr>
              </a:solidFill>
            </a:rPr>
            <a:t> vera </a:t>
          </a:r>
          <a:r>
            <a:rPr lang="en-US" sz="1600" err="1">
              <a:solidFill>
                <a:schemeClr val="tx1">
                  <a:lumMod val="95000"/>
                  <a:lumOff val="5000"/>
                </a:schemeClr>
              </a:solidFill>
            </a:rPr>
            <a:t>breytt</a:t>
          </a:r>
          <a:r>
            <a:rPr lang="en-US" sz="1600">
              <a:solidFill>
                <a:schemeClr val="tx1">
                  <a:lumMod val="95000"/>
                  <a:lumOff val="5000"/>
                </a:schemeClr>
              </a:solidFill>
            </a:rPr>
            <a:t> á </a:t>
          </a:r>
          <a:r>
            <a:rPr lang="en-US" sz="1600" err="1">
              <a:solidFill>
                <a:schemeClr val="tx1">
                  <a:lumMod val="95000"/>
                  <a:lumOff val="5000"/>
                </a:schemeClr>
              </a:solidFill>
            </a:rPr>
            <a:t>einhvern</a:t>
          </a:r>
          <a:r>
            <a:rPr lang="en-US" sz="1600">
              <a:solidFill>
                <a:schemeClr val="tx1">
                  <a:lumMod val="95000"/>
                  <a:lumOff val="5000"/>
                </a:schemeClr>
              </a:solidFill>
            </a:rPr>
            <a:t> </a:t>
          </a:r>
          <a:r>
            <a:rPr lang="en-US" sz="1600" err="1">
              <a:solidFill>
                <a:schemeClr val="tx1">
                  <a:lumMod val="95000"/>
                  <a:lumOff val="5000"/>
                </a:schemeClr>
              </a:solidFill>
            </a:rPr>
            <a:t>hátt</a:t>
          </a:r>
          <a:r>
            <a:rPr lang="en-US" sz="1600">
              <a:solidFill>
                <a:schemeClr val="tx1">
                  <a:lumMod val="95000"/>
                  <a:lumOff val="5000"/>
                </a:schemeClr>
              </a:solidFill>
            </a:rPr>
            <a:t>. </a:t>
          </a:r>
        </a:p>
        <a:p>
          <a:pPr>
            <a:buNone/>
          </a:pPr>
          <a:endParaRPr lang="en-GB" sz="1600" b="0">
            <a:solidFill>
              <a:schemeClr val="tx1">
                <a:lumMod val="95000"/>
                <a:lumOff val="5000"/>
              </a:schemeClr>
            </a:solidFill>
          </a:endParaRPr>
        </a:p>
      </dgm:t>
    </dgm:pt>
    <dgm:pt modelId="{08737FD2-3CD6-BD48-9505-9B7F40966DF9}" type="parTrans" cxnId="{F5F638CB-DAAC-9243-A7D6-ABACDFC68E47}">
      <dgm:prSet/>
      <dgm:spPr/>
      <dgm:t>
        <a:bodyPr/>
        <a:lstStyle/>
        <a:p>
          <a:endParaRPr lang="en-GB"/>
        </a:p>
      </dgm:t>
    </dgm:pt>
    <dgm:pt modelId="{63564312-3B0C-324D-957E-5AAE2EF8C2EC}" type="sibTrans" cxnId="{F5F638CB-DAAC-9243-A7D6-ABACDFC68E47}">
      <dgm:prSet/>
      <dgm:spPr/>
      <dgm:t>
        <a:bodyPr/>
        <a:lstStyle/>
        <a:p>
          <a:endParaRPr lang="en-GB"/>
        </a:p>
      </dgm:t>
    </dgm:pt>
    <dgm:pt modelId="{E71F1080-FF03-444B-9E8F-8B40F4AF3F49}">
      <dgm:prSet/>
      <dgm:spPr>
        <a:solidFill>
          <a:schemeClr val="accent4">
            <a:lumMod val="20000"/>
            <a:lumOff val="80000"/>
          </a:schemeClr>
        </a:solidFill>
      </dgm:spPr>
      <dgm:t>
        <a:bodyPr/>
        <a:lstStyle/>
        <a:p>
          <a:endParaRPr lang="en-US" sz="1700"/>
        </a:p>
      </dgm:t>
    </dgm:pt>
    <dgm:pt modelId="{3D3389D8-B6C0-3347-9A70-BFAA98D67ACC}" type="parTrans" cxnId="{60F0C8EB-BC2D-064E-9550-B910C91188C6}">
      <dgm:prSet/>
      <dgm:spPr/>
      <dgm:t>
        <a:bodyPr/>
        <a:lstStyle/>
        <a:p>
          <a:endParaRPr lang="en-GB"/>
        </a:p>
      </dgm:t>
    </dgm:pt>
    <dgm:pt modelId="{3CE0EF3A-BD87-2640-A911-C406048FBBC1}" type="sibTrans" cxnId="{60F0C8EB-BC2D-064E-9550-B910C91188C6}">
      <dgm:prSet/>
      <dgm:spPr/>
      <dgm:t>
        <a:bodyPr/>
        <a:lstStyle/>
        <a:p>
          <a:endParaRPr lang="en-GB"/>
        </a:p>
      </dgm:t>
    </dgm:pt>
    <dgm:pt modelId="{B18FAF53-B557-2146-A177-B16DC74428A8}">
      <dgm:prSet custT="1"/>
      <dgm:spPr>
        <a:solidFill>
          <a:schemeClr val="accent4">
            <a:lumMod val="40000"/>
            <a:lumOff val="60000"/>
          </a:schemeClr>
        </a:solidFill>
      </dgm:spPr>
      <dgm:t>
        <a:bodyPr/>
        <a:lstStyle/>
        <a:p>
          <a:pPr>
            <a:buNone/>
          </a:pPr>
          <a:r>
            <a:rPr lang="en-US" sz="1600" err="1">
              <a:solidFill>
                <a:schemeClr val="tx1">
                  <a:lumMod val="95000"/>
                  <a:lumOff val="5000"/>
                </a:schemeClr>
              </a:solidFill>
            </a:rPr>
            <a:t>Dæmi</a:t>
          </a:r>
          <a:r>
            <a:rPr lang="en-US" sz="1600">
              <a:solidFill>
                <a:schemeClr val="tx1">
                  <a:lumMod val="95000"/>
                  <a:lumOff val="5000"/>
                </a:schemeClr>
              </a:solidFill>
            </a:rPr>
            <a:t>:​​</a:t>
          </a:r>
        </a:p>
      </dgm:t>
    </dgm:pt>
    <dgm:pt modelId="{F017BB76-4A44-0645-BEBA-EE54F0778D55}" type="parTrans" cxnId="{E5ED6931-7947-E648-B4D8-CFD532E04FC9}">
      <dgm:prSet/>
      <dgm:spPr/>
      <dgm:t>
        <a:bodyPr/>
        <a:lstStyle/>
        <a:p>
          <a:endParaRPr lang="en-GB"/>
        </a:p>
      </dgm:t>
    </dgm:pt>
    <dgm:pt modelId="{EA48837F-0C63-FC41-9E1F-3E6C6B6DB614}" type="sibTrans" cxnId="{E5ED6931-7947-E648-B4D8-CFD532E04FC9}">
      <dgm:prSet/>
      <dgm:spPr/>
      <dgm:t>
        <a:bodyPr/>
        <a:lstStyle/>
        <a:p>
          <a:endParaRPr lang="en-GB"/>
        </a:p>
      </dgm:t>
    </dgm:pt>
    <dgm:pt modelId="{42EE8466-D0D2-E848-851B-FB121E51D2A7}">
      <dgm:prSet custT="1"/>
      <dgm:spPr>
        <a:solidFill>
          <a:schemeClr val="accent4">
            <a:lumMod val="40000"/>
            <a:lumOff val="60000"/>
          </a:schemeClr>
        </a:solidFill>
      </dgm:spPr>
      <dgm:t>
        <a:bodyPr/>
        <a:lstStyle/>
        <a:p>
          <a:pPr>
            <a:buNone/>
          </a:pPr>
          <a:r>
            <a:rPr lang="en-US" sz="1600" err="1">
              <a:solidFill>
                <a:schemeClr val="tx1">
                  <a:lumMod val="95000"/>
                  <a:lumOff val="5000"/>
                </a:schemeClr>
              </a:solidFill>
            </a:rPr>
            <a:t>Hjálpardekk</a:t>
          </a:r>
          <a:r>
            <a:rPr lang="en-US" sz="1600">
              <a:solidFill>
                <a:schemeClr val="tx1">
                  <a:lumMod val="95000"/>
                  <a:lumOff val="5000"/>
                </a:schemeClr>
              </a:solidFill>
            </a:rPr>
            <a:t> </a:t>
          </a:r>
          <a:r>
            <a:rPr lang="en-US" sz="1600" err="1">
              <a:solidFill>
                <a:schemeClr val="tx1">
                  <a:lumMod val="95000"/>
                  <a:lumOff val="5000"/>
                </a:schemeClr>
              </a:solidFill>
            </a:rPr>
            <a:t>fyrir</a:t>
          </a:r>
          <a:r>
            <a:rPr lang="en-US" sz="1600">
              <a:solidFill>
                <a:schemeClr val="tx1">
                  <a:lumMod val="95000"/>
                  <a:lumOff val="5000"/>
                </a:schemeClr>
              </a:solidFill>
            </a:rPr>
            <a:t> </a:t>
          </a:r>
          <a:r>
            <a:rPr lang="en-US" sz="1600" err="1">
              <a:solidFill>
                <a:schemeClr val="tx1">
                  <a:lumMod val="95000"/>
                  <a:lumOff val="5000"/>
                </a:schemeClr>
              </a:solidFill>
            </a:rPr>
            <a:t>barnahjól</a:t>
          </a:r>
          <a:r>
            <a:rPr lang="en-US" sz="1600">
              <a:solidFill>
                <a:schemeClr val="tx1">
                  <a:lumMod val="95000"/>
                  <a:lumOff val="5000"/>
                </a:schemeClr>
              </a:solidFill>
            </a:rPr>
            <a:t>. </a:t>
          </a:r>
          <a:r>
            <a:rPr lang="en-US" sz="1600" err="1">
              <a:solidFill>
                <a:schemeClr val="tx1">
                  <a:lumMod val="95000"/>
                  <a:lumOff val="5000"/>
                </a:schemeClr>
              </a:solidFill>
            </a:rPr>
            <a:t>Hjólum</a:t>
          </a:r>
          <a:r>
            <a:rPr lang="en-US" sz="1600">
              <a:solidFill>
                <a:schemeClr val="tx1">
                  <a:lumMod val="95000"/>
                  <a:lumOff val="5000"/>
                </a:schemeClr>
              </a:solidFill>
            </a:rPr>
            <a:t> er </a:t>
          </a:r>
          <a:r>
            <a:rPr lang="en-US" sz="1600" err="1">
              <a:solidFill>
                <a:schemeClr val="tx1">
                  <a:lumMod val="95000"/>
                  <a:lumOff val="5000"/>
                </a:schemeClr>
              </a:solidFill>
            </a:rPr>
            <a:t>bætt</a:t>
          </a:r>
          <a:r>
            <a:rPr lang="en-US" sz="1600">
              <a:solidFill>
                <a:schemeClr val="tx1">
                  <a:lumMod val="95000"/>
                  <a:lumOff val="5000"/>
                </a:schemeClr>
              </a:solidFill>
            </a:rPr>
            <a:t> </a:t>
          </a:r>
          <a:r>
            <a:rPr lang="en-US" sz="1600" err="1">
              <a:solidFill>
                <a:schemeClr val="tx1">
                  <a:lumMod val="95000"/>
                  <a:lumOff val="5000"/>
                </a:schemeClr>
              </a:solidFill>
            </a:rPr>
            <a:t>við</a:t>
          </a:r>
          <a:r>
            <a:rPr lang="en-US" sz="1600">
              <a:solidFill>
                <a:schemeClr val="tx1">
                  <a:lumMod val="95000"/>
                  <a:lumOff val="5000"/>
                </a:schemeClr>
              </a:solidFill>
            </a:rPr>
            <a:t> og </a:t>
          </a:r>
          <a:r>
            <a:rPr lang="en-US" sz="1600" err="1">
              <a:solidFill>
                <a:schemeClr val="tx1">
                  <a:lumMod val="95000"/>
                  <a:lumOff val="5000"/>
                </a:schemeClr>
              </a:solidFill>
            </a:rPr>
            <a:t>þeim</a:t>
          </a:r>
          <a:r>
            <a:rPr lang="en-US" sz="1600">
              <a:solidFill>
                <a:schemeClr val="tx1">
                  <a:lumMod val="95000"/>
                  <a:lumOff val="5000"/>
                </a:schemeClr>
              </a:solidFill>
            </a:rPr>
            <a:t> </a:t>
          </a:r>
          <a:r>
            <a:rPr lang="en-US" sz="1600" err="1">
              <a:solidFill>
                <a:schemeClr val="tx1">
                  <a:lumMod val="95000"/>
                  <a:lumOff val="5000"/>
                </a:schemeClr>
              </a:solidFill>
            </a:rPr>
            <a:t>breytt</a:t>
          </a:r>
          <a:r>
            <a:rPr lang="en-US" sz="1600">
              <a:solidFill>
                <a:schemeClr val="tx1">
                  <a:lumMod val="95000"/>
                  <a:lumOff val="5000"/>
                </a:schemeClr>
              </a:solidFill>
            </a:rPr>
            <a:t> </a:t>
          </a:r>
          <a:r>
            <a:rPr lang="en-US" sz="1600" err="1">
              <a:solidFill>
                <a:schemeClr val="tx1">
                  <a:lumMod val="95000"/>
                  <a:lumOff val="5000"/>
                </a:schemeClr>
              </a:solidFill>
            </a:rPr>
            <a:t>til</a:t>
          </a:r>
          <a:r>
            <a:rPr lang="en-US" sz="1600">
              <a:solidFill>
                <a:schemeClr val="tx1">
                  <a:lumMod val="95000"/>
                  <a:lumOff val="5000"/>
                </a:schemeClr>
              </a:solidFill>
            </a:rPr>
            <a:t> </a:t>
          </a:r>
          <a:r>
            <a:rPr lang="en-US" sz="1600" err="1">
              <a:solidFill>
                <a:schemeClr val="tx1">
                  <a:lumMod val="95000"/>
                  <a:lumOff val="5000"/>
                </a:schemeClr>
              </a:solidFill>
            </a:rPr>
            <a:t>að</a:t>
          </a:r>
          <a:r>
            <a:rPr lang="en-US" sz="1600">
              <a:solidFill>
                <a:schemeClr val="tx1">
                  <a:lumMod val="95000"/>
                  <a:lumOff val="5000"/>
                </a:schemeClr>
              </a:solidFill>
            </a:rPr>
            <a:t> </a:t>
          </a:r>
          <a:r>
            <a:rPr lang="en-US" sz="1600" err="1">
              <a:solidFill>
                <a:schemeClr val="tx1">
                  <a:lumMod val="95000"/>
                  <a:lumOff val="5000"/>
                </a:schemeClr>
              </a:solidFill>
            </a:rPr>
            <a:t>skapa</a:t>
          </a:r>
          <a:r>
            <a:rPr lang="en-US" sz="1600">
              <a:solidFill>
                <a:schemeClr val="tx1">
                  <a:lumMod val="95000"/>
                  <a:lumOff val="5000"/>
                </a:schemeClr>
              </a:solidFill>
            </a:rPr>
            <a:t> </a:t>
          </a:r>
          <a:r>
            <a:rPr lang="en-US" sz="1600" err="1">
              <a:solidFill>
                <a:schemeClr val="tx1">
                  <a:lumMod val="95000"/>
                  <a:lumOff val="5000"/>
                </a:schemeClr>
              </a:solidFill>
            </a:rPr>
            <a:t>nýja</a:t>
          </a:r>
          <a:r>
            <a:rPr lang="en-US" sz="1600">
              <a:solidFill>
                <a:schemeClr val="tx1">
                  <a:lumMod val="95000"/>
                  <a:lumOff val="5000"/>
                </a:schemeClr>
              </a:solidFill>
            </a:rPr>
            <a:t> </a:t>
          </a:r>
          <a:r>
            <a:rPr lang="en-US" sz="1600" err="1">
              <a:solidFill>
                <a:schemeClr val="tx1">
                  <a:lumMod val="95000"/>
                  <a:lumOff val="5000"/>
                </a:schemeClr>
              </a:solidFill>
            </a:rPr>
            <a:t>vöru</a:t>
          </a:r>
          <a:r>
            <a:rPr lang="en-US" sz="1600">
              <a:solidFill>
                <a:schemeClr val="tx1">
                  <a:lumMod val="95000"/>
                  <a:lumOff val="5000"/>
                </a:schemeClr>
              </a:solidFill>
            </a:rPr>
            <a:t>. </a:t>
          </a:r>
        </a:p>
      </dgm:t>
    </dgm:pt>
    <dgm:pt modelId="{CFFAED9B-B804-0541-9632-E87BBCA2D07B}" type="parTrans" cxnId="{FD4E3D43-39AD-6B42-AB71-D2BD98292068}">
      <dgm:prSet/>
      <dgm:spPr/>
      <dgm:t>
        <a:bodyPr/>
        <a:lstStyle/>
        <a:p>
          <a:endParaRPr lang="en-GB"/>
        </a:p>
      </dgm:t>
    </dgm:pt>
    <dgm:pt modelId="{708769FC-E097-EE49-9F46-5952561745FA}" type="sibTrans" cxnId="{FD4E3D43-39AD-6B42-AB71-D2BD98292068}">
      <dgm:prSet/>
      <dgm:spPr/>
      <dgm:t>
        <a:bodyPr/>
        <a:lstStyle/>
        <a:p>
          <a:endParaRPr lang="en-GB"/>
        </a:p>
      </dgm:t>
    </dgm:pt>
    <dgm:pt modelId="{C0ADFA14-2316-5049-9D41-A330BB81005C}">
      <dgm:prSet phldrT="[Text]" custT="1"/>
      <dgm:spPr>
        <a:solidFill>
          <a:schemeClr val="accent4">
            <a:lumMod val="20000"/>
            <a:lumOff val="80000"/>
          </a:schemeClr>
        </a:solidFill>
      </dgm:spPr>
      <dgm:t>
        <a:bodyPr/>
        <a:lstStyle/>
        <a:p>
          <a:pPr>
            <a:buNone/>
          </a:pPr>
          <a:r>
            <a:rPr lang="en-US" sz="1600" u="sng" err="1">
              <a:solidFill>
                <a:schemeClr val="tx1">
                  <a:lumMod val="95000"/>
                  <a:lumOff val="5000"/>
                </a:schemeClr>
              </a:solidFill>
            </a:rPr>
            <a:t>Dæmi</a:t>
          </a:r>
          <a:r>
            <a:rPr lang="en-US" sz="1600">
              <a:solidFill>
                <a:schemeClr val="tx1">
                  <a:lumMod val="95000"/>
                  <a:lumOff val="5000"/>
                </a:schemeClr>
              </a:solidFill>
            </a:rPr>
            <a:t>: ​​</a:t>
          </a:r>
          <a:endParaRPr lang="en-GB" sz="1600">
            <a:solidFill>
              <a:schemeClr val="tx1">
                <a:lumMod val="95000"/>
                <a:lumOff val="5000"/>
              </a:schemeClr>
            </a:solidFill>
          </a:endParaRPr>
        </a:p>
      </dgm:t>
    </dgm:pt>
    <dgm:pt modelId="{3DC93448-CDEB-724D-942E-B03CEB4042B8}" type="parTrans" cxnId="{9172EAF9-C2ED-8441-9357-F2A1FD83FABF}">
      <dgm:prSet/>
      <dgm:spPr/>
      <dgm:t>
        <a:bodyPr/>
        <a:lstStyle/>
        <a:p>
          <a:endParaRPr lang="en-GB"/>
        </a:p>
      </dgm:t>
    </dgm:pt>
    <dgm:pt modelId="{6981D628-DDBF-5945-AB7C-E307E6E1341B}" type="sibTrans" cxnId="{9172EAF9-C2ED-8441-9357-F2A1FD83FABF}">
      <dgm:prSet/>
      <dgm:spPr/>
      <dgm:t>
        <a:bodyPr/>
        <a:lstStyle/>
        <a:p>
          <a:endParaRPr lang="en-GB"/>
        </a:p>
      </dgm:t>
    </dgm:pt>
    <dgm:pt modelId="{57563FF5-DD0B-E04D-9C9F-839C3AFB4C08}">
      <dgm:prSet phldrT="[Text]" custT="1"/>
      <dgm:spPr>
        <a:solidFill>
          <a:schemeClr val="accent4">
            <a:lumMod val="20000"/>
            <a:lumOff val="80000"/>
          </a:schemeClr>
        </a:solidFill>
      </dgm:spPr>
      <dgm:t>
        <a:bodyPr/>
        <a:lstStyle/>
        <a:p>
          <a:pPr>
            <a:buNone/>
          </a:pPr>
          <a:r>
            <a:rPr lang="en-US" sz="1600" err="1">
              <a:solidFill>
                <a:schemeClr val="tx1">
                  <a:lumMod val="95000"/>
                  <a:lumOff val="5000"/>
                </a:schemeClr>
              </a:solidFill>
            </a:rPr>
            <a:t>Að</a:t>
          </a:r>
          <a:r>
            <a:rPr lang="en-US" sz="1600">
              <a:solidFill>
                <a:schemeClr val="tx1">
                  <a:lumMod val="95000"/>
                  <a:lumOff val="5000"/>
                </a:schemeClr>
              </a:solidFill>
            </a:rPr>
            <a:t> </a:t>
          </a:r>
          <a:r>
            <a:rPr lang="en-US" sz="1600" err="1">
              <a:solidFill>
                <a:schemeClr val="tx1">
                  <a:lumMod val="95000"/>
                  <a:lumOff val="5000"/>
                </a:schemeClr>
              </a:solidFill>
            </a:rPr>
            <a:t>fjarlægja</a:t>
          </a:r>
          <a:r>
            <a:rPr lang="en-US" sz="1600">
              <a:solidFill>
                <a:schemeClr val="tx1">
                  <a:lumMod val="95000"/>
                  <a:lumOff val="5000"/>
                </a:schemeClr>
              </a:solidFill>
            </a:rPr>
            <a:t> (</a:t>
          </a:r>
          <a:r>
            <a:rPr lang="en-US" sz="1600" err="1">
              <a:solidFill>
                <a:schemeClr val="tx1">
                  <a:lumMod val="95000"/>
                  <a:lumOff val="5000"/>
                </a:schemeClr>
              </a:solidFill>
            </a:rPr>
            <a:t>draga</a:t>
          </a:r>
          <a:r>
            <a:rPr lang="en-US" sz="1600">
              <a:solidFill>
                <a:schemeClr val="tx1">
                  <a:lumMod val="95000"/>
                  <a:lumOff val="5000"/>
                </a:schemeClr>
              </a:solidFill>
            </a:rPr>
            <a:t> </a:t>
          </a:r>
          <a:r>
            <a:rPr lang="en-US" sz="1600" err="1">
              <a:solidFill>
                <a:schemeClr val="tx1">
                  <a:lumMod val="95000"/>
                  <a:lumOff val="5000"/>
                </a:schemeClr>
              </a:solidFill>
            </a:rPr>
            <a:t>frá</a:t>
          </a:r>
          <a:r>
            <a:rPr lang="en-US" sz="1600">
              <a:solidFill>
                <a:schemeClr val="tx1">
                  <a:lumMod val="95000"/>
                  <a:lumOff val="5000"/>
                </a:schemeClr>
              </a:solidFill>
            </a:rPr>
            <a:t>)  </a:t>
          </a:r>
          <a:r>
            <a:rPr lang="en-US" sz="1600" err="1">
              <a:solidFill>
                <a:schemeClr val="tx1">
                  <a:lumMod val="95000"/>
                  <a:lumOff val="5000"/>
                </a:schemeClr>
              </a:solidFill>
            </a:rPr>
            <a:t>mjúka</a:t>
          </a:r>
          <a:r>
            <a:rPr lang="en-US" sz="1600">
              <a:solidFill>
                <a:schemeClr val="tx1">
                  <a:lumMod val="95000"/>
                  <a:lumOff val="5000"/>
                </a:schemeClr>
              </a:solidFill>
            </a:rPr>
            <a:t> </a:t>
          </a:r>
          <a:r>
            <a:rPr lang="en-US" sz="1600" err="1">
              <a:solidFill>
                <a:schemeClr val="tx1">
                  <a:lumMod val="95000"/>
                  <a:lumOff val="5000"/>
                </a:schemeClr>
              </a:solidFill>
            </a:rPr>
            <a:t>hlutann</a:t>
          </a:r>
          <a:r>
            <a:rPr lang="en-US" sz="1600">
              <a:solidFill>
                <a:schemeClr val="tx1">
                  <a:lumMod val="95000"/>
                  <a:lumOff val="5000"/>
                </a:schemeClr>
              </a:solidFill>
            </a:rPr>
            <a:t> </a:t>
          </a:r>
          <a:r>
            <a:rPr lang="en-US" sz="1600" err="1">
              <a:solidFill>
                <a:schemeClr val="tx1">
                  <a:lumMod val="95000"/>
                  <a:lumOff val="5000"/>
                </a:schemeClr>
              </a:solidFill>
            </a:rPr>
            <a:t>frá</a:t>
          </a:r>
          <a:r>
            <a:rPr lang="en-US" sz="1600">
              <a:solidFill>
                <a:schemeClr val="tx1">
                  <a:lumMod val="95000"/>
                  <a:lumOff val="5000"/>
                </a:schemeClr>
              </a:solidFill>
            </a:rPr>
            <a:t> </a:t>
          </a:r>
          <a:r>
            <a:rPr lang="en-US" sz="1600" err="1">
              <a:solidFill>
                <a:schemeClr val="tx1">
                  <a:lumMod val="95000"/>
                  <a:lumOff val="5000"/>
                </a:schemeClr>
              </a:solidFill>
            </a:rPr>
            <a:t>hefðbundnum</a:t>
          </a:r>
          <a:r>
            <a:rPr lang="en-US" sz="1600">
              <a:solidFill>
                <a:schemeClr val="tx1">
                  <a:lumMod val="95000"/>
                  <a:lumOff val="5000"/>
                </a:schemeClr>
              </a:solidFill>
            </a:rPr>
            <a:t> </a:t>
          </a:r>
          <a:r>
            <a:rPr lang="en-US" sz="1600" err="1">
              <a:solidFill>
                <a:schemeClr val="tx1">
                  <a:lumMod val="95000"/>
                  <a:lumOff val="5000"/>
                </a:schemeClr>
              </a:solidFill>
            </a:rPr>
            <a:t>heyrnatólum</a:t>
          </a:r>
          <a:r>
            <a:rPr lang="en-US" sz="1600">
              <a:solidFill>
                <a:schemeClr val="tx1">
                  <a:lumMod val="95000"/>
                  <a:lumOff val="5000"/>
                </a:schemeClr>
              </a:solidFill>
            </a:rPr>
            <a:t> </a:t>
          </a:r>
          <a:r>
            <a:rPr lang="en-US" sz="1600" err="1">
              <a:solidFill>
                <a:schemeClr val="tx1">
                  <a:lumMod val="95000"/>
                  <a:lumOff val="5000"/>
                </a:schemeClr>
              </a:solidFill>
            </a:rPr>
            <a:t>leiddi</a:t>
          </a:r>
          <a:r>
            <a:rPr lang="en-US" sz="1600">
              <a:solidFill>
                <a:schemeClr val="tx1">
                  <a:lumMod val="95000"/>
                  <a:lumOff val="5000"/>
                </a:schemeClr>
              </a:solidFill>
            </a:rPr>
            <a:t> </a:t>
          </a:r>
          <a:r>
            <a:rPr lang="en-US" sz="1600" err="1">
              <a:solidFill>
                <a:schemeClr val="tx1">
                  <a:lumMod val="95000"/>
                  <a:lumOff val="5000"/>
                </a:schemeClr>
              </a:solidFill>
            </a:rPr>
            <a:t>til</a:t>
          </a:r>
          <a:r>
            <a:rPr lang="en-US" sz="1600">
              <a:solidFill>
                <a:schemeClr val="tx1">
                  <a:lumMod val="95000"/>
                  <a:lumOff val="5000"/>
                </a:schemeClr>
              </a:solidFill>
            </a:rPr>
            <a:t> “ear buds” </a:t>
          </a:r>
          <a:r>
            <a:rPr lang="en-US" sz="1600" err="1">
              <a:solidFill>
                <a:schemeClr val="tx1">
                  <a:lumMod val="95000"/>
                  <a:lumOff val="5000"/>
                </a:schemeClr>
              </a:solidFill>
            </a:rPr>
            <a:t>sem</a:t>
          </a:r>
          <a:r>
            <a:rPr lang="en-US" sz="1600">
              <a:solidFill>
                <a:schemeClr val="tx1">
                  <a:lumMod val="95000"/>
                  <a:lumOff val="5000"/>
                </a:schemeClr>
              </a:solidFill>
            </a:rPr>
            <a:t> </a:t>
          </a:r>
          <a:r>
            <a:rPr lang="en-US" sz="1600" err="1">
              <a:solidFill>
                <a:schemeClr val="tx1">
                  <a:lumMod val="95000"/>
                  <a:lumOff val="5000"/>
                </a:schemeClr>
              </a:solidFill>
            </a:rPr>
            <a:t>passa</a:t>
          </a:r>
          <a:r>
            <a:rPr lang="en-US" sz="1600">
              <a:solidFill>
                <a:schemeClr val="tx1">
                  <a:lumMod val="95000"/>
                  <a:lumOff val="5000"/>
                </a:schemeClr>
              </a:solidFill>
            </a:rPr>
            <a:t> inn í </a:t>
          </a:r>
          <a:r>
            <a:rPr lang="en-US" sz="1600" err="1">
              <a:solidFill>
                <a:schemeClr val="tx1">
                  <a:lumMod val="95000"/>
                  <a:lumOff val="5000"/>
                </a:schemeClr>
              </a:solidFill>
            </a:rPr>
            <a:t>eyrað</a:t>
          </a:r>
          <a:r>
            <a:rPr lang="en-US" sz="1600">
              <a:solidFill>
                <a:schemeClr val="tx1">
                  <a:lumMod val="95000"/>
                  <a:lumOff val="5000"/>
                </a:schemeClr>
              </a:solidFill>
            </a:rPr>
            <a:t>.</a:t>
          </a:r>
          <a:endParaRPr lang="en-GB" sz="1600">
            <a:solidFill>
              <a:schemeClr val="tx1">
                <a:lumMod val="95000"/>
                <a:lumOff val="5000"/>
              </a:schemeClr>
            </a:solidFill>
          </a:endParaRPr>
        </a:p>
      </dgm:t>
    </dgm:pt>
    <dgm:pt modelId="{E7A8C26F-5067-A846-A5A2-3159B7D1AEEB}" type="parTrans" cxnId="{32C4F9DE-E6EC-2344-8DF4-31888EFF1D4F}">
      <dgm:prSet/>
      <dgm:spPr/>
      <dgm:t>
        <a:bodyPr/>
        <a:lstStyle/>
        <a:p>
          <a:endParaRPr lang="en-GB"/>
        </a:p>
      </dgm:t>
    </dgm:pt>
    <dgm:pt modelId="{5539D7CE-43A3-0E43-911E-B835E272754F}" type="sibTrans" cxnId="{32C4F9DE-E6EC-2344-8DF4-31888EFF1D4F}">
      <dgm:prSet/>
      <dgm:spPr/>
      <dgm:t>
        <a:bodyPr/>
        <a:lstStyle/>
        <a:p>
          <a:endParaRPr lang="en-GB"/>
        </a:p>
      </dgm:t>
    </dgm:pt>
    <dgm:pt modelId="{59A2E645-2348-0D48-9A43-3339D96C21A8}" type="pres">
      <dgm:prSet presAssocID="{1E9829E6-470C-2E40-9CB1-6A7C45D4423A}" presName="Name0" presStyleCnt="0">
        <dgm:presLayoutVars>
          <dgm:dir/>
          <dgm:resizeHandles val="exact"/>
        </dgm:presLayoutVars>
      </dgm:prSet>
      <dgm:spPr/>
    </dgm:pt>
    <dgm:pt modelId="{2A6D9234-23C3-AA47-A637-9451F1EC8390}" type="pres">
      <dgm:prSet presAssocID="{2DE320EF-62EA-F449-9F5A-D7B653F84514}" presName="node" presStyleLbl="node1" presStyleIdx="0" presStyleCnt="2">
        <dgm:presLayoutVars>
          <dgm:bulletEnabled val="1"/>
        </dgm:presLayoutVars>
      </dgm:prSet>
      <dgm:spPr/>
    </dgm:pt>
    <dgm:pt modelId="{0EA974AC-8BCF-7844-AB4F-1DE388B888DC}" type="pres">
      <dgm:prSet presAssocID="{917F2326-4E6D-4C4B-8C27-BA1845137E31}" presName="sibTrans" presStyleCnt="0"/>
      <dgm:spPr/>
    </dgm:pt>
    <dgm:pt modelId="{0506A11A-37E2-A04C-9C54-B53C10A06DFA}" type="pres">
      <dgm:prSet presAssocID="{DFDECCC7-3CFE-DD4E-BBCF-342685B58F10}" presName="node" presStyleLbl="node1" presStyleIdx="1" presStyleCnt="2">
        <dgm:presLayoutVars>
          <dgm:bulletEnabled val="1"/>
        </dgm:presLayoutVars>
      </dgm:prSet>
      <dgm:spPr/>
    </dgm:pt>
  </dgm:ptLst>
  <dgm:cxnLst>
    <dgm:cxn modelId="{FE3B4E16-8E70-8A4B-AF50-B397A3A1C4BC}" type="presOf" srcId="{C0ADFA14-2316-5049-9D41-A330BB81005C}" destId="{2A6D9234-23C3-AA47-A637-9451F1EC8390}" srcOrd="0" destOrd="1" presId="urn:microsoft.com/office/officeart/2005/8/layout/hList6"/>
    <dgm:cxn modelId="{31247B30-F3FA-4E48-B8FE-9AAB5C6F7874}" srcId="{1E9829E6-470C-2E40-9CB1-6A7C45D4423A}" destId="{2DE320EF-62EA-F449-9F5A-D7B653F84514}" srcOrd="0" destOrd="0" parTransId="{DAA45EE3-4E84-D944-9F1D-12B5B0E5D74E}" sibTransId="{917F2326-4E6D-4C4B-8C27-BA1845137E31}"/>
    <dgm:cxn modelId="{E5ED6931-7947-E648-B4D8-CFD532E04FC9}" srcId="{DFDECCC7-3CFE-DD4E-BBCF-342685B58F10}" destId="{B18FAF53-B557-2146-A177-B16DC74428A8}" srcOrd="0" destOrd="0" parTransId="{F017BB76-4A44-0645-BEBA-EE54F0778D55}" sibTransId="{EA48837F-0C63-FC41-9E1F-3E6C6B6DB614}"/>
    <dgm:cxn modelId="{F3B76661-7704-8248-B6A8-58E355867B0B}" type="presOf" srcId="{2DE320EF-62EA-F449-9F5A-D7B653F84514}" destId="{2A6D9234-23C3-AA47-A637-9451F1EC8390}" srcOrd="0" destOrd="0" presId="urn:microsoft.com/office/officeart/2005/8/layout/hList6"/>
    <dgm:cxn modelId="{FD4E3D43-39AD-6B42-AB71-D2BD98292068}" srcId="{DFDECCC7-3CFE-DD4E-BBCF-342685B58F10}" destId="{42EE8466-D0D2-E848-851B-FB121E51D2A7}" srcOrd="1" destOrd="0" parTransId="{CFFAED9B-B804-0541-9632-E87BBCA2D07B}" sibTransId="{708769FC-E097-EE49-9F46-5952561745FA}"/>
    <dgm:cxn modelId="{8F96637A-14F6-0B46-9806-B13AA12CF920}" type="presOf" srcId="{B18FAF53-B557-2146-A177-B16DC74428A8}" destId="{0506A11A-37E2-A04C-9C54-B53C10A06DFA}" srcOrd="0" destOrd="1" presId="urn:microsoft.com/office/officeart/2005/8/layout/hList6"/>
    <dgm:cxn modelId="{3E9FEA88-71E9-C042-998A-72A5D85E128C}" type="presOf" srcId="{1E9829E6-470C-2E40-9CB1-6A7C45D4423A}" destId="{59A2E645-2348-0D48-9A43-3339D96C21A8}" srcOrd="0" destOrd="0" presId="urn:microsoft.com/office/officeart/2005/8/layout/hList6"/>
    <dgm:cxn modelId="{6231829C-FF3F-754D-959C-BA0041766F66}" type="presOf" srcId="{42EE8466-D0D2-E848-851B-FB121E51D2A7}" destId="{0506A11A-37E2-A04C-9C54-B53C10A06DFA}" srcOrd="0" destOrd="2" presId="urn:microsoft.com/office/officeart/2005/8/layout/hList6"/>
    <dgm:cxn modelId="{ADAD769F-7A10-674E-8B6D-C7BA90EAF497}" type="presOf" srcId="{DFDECCC7-3CFE-DD4E-BBCF-342685B58F10}" destId="{0506A11A-37E2-A04C-9C54-B53C10A06DFA}" srcOrd="0" destOrd="0" presId="urn:microsoft.com/office/officeart/2005/8/layout/hList6"/>
    <dgm:cxn modelId="{F5F638CB-DAAC-9243-A7D6-ABACDFC68E47}" srcId="{1E9829E6-470C-2E40-9CB1-6A7C45D4423A}" destId="{DFDECCC7-3CFE-DD4E-BBCF-342685B58F10}" srcOrd="1" destOrd="0" parTransId="{08737FD2-3CD6-BD48-9505-9B7F40966DF9}" sibTransId="{63564312-3B0C-324D-957E-5AAE2EF8C2EC}"/>
    <dgm:cxn modelId="{32C4F9DE-E6EC-2344-8DF4-31888EFF1D4F}" srcId="{2DE320EF-62EA-F449-9F5A-D7B653F84514}" destId="{57563FF5-DD0B-E04D-9C9F-839C3AFB4C08}" srcOrd="1" destOrd="0" parTransId="{E7A8C26F-5067-A846-A5A2-3159B7D1AEEB}" sibTransId="{5539D7CE-43A3-0E43-911E-B835E272754F}"/>
    <dgm:cxn modelId="{52716CE0-0EDD-074F-8501-CFA77BDE585F}" type="presOf" srcId="{E71F1080-FF03-444B-9E8F-8B40F4AF3F49}" destId="{2A6D9234-23C3-AA47-A637-9451F1EC8390}" srcOrd="0" destOrd="3" presId="urn:microsoft.com/office/officeart/2005/8/layout/hList6"/>
    <dgm:cxn modelId="{D5917FE0-D626-0742-B0CE-53130D4AA0B8}" type="presOf" srcId="{57563FF5-DD0B-E04D-9C9F-839C3AFB4C08}" destId="{2A6D9234-23C3-AA47-A637-9451F1EC8390}" srcOrd="0" destOrd="2" presId="urn:microsoft.com/office/officeart/2005/8/layout/hList6"/>
    <dgm:cxn modelId="{60F0C8EB-BC2D-064E-9550-B910C91188C6}" srcId="{2DE320EF-62EA-F449-9F5A-D7B653F84514}" destId="{E71F1080-FF03-444B-9E8F-8B40F4AF3F49}" srcOrd="2" destOrd="0" parTransId="{3D3389D8-B6C0-3347-9A70-BFAA98D67ACC}" sibTransId="{3CE0EF3A-BD87-2640-A911-C406048FBBC1}"/>
    <dgm:cxn modelId="{9172EAF9-C2ED-8441-9357-F2A1FD83FABF}" srcId="{2DE320EF-62EA-F449-9F5A-D7B653F84514}" destId="{C0ADFA14-2316-5049-9D41-A330BB81005C}" srcOrd="0" destOrd="0" parTransId="{3DC93448-CDEB-724D-942E-B03CEB4042B8}" sibTransId="{6981D628-DDBF-5945-AB7C-E307E6E1341B}"/>
    <dgm:cxn modelId="{EBC25D3E-2DBA-5C41-8FD0-E263ED2546D9}" type="presParOf" srcId="{59A2E645-2348-0D48-9A43-3339D96C21A8}" destId="{2A6D9234-23C3-AA47-A637-9451F1EC8390}" srcOrd="0" destOrd="0" presId="urn:microsoft.com/office/officeart/2005/8/layout/hList6"/>
    <dgm:cxn modelId="{B00CA44D-1A4E-074A-975C-052724574112}" type="presParOf" srcId="{59A2E645-2348-0D48-9A43-3339D96C21A8}" destId="{0EA974AC-8BCF-7844-AB4F-1DE388B888DC}" srcOrd="1" destOrd="0" presId="urn:microsoft.com/office/officeart/2005/8/layout/hList6"/>
    <dgm:cxn modelId="{E74EF74E-2A8F-0848-88F3-DC52A8811D24}" type="presParOf" srcId="{59A2E645-2348-0D48-9A43-3339D96C21A8}" destId="{0506A11A-37E2-A04C-9C54-B53C10A06DFA}"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F59287-E645-EE48-BE22-50D11BA01C32}"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GB"/>
        </a:p>
      </dgm:t>
    </dgm:pt>
    <dgm:pt modelId="{8AA7A526-05ED-9040-B20D-01B8A690AFC5}">
      <dgm:prSet phldrT="[Text]" custT="1"/>
      <dgm:spPr>
        <a:solidFill>
          <a:schemeClr val="accent4">
            <a:lumMod val="20000"/>
            <a:lumOff val="80000"/>
          </a:schemeClr>
        </a:solidFill>
      </dgm:spPr>
      <dgm:t>
        <a:bodyPr/>
        <a:lstStyle/>
        <a:p>
          <a:pPr algn="l" rtl="0">
            <a:buNone/>
          </a:pPr>
          <a:r>
            <a:rPr lang="en-GB" sz="2800" b="0" err="1">
              <a:solidFill>
                <a:schemeClr val="tx1">
                  <a:lumMod val="95000"/>
                  <a:lumOff val="5000"/>
                </a:schemeClr>
              </a:solidFill>
              <a:latin typeface="Calibri Light"/>
              <a:cs typeface="Calibri Light"/>
            </a:rPr>
            <a:t>Deiling</a:t>
          </a:r>
          <a:r>
            <a:rPr lang="en-GB" sz="2800" b="0">
              <a:solidFill>
                <a:schemeClr val="tx1">
                  <a:lumMod val="95000"/>
                  <a:lumOff val="5000"/>
                </a:schemeClr>
              </a:solidFill>
              <a:latin typeface="Calibri Light"/>
              <a:cs typeface="Calibri Light"/>
            </a:rPr>
            <a:t> </a:t>
          </a:r>
          <a:endParaRPr lang="en-GB" sz="2800" b="0">
            <a:solidFill>
              <a:schemeClr val="tx1">
                <a:lumMod val="95000"/>
                <a:lumOff val="5000"/>
              </a:schemeClr>
            </a:solidFill>
          </a:endParaRPr>
        </a:p>
      </dgm:t>
    </dgm:pt>
    <dgm:pt modelId="{A451F239-4797-E348-B1B4-DEE9909FCAE7}" type="parTrans" cxnId="{D628F77D-F781-E141-AB55-5BA91734506D}">
      <dgm:prSet/>
      <dgm:spPr/>
      <dgm:t>
        <a:bodyPr/>
        <a:lstStyle/>
        <a:p>
          <a:endParaRPr lang="en-GB"/>
        </a:p>
      </dgm:t>
    </dgm:pt>
    <dgm:pt modelId="{1AB58C1E-4261-1F41-9A63-726F5A0F0412}" type="sibTrans" cxnId="{D628F77D-F781-E141-AB55-5BA91734506D}">
      <dgm:prSet/>
      <dgm:spPr/>
      <dgm:t>
        <a:bodyPr/>
        <a:lstStyle/>
        <a:p>
          <a:endParaRPr lang="en-GB"/>
        </a:p>
      </dgm:t>
    </dgm:pt>
    <dgm:pt modelId="{C30B90F2-6355-4542-987C-B57CEDC9D6AD}">
      <dgm:prSet phldrT="[Text]" custT="1"/>
      <dgm:spPr>
        <a:solidFill>
          <a:schemeClr val="accent4">
            <a:lumMod val="40000"/>
            <a:lumOff val="60000"/>
          </a:schemeClr>
        </a:solidFill>
      </dgm:spPr>
      <dgm:t>
        <a:bodyPr/>
        <a:lstStyle/>
        <a:p>
          <a:pPr>
            <a:buNone/>
          </a:pPr>
          <a:r>
            <a:rPr lang="en-US" sz="2800" err="1">
              <a:solidFill>
                <a:schemeClr val="tx1">
                  <a:lumMod val="95000"/>
                  <a:lumOff val="5000"/>
                </a:schemeClr>
              </a:solidFill>
              <a:latin typeface="Calibri Light"/>
              <a:cs typeface="Calibri Light"/>
            </a:rPr>
            <a:t>Sameining</a:t>
          </a:r>
          <a:r>
            <a:rPr lang="en-US" sz="2800">
              <a:solidFill>
                <a:schemeClr val="tx1">
                  <a:lumMod val="95000"/>
                  <a:lumOff val="5000"/>
                </a:schemeClr>
              </a:solidFill>
              <a:latin typeface="Calibri Light"/>
              <a:cs typeface="Calibri Light"/>
            </a:rPr>
            <a:t> </a:t>
          </a:r>
          <a:r>
            <a:rPr lang="en-US" sz="2800" err="1">
              <a:solidFill>
                <a:schemeClr val="tx1">
                  <a:lumMod val="95000"/>
                  <a:lumOff val="5000"/>
                </a:schemeClr>
              </a:solidFill>
              <a:latin typeface="Calibri Light"/>
              <a:cs typeface="Calibri Light"/>
            </a:rPr>
            <a:t>verkefna</a:t>
          </a:r>
          <a:endParaRPr lang="en-US" sz="2800">
            <a:solidFill>
              <a:schemeClr val="tx1">
                <a:lumMod val="95000"/>
                <a:lumOff val="5000"/>
              </a:schemeClr>
            </a:solidFill>
            <a:latin typeface="Calibri Light"/>
            <a:cs typeface="Calibri Light"/>
          </a:endParaRPr>
        </a:p>
      </dgm:t>
    </dgm:pt>
    <dgm:pt modelId="{DD74C6F4-5EB5-534A-A893-9E38711D3C7B}" type="parTrans" cxnId="{4E45A9C6-CE48-7B49-82C2-73B8F8C73E0C}">
      <dgm:prSet/>
      <dgm:spPr/>
      <dgm:t>
        <a:bodyPr/>
        <a:lstStyle/>
        <a:p>
          <a:endParaRPr lang="en-GB"/>
        </a:p>
      </dgm:t>
    </dgm:pt>
    <dgm:pt modelId="{3F8D1D45-8BCA-FE48-A415-BF552EDEA600}" type="sibTrans" cxnId="{4E45A9C6-CE48-7B49-82C2-73B8F8C73E0C}">
      <dgm:prSet/>
      <dgm:spPr/>
      <dgm:t>
        <a:bodyPr/>
        <a:lstStyle/>
        <a:p>
          <a:endParaRPr lang="en-GB"/>
        </a:p>
      </dgm:t>
    </dgm:pt>
    <dgm:pt modelId="{B59201BA-9669-BC4E-B168-F4694FE02DE2}">
      <dgm:prSet phldrT="[Text]" custT="1"/>
      <dgm:spPr>
        <a:solidFill>
          <a:schemeClr val="accent4">
            <a:lumMod val="40000"/>
            <a:lumOff val="60000"/>
          </a:schemeClr>
        </a:solidFill>
      </dgm:spPr>
      <dgm:t>
        <a:bodyPr/>
        <a:lstStyle/>
        <a:p>
          <a:pPr rtl="0">
            <a:buNone/>
          </a:pPr>
          <a:r>
            <a:rPr lang="en-US" sz="1600" err="1">
              <a:solidFill>
                <a:schemeClr val="tx1">
                  <a:lumMod val="95000"/>
                  <a:lumOff val="5000"/>
                </a:schemeClr>
              </a:solidFill>
            </a:rPr>
            <a:t>Bættu</a:t>
          </a:r>
          <a:r>
            <a:rPr lang="en-US" sz="1600">
              <a:solidFill>
                <a:schemeClr val="tx1">
                  <a:lumMod val="95000"/>
                  <a:lumOff val="5000"/>
                </a:schemeClr>
              </a:solidFill>
              <a:latin typeface="Calibri Light" panose="020F0302020204030204"/>
            </a:rPr>
            <a:t> </a:t>
          </a:r>
          <a:r>
            <a:rPr lang="en-US" sz="1600" err="1">
              <a:solidFill>
                <a:schemeClr val="tx1">
                  <a:lumMod val="95000"/>
                  <a:lumOff val="5000"/>
                </a:schemeClr>
              </a:solidFill>
            </a:rPr>
            <a:t>nýju</a:t>
          </a:r>
          <a:r>
            <a:rPr lang="en-US" sz="1600">
              <a:solidFill>
                <a:schemeClr val="tx1">
                  <a:lumMod val="95000"/>
                  <a:lumOff val="5000"/>
                </a:schemeClr>
              </a:solidFill>
            </a:rPr>
            <a:t> </a:t>
          </a:r>
          <a:r>
            <a:rPr lang="en-US" sz="1600" err="1">
              <a:solidFill>
                <a:schemeClr val="tx1">
                  <a:lumMod val="95000"/>
                  <a:lumOff val="5000"/>
                </a:schemeClr>
              </a:solidFill>
            </a:rPr>
            <a:t>verkefni</a:t>
          </a:r>
          <a:r>
            <a:rPr lang="en-US" sz="1600">
              <a:solidFill>
                <a:schemeClr val="tx1">
                  <a:lumMod val="95000"/>
                  <a:lumOff val="5000"/>
                </a:schemeClr>
              </a:solidFill>
            </a:rPr>
            <a:t> </a:t>
          </a:r>
          <a:r>
            <a:rPr lang="en-US" sz="1600" err="1">
              <a:solidFill>
                <a:schemeClr val="tx1">
                  <a:lumMod val="95000"/>
                  <a:lumOff val="5000"/>
                </a:schemeClr>
              </a:solidFill>
            </a:rPr>
            <a:t>við</a:t>
          </a:r>
          <a:r>
            <a:rPr lang="en-US" sz="1600">
              <a:solidFill>
                <a:schemeClr val="tx1">
                  <a:lumMod val="95000"/>
                  <a:lumOff val="5000"/>
                </a:schemeClr>
              </a:solidFill>
            </a:rPr>
            <a:t> </a:t>
          </a:r>
          <a:r>
            <a:rPr lang="en-US" sz="1600" err="1">
              <a:solidFill>
                <a:schemeClr val="tx1">
                  <a:lumMod val="95000"/>
                  <a:lumOff val="5000"/>
                </a:schemeClr>
              </a:solidFill>
            </a:rPr>
            <a:t>núverandi</a:t>
          </a:r>
          <a:r>
            <a:rPr lang="en-US" sz="1600">
              <a:solidFill>
                <a:schemeClr val="tx1">
                  <a:lumMod val="95000"/>
                  <a:lumOff val="5000"/>
                </a:schemeClr>
              </a:solidFill>
            </a:rPr>
            <a:t> </a:t>
          </a:r>
          <a:r>
            <a:rPr lang="en-US" sz="1600" err="1">
              <a:solidFill>
                <a:schemeClr val="tx1">
                  <a:lumMod val="95000"/>
                  <a:lumOff val="5000"/>
                </a:schemeClr>
              </a:solidFill>
            </a:rPr>
            <a:t>úrræði</a:t>
          </a:r>
          <a:r>
            <a:rPr lang="en-US" sz="1600">
              <a:solidFill>
                <a:schemeClr val="tx1">
                  <a:lumMod val="95000"/>
                  <a:lumOff val="5000"/>
                </a:schemeClr>
              </a:solidFill>
            </a:rPr>
            <a:t>. </a:t>
          </a:r>
          <a:r>
            <a:rPr lang="en-US" sz="1600" err="1">
              <a:solidFill>
                <a:schemeClr val="tx1">
                  <a:lumMod val="95000"/>
                  <a:lumOff val="5000"/>
                </a:schemeClr>
              </a:solidFill>
            </a:rPr>
            <a:t>Verkefnið</a:t>
          </a:r>
          <a:r>
            <a:rPr lang="en-US" sz="1600">
              <a:solidFill>
                <a:schemeClr val="tx1">
                  <a:lumMod val="95000"/>
                  <a:lumOff val="5000"/>
                </a:schemeClr>
              </a:solidFill>
            </a:rPr>
            <a:t> </a:t>
          </a:r>
          <a:r>
            <a:rPr lang="en-US" sz="1600" err="1">
              <a:solidFill>
                <a:schemeClr val="tx1">
                  <a:lumMod val="95000"/>
                  <a:lumOff val="5000"/>
                </a:schemeClr>
              </a:solidFill>
            </a:rPr>
            <a:t>gæti</a:t>
          </a:r>
          <a:r>
            <a:rPr lang="en-US" sz="1600">
              <a:solidFill>
                <a:schemeClr val="tx1">
                  <a:lumMod val="95000"/>
                  <a:lumOff val="5000"/>
                </a:schemeClr>
              </a:solidFill>
            </a:rPr>
            <a:t> </a:t>
          </a:r>
          <a:r>
            <a:rPr lang="en-US" sz="1600" err="1">
              <a:solidFill>
                <a:schemeClr val="tx1">
                  <a:lumMod val="95000"/>
                  <a:lumOff val="5000"/>
                </a:schemeClr>
              </a:solidFill>
            </a:rPr>
            <a:t>verið</a:t>
          </a:r>
          <a:r>
            <a:rPr lang="en-US" sz="1600">
              <a:solidFill>
                <a:schemeClr val="tx1">
                  <a:lumMod val="95000"/>
                  <a:lumOff val="5000"/>
                </a:schemeClr>
              </a:solidFill>
            </a:rPr>
            <a:t> </a:t>
          </a:r>
          <a:r>
            <a:rPr lang="en-US" sz="1600" err="1">
              <a:solidFill>
                <a:schemeClr val="tx1">
                  <a:lumMod val="95000"/>
                  <a:lumOff val="5000"/>
                </a:schemeClr>
              </a:solidFill>
            </a:rPr>
            <a:t>eitthvað</a:t>
          </a:r>
          <a:r>
            <a:rPr lang="en-US" sz="1600">
              <a:solidFill>
                <a:schemeClr val="tx1">
                  <a:lumMod val="95000"/>
                  <a:lumOff val="5000"/>
                </a:schemeClr>
              </a:solidFill>
            </a:rPr>
            <a:t> </a:t>
          </a:r>
          <a:r>
            <a:rPr lang="en-US" sz="1600" err="1">
              <a:solidFill>
                <a:schemeClr val="tx1">
                  <a:lumMod val="95000"/>
                  <a:lumOff val="5000"/>
                </a:schemeClr>
              </a:solidFill>
            </a:rPr>
            <a:t>sem</a:t>
          </a:r>
          <a:r>
            <a:rPr lang="en-US" sz="1600">
              <a:solidFill>
                <a:schemeClr val="tx1">
                  <a:lumMod val="95000"/>
                  <a:lumOff val="5000"/>
                </a:schemeClr>
              </a:solidFill>
            </a:rPr>
            <a:t> </a:t>
          </a:r>
          <a:r>
            <a:rPr lang="en-US" sz="1600" err="1">
              <a:solidFill>
                <a:schemeClr val="tx1">
                  <a:lumMod val="95000"/>
                  <a:lumOff val="5000"/>
                </a:schemeClr>
              </a:solidFill>
            </a:rPr>
            <a:t>áður</a:t>
          </a:r>
          <a:r>
            <a:rPr lang="en-US" sz="1600">
              <a:solidFill>
                <a:schemeClr val="tx1">
                  <a:lumMod val="95000"/>
                  <a:lumOff val="5000"/>
                </a:schemeClr>
              </a:solidFill>
            </a:rPr>
            <a:t> var </a:t>
          </a:r>
          <a:r>
            <a:rPr lang="en-US" sz="1600" err="1">
              <a:solidFill>
                <a:schemeClr val="tx1">
                  <a:lumMod val="95000"/>
                  <a:lumOff val="5000"/>
                </a:schemeClr>
              </a:solidFill>
            </a:rPr>
            <a:t>talið</a:t>
          </a:r>
          <a:r>
            <a:rPr lang="en-US" sz="1600">
              <a:solidFill>
                <a:schemeClr val="tx1">
                  <a:lumMod val="95000"/>
                  <a:lumOff val="5000"/>
                </a:schemeClr>
              </a:solidFill>
            </a:rPr>
            <a:t> </a:t>
          </a:r>
          <a:r>
            <a:rPr lang="en-US" sz="1600" err="1">
              <a:solidFill>
                <a:schemeClr val="tx1">
                  <a:lumMod val="95000"/>
                  <a:lumOff val="5000"/>
                </a:schemeClr>
              </a:solidFill>
            </a:rPr>
            <a:t>alveg</a:t>
          </a:r>
          <a:r>
            <a:rPr lang="en-US" sz="1600">
              <a:solidFill>
                <a:schemeClr val="tx1">
                  <a:lumMod val="95000"/>
                  <a:lumOff val="5000"/>
                </a:schemeClr>
              </a:solidFill>
            </a:rPr>
            <a:t> </a:t>
          </a:r>
          <a:r>
            <a:rPr lang="en-US" sz="1600" err="1">
              <a:solidFill>
                <a:schemeClr val="tx1">
                  <a:lumMod val="95000"/>
                  <a:lumOff val="5000"/>
                </a:schemeClr>
              </a:solidFill>
            </a:rPr>
            <a:t>óskylt</a:t>
          </a:r>
          <a:r>
            <a:rPr lang="en-US" sz="1600">
              <a:solidFill>
                <a:schemeClr val="tx1">
                  <a:lumMod val="95000"/>
                  <a:lumOff val="5000"/>
                </a:schemeClr>
              </a:solidFill>
            </a:rPr>
            <a:t> </a:t>
          </a:r>
          <a:r>
            <a:rPr lang="en-US" sz="1600" err="1">
              <a:solidFill>
                <a:schemeClr val="tx1">
                  <a:lumMod val="95000"/>
                  <a:lumOff val="5000"/>
                </a:schemeClr>
              </a:solidFill>
            </a:rPr>
            <a:t>núverandi</a:t>
          </a:r>
          <a:r>
            <a:rPr lang="en-US" sz="1600">
              <a:solidFill>
                <a:schemeClr val="tx1">
                  <a:lumMod val="95000"/>
                  <a:lumOff val="5000"/>
                </a:schemeClr>
              </a:solidFill>
            </a:rPr>
            <a:t> </a:t>
          </a:r>
          <a:r>
            <a:rPr lang="en-US" sz="1600" err="1">
              <a:solidFill>
                <a:schemeClr val="tx1">
                  <a:lumMod val="95000"/>
                  <a:lumOff val="5000"/>
                </a:schemeClr>
              </a:solidFill>
            </a:rPr>
            <a:t>úrræði</a:t>
          </a:r>
          <a:r>
            <a:rPr lang="en-US" sz="1600">
              <a:solidFill>
                <a:schemeClr val="tx1">
                  <a:lumMod val="95000"/>
                  <a:lumOff val="5000"/>
                </a:schemeClr>
              </a:solidFill>
            </a:rPr>
            <a:t>.</a:t>
          </a:r>
          <a:r>
            <a:rPr lang="en-US" sz="1600">
              <a:solidFill>
                <a:schemeClr val="tx1">
                  <a:lumMod val="95000"/>
                  <a:lumOff val="5000"/>
                </a:schemeClr>
              </a:solidFill>
              <a:latin typeface="Calibri Light" panose="020F0302020204030204"/>
            </a:rPr>
            <a:t> </a:t>
          </a:r>
          <a:endParaRPr lang="en-GB" sz="1600">
            <a:solidFill>
              <a:schemeClr val="tx1">
                <a:lumMod val="95000"/>
                <a:lumOff val="5000"/>
              </a:schemeClr>
            </a:solidFill>
          </a:endParaRPr>
        </a:p>
      </dgm:t>
    </dgm:pt>
    <dgm:pt modelId="{FDD1B51D-E5FD-4847-B3B5-C33871E33445}" type="parTrans" cxnId="{64237087-D4A2-844A-B6B6-6882E2C9D86C}">
      <dgm:prSet/>
      <dgm:spPr/>
      <dgm:t>
        <a:bodyPr/>
        <a:lstStyle/>
        <a:p>
          <a:endParaRPr lang="en-GB"/>
        </a:p>
      </dgm:t>
    </dgm:pt>
    <dgm:pt modelId="{3FE362C7-0AFE-414F-9262-665DD700DD81}" type="sibTrans" cxnId="{64237087-D4A2-844A-B6B6-6882E2C9D86C}">
      <dgm:prSet/>
      <dgm:spPr/>
      <dgm:t>
        <a:bodyPr/>
        <a:lstStyle/>
        <a:p>
          <a:endParaRPr lang="en-GB"/>
        </a:p>
      </dgm:t>
    </dgm:pt>
    <dgm:pt modelId="{F4B3951A-D897-EC49-9F23-B14FB97DD42B}">
      <dgm:prSet custT="1"/>
      <dgm:spPr>
        <a:solidFill>
          <a:schemeClr val="accent4">
            <a:lumMod val="20000"/>
            <a:lumOff val="80000"/>
          </a:schemeClr>
        </a:solidFill>
      </dgm:spPr>
      <dgm:t>
        <a:bodyPr/>
        <a:lstStyle/>
        <a:p>
          <a:pPr algn="l">
            <a:buNone/>
          </a:pPr>
          <a:r>
            <a:rPr lang="en-US" sz="1600" err="1">
              <a:solidFill>
                <a:schemeClr val="tx1">
                  <a:lumMod val="95000"/>
                  <a:lumOff val="5000"/>
                </a:schemeClr>
              </a:solidFill>
            </a:rPr>
            <a:t>Dæmi</a:t>
          </a:r>
          <a:r>
            <a:rPr lang="en-US" sz="1600">
              <a:solidFill>
                <a:schemeClr val="tx1">
                  <a:lumMod val="95000"/>
                  <a:lumOff val="5000"/>
                </a:schemeClr>
              </a:solidFill>
            </a:rPr>
            <a:t>:​​</a:t>
          </a:r>
        </a:p>
      </dgm:t>
    </dgm:pt>
    <dgm:pt modelId="{D46DD35B-C26B-E142-9BD7-C5023F55F39B}" type="parTrans" cxnId="{23BA14A8-B123-004A-894A-AFFC5D71520A}">
      <dgm:prSet/>
      <dgm:spPr/>
      <dgm:t>
        <a:bodyPr/>
        <a:lstStyle/>
        <a:p>
          <a:endParaRPr lang="en-GB"/>
        </a:p>
      </dgm:t>
    </dgm:pt>
    <dgm:pt modelId="{E793B140-662F-9D49-AD36-6BA1D6EAE23C}" type="sibTrans" cxnId="{23BA14A8-B123-004A-894A-AFFC5D71520A}">
      <dgm:prSet/>
      <dgm:spPr/>
      <dgm:t>
        <a:bodyPr/>
        <a:lstStyle/>
        <a:p>
          <a:endParaRPr lang="en-GB"/>
        </a:p>
      </dgm:t>
    </dgm:pt>
    <dgm:pt modelId="{ABABCA2E-A5EC-7540-A42C-47011FCC5EE8}">
      <dgm:prSet custT="1"/>
      <dgm:spPr>
        <a:solidFill>
          <a:schemeClr val="accent4">
            <a:lumMod val="20000"/>
            <a:lumOff val="80000"/>
          </a:schemeClr>
        </a:solidFill>
      </dgm:spPr>
      <dgm:t>
        <a:bodyPr/>
        <a:lstStyle/>
        <a:p>
          <a:pPr algn="l">
            <a:buNone/>
          </a:pPr>
          <a:r>
            <a:rPr lang="en-US" sz="1600" err="1">
              <a:solidFill>
                <a:schemeClr val="tx1">
                  <a:lumMod val="95000"/>
                  <a:lumOff val="5000"/>
                </a:schemeClr>
              </a:solidFill>
            </a:rPr>
            <a:t>Bollakökur</a:t>
          </a:r>
          <a:r>
            <a:rPr lang="en-US" sz="1600">
              <a:solidFill>
                <a:schemeClr val="tx1">
                  <a:lumMod val="95000"/>
                  <a:lumOff val="5000"/>
                </a:schemeClr>
              </a:solidFill>
            </a:rPr>
            <a:t>/muffins </a:t>
          </a:r>
          <a:r>
            <a:rPr lang="en-US" sz="1600" err="1">
              <a:solidFill>
                <a:schemeClr val="tx1">
                  <a:lumMod val="95000"/>
                  <a:lumOff val="5000"/>
                </a:schemeClr>
              </a:solidFill>
            </a:rPr>
            <a:t>eru</a:t>
          </a:r>
          <a:r>
            <a:rPr lang="en-US" sz="1600">
              <a:solidFill>
                <a:schemeClr val="tx1">
                  <a:lumMod val="95000"/>
                  <a:lumOff val="5000"/>
                </a:schemeClr>
              </a:solidFill>
            </a:rPr>
            <a:t> </a:t>
          </a:r>
          <a:r>
            <a:rPr lang="en-US" sz="1600" err="1">
              <a:solidFill>
                <a:schemeClr val="tx1">
                  <a:lumMod val="95000"/>
                  <a:lumOff val="5000"/>
                </a:schemeClr>
              </a:solidFill>
            </a:rPr>
            <a:t>dæmi</a:t>
          </a:r>
          <a:r>
            <a:rPr lang="en-US" sz="1600">
              <a:solidFill>
                <a:schemeClr val="tx1">
                  <a:lumMod val="95000"/>
                  <a:lumOff val="5000"/>
                </a:schemeClr>
              </a:solidFill>
            </a:rPr>
            <a:t> um </a:t>
          </a:r>
          <a:r>
            <a:rPr lang="en-US" sz="1600" err="1">
              <a:solidFill>
                <a:schemeClr val="tx1">
                  <a:lumMod val="95000"/>
                  <a:lumOff val="5000"/>
                </a:schemeClr>
              </a:solidFill>
            </a:rPr>
            <a:t>vöru</a:t>
          </a:r>
          <a:r>
            <a:rPr lang="en-US" sz="1600">
              <a:solidFill>
                <a:schemeClr val="tx1">
                  <a:lumMod val="95000"/>
                  <a:lumOff val="5000"/>
                </a:schemeClr>
              </a:solidFill>
            </a:rPr>
            <a:t> </a:t>
          </a:r>
          <a:r>
            <a:rPr lang="en-US" sz="1600" err="1">
              <a:solidFill>
                <a:schemeClr val="tx1">
                  <a:lumMod val="95000"/>
                  <a:lumOff val="5000"/>
                </a:schemeClr>
              </a:solidFill>
            </a:rPr>
            <a:t>sem</a:t>
          </a:r>
          <a:r>
            <a:rPr lang="en-US" sz="1600">
              <a:solidFill>
                <a:schemeClr val="tx1">
                  <a:lumMod val="95000"/>
                  <a:lumOff val="5000"/>
                </a:schemeClr>
              </a:solidFill>
            </a:rPr>
            <a:t> er </a:t>
          </a:r>
          <a:r>
            <a:rPr lang="en-US" sz="1600" err="1">
              <a:solidFill>
                <a:schemeClr val="tx1">
                  <a:lumMod val="95000"/>
                  <a:lumOff val="5000"/>
                </a:schemeClr>
              </a:solidFill>
            </a:rPr>
            <a:t>smækkuð</a:t>
          </a:r>
          <a:r>
            <a:rPr lang="en-US" sz="1600">
              <a:solidFill>
                <a:schemeClr val="tx1">
                  <a:lumMod val="95000"/>
                  <a:lumOff val="5000"/>
                </a:schemeClr>
              </a:solidFill>
            </a:rPr>
            <a:t> </a:t>
          </a:r>
          <a:r>
            <a:rPr lang="en-US" sz="1600" err="1">
              <a:solidFill>
                <a:schemeClr val="tx1">
                  <a:lumMod val="95000"/>
                  <a:lumOff val="5000"/>
                </a:schemeClr>
              </a:solidFill>
            </a:rPr>
            <a:t>mynd</a:t>
          </a:r>
          <a:r>
            <a:rPr lang="en-US" sz="1600">
              <a:solidFill>
                <a:schemeClr val="tx1">
                  <a:lumMod val="95000"/>
                  <a:lumOff val="5000"/>
                </a:schemeClr>
              </a:solidFill>
            </a:rPr>
            <a:t> </a:t>
          </a:r>
          <a:r>
            <a:rPr lang="en-US" sz="1600" err="1">
              <a:solidFill>
                <a:schemeClr val="tx1">
                  <a:lumMod val="95000"/>
                  <a:lumOff val="5000"/>
                </a:schemeClr>
              </a:solidFill>
            </a:rPr>
            <a:t>af</a:t>
          </a:r>
          <a:r>
            <a:rPr lang="en-US" sz="1600">
              <a:solidFill>
                <a:schemeClr val="tx1">
                  <a:lumMod val="95000"/>
                  <a:lumOff val="5000"/>
                </a:schemeClr>
              </a:solidFill>
            </a:rPr>
            <a:t> </a:t>
          </a:r>
          <a:r>
            <a:rPr lang="en-US" sz="1600" err="1">
              <a:solidFill>
                <a:schemeClr val="tx1">
                  <a:lumMod val="95000"/>
                  <a:lumOff val="5000"/>
                </a:schemeClr>
              </a:solidFill>
            </a:rPr>
            <a:t>stærri</a:t>
          </a:r>
          <a:r>
            <a:rPr lang="en-US" sz="1600">
              <a:solidFill>
                <a:schemeClr val="tx1">
                  <a:lumMod val="95000"/>
                  <a:lumOff val="5000"/>
                </a:schemeClr>
              </a:solidFill>
            </a:rPr>
            <a:t> </a:t>
          </a:r>
          <a:r>
            <a:rPr lang="en-US" sz="1600" err="1">
              <a:solidFill>
                <a:schemeClr val="tx1">
                  <a:lumMod val="95000"/>
                  <a:lumOff val="5000"/>
                </a:schemeClr>
              </a:solidFill>
            </a:rPr>
            <a:t>heild</a:t>
          </a:r>
          <a:r>
            <a:rPr lang="en-US" sz="1600">
              <a:solidFill>
                <a:schemeClr val="tx1">
                  <a:lumMod val="95000"/>
                  <a:lumOff val="5000"/>
                </a:schemeClr>
              </a:solidFill>
            </a:rPr>
            <a:t> (</a:t>
          </a:r>
          <a:r>
            <a:rPr lang="en-US" sz="1600" err="1">
              <a:solidFill>
                <a:schemeClr val="tx1">
                  <a:lumMod val="95000"/>
                  <a:lumOff val="5000"/>
                </a:schemeClr>
              </a:solidFill>
            </a:rPr>
            <a:t>stór</a:t>
          </a:r>
          <a:r>
            <a:rPr lang="en-US" sz="1600">
              <a:solidFill>
                <a:schemeClr val="tx1">
                  <a:lumMod val="95000"/>
                  <a:lumOff val="5000"/>
                </a:schemeClr>
              </a:solidFill>
            </a:rPr>
            <a:t> kaka </a:t>
          </a:r>
          <a:r>
            <a:rPr lang="en-US" sz="1600" err="1">
              <a:solidFill>
                <a:schemeClr val="tx1">
                  <a:lumMod val="95000"/>
                  <a:lumOff val="5000"/>
                </a:schemeClr>
              </a:solidFill>
            </a:rPr>
            <a:t>skipt</a:t>
          </a:r>
          <a:r>
            <a:rPr lang="en-US" sz="1600">
              <a:solidFill>
                <a:schemeClr val="tx1">
                  <a:lumMod val="95000"/>
                  <a:lumOff val="5000"/>
                </a:schemeClr>
              </a:solidFill>
            </a:rPr>
            <a:t> í </a:t>
          </a:r>
          <a:r>
            <a:rPr lang="en-US" sz="1600" err="1">
              <a:solidFill>
                <a:schemeClr val="tx1">
                  <a:lumMod val="95000"/>
                  <a:lumOff val="5000"/>
                </a:schemeClr>
              </a:solidFill>
            </a:rPr>
            <a:t>margar</a:t>
          </a:r>
          <a:r>
            <a:rPr lang="en-US" sz="1600">
              <a:solidFill>
                <a:schemeClr val="tx1">
                  <a:lumMod val="95000"/>
                  <a:lumOff val="5000"/>
                </a:schemeClr>
              </a:solidFill>
            </a:rPr>
            <a:t> </a:t>
          </a:r>
          <a:r>
            <a:rPr lang="en-US" sz="1600" err="1">
              <a:solidFill>
                <a:schemeClr val="tx1">
                  <a:lumMod val="95000"/>
                  <a:lumOff val="5000"/>
                </a:schemeClr>
              </a:solidFill>
            </a:rPr>
            <a:t>smærri</a:t>
          </a:r>
          <a:r>
            <a:rPr lang="en-US" sz="1600">
              <a:solidFill>
                <a:schemeClr val="tx1">
                  <a:lumMod val="95000"/>
                  <a:lumOff val="5000"/>
                </a:schemeClr>
              </a:solidFill>
            </a:rPr>
            <a:t>)</a:t>
          </a:r>
        </a:p>
      </dgm:t>
    </dgm:pt>
    <dgm:pt modelId="{313FE4EF-8C45-A94E-8A04-6FE90206993F}" type="parTrans" cxnId="{2BF1318D-1F8E-DB46-AE94-9F5A359BE0FB}">
      <dgm:prSet/>
      <dgm:spPr/>
      <dgm:t>
        <a:bodyPr/>
        <a:lstStyle/>
        <a:p>
          <a:endParaRPr lang="en-GB"/>
        </a:p>
      </dgm:t>
    </dgm:pt>
    <dgm:pt modelId="{79A67110-5ED0-A44A-8957-DDE4D5E2138A}" type="sibTrans" cxnId="{2BF1318D-1F8E-DB46-AE94-9F5A359BE0FB}">
      <dgm:prSet/>
      <dgm:spPr/>
      <dgm:t>
        <a:bodyPr/>
        <a:lstStyle/>
        <a:p>
          <a:endParaRPr lang="en-GB"/>
        </a:p>
      </dgm:t>
    </dgm:pt>
    <dgm:pt modelId="{CEC03DE7-CE0D-8D43-88EE-2DE7E7AB4B4E}">
      <dgm:prSet custT="1"/>
      <dgm:spPr>
        <a:solidFill>
          <a:schemeClr val="accent4">
            <a:lumMod val="40000"/>
            <a:lumOff val="60000"/>
          </a:schemeClr>
        </a:solidFill>
      </dgm:spPr>
      <dgm:t>
        <a:bodyPr/>
        <a:lstStyle/>
        <a:p>
          <a:pPr>
            <a:buNone/>
          </a:pPr>
          <a:r>
            <a:rPr lang="en-US" sz="1600" err="1">
              <a:solidFill>
                <a:schemeClr val="tx1">
                  <a:lumMod val="95000"/>
                  <a:lumOff val="5000"/>
                </a:schemeClr>
              </a:solidFill>
            </a:rPr>
            <a:t>Dæmi</a:t>
          </a:r>
          <a:r>
            <a:rPr lang="en-US" sz="1600">
              <a:solidFill>
                <a:schemeClr val="tx1">
                  <a:lumMod val="95000"/>
                  <a:lumOff val="5000"/>
                </a:schemeClr>
              </a:solidFill>
            </a:rPr>
            <a:t>:​​</a:t>
          </a:r>
        </a:p>
      </dgm:t>
    </dgm:pt>
    <dgm:pt modelId="{C05313D1-752F-7F4A-B686-3B96D9761372}" type="parTrans" cxnId="{3418C97A-E4D9-1347-A922-EF6191723081}">
      <dgm:prSet/>
      <dgm:spPr/>
      <dgm:t>
        <a:bodyPr/>
        <a:lstStyle/>
        <a:p>
          <a:endParaRPr lang="en-GB"/>
        </a:p>
      </dgm:t>
    </dgm:pt>
    <dgm:pt modelId="{22CB5C68-9A69-FC43-A0B0-5D64F5D7F441}" type="sibTrans" cxnId="{3418C97A-E4D9-1347-A922-EF6191723081}">
      <dgm:prSet/>
      <dgm:spPr/>
      <dgm:t>
        <a:bodyPr/>
        <a:lstStyle/>
        <a:p>
          <a:endParaRPr lang="en-GB"/>
        </a:p>
      </dgm:t>
    </dgm:pt>
    <dgm:pt modelId="{39978A81-9DFC-4544-B14D-DB3BB61403C8}">
      <dgm:prSet custT="1"/>
      <dgm:spPr>
        <a:solidFill>
          <a:schemeClr val="accent4">
            <a:lumMod val="40000"/>
            <a:lumOff val="60000"/>
          </a:schemeClr>
        </a:solidFill>
      </dgm:spPr>
      <dgm:t>
        <a:bodyPr/>
        <a:lstStyle/>
        <a:p>
          <a:pPr rtl="0">
            <a:buNone/>
          </a:pPr>
          <a:r>
            <a:rPr lang="en-US" sz="1600" err="1">
              <a:solidFill>
                <a:schemeClr val="tx1">
                  <a:lumMod val="95000"/>
                  <a:lumOff val="5000"/>
                </a:schemeClr>
              </a:solidFill>
            </a:rPr>
            <a:t>Andlitskrem</a:t>
          </a:r>
          <a:r>
            <a:rPr lang="en-US" sz="1600">
              <a:solidFill>
                <a:schemeClr val="tx1">
                  <a:lumMod val="95000"/>
                  <a:lumOff val="5000"/>
                </a:schemeClr>
              </a:solidFill>
            </a:rPr>
            <a:t> </a:t>
          </a:r>
          <a:r>
            <a:rPr lang="en-US" sz="1600" err="1">
              <a:solidFill>
                <a:schemeClr val="tx1">
                  <a:lumMod val="95000"/>
                  <a:lumOff val="5000"/>
                </a:schemeClr>
              </a:solidFill>
            </a:rPr>
            <a:t>sem</a:t>
          </a:r>
          <a:r>
            <a:rPr lang="en-US" sz="1600">
              <a:solidFill>
                <a:schemeClr val="tx1">
                  <a:lumMod val="95000"/>
                  <a:lumOff val="5000"/>
                </a:schemeClr>
              </a:solidFill>
            </a:rPr>
            <a:t> </a:t>
          </a:r>
          <a:r>
            <a:rPr lang="en-US" sz="1600" err="1">
              <a:solidFill>
                <a:schemeClr val="tx1">
                  <a:lumMod val="95000"/>
                  <a:lumOff val="5000"/>
                </a:schemeClr>
              </a:solidFill>
            </a:rPr>
            <a:t>inniheldur</a:t>
          </a:r>
          <a:r>
            <a:rPr lang="en-US" sz="1600">
              <a:solidFill>
                <a:schemeClr val="tx1">
                  <a:lumMod val="95000"/>
                  <a:lumOff val="5000"/>
                </a:schemeClr>
              </a:solidFill>
            </a:rPr>
            <a:t> </a:t>
          </a:r>
          <a:r>
            <a:rPr lang="en-US" sz="1600" err="1">
              <a:solidFill>
                <a:schemeClr val="tx1">
                  <a:lumMod val="95000"/>
                  <a:lumOff val="5000"/>
                </a:schemeClr>
              </a:solidFill>
            </a:rPr>
            <a:t>viðbætta</a:t>
          </a:r>
          <a:r>
            <a:rPr lang="en-US" sz="1600">
              <a:solidFill>
                <a:schemeClr val="tx1">
                  <a:lumMod val="95000"/>
                  <a:lumOff val="5000"/>
                </a:schemeClr>
              </a:solidFill>
            </a:rPr>
            <a:t> </a:t>
          </a:r>
          <a:r>
            <a:rPr lang="en-US" sz="1600" err="1">
              <a:solidFill>
                <a:schemeClr val="tx1">
                  <a:lumMod val="95000"/>
                  <a:lumOff val="5000"/>
                </a:schemeClr>
              </a:solidFill>
            </a:rPr>
            <a:t>sólarvörn</a:t>
          </a:r>
          <a:r>
            <a:rPr lang="en-US" sz="1600">
              <a:solidFill>
                <a:schemeClr val="tx1">
                  <a:lumMod val="95000"/>
                  <a:lumOff val="5000"/>
                </a:schemeClr>
              </a:solidFill>
            </a:rPr>
            <a:t>.</a:t>
          </a:r>
          <a:r>
            <a:rPr lang="en-US" sz="1600">
              <a:latin typeface="Calibri Light" panose="020F0302020204030204"/>
            </a:rPr>
            <a:t> </a:t>
          </a:r>
          <a:endParaRPr lang="en-US" sz="1600"/>
        </a:p>
      </dgm:t>
    </dgm:pt>
    <dgm:pt modelId="{EEFBAF04-227E-F744-84FE-9D9548B4F3C8}" type="parTrans" cxnId="{EE372997-75A6-FD44-94AC-71B6E4D1F637}">
      <dgm:prSet/>
      <dgm:spPr/>
      <dgm:t>
        <a:bodyPr/>
        <a:lstStyle/>
        <a:p>
          <a:endParaRPr lang="en-GB"/>
        </a:p>
      </dgm:t>
    </dgm:pt>
    <dgm:pt modelId="{31AD86AE-7EB1-3A48-B25B-8926BB4C8015}" type="sibTrans" cxnId="{EE372997-75A6-FD44-94AC-71B6E4D1F637}">
      <dgm:prSet/>
      <dgm:spPr/>
      <dgm:t>
        <a:bodyPr/>
        <a:lstStyle/>
        <a:p>
          <a:endParaRPr lang="en-GB"/>
        </a:p>
      </dgm:t>
    </dgm:pt>
    <dgm:pt modelId="{E9CFE3C9-7E79-FE4D-81E4-F473ECE27552}">
      <dgm:prSet phldrT="[Text]" custT="1"/>
      <dgm:spPr>
        <a:solidFill>
          <a:schemeClr val="accent4">
            <a:lumMod val="20000"/>
            <a:lumOff val="80000"/>
          </a:schemeClr>
        </a:solidFill>
      </dgm:spPr>
      <dgm:t>
        <a:bodyPr/>
        <a:lstStyle/>
        <a:p>
          <a:pPr algn="l" rtl="0">
            <a:buNone/>
          </a:pPr>
          <a:r>
            <a:rPr lang="en-US" sz="1600" err="1">
              <a:solidFill>
                <a:schemeClr val="tx1">
                  <a:lumMod val="95000"/>
                  <a:lumOff val="5000"/>
                </a:schemeClr>
              </a:solidFill>
            </a:rPr>
            <a:t>Deildu</a:t>
          </a:r>
          <a:r>
            <a:rPr lang="en-US" sz="1600">
              <a:solidFill>
                <a:schemeClr val="tx1">
                  <a:lumMod val="95000"/>
                  <a:lumOff val="5000"/>
                </a:schemeClr>
              </a:solidFill>
            </a:rPr>
            <a:t> </a:t>
          </a:r>
          <a:r>
            <a:rPr lang="en-US" sz="1600" err="1">
              <a:solidFill>
                <a:schemeClr val="tx1">
                  <a:lumMod val="95000"/>
                  <a:lumOff val="5000"/>
                </a:schemeClr>
              </a:solidFill>
            </a:rPr>
            <a:t>vörunni</a:t>
          </a:r>
          <a:r>
            <a:rPr lang="en-US" sz="1600">
              <a:solidFill>
                <a:schemeClr val="tx1">
                  <a:lumMod val="95000"/>
                  <a:lumOff val="5000"/>
                </a:schemeClr>
              </a:solidFill>
            </a:rPr>
            <a:t> / </a:t>
          </a:r>
          <a:r>
            <a:rPr lang="en-US" sz="1600" err="1">
              <a:solidFill>
                <a:schemeClr val="tx1">
                  <a:lumMod val="95000"/>
                  <a:lumOff val="5000"/>
                </a:schemeClr>
              </a:solidFill>
            </a:rPr>
            <a:t>hugmyndinni</a:t>
          </a:r>
          <a:r>
            <a:rPr lang="en-US" sz="1600">
              <a:solidFill>
                <a:schemeClr val="tx1">
                  <a:lumMod val="95000"/>
                  <a:lumOff val="5000"/>
                </a:schemeClr>
              </a:solidFill>
            </a:rPr>
            <a:t>, </a:t>
          </a:r>
          <a:r>
            <a:rPr lang="en-US" sz="1600" err="1">
              <a:solidFill>
                <a:schemeClr val="tx1">
                  <a:lumMod val="95000"/>
                  <a:lumOff val="5000"/>
                </a:schemeClr>
              </a:solidFill>
            </a:rPr>
            <a:t>virkni</a:t>
          </a:r>
          <a:r>
            <a:rPr lang="en-US" sz="1600">
              <a:solidFill>
                <a:schemeClr val="tx1">
                  <a:lumMod val="95000"/>
                  <a:lumOff val="5000"/>
                </a:schemeClr>
              </a:solidFill>
            </a:rPr>
            <a:t> </a:t>
          </a:r>
          <a:r>
            <a:rPr lang="en-US" sz="1600" err="1">
              <a:solidFill>
                <a:schemeClr val="tx1">
                  <a:lumMod val="95000"/>
                  <a:lumOff val="5000"/>
                </a:schemeClr>
              </a:solidFill>
            </a:rPr>
            <a:t>hennar</a:t>
          </a:r>
          <a:r>
            <a:rPr lang="en-US" sz="1600">
              <a:solidFill>
                <a:schemeClr val="tx1">
                  <a:lumMod val="95000"/>
                  <a:lumOff val="5000"/>
                </a:schemeClr>
              </a:solidFill>
            </a:rPr>
            <a:t> </a:t>
          </a:r>
          <a:r>
            <a:rPr lang="en-US" sz="1600" err="1">
              <a:solidFill>
                <a:schemeClr val="tx1">
                  <a:lumMod val="95000"/>
                  <a:lumOff val="5000"/>
                </a:schemeClr>
              </a:solidFill>
            </a:rPr>
            <a:t>eða</a:t>
          </a:r>
          <a:r>
            <a:rPr lang="en-US" sz="1600">
              <a:solidFill>
                <a:schemeClr val="tx1">
                  <a:lumMod val="95000"/>
                  <a:lumOff val="5000"/>
                </a:schemeClr>
              </a:solidFill>
            </a:rPr>
            <a:t> </a:t>
          </a:r>
          <a:r>
            <a:rPr lang="en-US" sz="1600" err="1">
              <a:solidFill>
                <a:schemeClr val="tx1">
                  <a:lumMod val="95000"/>
                  <a:lumOff val="5000"/>
                </a:schemeClr>
              </a:solidFill>
            </a:rPr>
            <a:t>uppbyggingu</a:t>
          </a:r>
          <a:r>
            <a:rPr lang="en-US" sz="1600">
              <a:solidFill>
                <a:schemeClr val="tx1">
                  <a:lumMod val="95000"/>
                  <a:lumOff val="5000"/>
                </a:schemeClr>
              </a:solidFill>
            </a:rPr>
            <a:t> </a:t>
          </a:r>
          <a:r>
            <a:rPr lang="en-US" sz="1600" err="1">
              <a:solidFill>
                <a:schemeClr val="tx1">
                  <a:lumMod val="95000"/>
                  <a:lumOff val="5000"/>
                </a:schemeClr>
              </a:solidFill>
            </a:rPr>
            <a:t>og</a:t>
          </a:r>
          <a:r>
            <a:rPr lang="en-US" sz="1600">
              <a:solidFill>
                <a:schemeClr val="tx1">
                  <a:lumMod val="95000"/>
                  <a:lumOff val="5000"/>
                </a:schemeClr>
              </a:solidFill>
            </a:rPr>
            <a:t> </a:t>
          </a:r>
          <a:r>
            <a:rPr lang="en-US" sz="1600" err="1">
              <a:solidFill>
                <a:schemeClr val="tx1">
                  <a:lumMod val="95000"/>
                  <a:lumOff val="5000"/>
                </a:schemeClr>
              </a:solidFill>
            </a:rPr>
            <a:t>endurstilltu</a:t>
          </a:r>
          <a:r>
            <a:rPr lang="en-US" sz="1600">
              <a:solidFill>
                <a:schemeClr val="tx1">
                  <a:lumMod val="95000"/>
                  <a:lumOff val="5000"/>
                </a:schemeClr>
              </a:solidFill>
            </a:rPr>
            <a:t> </a:t>
          </a:r>
          <a:r>
            <a:rPr lang="en-US" sz="1600" err="1">
              <a:solidFill>
                <a:schemeClr val="tx1">
                  <a:lumMod val="95000"/>
                  <a:lumOff val="5000"/>
                </a:schemeClr>
              </a:solidFill>
            </a:rPr>
            <a:t>hana</a:t>
          </a:r>
          <a:r>
            <a:rPr lang="en-US" sz="1600">
              <a:solidFill>
                <a:schemeClr val="tx1">
                  <a:lumMod val="95000"/>
                  <a:lumOff val="5000"/>
                </a:schemeClr>
              </a:solidFill>
            </a:rPr>
            <a:t> </a:t>
          </a:r>
          <a:r>
            <a:rPr lang="en-US" sz="1600" err="1">
              <a:solidFill>
                <a:schemeClr val="tx1">
                  <a:lumMod val="95000"/>
                  <a:lumOff val="5000"/>
                </a:schemeClr>
              </a:solidFill>
            </a:rPr>
            <a:t>síðan</a:t>
          </a:r>
          <a:r>
            <a:rPr lang="en-US" sz="1600">
              <a:solidFill>
                <a:schemeClr val="tx1">
                  <a:lumMod val="95000"/>
                  <a:lumOff val="5000"/>
                </a:schemeClr>
              </a:solidFill>
            </a:rPr>
            <a:t>. </a:t>
          </a:r>
          <a:r>
            <a:rPr lang="en-US" sz="1600" err="1">
              <a:solidFill>
                <a:schemeClr val="tx1">
                  <a:lumMod val="95000"/>
                  <a:lumOff val="5000"/>
                </a:schemeClr>
              </a:solidFill>
            </a:rPr>
            <a:t>Að</a:t>
          </a:r>
          <a:r>
            <a:rPr lang="en-US" sz="1600">
              <a:solidFill>
                <a:schemeClr val="tx1">
                  <a:lumMod val="95000"/>
                  <a:lumOff val="5000"/>
                </a:schemeClr>
              </a:solidFill>
            </a:rPr>
            <a:t> taka </a:t>
          </a:r>
          <a:r>
            <a:rPr lang="en-US" sz="1600" err="1">
              <a:solidFill>
                <a:schemeClr val="tx1">
                  <a:lumMod val="95000"/>
                  <a:lumOff val="5000"/>
                </a:schemeClr>
              </a:solidFill>
            </a:rPr>
            <a:t>vöru</a:t>
          </a:r>
          <a:r>
            <a:rPr lang="en-US" sz="1600">
              <a:solidFill>
                <a:schemeClr val="tx1">
                  <a:lumMod val="95000"/>
                  <a:lumOff val="5000"/>
                </a:schemeClr>
              </a:solidFill>
            </a:rPr>
            <a:t> í </a:t>
          </a:r>
          <a:r>
            <a:rPr lang="en-US" sz="1600" err="1">
              <a:solidFill>
                <a:schemeClr val="tx1">
                  <a:lumMod val="95000"/>
                  <a:lumOff val="5000"/>
                </a:schemeClr>
              </a:solidFill>
            </a:rPr>
            <a:t>fullri</a:t>
          </a:r>
          <a:r>
            <a:rPr lang="en-US" sz="1600">
              <a:solidFill>
                <a:schemeClr val="tx1">
                  <a:lumMod val="95000"/>
                  <a:lumOff val="5000"/>
                </a:schemeClr>
              </a:solidFill>
            </a:rPr>
            <a:t> </a:t>
          </a:r>
          <a:r>
            <a:rPr lang="en-US" sz="1600" err="1">
              <a:solidFill>
                <a:schemeClr val="tx1">
                  <a:lumMod val="95000"/>
                  <a:lumOff val="5000"/>
                </a:schemeClr>
              </a:solidFill>
            </a:rPr>
            <a:t>stærð</a:t>
          </a:r>
          <a:r>
            <a:rPr lang="en-US" sz="1600">
              <a:solidFill>
                <a:schemeClr val="tx1">
                  <a:lumMod val="95000"/>
                  <a:lumOff val="5000"/>
                </a:schemeClr>
              </a:solidFill>
            </a:rPr>
            <a:t> </a:t>
          </a:r>
          <a:r>
            <a:rPr lang="en-US" sz="1600" err="1">
              <a:solidFill>
                <a:schemeClr val="tx1">
                  <a:lumMod val="95000"/>
                  <a:lumOff val="5000"/>
                </a:schemeClr>
              </a:solidFill>
            </a:rPr>
            <a:t>og</a:t>
          </a:r>
          <a:r>
            <a:rPr lang="en-US" sz="1600">
              <a:solidFill>
                <a:schemeClr val="tx1">
                  <a:lumMod val="95000"/>
                  <a:lumOff val="5000"/>
                </a:schemeClr>
              </a:solidFill>
            </a:rPr>
            <a:t> </a:t>
          </a:r>
          <a:r>
            <a:rPr lang="en-US" sz="1600" err="1">
              <a:solidFill>
                <a:schemeClr val="tx1">
                  <a:lumMod val="95000"/>
                  <a:lumOff val="5000"/>
                </a:schemeClr>
              </a:solidFill>
            </a:rPr>
            <a:t>deila</a:t>
          </a:r>
          <a:r>
            <a:rPr lang="en-US" sz="1600">
              <a:solidFill>
                <a:schemeClr val="tx1">
                  <a:lumMod val="95000"/>
                  <a:lumOff val="5000"/>
                </a:schemeClr>
              </a:solidFill>
            </a:rPr>
            <a:t> </a:t>
          </a:r>
          <a:r>
            <a:rPr lang="en-US" sz="1600" err="1">
              <a:solidFill>
                <a:schemeClr val="tx1">
                  <a:lumMod val="95000"/>
                  <a:lumOff val="5000"/>
                </a:schemeClr>
              </a:solidFill>
            </a:rPr>
            <a:t>henni</a:t>
          </a:r>
          <a:r>
            <a:rPr lang="en-US" sz="1600">
              <a:solidFill>
                <a:schemeClr val="tx1">
                  <a:lumMod val="95000"/>
                  <a:lumOff val="5000"/>
                </a:schemeClr>
              </a:solidFill>
            </a:rPr>
            <a:t> í </a:t>
          </a:r>
          <a:r>
            <a:rPr lang="en-US" sz="1600" err="1">
              <a:solidFill>
                <a:schemeClr val="tx1">
                  <a:lumMod val="95000"/>
                  <a:lumOff val="5000"/>
                </a:schemeClr>
              </a:solidFill>
            </a:rPr>
            <a:t>smærri</a:t>
          </a:r>
          <a:r>
            <a:rPr lang="en-US" sz="1600">
              <a:solidFill>
                <a:schemeClr val="tx1">
                  <a:lumMod val="95000"/>
                  <a:lumOff val="5000"/>
                </a:schemeClr>
              </a:solidFill>
            </a:rPr>
            <a:t> </a:t>
          </a:r>
          <a:r>
            <a:rPr lang="en-US" sz="1600" err="1">
              <a:solidFill>
                <a:schemeClr val="tx1">
                  <a:lumMod val="95000"/>
                  <a:lumOff val="5000"/>
                </a:schemeClr>
              </a:solidFill>
            </a:rPr>
            <a:t>útgáfur</a:t>
          </a:r>
          <a:r>
            <a:rPr lang="en-US" sz="1600">
              <a:solidFill>
                <a:schemeClr val="tx1">
                  <a:lumMod val="95000"/>
                  <a:lumOff val="5000"/>
                </a:schemeClr>
              </a:solidFill>
            </a:rPr>
            <a:t> </a:t>
          </a:r>
          <a:r>
            <a:rPr lang="en-US" sz="1600" err="1">
              <a:solidFill>
                <a:schemeClr val="tx1">
                  <a:lumMod val="95000"/>
                  <a:lumOff val="5000"/>
                </a:schemeClr>
              </a:solidFill>
            </a:rPr>
            <a:t>af</a:t>
          </a:r>
          <a:r>
            <a:rPr lang="en-US" sz="1600">
              <a:solidFill>
                <a:schemeClr val="tx1">
                  <a:lumMod val="95000"/>
                  <a:lumOff val="5000"/>
                </a:schemeClr>
              </a:solidFill>
            </a:rPr>
            <a:t> </a:t>
          </a:r>
          <a:r>
            <a:rPr lang="en-US" sz="1600" err="1">
              <a:solidFill>
                <a:schemeClr val="tx1">
                  <a:lumMod val="95000"/>
                  <a:lumOff val="5000"/>
                </a:schemeClr>
              </a:solidFill>
            </a:rPr>
            <a:t>sjálfri</a:t>
          </a:r>
          <a:r>
            <a:rPr lang="en-US" sz="1600">
              <a:solidFill>
                <a:schemeClr val="tx1">
                  <a:lumMod val="95000"/>
                  <a:lumOff val="5000"/>
                </a:schemeClr>
              </a:solidFill>
            </a:rPr>
            <a:t> </a:t>
          </a:r>
          <a:r>
            <a:rPr lang="en-US" sz="1600" err="1">
              <a:solidFill>
                <a:schemeClr val="tx1">
                  <a:lumMod val="95000"/>
                  <a:lumOff val="5000"/>
                </a:schemeClr>
              </a:solidFill>
            </a:rPr>
            <a:t>sér</a:t>
          </a:r>
          <a:r>
            <a:rPr lang="en-US" sz="1600">
              <a:solidFill>
                <a:schemeClr val="tx1">
                  <a:lumMod val="95000"/>
                  <a:lumOff val="5000"/>
                </a:schemeClr>
              </a:solidFill>
            </a:rPr>
            <a:t>.</a:t>
          </a:r>
          <a:r>
            <a:rPr lang="en-US" sz="1600">
              <a:solidFill>
                <a:schemeClr val="tx1">
                  <a:lumMod val="95000"/>
                  <a:lumOff val="5000"/>
                </a:schemeClr>
              </a:solidFill>
              <a:latin typeface="Calibri Light" panose="020F0302020204030204"/>
            </a:rPr>
            <a:t>  </a:t>
          </a:r>
          <a:endParaRPr lang="en-GB" sz="1600">
            <a:solidFill>
              <a:schemeClr val="tx1">
                <a:lumMod val="95000"/>
                <a:lumOff val="5000"/>
              </a:schemeClr>
            </a:solidFill>
          </a:endParaRPr>
        </a:p>
      </dgm:t>
    </dgm:pt>
    <dgm:pt modelId="{D2D2B6FE-C9B3-544D-996A-D2A0B467923F}" type="sibTrans" cxnId="{4E511CE9-FD02-2E43-83B0-466855D74763}">
      <dgm:prSet/>
      <dgm:spPr/>
      <dgm:t>
        <a:bodyPr/>
        <a:lstStyle/>
        <a:p>
          <a:endParaRPr lang="en-GB"/>
        </a:p>
      </dgm:t>
    </dgm:pt>
    <dgm:pt modelId="{C430F57A-9FCA-AF48-AEC2-958251BA2C61}" type="parTrans" cxnId="{4E511CE9-FD02-2E43-83B0-466855D74763}">
      <dgm:prSet/>
      <dgm:spPr/>
      <dgm:t>
        <a:bodyPr/>
        <a:lstStyle/>
        <a:p>
          <a:endParaRPr lang="en-GB"/>
        </a:p>
      </dgm:t>
    </dgm:pt>
    <dgm:pt modelId="{8C5DD551-EF82-4DB8-BD3A-713AC9AAEA0F}">
      <dgm:prSet phldrT="[Text]" custT="1"/>
      <dgm:spPr>
        <a:solidFill>
          <a:schemeClr val="accent4">
            <a:lumMod val="20000"/>
            <a:lumOff val="80000"/>
          </a:schemeClr>
        </a:solidFill>
      </dgm:spPr>
      <dgm:t>
        <a:bodyPr/>
        <a:lstStyle/>
        <a:p>
          <a:pPr algn="l">
            <a:buNone/>
          </a:pPr>
          <a:endParaRPr lang="en-GB" sz="1600">
            <a:solidFill>
              <a:schemeClr val="tx1">
                <a:lumMod val="95000"/>
                <a:lumOff val="5000"/>
              </a:schemeClr>
            </a:solidFill>
          </a:endParaRPr>
        </a:p>
      </dgm:t>
    </dgm:pt>
    <dgm:pt modelId="{B9C39C0C-13B4-4E3F-AC81-F8D1E76B436E}" type="parTrans" cxnId="{C15E0E23-7862-4248-A366-45331C321D0A}">
      <dgm:prSet/>
      <dgm:spPr/>
    </dgm:pt>
    <dgm:pt modelId="{66A757F1-D8B4-4D9D-B59D-AD2F84FD05C6}" type="sibTrans" cxnId="{C15E0E23-7862-4248-A366-45331C321D0A}">
      <dgm:prSet/>
      <dgm:spPr/>
    </dgm:pt>
    <dgm:pt modelId="{58FA8157-E61C-41D1-8708-14B218EC0B36}">
      <dgm:prSet phldrT="[Text]" custT="1"/>
      <dgm:spPr>
        <a:solidFill>
          <a:schemeClr val="accent4">
            <a:lumMod val="40000"/>
            <a:lumOff val="60000"/>
          </a:schemeClr>
        </a:solidFill>
      </dgm:spPr>
      <dgm:t>
        <a:bodyPr/>
        <a:lstStyle/>
        <a:p>
          <a:pPr>
            <a:buNone/>
          </a:pPr>
          <a:endParaRPr lang="en-GB" sz="1600">
            <a:solidFill>
              <a:schemeClr val="tx1">
                <a:lumMod val="95000"/>
                <a:lumOff val="5000"/>
              </a:schemeClr>
            </a:solidFill>
          </a:endParaRPr>
        </a:p>
      </dgm:t>
    </dgm:pt>
    <dgm:pt modelId="{32B388D1-38B4-4253-B35E-7861309FC940}" type="parTrans" cxnId="{1160856A-4DFB-4CDC-9FC6-F775BBCB162E}">
      <dgm:prSet/>
      <dgm:spPr/>
    </dgm:pt>
    <dgm:pt modelId="{C5B91CFC-E23B-47D1-B190-F81E0169BF98}" type="sibTrans" cxnId="{1160856A-4DFB-4CDC-9FC6-F775BBCB162E}">
      <dgm:prSet/>
      <dgm:spPr/>
    </dgm:pt>
    <dgm:pt modelId="{DAD0A455-ED94-B04C-9A23-196A119A97FC}" type="pres">
      <dgm:prSet presAssocID="{42F59287-E645-EE48-BE22-50D11BA01C32}" presName="Name0" presStyleCnt="0">
        <dgm:presLayoutVars>
          <dgm:dir/>
          <dgm:resizeHandles val="exact"/>
        </dgm:presLayoutVars>
      </dgm:prSet>
      <dgm:spPr/>
    </dgm:pt>
    <dgm:pt modelId="{C5D9F5EC-EC9A-6944-92F4-3D5D081AB2A9}" type="pres">
      <dgm:prSet presAssocID="{8AA7A526-05ED-9040-B20D-01B8A690AFC5}" presName="node" presStyleLbl="node1" presStyleIdx="0" presStyleCnt="2">
        <dgm:presLayoutVars>
          <dgm:bulletEnabled val="1"/>
        </dgm:presLayoutVars>
      </dgm:prSet>
      <dgm:spPr/>
    </dgm:pt>
    <dgm:pt modelId="{3DD14840-0E29-A347-9610-1B42296811AC}" type="pres">
      <dgm:prSet presAssocID="{1AB58C1E-4261-1F41-9A63-726F5A0F0412}" presName="sibTrans" presStyleCnt="0"/>
      <dgm:spPr/>
    </dgm:pt>
    <dgm:pt modelId="{FD1E97D3-901A-C241-BC68-6F8F8DDF504B}" type="pres">
      <dgm:prSet presAssocID="{C30B90F2-6355-4542-987C-B57CEDC9D6AD}" presName="node" presStyleLbl="node1" presStyleIdx="1" presStyleCnt="2">
        <dgm:presLayoutVars>
          <dgm:bulletEnabled val="1"/>
        </dgm:presLayoutVars>
      </dgm:prSet>
      <dgm:spPr/>
    </dgm:pt>
  </dgm:ptLst>
  <dgm:cxnLst>
    <dgm:cxn modelId="{F9F73C1B-BD2D-435D-83BC-E053614F0812}" type="presOf" srcId="{58FA8157-E61C-41D1-8708-14B218EC0B36}" destId="{FD1E97D3-901A-C241-BC68-6F8F8DDF504B}" srcOrd="0" destOrd="2" presId="urn:microsoft.com/office/officeart/2005/8/layout/hList6"/>
    <dgm:cxn modelId="{7533DA22-4394-F240-B174-CEBDF0A1990F}" type="presOf" srcId="{C30B90F2-6355-4542-987C-B57CEDC9D6AD}" destId="{FD1E97D3-901A-C241-BC68-6F8F8DDF504B}" srcOrd="0" destOrd="0" presId="urn:microsoft.com/office/officeart/2005/8/layout/hList6"/>
    <dgm:cxn modelId="{C15E0E23-7862-4248-A366-45331C321D0A}" srcId="{8AA7A526-05ED-9040-B20D-01B8A690AFC5}" destId="{8C5DD551-EF82-4DB8-BD3A-713AC9AAEA0F}" srcOrd="1" destOrd="0" parTransId="{B9C39C0C-13B4-4E3F-AC81-F8D1E76B436E}" sibTransId="{66A757F1-D8B4-4D9D-B59D-AD2F84FD05C6}"/>
    <dgm:cxn modelId="{99729948-A485-482B-8EE4-AFC00C938F1A}" type="presOf" srcId="{8C5DD551-EF82-4DB8-BD3A-713AC9AAEA0F}" destId="{C5D9F5EC-EC9A-6944-92F4-3D5D081AB2A9}" srcOrd="0" destOrd="2" presId="urn:microsoft.com/office/officeart/2005/8/layout/hList6"/>
    <dgm:cxn modelId="{1160856A-4DFB-4CDC-9FC6-F775BBCB162E}" srcId="{C30B90F2-6355-4542-987C-B57CEDC9D6AD}" destId="{58FA8157-E61C-41D1-8708-14B218EC0B36}" srcOrd="1" destOrd="0" parTransId="{32B388D1-38B4-4253-B35E-7861309FC940}" sibTransId="{C5B91CFC-E23B-47D1-B190-F81E0169BF98}"/>
    <dgm:cxn modelId="{3D6F9A53-A4F8-C346-8831-90813EEEEE29}" type="presOf" srcId="{39978A81-9DFC-4544-B14D-DB3BB61403C8}" destId="{FD1E97D3-901A-C241-BC68-6F8F8DDF504B}" srcOrd="0" destOrd="4" presId="urn:microsoft.com/office/officeart/2005/8/layout/hList6"/>
    <dgm:cxn modelId="{3418C97A-E4D9-1347-A922-EF6191723081}" srcId="{C30B90F2-6355-4542-987C-B57CEDC9D6AD}" destId="{CEC03DE7-CE0D-8D43-88EE-2DE7E7AB4B4E}" srcOrd="2" destOrd="0" parTransId="{C05313D1-752F-7F4A-B686-3B96D9761372}" sibTransId="{22CB5C68-9A69-FC43-A0B0-5D64F5D7F441}"/>
    <dgm:cxn modelId="{D628F77D-F781-E141-AB55-5BA91734506D}" srcId="{42F59287-E645-EE48-BE22-50D11BA01C32}" destId="{8AA7A526-05ED-9040-B20D-01B8A690AFC5}" srcOrd="0" destOrd="0" parTransId="{A451F239-4797-E348-B1B4-DEE9909FCAE7}" sibTransId="{1AB58C1E-4261-1F41-9A63-726F5A0F0412}"/>
    <dgm:cxn modelId="{64237087-D4A2-844A-B6B6-6882E2C9D86C}" srcId="{C30B90F2-6355-4542-987C-B57CEDC9D6AD}" destId="{B59201BA-9669-BC4E-B168-F4694FE02DE2}" srcOrd="0" destOrd="0" parTransId="{FDD1B51D-E5FD-4847-B3B5-C33871E33445}" sibTransId="{3FE362C7-0AFE-414F-9262-665DD700DD81}"/>
    <dgm:cxn modelId="{2BF1318D-1F8E-DB46-AE94-9F5A359BE0FB}" srcId="{8AA7A526-05ED-9040-B20D-01B8A690AFC5}" destId="{ABABCA2E-A5EC-7540-A42C-47011FCC5EE8}" srcOrd="3" destOrd="0" parTransId="{313FE4EF-8C45-A94E-8A04-6FE90206993F}" sibTransId="{79A67110-5ED0-A44A-8957-DDE4D5E2138A}"/>
    <dgm:cxn modelId="{03181494-C789-304D-9FA9-B4E6D865E08B}" type="presOf" srcId="{E9CFE3C9-7E79-FE4D-81E4-F473ECE27552}" destId="{C5D9F5EC-EC9A-6944-92F4-3D5D081AB2A9}" srcOrd="0" destOrd="1" presId="urn:microsoft.com/office/officeart/2005/8/layout/hList6"/>
    <dgm:cxn modelId="{6D8BF295-C7DF-9C4A-857B-FAD75E73FC55}" type="presOf" srcId="{ABABCA2E-A5EC-7540-A42C-47011FCC5EE8}" destId="{C5D9F5EC-EC9A-6944-92F4-3D5D081AB2A9}" srcOrd="0" destOrd="4" presId="urn:microsoft.com/office/officeart/2005/8/layout/hList6"/>
    <dgm:cxn modelId="{EE372997-75A6-FD44-94AC-71B6E4D1F637}" srcId="{C30B90F2-6355-4542-987C-B57CEDC9D6AD}" destId="{39978A81-9DFC-4544-B14D-DB3BB61403C8}" srcOrd="3" destOrd="0" parTransId="{EEFBAF04-227E-F744-84FE-9D9548B4F3C8}" sibTransId="{31AD86AE-7EB1-3A48-B25B-8926BB4C8015}"/>
    <dgm:cxn modelId="{63005B9B-A500-5D4B-932A-F5BF0E725D2A}" type="presOf" srcId="{CEC03DE7-CE0D-8D43-88EE-2DE7E7AB4B4E}" destId="{FD1E97D3-901A-C241-BC68-6F8F8DDF504B}" srcOrd="0" destOrd="3" presId="urn:microsoft.com/office/officeart/2005/8/layout/hList6"/>
    <dgm:cxn modelId="{23BA14A8-B123-004A-894A-AFFC5D71520A}" srcId="{8AA7A526-05ED-9040-B20D-01B8A690AFC5}" destId="{F4B3951A-D897-EC49-9F23-B14FB97DD42B}" srcOrd="2" destOrd="0" parTransId="{D46DD35B-C26B-E142-9BD7-C5023F55F39B}" sibTransId="{E793B140-662F-9D49-AD36-6BA1D6EAE23C}"/>
    <dgm:cxn modelId="{E9B8A4B5-FB1F-FC46-BEB4-D205493F6552}" type="presOf" srcId="{8AA7A526-05ED-9040-B20D-01B8A690AFC5}" destId="{C5D9F5EC-EC9A-6944-92F4-3D5D081AB2A9}" srcOrd="0" destOrd="0" presId="urn:microsoft.com/office/officeart/2005/8/layout/hList6"/>
    <dgm:cxn modelId="{4E45A9C6-CE48-7B49-82C2-73B8F8C73E0C}" srcId="{42F59287-E645-EE48-BE22-50D11BA01C32}" destId="{C30B90F2-6355-4542-987C-B57CEDC9D6AD}" srcOrd="1" destOrd="0" parTransId="{DD74C6F4-5EB5-534A-A893-9E38711D3C7B}" sibTransId="{3F8D1D45-8BCA-FE48-A415-BF552EDEA600}"/>
    <dgm:cxn modelId="{6AEED1C6-DAA1-9040-A6B1-18DE6ABD58D3}" type="presOf" srcId="{F4B3951A-D897-EC49-9F23-B14FB97DD42B}" destId="{C5D9F5EC-EC9A-6944-92F4-3D5D081AB2A9}" srcOrd="0" destOrd="3" presId="urn:microsoft.com/office/officeart/2005/8/layout/hList6"/>
    <dgm:cxn modelId="{C277DCC7-7DE3-674D-9010-A3447EC878A0}" type="presOf" srcId="{B59201BA-9669-BC4E-B168-F4694FE02DE2}" destId="{FD1E97D3-901A-C241-BC68-6F8F8DDF504B}" srcOrd="0" destOrd="1" presId="urn:microsoft.com/office/officeart/2005/8/layout/hList6"/>
    <dgm:cxn modelId="{4E511CE9-FD02-2E43-83B0-466855D74763}" srcId="{8AA7A526-05ED-9040-B20D-01B8A690AFC5}" destId="{E9CFE3C9-7E79-FE4D-81E4-F473ECE27552}" srcOrd="0" destOrd="0" parTransId="{C430F57A-9FCA-AF48-AEC2-958251BA2C61}" sibTransId="{D2D2B6FE-C9B3-544D-996A-D2A0B467923F}"/>
    <dgm:cxn modelId="{0F4BC5F2-F5C1-CF40-9A4D-C3FB480C6025}" type="presOf" srcId="{42F59287-E645-EE48-BE22-50D11BA01C32}" destId="{DAD0A455-ED94-B04C-9A23-196A119A97FC}" srcOrd="0" destOrd="0" presId="urn:microsoft.com/office/officeart/2005/8/layout/hList6"/>
    <dgm:cxn modelId="{BEB547A3-562B-7543-B8C9-4EA3CC33B0FA}" type="presParOf" srcId="{DAD0A455-ED94-B04C-9A23-196A119A97FC}" destId="{C5D9F5EC-EC9A-6944-92F4-3D5D081AB2A9}" srcOrd="0" destOrd="0" presId="urn:microsoft.com/office/officeart/2005/8/layout/hList6"/>
    <dgm:cxn modelId="{276E2BF1-B4B0-2D45-B8D9-9B304B4ADDA7}" type="presParOf" srcId="{DAD0A455-ED94-B04C-9A23-196A119A97FC}" destId="{3DD14840-0E29-A347-9610-1B42296811AC}" srcOrd="1" destOrd="0" presId="urn:microsoft.com/office/officeart/2005/8/layout/hList6"/>
    <dgm:cxn modelId="{4ACC067C-561C-764A-8519-E5FEBEB32E7F}" type="presParOf" srcId="{DAD0A455-ED94-B04C-9A23-196A119A97FC}" destId="{FD1E97D3-901A-C241-BC68-6F8F8DDF504B}"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4E6485-EC52-B643-8410-C50D744542C0}"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GB"/>
        </a:p>
      </dgm:t>
    </dgm:pt>
    <dgm:pt modelId="{F4EDB819-32E0-9D4F-B05D-629615FF25B8}">
      <dgm:prSet phldrT="[Text]" custT="1"/>
      <dgm:spPr>
        <a:solidFill>
          <a:schemeClr val="accent4">
            <a:lumMod val="40000"/>
            <a:lumOff val="60000"/>
          </a:schemeClr>
        </a:solidFill>
      </dgm:spPr>
      <dgm:t>
        <a:bodyPr/>
        <a:lstStyle/>
        <a:p>
          <a:pPr>
            <a:buNone/>
          </a:pPr>
          <a:r>
            <a:rPr lang="en-GB" sz="2800" b="0" err="1">
              <a:solidFill>
                <a:schemeClr val="tx1">
                  <a:lumMod val="95000"/>
                  <a:lumOff val="5000"/>
                </a:schemeClr>
              </a:solidFill>
              <a:latin typeface="+mj-lt"/>
              <a:cs typeface="Calibri" panose="020F0502020204030204" pitchFamily="34" charset="0"/>
            </a:rPr>
            <a:t>Eiginleikatengsl</a:t>
          </a:r>
          <a:r>
            <a:rPr lang="en-GB" sz="2800" b="0">
              <a:solidFill>
                <a:schemeClr val="tx1">
                  <a:lumMod val="95000"/>
                  <a:lumOff val="5000"/>
                </a:schemeClr>
              </a:solidFill>
              <a:latin typeface="+mj-lt"/>
              <a:cs typeface="Calibri" panose="020F0502020204030204" pitchFamily="34" charset="0"/>
            </a:rPr>
            <a:t>​</a:t>
          </a:r>
        </a:p>
        <a:p>
          <a:pPr>
            <a:buNone/>
          </a:pPr>
          <a:r>
            <a:rPr lang="en-US" sz="1600" b="0" err="1">
              <a:solidFill>
                <a:schemeClr val="tx1">
                  <a:lumMod val="95000"/>
                  <a:lumOff val="5000"/>
                </a:schemeClr>
              </a:solidFill>
            </a:rPr>
            <a:t>Að</a:t>
          </a:r>
          <a:r>
            <a:rPr lang="en-US" sz="1600" b="0">
              <a:solidFill>
                <a:schemeClr val="tx1">
                  <a:lumMod val="95000"/>
                  <a:lumOff val="5000"/>
                </a:schemeClr>
              </a:solidFill>
            </a:rPr>
            <a:t> </a:t>
          </a:r>
          <a:r>
            <a:rPr lang="en-US" sz="1600" b="0" err="1">
              <a:solidFill>
                <a:schemeClr val="tx1">
                  <a:lumMod val="95000"/>
                  <a:lumOff val="5000"/>
                </a:schemeClr>
              </a:solidFill>
            </a:rPr>
            <a:t>skapa</a:t>
          </a:r>
          <a:r>
            <a:rPr lang="en-US" sz="1600" b="0">
              <a:solidFill>
                <a:schemeClr val="tx1">
                  <a:lumMod val="95000"/>
                  <a:lumOff val="5000"/>
                </a:schemeClr>
              </a:solidFill>
            </a:rPr>
            <a:t> og </a:t>
          </a:r>
          <a:r>
            <a:rPr lang="en-US" sz="1600" b="0" err="1">
              <a:solidFill>
                <a:schemeClr val="tx1">
                  <a:lumMod val="95000"/>
                  <a:lumOff val="5000"/>
                </a:schemeClr>
              </a:solidFill>
            </a:rPr>
            <a:t>slíta</a:t>
          </a:r>
          <a:r>
            <a:rPr lang="en-US" sz="1600" b="0">
              <a:solidFill>
                <a:schemeClr val="tx1">
                  <a:lumMod val="95000"/>
                  <a:lumOff val="5000"/>
                </a:schemeClr>
              </a:solidFill>
            </a:rPr>
            <a:t> </a:t>
          </a:r>
          <a:r>
            <a:rPr lang="en-US" sz="1600" b="0" err="1">
              <a:solidFill>
                <a:schemeClr val="tx1">
                  <a:lumMod val="95000"/>
                  <a:lumOff val="5000"/>
                </a:schemeClr>
              </a:solidFill>
            </a:rPr>
            <a:t>tengsl</a:t>
          </a:r>
          <a:r>
            <a:rPr lang="en-US" sz="1600" b="0">
              <a:solidFill>
                <a:schemeClr val="tx1">
                  <a:lumMod val="95000"/>
                  <a:lumOff val="5000"/>
                </a:schemeClr>
              </a:solidFill>
            </a:rPr>
            <a:t> milli </a:t>
          </a:r>
          <a:r>
            <a:rPr lang="en-US" sz="1600" b="0" err="1">
              <a:solidFill>
                <a:schemeClr val="tx1">
                  <a:lumMod val="95000"/>
                  <a:lumOff val="5000"/>
                </a:schemeClr>
              </a:solidFill>
            </a:rPr>
            <a:t>mismunandi</a:t>
          </a:r>
          <a:r>
            <a:rPr lang="en-US" sz="1600" b="0">
              <a:solidFill>
                <a:schemeClr val="tx1">
                  <a:lumMod val="95000"/>
                  <a:lumOff val="5000"/>
                </a:schemeClr>
              </a:solidFill>
            </a:rPr>
            <a:t> </a:t>
          </a:r>
          <a:r>
            <a:rPr lang="en-US" sz="1600" b="0" err="1">
              <a:solidFill>
                <a:schemeClr val="tx1">
                  <a:lumMod val="95000"/>
                  <a:lumOff val="5000"/>
                </a:schemeClr>
              </a:solidFill>
            </a:rPr>
            <a:t>útgáfa</a:t>
          </a:r>
          <a:r>
            <a:rPr lang="en-US" sz="1600" b="0">
              <a:solidFill>
                <a:schemeClr val="tx1">
                  <a:lumMod val="95000"/>
                  <a:lumOff val="5000"/>
                </a:schemeClr>
              </a:solidFill>
            </a:rPr>
            <a:t> </a:t>
          </a:r>
          <a:r>
            <a:rPr lang="en-US" sz="1600" b="0" err="1">
              <a:solidFill>
                <a:schemeClr val="tx1">
                  <a:lumMod val="95000"/>
                  <a:lumOff val="5000"/>
                </a:schemeClr>
              </a:solidFill>
            </a:rPr>
            <a:t>vöru</a:t>
          </a:r>
          <a:r>
            <a:rPr lang="en-US" sz="1600" b="0">
              <a:solidFill>
                <a:schemeClr val="tx1">
                  <a:lumMod val="95000"/>
                  <a:lumOff val="5000"/>
                </a:schemeClr>
              </a:solidFill>
            </a:rPr>
            <a:t>. </a:t>
          </a:r>
          <a:r>
            <a:rPr lang="en-US" sz="1600" b="0" err="1">
              <a:solidFill>
                <a:schemeClr val="tx1">
                  <a:lumMod val="95000"/>
                  <a:lumOff val="5000"/>
                </a:schemeClr>
              </a:solidFill>
            </a:rPr>
            <a:t>Þar</a:t>
          </a:r>
          <a:r>
            <a:rPr lang="en-US" sz="1600" b="0">
              <a:solidFill>
                <a:schemeClr val="tx1">
                  <a:lumMod val="95000"/>
                  <a:lumOff val="5000"/>
                </a:schemeClr>
              </a:solidFill>
            </a:rPr>
            <a:t> </a:t>
          </a:r>
          <a:r>
            <a:rPr lang="en-US" sz="1600" b="0" err="1">
              <a:solidFill>
                <a:schemeClr val="tx1">
                  <a:lumMod val="95000"/>
                  <a:lumOff val="5000"/>
                </a:schemeClr>
              </a:solidFill>
            </a:rPr>
            <a:t>sem</a:t>
          </a:r>
          <a:r>
            <a:rPr lang="en-US" sz="1600" b="0">
              <a:solidFill>
                <a:schemeClr val="tx1">
                  <a:lumMod val="95000"/>
                  <a:lumOff val="5000"/>
                </a:schemeClr>
              </a:solidFill>
            </a:rPr>
            <a:t> </a:t>
          </a:r>
          <a:r>
            <a:rPr lang="en-US" sz="1600" b="0" err="1">
              <a:solidFill>
                <a:schemeClr val="tx1">
                  <a:lumMod val="95000"/>
                  <a:lumOff val="5000"/>
                </a:schemeClr>
              </a:solidFill>
            </a:rPr>
            <a:t>einn</a:t>
          </a:r>
          <a:r>
            <a:rPr lang="en-US" sz="1600" b="0">
              <a:solidFill>
                <a:schemeClr val="tx1">
                  <a:lumMod val="95000"/>
                  <a:lumOff val="5000"/>
                </a:schemeClr>
              </a:solidFill>
            </a:rPr>
            <a:t> </a:t>
          </a:r>
          <a:r>
            <a:rPr lang="en-US" sz="1600" b="0" err="1">
              <a:solidFill>
                <a:schemeClr val="tx1">
                  <a:lumMod val="95000"/>
                  <a:lumOff val="5000"/>
                </a:schemeClr>
              </a:solidFill>
            </a:rPr>
            <a:t>eiginleiki</a:t>
          </a:r>
          <a:r>
            <a:rPr lang="en-US" sz="1600" b="0">
              <a:solidFill>
                <a:schemeClr val="tx1">
                  <a:lumMod val="95000"/>
                  <a:lumOff val="5000"/>
                </a:schemeClr>
              </a:solidFill>
            </a:rPr>
            <a:t> </a:t>
          </a:r>
          <a:r>
            <a:rPr lang="en-US" sz="1600" b="0" err="1">
              <a:solidFill>
                <a:schemeClr val="tx1">
                  <a:lumMod val="95000"/>
                  <a:lumOff val="5000"/>
                </a:schemeClr>
              </a:solidFill>
            </a:rPr>
            <a:t>breytist</a:t>
          </a:r>
          <a:r>
            <a:rPr lang="en-US" sz="1600" b="0">
              <a:solidFill>
                <a:schemeClr val="tx1">
                  <a:lumMod val="95000"/>
                  <a:lumOff val="5000"/>
                </a:schemeClr>
              </a:solidFill>
            </a:rPr>
            <a:t>, </a:t>
          </a:r>
          <a:r>
            <a:rPr lang="en-US" sz="1600" b="0" err="1">
              <a:solidFill>
                <a:schemeClr val="tx1">
                  <a:lumMod val="95000"/>
                  <a:lumOff val="5000"/>
                </a:schemeClr>
              </a:solidFill>
            </a:rPr>
            <a:t>hefur</a:t>
          </a:r>
          <a:r>
            <a:rPr lang="en-US" sz="1600" b="0">
              <a:solidFill>
                <a:schemeClr val="tx1">
                  <a:lumMod val="95000"/>
                  <a:lumOff val="5000"/>
                </a:schemeClr>
              </a:solidFill>
            </a:rPr>
            <a:t> </a:t>
          </a:r>
          <a:r>
            <a:rPr lang="en-US" sz="1600" b="0" err="1">
              <a:solidFill>
                <a:schemeClr val="tx1">
                  <a:lumMod val="95000"/>
                  <a:lumOff val="5000"/>
                </a:schemeClr>
              </a:solidFill>
            </a:rPr>
            <a:t>það</a:t>
          </a:r>
          <a:r>
            <a:rPr lang="en-US" sz="1600" b="0">
              <a:solidFill>
                <a:schemeClr val="tx1">
                  <a:lumMod val="95000"/>
                  <a:lumOff val="5000"/>
                </a:schemeClr>
              </a:solidFill>
            </a:rPr>
            <a:t> </a:t>
          </a:r>
          <a:r>
            <a:rPr lang="en-US" sz="1600" b="0" err="1">
              <a:solidFill>
                <a:schemeClr val="tx1">
                  <a:lumMod val="95000"/>
                  <a:lumOff val="5000"/>
                </a:schemeClr>
              </a:solidFill>
            </a:rPr>
            <a:t>áhrif</a:t>
          </a:r>
          <a:r>
            <a:rPr lang="en-US" sz="1600" b="0">
              <a:solidFill>
                <a:schemeClr val="tx1">
                  <a:lumMod val="95000"/>
                  <a:lumOff val="5000"/>
                </a:schemeClr>
              </a:solidFill>
            </a:rPr>
            <a:t> á </a:t>
          </a:r>
          <a:r>
            <a:rPr lang="en-US" sz="1600" b="0" err="1">
              <a:solidFill>
                <a:schemeClr val="tx1">
                  <a:lumMod val="95000"/>
                  <a:lumOff val="5000"/>
                </a:schemeClr>
              </a:solidFill>
            </a:rPr>
            <a:t>annan</a:t>
          </a:r>
          <a:r>
            <a:rPr lang="en-US" sz="1600" b="0">
              <a:solidFill>
                <a:schemeClr val="tx1">
                  <a:lumMod val="95000"/>
                  <a:lumOff val="5000"/>
                </a:schemeClr>
              </a:solidFill>
            </a:rPr>
            <a:t> </a:t>
          </a:r>
          <a:r>
            <a:rPr lang="en-US" sz="1600" b="0" err="1">
              <a:solidFill>
                <a:schemeClr val="tx1">
                  <a:lumMod val="95000"/>
                  <a:lumOff val="5000"/>
                </a:schemeClr>
              </a:solidFill>
            </a:rPr>
            <a:t>sem</a:t>
          </a:r>
          <a:r>
            <a:rPr lang="en-US" sz="1600" b="0">
              <a:solidFill>
                <a:schemeClr val="tx1">
                  <a:lumMod val="95000"/>
                  <a:lumOff val="5000"/>
                </a:schemeClr>
              </a:solidFill>
            </a:rPr>
            <a:t> </a:t>
          </a:r>
          <a:r>
            <a:rPr lang="en-US" sz="1600" b="0" err="1">
              <a:solidFill>
                <a:schemeClr val="tx1">
                  <a:lumMod val="95000"/>
                  <a:lumOff val="5000"/>
                </a:schemeClr>
              </a:solidFill>
            </a:rPr>
            <a:t>breytist</a:t>
          </a:r>
          <a:r>
            <a:rPr lang="en-US" sz="1600" b="0">
              <a:solidFill>
                <a:schemeClr val="tx1">
                  <a:lumMod val="95000"/>
                  <a:lumOff val="5000"/>
                </a:schemeClr>
              </a:solidFill>
            </a:rPr>
            <a:t> </a:t>
          </a:r>
          <a:r>
            <a:rPr lang="en-US" sz="1600" b="0" err="1">
              <a:solidFill>
                <a:schemeClr val="tx1">
                  <a:lumMod val="95000"/>
                  <a:lumOff val="5000"/>
                </a:schemeClr>
              </a:solidFill>
            </a:rPr>
            <a:t>líka</a:t>
          </a:r>
          <a:r>
            <a:rPr lang="en-US" sz="1600" b="0">
              <a:solidFill>
                <a:schemeClr val="tx1">
                  <a:lumMod val="95000"/>
                  <a:lumOff val="5000"/>
                </a:schemeClr>
              </a:solidFill>
            </a:rPr>
            <a:t>. </a:t>
          </a:r>
        </a:p>
        <a:p>
          <a:pPr>
            <a:buNone/>
          </a:pPr>
          <a:endParaRPr lang="en-GB" sz="2300" b="0">
            <a:solidFill>
              <a:schemeClr val="tx1">
                <a:lumMod val="95000"/>
                <a:lumOff val="5000"/>
              </a:schemeClr>
            </a:solidFill>
          </a:endParaRPr>
        </a:p>
      </dgm:t>
    </dgm:pt>
    <dgm:pt modelId="{0D358C40-E5B0-7C4F-931E-22DF1F41A897}" type="parTrans" cxnId="{C57C2074-3581-E745-B3BF-2B32F7F57F58}">
      <dgm:prSet/>
      <dgm:spPr/>
      <dgm:t>
        <a:bodyPr/>
        <a:lstStyle/>
        <a:p>
          <a:endParaRPr lang="en-GB"/>
        </a:p>
      </dgm:t>
    </dgm:pt>
    <dgm:pt modelId="{AA23B534-E20D-7D40-890D-640D3052F0B8}" type="sibTrans" cxnId="{C57C2074-3581-E745-B3BF-2B32F7F57F58}">
      <dgm:prSet/>
      <dgm:spPr/>
      <dgm:t>
        <a:bodyPr/>
        <a:lstStyle/>
        <a:p>
          <a:endParaRPr lang="en-GB"/>
        </a:p>
      </dgm:t>
    </dgm:pt>
    <dgm:pt modelId="{8B0B1096-57F9-E640-8B83-D482F6513091}">
      <dgm:prSet custT="1"/>
      <dgm:spPr>
        <a:solidFill>
          <a:schemeClr val="accent4">
            <a:lumMod val="40000"/>
            <a:lumOff val="60000"/>
          </a:schemeClr>
        </a:solidFill>
      </dgm:spPr>
      <dgm:t>
        <a:bodyPr/>
        <a:lstStyle/>
        <a:p>
          <a:pPr>
            <a:buNone/>
          </a:pPr>
          <a:r>
            <a:rPr lang="en-US" sz="1600" b="0" err="1">
              <a:solidFill>
                <a:schemeClr val="tx1">
                  <a:lumMod val="95000"/>
                  <a:lumOff val="5000"/>
                </a:schemeClr>
              </a:solidFill>
            </a:rPr>
            <a:t>Dæmi</a:t>
          </a:r>
          <a:r>
            <a:rPr lang="en-US" sz="1600" b="0">
              <a:solidFill>
                <a:schemeClr val="tx1">
                  <a:lumMod val="95000"/>
                  <a:lumOff val="5000"/>
                </a:schemeClr>
              </a:solidFill>
            </a:rPr>
            <a:t>:​​</a:t>
          </a:r>
        </a:p>
      </dgm:t>
    </dgm:pt>
    <dgm:pt modelId="{06B81EFD-A669-5745-B44B-6721961ADA6E}" type="parTrans" cxnId="{1433A240-A601-7B40-9A35-FDCDA4783450}">
      <dgm:prSet/>
      <dgm:spPr/>
      <dgm:t>
        <a:bodyPr/>
        <a:lstStyle/>
        <a:p>
          <a:endParaRPr lang="en-GB"/>
        </a:p>
      </dgm:t>
    </dgm:pt>
    <dgm:pt modelId="{BD6A9B69-D119-1242-ACC4-FB175BA7F551}" type="sibTrans" cxnId="{1433A240-A601-7B40-9A35-FDCDA4783450}">
      <dgm:prSet/>
      <dgm:spPr/>
      <dgm:t>
        <a:bodyPr/>
        <a:lstStyle/>
        <a:p>
          <a:endParaRPr lang="en-GB"/>
        </a:p>
      </dgm:t>
    </dgm:pt>
    <dgm:pt modelId="{23E52453-EEF7-BD4E-A8BF-626E6ADBD3B7}">
      <dgm:prSet custT="1"/>
      <dgm:spPr>
        <a:solidFill>
          <a:schemeClr val="accent4">
            <a:lumMod val="40000"/>
            <a:lumOff val="60000"/>
          </a:schemeClr>
        </a:solidFill>
      </dgm:spPr>
      <dgm:t>
        <a:bodyPr/>
        <a:lstStyle/>
        <a:p>
          <a:pPr>
            <a:buFont typeface="Arial" panose="020B0604020202020204" pitchFamily="34" charset="0"/>
            <a:buNone/>
          </a:pPr>
          <a:r>
            <a:rPr lang="en-US" sz="1600" b="0" err="1">
              <a:solidFill>
                <a:schemeClr val="tx1">
                  <a:lumMod val="95000"/>
                  <a:lumOff val="5000"/>
                </a:schemeClr>
              </a:solidFill>
            </a:rPr>
            <a:t>Breytanleg</a:t>
          </a:r>
          <a:r>
            <a:rPr lang="en-US" sz="1600" b="0">
              <a:solidFill>
                <a:schemeClr val="tx1">
                  <a:lumMod val="95000"/>
                  <a:lumOff val="5000"/>
                </a:schemeClr>
              </a:solidFill>
            </a:rPr>
            <a:t> </a:t>
          </a:r>
          <a:r>
            <a:rPr lang="en-US" sz="1600" b="0" err="1">
              <a:solidFill>
                <a:schemeClr val="tx1">
                  <a:lumMod val="95000"/>
                  <a:lumOff val="5000"/>
                </a:schemeClr>
              </a:solidFill>
            </a:rPr>
            <a:t>sólgleraugu</a:t>
          </a:r>
          <a:r>
            <a:rPr lang="en-US" sz="1600" b="0">
              <a:solidFill>
                <a:schemeClr val="tx1">
                  <a:lumMod val="95000"/>
                  <a:lumOff val="5000"/>
                </a:schemeClr>
              </a:solidFill>
            </a:rPr>
            <a:t> </a:t>
          </a:r>
          <a:r>
            <a:rPr lang="en-US" sz="1600" b="0" err="1">
              <a:solidFill>
                <a:schemeClr val="tx1">
                  <a:lumMod val="95000"/>
                  <a:lumOff val="5000"/>
                </a:schemeClr>
              </a:solidFill>
            </a:rPr>
            <a:t>sem</a:t>
          </a:r>
          <a:r>
            <a:rPr lang="en-US" sz="1600" b="0">
              <a:solidFill>
                <a:schemeClr val="tx1">
                  <a:lumMod val="95000"/>
                  <a:lumOff val="5000"/>
                </a:schemeClr>
              </a:solidFill>
            </a:rPr>
            <a:t> </a:t>
          </a:r>
          <a:r>
            <a:rPr lang="en-US" sz="1600" b="0" err="1">
              <a:solidFill>
                <a:schemeClr val="tx1">
                  <a:lumMod val="95000"/>
                  <a:lumOff val="5000"/>
                </a:schemeClr>
              </a:solidFill>
            </a:rPr>
            <a:t>verða</a:t>
          </a:r>
          <a:r>
            <a:rPr lang="en-US" sz="1600" b="0">
              <a:solidFill>
                <a:schemeClr val="tx1">
                  <a:lumMod val="95000"/>
                  <a:lumOff val="5000"/>
                </a:schemeClr>
              </a:solidFill>
            </a:rPr>
            <a:t> </a:t>
          </a:r>
          <a:r>
            <a:rPr lang="en-US" sz="1600" b="0" err="1">
              <a:solidFill>
                <a:schemeClr val="tx1">
                  <a:lumMod val="95000"/>
                  <a:lumOff val="5000"/>
                </a:schemeClr>
              </a:solidFill>
            </a:rPr>
            <a:t>dekkri</a:t>
          </a:r>
          <a:r>
            <a:rPr lang="en-US" sz="1600" b="0">
              <a:solidFill>
                <a:schemeClr val="tx1">
                  <a:lumMod val="95000"/>
                  <a:lumOff val="5000"/>
                </a:schemeClr>
              </a:solidFill>
            </a:rPr>
            <a:t> </a:t>
          </a:r>
          <a:r>
            <a:rPr lang="en-US" sz="1600" b="0" err="1">
              <a:solidFill>
                <a:schemeClr val="tx1">
                  <a:lumMod val="95000"/>
                  <a:lumOff val="5000"/>
                </a:schemeClr>
              </a:solidFill>
            </a:rPr>
            <a:t>eftir</a:t>
          </a:r>
          <a:r>
            <a:rPr lang="en-US" sz="1600" b="0">
              <a:solidFill>
                <a:schemeClr val="tx1">
                  <a:lumMod val="95000"/>
                  <a:lumOff val="5000"/>
                </a:schemeClr>
              </a:solidFill>
            </a:rPr>
            <a:t> </a:t>
          </a:r>
          <a:r>
            <a:rPr lang="en-US" sz="1600" b="0" err="1">
              <a:solidFill>
                <a:schemeClr val="tx1">
                  <a:lumMod val="95000"/>
                  <a:lumOff val="5000"/>
                </a:schemeClr>
              </a:solidFill>
            </a:rPr>
            <a:t>því</a:t>
          </a:r>
          <a:r>
            <a:rPr lang="en-US" sz="1600" b="0">
              <a:solidFill>
                <a:schemeClr val="tx1">
                  <a:lumMod val="95000"/>
                  <a:lumOff val="5000"/>
                </a:schemeClr>
              </a:solidFill>
            </a:rPr>
            <a:t> </a:t>
          </a:r>
          <a:r>
            <a:rPr lang="en-US" sz="1600" b="0" err="1">
              <a:solidFill>
                <a:schemeClr val="tx1">
                  <a:lumMod val="95000"/>
                  <a:lumOff val="5000"/>
                </a:schemeClr>
              </a:solidFill>
            </a:rPr>
            <a:t>sem</a:t>
          </a:r>
          <a:r>
            <a:rPr lang="en-US" sz="1600" b="0">
              <a:solidFill>
                <a:schemeClr val="tx1">
                  <a:lumMod val="95000"/>
                  <a:lumOff val="5000"/>
                </a:schemeClr>
              </a:solidFill>
            </a:rPr>
            <a:t> </a:t>
          </a:r>
          <a:r>
            <a:rPr lang="en-US" sz="1600" b="0" err="1">
              <a:solidFill>
                <a:schemeClr val="tx1">
                  <a:lumMod val="95000"/>
                  <a:lumOff val="5000"/>
                </a:schemeClr>
              </a:solidFill>
            </a:rPr>
            <a:t>birtan</a:t>
          </a:r>
          <a:r>
            <a:rPr lang="en-US" sz="1600" b="0">
              <a:solidFill>
                <a:schemeClr val="tx1">
                  <a:lumMod val="95000"/>
                  <a:lumOff val="5000"/>
                </a:schemeClr>
              </a:solidFill>
            </a:rPr>
            <a:t> </a:t>
          </a:r>
          <a:r>
            <a:rPr lang="en-US" sz="1600" b="0" err="1">
              <a:solidFill>
                <a:schemeClr val="tx1">
                  <a:lumMod val="95000"/>
                  <a:lumOff val="5000"/>
                </a:schemeClr>
              </a:solidFill>
            </a:rPr>
            <a:t>verður</a:t>
          </a:r>
          <a:r>
            <a:rPr lang="en-US" sz="1600" b="0">
              <a:solidFill>
                <a:schemeClr val="tx1">
                  <a:lumMod val="95000"/>
                  <a:lumOff val="5000"/>
                </a:schemeClr>
              </a:solidFill>
            </a:rPr>
            <a:t> </a:t>
          </a:r>
          <a:r>
            <a:rPr lang="en-US" sz="1600" b="0" err="1">
              <a:solidFill>
                <a:schemeClr val="tx1">
                  <a:lumMod val="95000"/>
                  <a:lumOff val="5000"/>
                </a:schemeClr>
              </a:solidFill>
            </a:rPr>
            <a:t>meiri</a:t>
          </a:r>
          <a:r>
            <a:rPr lang="en-US" sz="1600" b="0">
              <a:solidFill>
                <a:schemeClr val="tx1">
                  <a:lumMod val="95000"/>
                  <a:lumOff val="5000"/>
                </a:schemeClr>
              </a:solidFill>
            </a:rPr>
            <a:t>. </a:t>
          </a:r>
        </a:p>
      </dgm:t>
    </dgm:pt>
    <dgm:pt modelId="{C4C348F0-FD3A-B646-AD24-177AD3F6D1CC}" type="parTrans" cxnId="{07B9562C-FF50-0943-AA71-32ABEDAAAC5B}">
      <dgm:prSet/>
      <dgm:spPr/>
      <dgm:t>
        <a:bodyPr/>
        <a:lstStyle/>
        <a:p>
          <a:endParaRPr lang="en-GB"/>
        </a:p>
      </dgm:t>
    </dgm:pt>
    <dgm:pt modelId="{D402254F-97B4-0744-BF51-7A048262A458}" type="sibTrans" cxnId="{07B9562C-FF50-0943-AA71-32ABEDAAAC5B}">
      <dgm:prSet/>
      <dgm:spPr/>
      <dgm:t>
        <a:bodyPr/>
        <a:lstStyle/>
        <a:p>
          <a:endParaRPr lang="en-GB"/>
        </a:p>
      </dgm:t>
    </dgm:pt>
    <dgm:pt modelId="{EA24FE80-A1EB-1841-A4CC-D095A4CF7364}" type="pres">
      <dgm:prSet presAssocID="{F54E6485-EC52-B643-8410-C50D744542C0}" presName="Name0" presStyleCnt="0">
        <dgm:presLayoutVars>
          <dgm:dir/>
          <dgm:resizeHandles val="exact"/>
        </dgm:presLayoutVars>
      </dgm:prSet>
      <dgm:spPr/>
    </dgm:pt>
    <dgm:pt modelId="{638F5441-0312-7641-B4B6-FFBF63E5EBC5}" type="pres">
      <dgm:prSet presAssocID="{F4EDB819-32E0-9D4F-B05D-629615FF25B8}" presName="node" presStyleLbl="node1" presStyleIdx="0" presStyleCnt="1" custScaleX="93182">
        <dgm:presLayoutVars>
          <dgm:bulletEnabled val="1"/>
        </dgm:presLayoutVars>
      </dgm:prSet>
      <dgm:spPr/>
    </dgm:pt>
  </dgm:ptLst>
  <dgm:cxnLst>
    <dgm:cxn modelId="{07B9562C-FF50-0943-AA71-32ABEDAAAC5B}" srcId="{F4EDB819-32E0-9D4F-B05D-629615FF25B8}" destId="{23E52453-EEF7-BD4E-A8BF-626E6ADBD3B7}" srcOrd="1" destOrd="0" parTransId="{C4C348F0-FD3A-B646-AD24-177AD3F6D1CC}" sibTransId="{D402254F-97B4-0744-BF51-7A048262A458}"/>
    <dgm:cxn modelId="{1433A240-A601-7B40-9A35-FDCDA4783450}" srcId="{F4EDB819-32E0-9D4F-B05D-629615FF25B8}" destId="{8B0B1096-57F9-E640-8B83-D482F6513091}" srcOrd="0" destOrd="0" parTransId="{06B81EFD-A669-5745-B44B-6721961ADA6E}" sibTransId="{BD6A9B69-D119-1242-ACC4-FB175BA7F551}"/>
    <dgm:cxn modelId="{3DCCD56F-A572-644F-B831-7540C4C9116F}" type="presOf" srcId="{8B0B1096-57F9-E640-8B83-D482F6513091}" destId="{638F5441-0312-7641-B4B6-FFBF63E5EBC5}" srcOrd="0" destOrd="1" presId="urn:microsoft.com/office/officeart/2005/8/layout/hList6"/>
    <dgm:cxn modelId="{C57C2074-3581-E745-B3BF-2B32F7F57F58}" srcId="{F54E6485-EC52-B643-8410-C50D744542C0}" destId="{F4EDB819-32E0-9D4F-B05D-629615FF25B8}" srcOrd="0" destOrd="0" parTransId="{0D358C40-E5B0-7C4F-931E-22DF1F41A897}" sibTransId="{AA23B534-E20D-7D40-890D-640D3052F0B8}"/>
    <dgm:cxn modelId="{A684D297-E7E3-A341-96D7-F08E318B0192}" type="presOf" srcId="{F54E6485-EC52-B643-8410-C50D744542C0}" destId="{EA24FE80-A1EB-1841-A4CC-D095A4CF7364}" srcOrd="0" destOrd="0" presId="urn:microsoft.com/office/officeart/2005/8/layout/hList6"/>
    <dgm:cxn modelId="{E7A9FFEB-ECF1-FF4A-B2FB-C4D5E2E37979}" type="presOf" srcId="{23E52453-EEF7-BD4E-A8BF-626E6ADBD3B7}" destId="{638F5441-0312-7641-B4B6-FFBF63E5EBC5}" srcOrd="0" destOrd="2" presId="urn:microsoft.com/office/officeart/2005/8/layout/hList6"/>
    <dgm:cxn modelId="{510A68FF-5991-3347-8734-CE97DAF0AAF3}" type="presOf" srcId="{F4EDB819-32E0-9D4F-B05D-629615FF25B8}" destId="{638F5441-0312-7641-B4B6-FFBF63E5EBC5}" srcOrd="0" destOrd="0" presId="urn:microsoft.com/office/officeart/2005/8/layout/hList6"/>
    <dgm:cxn modelId="{30E42FCB-5581-3249-97CE-2111198C64A2}" type="presParOf" srcId="{EA24FE80-A1EB-1841-A4CC-D095A4CF7364}" destId="{638F5441-0312-7641-B4B6-FFBF63E5EBC5}"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E07836-3BD7-8144-8B8E-F395267F29A6}" type="doc">
      <dgm:prSet loTypeId="urn:microsoft.com/office/officeart/2016/7/layout/RepeatingBendingProcessNew" loCatId="process" qsTypeId="urn:microsoft.com/office/officeart/2005/8/quickstyle/simple1" qsCatId="simple" csTypeId="urn:microsoft.com/office/officeart/2005/8/colors/accent1_2" csCatId="accent1" phldr="1"/>
      <dgm:spPr/>
    </dgm:pt>
    <dgm:pt modelId="{6D51821A-A38A-DD47-8BD5-03428645BF8A}">
      <dgm:prSet phldrT="[Text]" custT="1"/>
      <dgm:spPr>
        <a:solidFill>
          <a:schemeClr val="accent4">
            <a:lumMod val="20000"/>
            <a:lumOff val="80000"/>
          </a:schemeClr>
        </a:solidFill>
      </dgm:spPr>
      <dgm:t>
        <a:bodyPr/>
        <a:lstStyle/>
        <a:p>
          <a:pPr algn="l"/>
          <a:r>
            <a:rPr lang="en-US" sz="1600" b="1" i="1">
              <a:solidFill>
                <a:schemeClr val="tx1"/>
              </a:solidFill>
            </a:rPr>
            <a:t>Stig 1: </a:t>
          </a:r>
          <a:r>
            <a:rPr lang="en-US" sz="1600" b="1" i="1" err="1">
              <a:solidFill>
                <a:schemeClr val="tx1"/>
              </a:solidFill>
            </a:rPr>
            <a:t>Hluttekning</a:t>
          </a:r>
          <a:endParaRPr lang="en-US" sz="1600" b="1" i="1">
            <a:solidFill>
              <a:schemeClr val="tx1"/>
            </a:solidFill>
          </a:endParaRPr>
        </a:p>
        <a:p>
          <a:pPr algn="l"/>
          <a:r>
            <a:rPr lang="en-US" sz="1400" b="1" i="1" err="1">
              <a:solidFill>
                <a:schemeClr val="tx1"/>
              </a:solidFill>
            </a:rPr>
            <a:t>Kannaðu</a:t>
          </a:r>
          <a:r>
            <a:rPr lang="en-US" sz="1400" b="1" i="1">
              <a:solidFill>
                <a:schemeClr val="tx1"/>
              </a:solidFill>
            </a:rPr>
            <a:t> </a:t>
          </a:r>
          <a:r>
            <a:rPr lang="en-US" sz="1400" b="1" i="1" err="1">
              <a:solidFill>
                <a:schemeClr val="tx1"/>
              </a:solidFill>
            </a:rPr>
            <a:t>þarfir</a:t>
          </a:r>
          <a:r>
            <a:rPr lang="en-US" sz="1400" b="1" i="1">
              <a:solidFill>
                <a:schemeClr val="tx1"/>
              </a:solidFill>
            </a:rPr>
            <a:t> notanda </a:t>
          </a:r>
          <a:r>
            <a:rPr lang="en-US" sz="1400" b="1" i="1" err="1">
              <a:solidFill>
                <a:schemeClr val="tx1"/>
              </a:solidFill>
            </a:rPr>
            <a:t>þinna</a:t>
          </a:r>
          <a:r>
            <a:rPr lang="en-US" sz="1400" b="1" i="1">
              <a:solidFill>
                <a:schemeClr val="tx1"/>
              </a:solidFill>
            </a:rPr>
            <a:t> </a:t>
          </a:r>
          <a:r>
            <a:rPr lang="en-US" sz="1400">
              <a:solidFill>
                <a:schemeClr val="tx1"/>
              </a:solidFill>
            </a:rPr>
            <a:t>​</a:t>
          </a:r>
        </a:p>
        <a:p>
          <a:pPr algn="l" rtl="0"/>
          <a:r>
            <a:rPr lang="en-US" sz="1400" err="1">
              <a:solidFill>
                <a:schemeClr val="tx1"/>
              </a:solidFill>
            </a:rPr>
            <a:t>Notaðu</a:t>
          </a:r>
          <a:r>
            <a:rPr lang="en-US" sz="1400">
              <a:solidFill>
                <a:schemeClr val="tx1"/>
              </a:solidFill>
            </a:rPr>
            <a:t> </a:t>
          </a:r>
          <a:r>
            <a:rPr lang="en-US" sz="1400" err="1">
              <a:solidFill>
                <a:schemeClr val="tx1"/>
              </a:solidFill>
            </a:rPr>
            <a:t>hluttekningu</a:t>
          </a:r>
          <a:r>
            <a:rPr lang="en-US" sz="1400">
              <a:solidFill>
                <a:schemeClr val="tx1"/>
              </a:solidFill>
            </a:rPr>
            <a:t> </a:t>
          </a:r>
          <a:r>
            <a:rPr lang="en-US" sz="1400" err="1">
              <a:solidFill>
                <a:schemeClr val="tx1"/>
              </a:solidFill>
            </a:rPr>
            <a:t>til</a:t>
          </a:r>
          <a:r>
            <a:rPr lang="en-US" sz="1400">
              <a:solidFill>
                <a:schemeClr val="tx1"/>
              </a:solidFill>
            </a:rPr>
            <a:t> </a:t>
          </a:r>
          <a:r>
            <a:rPr lang="en-US" sz="1400" err="1">
              <a:solidFill>
                <a:schemeClr val="tx1"/>
              </a:solidFill>
            </a:rPr>
            <a:t>að</a:t>
          </a:r>
          <a:r>
            <a:rPr lang="en-US" sz="1400">
              <a:solidFill>
                <a:schemeClr val="tx1"/>
              </a:solidFill>
            </a:rPr>
            <a:t> </a:t>
          </a:r>
          <a:r>
            <a:rPr lang="en-US" sz="1400" err="1">
              <a:solidFill>
                <a:schemeClr val="tx1"/>
              </a:solidFill>
            </a:rPr>
            <a:t>skilja</a:t>
          </a:r>
          <a:r>
            <a:rPr lang="en-US" sz="1400">
              <a:solidFill>
                <a:schemeClr val="tx1"/>
              </a:solidFill>
            </a:rPr>
            <a:t> </a:t>
          </a:r>
          <a:r>
            <a:rPr lang="en-US" sz="1400" err="1">
              <a:solidFill>
                <a:schemeClr val="tx1"/>
              </a:solidFill>
            </a:rPr>
            <a:t>þarfir</a:t>
          </a:r>
          <a:r>
            <a:rPr lang="en-US" sz="1400">
              <a:solidFill>
                <a:schemeClr val="tx1"/>
              </a:solidFill>
            </a:rPr>
            <a:t> notanda</a:t>
          </a:r>
          <a:r>
            <a:rPr lang="en-US" sz="1400">
              <a:solidFill>
                <a:schemeClr val="tx1"/>
              </a:solidFill>
              <a:latin typeface="Calibri Light" panose="020F0302020204030204"/>
            </a:rPr>
            <a:t> </a:t>
          </a:r>
        </a:p>
        <a:p>
          <a:pPr algn="l" rtl="0"/>
          <a:r>
            <a:rPr lang="en-US" sz="1400" err="1">
              <a:solidFill>
                <a:schemeClr val="tx1"/>
              </a:solidFill>
            </a:rPr>
            <a:t>Öðlastu</a:t>
          </a:r>
          <a:r>
            <a:rPr lang="en-US" sz="1400">
              <a:solidFill>
                <a:schemeClr val="tx1"/>
              </a:solidFill>
            </a:rPr>
            <a:t> </a:t>
          </a:r>
          <a:r>
            <a:rPr lang="en-US" sz="1400" err="1">
              <a:solidFill>
                <a:schemeClr val="tx1"/>
              </a:solidFill>
            </a:rPr>
            <a:t>raunverulega</a:t>
          </a:r>
          <a:r>
            <a:rPr lang="en-US" sz="1400">
              <a:solidFill>
                <a:schemeClr val="tx1"/>
              </a:solidFill>
            </a:rPr>
            <a:t> </a:t>
          </a:r>
          <a:r>
            <a:rPr lang="en-US" sz="1400" err="1">
              <a:solidFill>
                <a:schemeClr val="tx1"/>
              </a:solidFill>
            </a:rPr>
            <a:t>innsýn</a:t>
          </a:r>
          <a:r>
            <a:rPr lang="en-US" sz="1400">
              <a:solidFill>
                <a:schemeClr val="tx1"/>
              </a:solidFill>
              <a:latin typeface="Calibri Light" panose="020F0302020204030204"/>
            </a:rPr>
            <a:t> </a:t>
          </a:r>
          <a:endParaRPr lang="en-US" sz="1400">
            <a:solidFill>
              <a:schemeClr val="tx1"/>
            </a:solidFill>
          </a:endParaRPr>
        </a:p>
        <a:p>
          <a:pPr algn="l" rtl="0"/>
          <a:r>
            <a:rPr lang="en-US" sz="1400" err="1">
              <a:solidFill>
                <a:schemeClr val="tx1"/>
              </a:solidFill>
            </a:rPr>
            <a:t>Gleymdu</a:t>
          </a:r>
          <a:r>
            <a:rPr lang="en-US" sz="1400">
              <a:solidFill>
                <a:schemeClr val="tx1"/>
              </a:solidFill>
            </a:rPr>
            <a:t> </a:t>
          </a:r>
          <a:r>
            <a:rPr lang="en-US" sz="1400" b="1" err="1">
              <a:solidFill>
                <a:schemeClr val="tx1"/>
              </a:solidFill>
              <a:latin typeface="Calibri Light" panose="020F0302020204030204"/>
            </a:rPr>
            <a:t>þínum</a:t>
          </a:r>
          <a:r>
            <a:rPr lang="en-US" sz="1400">
              <a:solidFill>
                <a:schemeClr val="tx1"/>
              </a:solidFill>
              <a:latin typeface="Calibri Light" panose="020F0302020204030204"/>
            </a:rPr>
            <a:t> </a:t>
          </a:r>
          <a:r>
            <a:rPr lang="en-US" sz="1400" err="1">
              <a:solidFill>
                <a:schemeClr val="tx1"/>
              </a:solidFill>
            </a:rPr>
            <a:t>eigin</a:t>
          </a:r>
          <a:r>
            <a:rPr lang="en-US" sz="1400">
              <a:solidFill>
                <a:schemeClr val="tx1"/>
              </a:solidFill>
            </a:rPr>
            <a:t> </a:t>
          </a:r>
          <a:r>
            <a:rPr lang="en-US" sz="1400" err="1">
              <a:solidFill>
                <a:schemeClr val="tx1"/>
              </a:solidFill>
            </a:rPr>
            <a:t>ályktunum</a:t>
          </a:r>
          <a:r>
            <a:rPr lang="en-US" sz="1400">
              <a:solidFill>
                <a:schemeClr val="tx1"/>
              </a:solidFill>
              <a:latin typeface="Calibri Light" panose="020F0302020204030204"/>
            </a:rPr>
            <a:t> </a:t>
          </a:r>
          <a:endParaRPr lang="en-US" sz="1400">
            <a:solidFill>
              <a:schemeClr val="tx1"/>
            </a:solidFill>
          </a:endParaRPr>
        </a:p>
      </dgm:t>
    </dgm:pt>
    <dgm:pt modelId="{57593A41-0D65-5F42-B62A-F75CA4CFEB8D}" type="parTrans" cxnId="{7F38CC0A-5226-B448-87EE-15AA067B7797}">
      <dgm:prSet/>
      <dgm:spPr/>
      <dgm:t>
        <a:bodyPr/>
        <a:lstStyle/>
        <a:p>
          <a:endParaRPr lang="en-GB"/>
        </a:p>
      </dgm:t>
    </dgm:pt>
    <dgm:pt modelId="{4B4FCB48-7E21-D940-A746-DBCE1BBF1F38}" type="sibTrans" cxnId="{7F38CC0A-5226-B448-87EE-15AA067B7797}">
      <dgm:prSet/>
      <dgm:spPr/>
      <dgm:t>
        <a:bodyPr/>
        <a:lstStyle/>
        <a:p>
          <a:endParaRPr lang="en-GB"/>
        </a:p>
      </dgm:t>
    </dgm:pt>
    <dgm:pt modelId="{96E013D3-A477-4541-989F-54CA99EBBC2B}">
      <dgm:prSet phldrT="[Text]" custT="1"/>
      <dgm:spPr>
        <a:solidFill>
          <a:schemeClr val="accent4">
            <a:lumMod val="40000"/>
            <a:lumOff val="60000"/>
          </a:schemeClr>
        </a:solidFill>
      </dgm:spPr>
      <dgm:t>
        <a:bodyPr/>
        <a:lstStyle/>
        <a:p>
          <a:pPr algn="l" rtl="0"/>
          <a:r>
            <a:rPr lang="en-US" sz="1600" b="1" i="1">
              <a:solidFill>
                <a:schemeClr val="tx1"/>
              </a:solidFill>
            </a:rPr>
            <a:t>Stig 2: </a:t>
          </a:r>
          <a:r>
            <a:rPr lang="en-US" sz="1600" b="1" i="1" err="1">
              <a:solidFill>
                <a:schemeClr val="tx1"/>
              </a:solidFill>
            </a:rPr>
            <a:t>Skilgreindu</a:t>
          </a:r>
          <a:r>
            <a:rPr lang="en-US" sz="1600" b="1" i="1">
              <a:solidFill>
                <a:schemeClr val="tx1"/>
              </a:solidFill>
              <a:latin typeface="Calibri Light" panose="020F0302020204030204"/>
            </a:rPr>
            <a:t> </a:t>
          </a:r>
          <a:endParaRPr lang="en-US" sz="1600" b="1" i="1">
            <a:solidFill>
              <a:schemeClr val="tx1"/>
            </a:solidFill>
          </a:endParaRPr>
        </a:p>
        <a:p>
          <a:pPr algn="l" rtl="0"/>
          <a:r>
            <a:rPr lang="en-US" sz="1400" b="1" i="1" err="1">
              <a:solidFill>
                <a:schemeClr val="tx1"/>
              </a:solidFill>
            </a:rPr>
            <a:t>Tilgreindu</a:t>
          </a:r>
          <a:r>
            <a:rPr lang="en-US" sz="1400" b="1" i="1">
              <a:solidFill>
                <a:schemeClr val="tx1"/>
              </a:solidFill>
            </a:rPr>
            <a:t> </a:t>
          </a:r>
          <a:r>
            <a:rPr lang="en-US" sz="1400" b="1" i="1" err="1">
              <a:solidFill>
                <a:schemeClr val="tx1"/>
              </a:solidFill>
            </a:rPr>
            <a:t>þarfir</a:t>
          </a:r>
          <a:r>
            <a:rPr lang="en-US" sz="1400" b="1" i="1">
              <a:solidFill>
                <a:schemeClr val="tx1"/>
              </a:solidFill>
            </a:rPr>
            <a:t> og </a:t>
          </a:r>
          <a:r>
            <a:rPr lang="en-US" sz="1400" b="1" i="1" err="1">
              <a:solidFill>
                <a:schemeClr val="tx1"/>
              </a:solidFill>
            </a:rPr>
            <a:t>vandamál</a:t>
          </a:r>
          <a:r>
            <a:rPr lang="en-US" sz="1400" b="1" i="1">
              <a:solidFill>
                <a:schemeClr val="tx1"/>
              </a:solidFill>
            </a:rPr>
            <a:t> </a:t>
          </a:r>
          <a:r>
            <a:rPr lang="en-US" sz="1400" b="1" i="1" err="1">
              <a:solidFill>
                <a:schemeClr val="tx1"/>
              </a:solidFill>
            </a:rPr>
            <a:t>notenda</a:t>
          </a:r>
          <a:r>
            <a:rPr lang="en-US" sz="1400" b="1" i="1">
              <a:solidFill>
                <a:schemeClr val="tx1"/>
              </a:solidFill>
            </a:rPr>
            <a:t> </a:t>
          </a:r>
          <a:r>
            <a:rPr lang="en-US" sz="1400" b="1" i="1" err="1">
              <a:solidFill>
                <a:schemeClr val="tx1"/>
              </a:solidFill>
            </a:rPr>
            <a:t>þinna</a:t>
          </a:r>
          <a:r>
            <a:rPr lang="en-US" sz="1400" b="1" i="1">
              <a:solidFill>
                <a:schemeClr val="tx1"/>
              </a:solidFill>
              <a:latin typeface="Calibri Light" panose="020F0302020204030204"/>
            </a:rPr>
            <a:t> </a:t>
          </a:r>
          <a:endParaRPr lang="en-US" sz="1400" b="1" i="1">
            <a:solidFill>
              <a:schemeClr val="tx1"/>
            </a:solidFill>
          </a:endParaRPr>
        </a:p>
        <a:p>
          <a:pPr algn="l" rtl="0"/>
          <a:r>
            <a:rPr lang="en-US" sz="1400" i="1" err="1">
              <a:solidFill>
                <a:schemeClr val="tx1"/>
              </a:solidFill>
            </a:rPr>
            <a:t>Safnaðu</a:t>
          </a:r>
          <a:r>
            <a:rPr lang="en-US" sz="1400" i="1">
              <a:solidFill>
                <a:schemeClr val="tx1"/>
              </a:solidFill>
            </a:rPr>
            <a:t> saman </a:t>
          </a:r>
          <a:r>
            <a:rPr lang="en-US" sz="1400" i="1" err="1">
              <a:solidFill>
                <a:schemeClr val="tx1"/>
              </a:solidFill>
            </a:rPr>
            <a:t>öllum</a:t>
          </a:r>
          <a:r>
            <a:rPr lang="en-US" sz="1400" i="1">
              <a:solidFill>
                <a:schemeClr val="tx1"/>
              </a:solidFill>
            </a:rPr>
            <a:t> </a:t>
          </a:r>
          <a:r>
            <a:rPr lang="en-US" sz="1400" i="1" err="1">
              <a:solidFill>
                <a:schemeClr val="tx1"/>
              </a:solidFill>
            </a:rPr>
            <a:t>upplýsingum</a:t>
          </a:r>
          <a:r>
            <a:rPr lang="en-US" sz="1400" i="1">
              <a:solidFill>
                <a:schemeClr val="tx1"/>
              </a:solidFill>
              <a:latin typeface="Calibri Light" panose="020F0302020204030204"/>
            </a:rPr>
            <a:t> </a:t>
          </a:r>
          <a:endParaRPr lang="en-US" sz="1400" i="1">
            <a:solidFill>
              <a:schemeClr val="tx1"/>
            </a:solidFill>
          </a:endParaRPr>
        </a:p>
        <a:p>
          <a:pPr algn="l" rtl="0"/>
          <a:r>
            <a:rPr lang="en-US" sz="1400" i="1" err="1">
              <a:solidFill>
                <a:schemeClr val="tx1"/>
              </a:solidFill>
            </a:rPr>
            <a:t>Greindu</a:t>
          </a:r>
          <a:r>
            <a:rPr lang="en-US" sz="1400" i="1">
              <a:solidFill>
                <a:schemeClr val="tx1"/>
              </a:solidFill>
            </a:rPr>
            <a:t> </a:t>
          </a:r>
          <a:r>
            <a:rPr lang="en-US" sz="1400" i="1" err="1">
              <a:solidFill>
                <a:schemeClr val="tx1"/>
              </a:solidFill>
            </a:rPr>
            <a:t>uppgötvanir</a:t>
          </a:r>
          <a:r>
            <a:rPr lang="en-US" sz="1400" i="1">
              <a:solidFill>
                <a:schemeClr val="tx1"/>
              </a:solidFill>
            </a:rPr>
            <a:t> </a:t>
          </a:r>
          <a:r>
            <a:rPr lang="en-US" sz="1400" i="1" err="1">
              <a:solidFill>
                <a:schemeClr val="tx1"/>
              </a:solidFill>
            </a:rPr>
            <a:t>þínar</a:t>
          </a:r>
          <a:r>
            <a:rPr lang="en-US" sz="1400" i="1">
              <a:solidFill>
                <a:schemeClr val="tx1"/>
              </a:solidFill>
            </a:rPr>
            <a:t> og </a:t>
          </a:r>
          <a:r>
            <a:rPr lang="en-US" sz="1400" i="1" err="1">
              <a:solidFill>
                <a:schemeClr val="tx1"/>
              </a:solidFill>
            </a:rPr>
            <a:t>finndu</a:t>
          </a:r>
          <a:r>
            <a:rPr lang="en-US" sz="1400" i="1">
              <a:solidFill>
                <a:schemeClr val="tx1"/>
              </a:solidFill>
            </a:rPr>
            <a:t> út hver eru </a:t>
          </a:r>
          <a:r>
            <a:rPr lang="en-US" sz="1400" i="1" err="1">
              <a:solidFill>
                <a:schemeClr val="tx1"/>
              </a:solidFill>
            </a:rPr>
            <a:t>meginvandamálin</a:t>
          </a:r>
          <a:r>
            <a:rPr lang="en-US" sz="1400" i="1">
              <a:solidFill>
                <a:schemeClr val="tx1"/>
              </a:solidFill>
              <a:latin typeface="Calibri Light" panose="020F0302020204030204"/>
            </a:rPr>
            <a:t> </a:t>
          </a:r>
          <a:endParaRPr lang="en-US" sz="1400" i="1">
            <a:solidFill>
              <a:schemeClr val="tx1"/>
            </a:solidFill>
          </a:endParaRPr>
        </a:p>
        <a:p>
          <a:pPr algn="l"/>
          <a:r>
            <a:rPr lang="en-US" sz="1400" i="1">
              <a:solidFill>
                <a:schemeClr val="tx1"/>
              </a:solidFill>
            </a:rPr>
            <a:t>Þú getur </a:t>
          </a:r>
          <a:r>
            <a:rPr lang="en-US" sz="1400" i="1" err="1">
              <a:solidFill>
                <a:schemeClr val="tx1"/>
              </a:solidFill>
            </a:rPr>
            <a:t>skapað</a:t>
          </a:r>
          <a:r>
            <a:rPr lang="en-US" sz="1400" i="1">
              <a:solidFill>
                <a:schemeClr val="tx1"/>
              </a:solidFill>
            </a:rPr>
            <a:t> </a:t>
          </a:r>
          <a:r>
            <a:rPr lang="en-US" sz="1400" i="1" err="1">
              <a:solidFill>
                <a:schemeClr val="tx1"/>
              </a:solidFill>
            </a:rPr>
            <a:t>ímyndaðar</a:t>
          </a:r>
          <a:r>
            <a:rPr lang="en-US" sz="1400" i="1">
              <a:solidFill>
                <a:schemeClr val="tx1"/>
              </a:solidFill>
            </a:rPr>
            <a:t> </a:t>
          </a:r>
          <a:r>
            <a:rPr lang="en-US" sz="1400" i="1" err="1">
              <a:solidFill>
                <a:schemeClr val="tx1"/>
              </a:solidFill>
            </a:rPr>
            <a:t>persónur</a:t>
          </a:r>
          <a:r>
            <a:rPr lang="en-US" sz="1400" i="1">
              <a:solidFill>
                <a:schemeClr val="tx1"/>
              </a:solidFill>
            </a:rPr>
            <a:t> </a:t>
          </a:r>
          <a:r>
            <a:rPr lang="en-US" sz="1400" i="1" err="1">
              <a:solidFill>
                <a:schemeClr val="tx1"/>
              </a:solidFill>
            </a:rPr>
            <a:t>til</a:t>
          </a:r>
          <a:r>
            <a:rPr lang="en-US" sz="1400" i="1">
              <a:solidFill>
                <a:schemeClr val="tx1"/>
              </a:solidFill>
            </a:rPr>
            <a:t> að </a:t>
          </a:r>
          <a:r>
            <a:rPr lang="en-US" sz="1400" i="1" err="1">
              <a:solidFill>
                <a:schemeClr val="tx1"/>
              </a:solidFill>
            </a:rPr>
            <a:t>hjálpa</a:t>
          </a:r>
          <a:r>
            <a:rPr lang="en-US" sz="1400" i="1">
              <a:solidFill>
                <a:schemeClr val="tx1"/>
              </a:solidFill>
            </a:rPr>
            <a:t> þér að halda </a:t>
          </a:r>
          <a:r>
            <a:rPr lang="en-US" sz="1400" i="1" err="1">
              <a:solidFill>
                <a:schemeClr val="tx1"/>
              </a:solidFill>
            </a:rPr>
            <a:t>áherslum</a:t>
          </a:r>
          <a:r>
            <a:rPr lang="en-US" sz="1400" i="1">
              <a:solidFill>
                <a:schemeClr val="tx1"/>
              </a:solidFill>
            </a:rPr>
            <a:t> </a:t>
          </a:r>
          <a:r>
            <a:rPr lang="en-US" sz="1400" i="1" err="1">
              <a:solidFill>
                <a:schemeClr val="tx1"/>
              </a:solidFill>
            </a:rPr>
            <a:t>þínum</a:t>
          </a:r>
          <a:r>
            <a:rPr lang="en-US" sz="1400" i="1">
              <a:solidFill>
                <a:schemeClr val="tx1"/>
              </a:solidFill>
            </a:rPr>
            <a:t> á </a:t>
          </a:r>
          <a:r>
            <a:rPr lang="en-US" sz="1400" i="1" err="1">
              <a:solidFill>
                <a:schemeClr val="tx1"/>
              </a:solidFill>
            </a:rPr>
            <a:t>manneskjunni</a:t>
          </a:r>
          <a:r>
            <a:rPr lang="en-US" sz="1400" i="1">
              <a:solidFill>
                <a:schemeClr val="tx1"/>
              </a:solidFill>
            </a:rPr>
            <a:t> áður </a:t>
          </a:r>
          <a:r>
            <a:rPr lang="en-US" sz="1400" i="1" err="1">
              <a:solidFill>
                <a:schemeClr val="tx1"/>
              </a:solidFill>
            </a:rPr>
            <a:t>en</a:t>
          </a:r>
          <a:r>
            <a:rPr lang="en-US" sz="1400" i="1">
              <a:solidFill>
                <a:schemeClr val="tx1"/>
              </a:solidFill>
            </a:rPr>
            <a:t> þú heldur áfram í </a:t>
          </a:r>
          <a:r>
            <a:rPr lang="en-US" sz="1400" i="1" err="1">
              <a:solidFill>
                <a:schemeClr val="tx1"/>
              </a:solidFill>
            </a:rPr>
            <a:t>hugmyndavinnu</a:t>
          </a:r>
          <a:r>
            <a:rPr lang="en-US" sz="1400" i="1">
              <a:solidFill>
                <a:schemeClr val="tx1"/>
              </a:solidFill>
            </a:rPr>
            <a:t>..</a:t>
          </a:r>
          <a:r>
            <a:rPr lang="en-US" sz="1400">
              <a:solidFill>
                <a:schemeClr val="tx1"/>
              </a:solidFill>
            </a:rPr>
            <a:t>​​</a:t>
          </a:r>
          <a:endParaRPr lang="en-GB" sz="1400">
            <a:solidFill>
              <a:schemeClr val="tx1"/>
            </a:solidFill>
          </a:endParaRPr>
        </a:p>
      </dgm:t>
    </dgm:pt>
    <dgm:pt modelId="{E876F405-7979-674F-B4A7-3D8BF132A9CF}" type="parTrans" cxnId="{193EFD62-8601-C347-BE7E-9A002F0CC7CA}">
      <dgm:prSet/>
      <dgm:spPr/>
      <dgm:t>
        <a:bodyPr/>
        <a:lstStyle/>
        <a:p>
          <a:endParaRPr lang="en-GB"/>
        </a:p>
      </dgm:t>
    </dgm:pt>
    <dgm:pt modelId="{AA8439B8-EA26-9F43-B77C-984F94615EE5}" type="sibTrans" cxnId="{193EFD62-8601-C347-BE7E-9A002F0CC7CA}">
      <dgm:prSet/>
      <dgm:spPr/>
      <dgm:t>
        <a:bodyPr/>
        <a:lstStyle/>
        <a:p>
          <a:endParaRPr lang="en-GB"/>
        </a:p>
      </dgm:t>
    </dgm:pt>
    <dgm:pt modelId="{B6C4B84E-4264-DD47-AE3F-212DD34157E2}">
      <dgm:prSet custT="1"/>
      <dgm:spPr>
        <a:solidFill>
          <a:schemeClr val="accent4">
            <a:lumMod val="60000"/>
            <a:lumOff val="40000"/>
          </a:schemeClr>
        </a:solidFill>
      </dgm:spPr>
      <dgm:t>
        <a:bodyPr/>
        <a:lstStyle/>
        <a:p>
          <a:pPr algn="l" rtl="0"/>
          <a:r>
            <a:rPr lang="en-US" sz="1600" b="1" i="1">
              <a:solidFill>
                <a:schemeClr val="tx1"/>
              </a:solidFill>
            </a:rPr>
            <a:t>Stig 3: </a:t>
          </a:r>
          <a:r>
            <a:rPr lang="en-US" sz="1600" b="1" i="1" err="1">
              <a:solidFill>
                <a:schemeClr val="tx1"/>
              </a:solidFill>
            </a:rPr>
            <a:t>Hugmyndavinna</a:t>
          </a:r>
          <a:r>
            <a:rPr lang="en-US" sz="1600" b="1" i="1">
              <a:solidFill>
                <a:schemeClr val="tx1"/>
              </a:solidFill>
              <a:latin typeface="Calibri Light" panose="020F0302020204030204"/>
            </a:rPr>
            <a:t> </a:t>
          </a:r>
          <a:endParaRPr lang="en-US" sz="1600" b="1" i="1">
            <a:solidFill>
              <a:schemeClr val="tx1"/>
            </a:solidFill>
          </a:endParaRPr>
        </a:p>
        <a:p>
          <a:pPr algn="l" rtl="0"/>
          <a:r>
            <a:rPr lang="en-US" sz="1400" b="1" i="1" err="1">
              <a:solidFill>
                <a:schemeClr val="tx1"/>
              </a:solidFill>
            </a:rPr>
            <a:t>Dragðu</a:t>
          </a:r>
          <a:r>
            <a:rPr lang="en-US" sz="1400" b="1" i="1">
              <a:solidFill>
                <a:schemeClr val="tx1"/>
              </a:solidFill>
            </a:rPr>
            <a:t> </a:t>
          </a:r>
          <a:r>
            <a:rPr lang="en-US" sz="1400" b="1" i="1" err="1">
              <a:solidFill>
                <a:schemeClr val="tx1"/>
              </a:solidFill>
            </a:rPr>
            <a:t>ályktanir</a:t>
          </a:r>
          <a:r>
            <a:rPr lang="en-US" sz="1400" b="1" i="1">
              <a:solidFill>
                <a:schemeClr val="tx1"/>
              </a:solidFill>
            </a:rPr>
            <a:t> í </a:t>
          </a:r>
          <a:r>
            <a:rPr lang="en-US" sz="1400" b="1" i="1" err="1">
              <a:solidFill>
                <a:schemeClr val="tx1"/>
              </a:solidFill>
            </a:rPr>
            <a:t>efa</a:t>
          </a:r>
          <a:r>
            <a:rPr lang="en-US" sz="1400" b="1" i="1">
              <a:solidFill>
                <a:schemeClr val="tx1"/>
              </a:solidFill>
            </a:rPr>
            <a:t> </a:t>
          </a:r>
          <a:r>
            <a:rPr lang="en-US" sz="1400" b="1" i="1" err="1">
              <a:solidFill>
                <a:schemeClr val="tx1"/>
              </a:solidFill>
            </a:rPr>
            <a:t>og</a:t>
          </a:r>
          <a:r>
            <a:rPr lang="en-US" sz="1400" b="1" i="1">
              <a:solidFill>
                <a:schemeClr val="tx1"/>
              </a:solidFill>
            </a:rPr>
            <a:t> </a:t>
          </a:r>
          <a:r>
            <a:rPr lang="en-US" sz="1400" b="1" i="1" err="1">
              <a:solidFill>
                <a:schemeClr val="tx1"/>
              </a:solidFill>
            </a:rPr>
            <a:t>mótaðu</a:t>
          </a:r>
          <a:r>
            <a:rPr lang="en-US" sz="1400" b="1" i="1">
              <a:solidFill>
                <a:schemeClr val="tx1"/>
              </a:solidFill>
            </a:rPr>
            <a:t> </a:t>
          </a:r>
          <a:r>
            <a:rPr lang="en-US" sz="1400" b="1" i="1" err="1">
              <a:solidFill>
                <a:schemeClr val="tx1"/>
              </a:solidFill>
            </a:rPr>
            <a:t>hugmyndir</a:t>
          </a:r>
          <a:r>
            <a:rPr lang="en-US" sz="1400" b="1" i="1">
              <a:solidFill>
                <a:schemeClr val="tx1"/>
              </a:solidFill>
              <a:latin typeface="Calibri Light" panose="020F0302020204030204"/>
            </a:rPr>
            <a:t> </a:t>
          </a:r>
          <a:endParaRPr lang="en-US" sz="1400">
            <a:solidFill>
              <a:schemeClr val="tx1"/>
            </a:solidFill>
          </a:endParaRPr>
        </a:p>
        <a:p>
          <a:pPr algn="l" rtl="0"/>
          <a:r>
            <a:rPr lang="en-US" sz="1400" i="1" err="1">
              <a:solidFill>
                <a:schemeClr val="tx1"/>
              </a:solidFill>
            </a:rPr>
            <a:t>Mótun</a:t>
          </a:r>
          <a:r>
            <a:rPr lang="en-US" sz="1400" i="1">
              <a:solidFill>
                <a:schemeClr val="tx1"/>
              </a:solidFill>
            </a:rPr>
            <a:t> </a:t>
          </a:r>
          <a:r>
            <a:rPr lang="en-US" sz="1400" i="1" err="1">
              <a:solidFill>
                <a:schemeClr val="tx1"/>
              </a:solidFill>
            </a:rPr>
            <a:t>hugmynda</a:t>
          </a:r>
          <a:r>
            <a:rPr lang="en-US" sz="1400" i="1">
              <a:solidFill>
                <a:schemeClr val="tx1"/>
              </a:solidFill>
              <a:latin typeface="Calibri Light" panose="020F0302020204030204"/>
            </a:rPr>
            <a:t> </a:t>
          </a:r>
          <a:endParaRPr lang="en-US" sz="1400" i="1">
            <a:solidFill>
              <a:schemeClr val="tx1"/>
            </a:solidFill>
          </a:endParaRPr>
        </a:p>
        <a:p>
          <a:pPr algn="l" rtl="0"/>
          <a:r>
            <a:rPr lang="en-US" sz="1400" i="1" err="1">
              <a:solidFill>
                <a:schemeClr val="tx1"/>
              </a:solidFill>
            </a:rPr>
            <a:t>Leitaðu</a:t>
          </a:r>
          <a:r>
            <a:rPr lang="en-US" sz="1400" i="1">
              <a:solidFill>
                <a:schemeClr val="tx1"/>
              </a:solidFill>
            </a:rPr>
            <a:t> </a:t>
          </a:r>
          <a:r>
            <a:rPr lang="en-US" sz="1400" i="1" err="1">
              <a:solidFill>
                <a:schemeClr val="tx1"/>
              </a:solidFill>
            </a:rPr>
            <a:t>að</a:t>
          </a:r>
          <a:r>
            <a:rPr lang="en-US" sz="1400" i="1">
              <a:solidFill>
                <a:schemeClr val="tx1"/>
              </a:solidFill>
            </a:rPr>
            <a:t> </a:t>
          </a:r>
          <a:r>
            <a:rPr lang="en-US" sz="1400" i="1" err="1">
              <a:solidFill>
                <a:schemeClr val="tx1"/>
              </a:solidFill>
            </a:rPr>
            <a:t>hliðstæðum</a:t>
          </a:r>
          <a:r>
            <a:rPr lang="en-US" sz="1400" i="1">
              <a:solidFill>
                <a:schemeClr val="tx1"/>
              </a:solidFill>
            </a:rPr>
            <a:t> </a:t>
          </a:r>
          <a:r>
            <a:rPr lang="en-US" sz="1400" i="1" err="1">
              <a:solidFill>
                <a:schemeClr val="tx1"/>
              </a:solidFill>
            </a:rPr>
            <a:t>leiðum</a:t>
          </a:r>
          <a:r>
            <a:rPr lang="en-US" sz="1400" i="1">
              <a:solidFill>
                <a:schemeClr val="tx1"/>
              </a:solidFill>
            </a:rPr>
            <a:t> </a:t>
          </a:r>
          <a:r>
            <a:rPr lang="en-US" sz="1400" i="1" err="1">
              <a:solidFill>
                <a:schemeClr val="tx1"/>
              </a:solidFill>
            </a:rPr>
            <a:t>til</a:t>
          </a:r>
          <a:r>
            <a:rPr lang="en-US" sz="1400" i="1">
              <a:solidFill>
                <a:schemeClr val="tx1"/>
              </a:solidFill>
            </a:rPr>
            <a:t> </a:t>
          </a:r>
          <a:r>
            <a:rPr lang="en-US" sz="1400" i="1" err="1">
              <a:solidFill>
                <a:schemeClr val="tx1"/>
              </a:solidFill>
            </a:rPr>
            <a:t>að</a:t>
          </a:r>
          <a:r>
            <a:rPr lang="en-US" sz="1400" i="1">
              <a:solidFill>
                <a:schemeClr val="tx1"/>
              </a:solidFill>
            </a:rPr>
            <a:t> </a:t>
          </a:r>
          <a:r>
            <a:rPr lang="en-US" sz="1400" i="1" err="1">
              <a:solidFill>
                <a:schemeClr val="tx1"/>
              </a:solidFill>
            </a:rPr>
            <a:t>horfa</a:t>
          </a:r>
          <a:r>
            <a:rPr lang="en-US" sz="1400" i="1">
              <a:solidFill>
                <a:schemeClr val="tx1"/>
              </a:solidFill>
            </a:rPr>
            <a:t> á </a:t>
          </a:r>
          <a:r>
            <a:rPr lang="en-US" sz="1400" i="1" err="1">
              <a:solidFill>
                <a:schemeClr val="tx1"/>
              </a:solidFill>
            </a:rPr>
            <a:t>vandann</a:t>
          </a:r>
          <a:r>
            <a:rPr lang="en-US" sz="1400" i="1">
              <a:solidFill>
                <a:schemeClr val="tx1"/>
              </a:solidFill>
              <a:latin typeface="Calibri Light" panose="020F0302020204030204"/>
            </a:rPr>
            <a:t> </a:t>
          </a:r>
          <a:endParaRPr lang="en-US" sz="1400" i="1">
            <a:solidFill>
              <a:schemeClr val="tx1"/>
            </a:solidFill>
          </a:endParaRPr>
        </a:p>
        <a:p>
          <a:pPr algn="l" rtl="0"/>
          <a:r>
            <a:rPr lang="en-US" sz="1400" i="1" err="1">
              <a:solidFill>
                <a:schemeClr val="tx1"/>
              </a:solidFill>
            </a:rPr>
            <a:t>Skilgreindur</a:t>
          </a:r>
          <a:r>
            <a:rPr lang="en-US" sz="1400" i="1">
              <a:solidFill>
                <a:schemeClr val="tx1"/>
              </a:solidFill>
            </a:rPr>
            <a:t> </a:t>
          </a:r>
          <a:r>
            <a:rPr lang="en-US" sz="1400" i="1" err="1">
              <a:solidFill>
                <a:schemeClr val="tx1"/>
              </a:solidFill>
            </a:rPr>
            <a:t>nýskapandi</a:t>
          </a:r>
          <a:r>
            <a:rPr lang="en-US" sz="1400" i="1">
              <a:solidFill>
                <a:schemeClr val="tx1"/>
              </a:solidFill>
            </a:rPr>
            <a:t> </a:t>
          </a:r>
          <a:r>
            <a:rPr lang="en-US" sz="1400" i="1" err="1">
              <a:solidFill>
                <a:schemeClr val="tx1"/>
              </a:solidFill>
            </a:rPr>
            <a:t>lausnir</a:t>
          </a:r>
          <a:r>
            <a:rPr lang="en-US" sz="1400" i="1">
              <a:solidFill>
                <a:schemeClr val="tx1"/>
              </a:solidFill>
              <a:latin typeface="Calibri Light" panose="020F0302020204030204"/>
            </a:rPr>
            <a:t>  </a:t>
          </a:r>
          <a:endParaRPr lang="en-US" sz="1400">
            <a:solidFill>
              <a:schemeClr val="tx1"/>
            </a:solidFill>
          </a:endParaRPr>
        </a:p>
      </dgm:t>
    </dgm:pt>
    <dgm:pt modelId="{92E1533A-2A6C-6E47-AA68-F86A00A6C436}" type="parTrans" cxnId="{F9B23A39-D419-D34B-BE41-A02577ABD8B6}">
      <dgm:prSet/>
      <dgm:spPr/>
      <dgm:t>
        <a:bodyPr/>
        <a:lstStyle/>
        <a:p>
          <a:endParaRPr lang="en-GB"/>
        </a:p>
      </dgm:t>
    </dgm:pt>
    <dgm:pt modelId="{B8917C86-202C-534D-9E37-9F2E621EFAD3}" type="sibTrans" cxnId="{F9B23A39-D419-D34B-BE41-A02577ABD8B6}">
      <dgm:prSet/>
      <dgm:spPr/>
      <dgm:t>
        <a:bodyPr/>
        <a:lstStyle/>
        <a:p>
          <a:endParaRPr lang="en-GB"/>
        </a:p>
      </dgm:t>
    </dgm:pt>
    <dgm:pt modelId="{884DADBF-6ADB-0E4C-AB70-FE3B4B5FAC5C}" type="pres">
      <dgm:prSet presAssocID="{BFE07836-3BD7-8144-8B8E-F395267F29A6}" presName="Name0" presStyleCnt="0">
        <dgm:presLayoutVars>
          <dgm:dir/>
          <dgm:resizeHandles val="exact"/>
        </dgm:presLayoutVars>
      </dgm:prSet>
      <dgm:spPr/>
    </dgm:pt>
    <dgm:pt modelId="{326666EE-6E03-9647-A52C-97B892CD6AF3}" type="pres">
      <dgm:prSet presAssocID="{6D51821A-A38A-DD47-8BD5-03428645BF8A}" presName="node" presStyleLbl="node1" presStyleIdx="0" presStyleCnt="3">
        <dgm:presLayoutVars>
          <dgm:bulletEnabled val="1"/>
        </dgm:presLayoutVars>
      </dgm:prSet>
      <dgm:spPr/>
    </dgm:pt>
    <dgm:pt modelId="{87987351-9A6F-6C46-B059-D5D4A91F4667}" type="pres">
      <dgm:prSet presAssocID="{4B4FCB48-7E21-D940-A746-DBCE1BBF1F38}" presName="sibTrans" presStyleLbl="sibTrans1D1" presStyleIdx="0" presStyleCnt="2"/>
      <dgm:spPr/>
    </dgm:pt>
    <dgm:pt modelId="{C508D07A-5F19-1C47-8A52-3F3CEF25DF00}" type="pres">
      <dgm:prSet presAssocID="{4B4FCB48-7E21-D940-A746-DBCE1BBF1F38}" presName="connectorText" presStyleLbl="sibTrans1D1" presStyleIdx="0" presStyleCnt="2"/>
      <dgm:spPr/>
    </dgm:pt>
    <dgm:pt modelId="{4E3AA2CB-F168-714A-A1BB-E4557E2EF6D8}" type="pres">
      <dgm:prSet presAssocID="{96E013D3-A477-4541-989F-54CA99EBBC2B}" presName="node" presStyleLbl="node1" presStyleIdx="1" presStyleCnt="3" custScaleX="126158" custScaleY="137588">
        <dgm:presLayoutVars>
          <dgm:bulletEnabled val="1"/>
        </dgm:presLayoutVars>
      </dgm:prSet>
      <dgm:spPr/>
    </dgm:pt>
    <dgm:pt modelId="{074F3C9A-E52F-0C42-ABB4-917F806CFF08}" type="pres">
      <dgm:prSet presAssocID="{AA8439B8-EA26-9F43-B77C-984F94615EE5}" presName="sibTrans" presStyleLbl="sibTrans1D1" presStyleIdx="1" presStyleCnt="2"/>
      <dgm:spPr/>
    </dgm:pt>
    <dgm:pt modelId="{B0C43E42-4B93-5E43-B767-2999D4FC8123}" type="pres">
      <dgm:prSet presAssocID="{AA8439B8-EA26-9F43-B77C-984F94615EE5}" presName="connectorText" presStyleLbl="sibTrans1D1" presStyleIdx="1" presStyleCnt="2"/>
      <dgm:spPr/>
    </dgm:pt>
    <dgm:pt modelId="{699207EF-CDA5-AD4F-9ED1-5A4D73AC6569}" type="pres">
      <dgm:prSet presAssocID="{B6C4B84E-4264-DD47-AE3F-212DD34157E2}" presName="node" presStyleLbl="node1" presStyleIdx="2" presStyleCnt="3">
        <dgm:presLayoutVars>
          <dgm:bulletEnabled val="1"/>
        </dgm:presLayoutVars>
      </dgm:prSet>
      <dgm:spPr/>
    </dgm:pt>
  </dgm:ptLst>
  <dgm:cxnLst>
    <dgm:cxn modelId="{7F38CC0A-5226-B448-87EE-15AA067B7797}" srcId="{BFE07836-3BD7-8144-8B8E-F395267F29A6}" destId="{6D51821A-A38A-DD47-8BD5-03428645BF8A}" srcOrd="0" destOrd="0" parTransId="{57593A41-0D65-5F42-B62A-F75CA4CFEB8D}" sibTransId="{4B4FCB48-7E21-D940-A746-DBCE1BBF1F38}"/>
    <dgm:cxn modelId="{06B27916-758F-9E43-BEDC-B5C664CCAD82}" type="presOf" srcId="{AA8439B8-EA26-9F43-B77C-984F94615EE5}" destId="{074F3C9A-E52F-0C42-ABB4-917F806CFF08}" srcOrd="0" destOrd="0" presId="urn:microsoft.com/office/officeart/2016/7/layout/RepeatingBendingProcessNew"/>
    <dgm:cxn modelId="{9358A016-E3F2-B441-A1A7-CCB330071C3C}" type="presOf" srcId="{96E013D3-A477-4541-989F-54CA99EBBC2B}" destId="{4E3AA2CB-F168-714A-A1BB-E4557E2EF6D8}" srcOrd="0" destOrd="0" presId="urn:microsoft.com/office/officeart/2016/7/layout/RepeatingBendingProcessNew"/>
    <dgm:cxn modelId="{F9B23A39-D419-D34B-BE41-A02577ABD8B6}" srcId="{BFE07836-3BD7-8144-8B8E-F395267F29A6}" destId="{B6C4B84E-4264-DD47-AE3F-212DD34157E2}" srcOrd="2" destOrd="0" parTransId="{92E1533A-2A6C-6E47-AA68-F86A00A6C436}" sibTransId="{B8917C86-202C-534D-9E37-9F2E621EFAD3}"/>
    <dgm:cxn modelId="{193EFD62-8601-C347-BE7E-9A002F0CC7CA}" srcId="{BFE07836-3BD7-8144-8B8E-F395267F29A6}" destId="{96E013D3-A477-4541-989F-54CA99EBBC2B}" srcOrd="1" destOrd="0" parTransId="{E876F405-7979-674F-B4A7-3D8BF132A9CF}" sibTransId="{AA8439B8-EA26-9F43-B77C-984F94615EE5}"/>
    <dgm:cxn modelId="{C19F1E58-CC56-0B4E-A5DF-A1918E38C795}" type="presOf" srcId="{BFE07836-3BD7-8144-8B8E-F395267F29A6}" destId="{884DADBF-6ADB-0E4C-AB70-FE3B4B5FAC5C}" srcOrd="0" destOrd="0" presId="urn:microsoft.com/office/officeart/2016/7/layout/RepeatingBendingProcessNew"/>
    <dgm:cxn modelId="{F14C407F-8940-2E44-BBFF-008AF4CDA075}" type="presOf" srcId="{4B4FCB48-7E21-D940-A746-DBCE1BBF1F38}" destId="{C508D07A-5F19-1C47-8A52-3F3CEF25DF00}" srcOrd="1" destOrd="0" presId="urn:microsoft.com/office/officeart/2016/7/layout/RepeatingBendingProcessNew"/>
    <dgm:cxn modelId="{00882492-8676-104E-B98B-24BDB5097F96}" type="presOf" srcId="{B6C4B84E-4264-DD47-AE3F-212DD34157E2}" destId="{699207EF-CDA5-AD4F-9ED1-5A4D73AC6569}" srcOrd="0" destOrd="0" presId="urn:microsoft.com/office/officeart/2016/7/layout/RepeatingBendingProcessNew"/>
    <dgm:cxn modelId="{3043F3C6-1229-6B43-AB3D-45857847A9F7}" type="presOf" srcId="{6D51821A-A38A-DD47-8BD5-03428645BF8A}" destId="{326666EE-6E03-9647-A52C-97B892CD6AF3}" srcOrd="0" destOrd="0" presId="urn:microsoft.com/office/officeart/2016/7/layout/RepeatingBendingProcessNew"/>
    <dgm:cxn modelId="{4A47F7E8-D392-F94D-B00C-BDAC6628423A}" type="presOf" srcId="{AA8439B8-EA26-9F43-B77C-984F94615EE5}" destId="{B0C43E42-4B93-5E43-B767-2999D4FC8123}" srcOrd="1" destOrd="0" presId="urn:microsoft.com/office/officeart/2016/7/layout/RepeatingBendingProcessNew"/>
    <dgm:cxn modelId="{58CFD2EF-A693-DA4D-947D-B23DFB7148CB}" type="presOf" srcId="{4B4FCB48-7E21-D940-A746-DBCE1BBF1F38}" destId="{87987351-9A6F-6C46-B059-D5D4A91F4667}" srcOrd="0" destOrd="0" presId="urn:microsoft.com/office/officeart/2016/7/layout/RepeatingBendingProcessNew"/>
    <dgm:cxn modelId="{FDA8418E-AC3C-5146-979B-F1587A825CD3}" type="presParOf" srcId="{884DADBF-6ADB-0E4C-AB70-FE3B4B5FAC5C}" destId="{326666EE-6E03-9647-A52C-97B892CD6AF3}" srcOrd="0" destOrd="0" presId="urn:microsoft.com/office/officeart/2016/7/layout/RepeatingBendingProcessNew"/>
    <dgm:cxn modelId="{DB9FF5C9-1B20-DA40-A3F8-E27DBE711973}" type="presParOf" srcId="{884DADBF-6ADB-0E4C-AB70-FE3B4B5FAC5C}" destId="{87987351-9A6F-6C46-B059-D5D4A91F4667}" srcOrd="1" destOrd="0" presId="urn:microsoft.com/office/officeart/2016/7/layout/RepeatingBendingProcessNew"/>
    <dgm:cxn modelId="{7A562596-A7F3-FD4E-A331-FD1D411B35AB}" type="presParOf" srcId="{87987351-9A6F-6C46-B059-D5D4A91F4667}" destId="{C508D07A-5F19-1C47-8A52-3F3CEF25DF00}" srcOrd="0" destOrd="0" presId="urn:microsoft.com/office/officeart/2016/7/layout/RepeatingBendingProcessNew"/>
    <dgm:cxn modelId="{4585FF39-F091-7B4D-93E3-C4B435C07741}" type="presParOf" srcId="{884DADBF-6ADB-0E4C-AB70-FE3B4B5FAC5C}" destId="{4E3AA2CB-F168-714A-A1BB-E4557E2EF6D8}" srcOrd="2" destOrd="0" presId="urn:microsoft.com/office/officeart/2016/7/layout/RepeatingBendingProcessNew"/>
    <dgm:cxn modelId="{66F76AE6-13E7-BD42-BFA1-B1CB76554B64}" type="presParOf" srcId="{884DADBF-6ADB-0E4C-AB70-FE3B4B5FAC5C}" destId="{074F3C9A-E52F-0C42-ABB4-917F806CFF08}" srcOrd="3" destOrd="0" presId="urn:microsoft.com/office/officeart/2016/7/layout/RepeatingBendingProcessNew"/>
    <dgm:cxn modelId="{4ADC51CD-CF1E-A248-8EC0-61AE22B6425A}" type="presParOf" srcId="{074F3C9A-E52F-0C42-ABB4-917F806CFF08}" destId="{B0C43E42-4B93-5E43-B767-2999D4FC8123}" srcOrd="0" destOrd="0" presId="urn:microsoft.com/office/officeart/2016/7/layout/RepeatingBendingProcessNew"/>
    <dgm:cxn modelId="{CC1908B8-AE60-0E4A-907C-7A15B774071A}" type="presParOf" srcId="{884DADBF-6ADB-0E4C-AB70-FE3B4B5FAC5C}" destId="{699207EF-CDA5-AD4F-9ED1-5A4D73AC6569}"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E07836-3BD7-8144-8B8E-F395267F29A6}" type="doc">
      <dgm:prSet loTypeId="urn:microsoft.com/office/officeart/2016/7/layout/RepeatingBendingProcessNew" loCatId="process" qsTypeId="urn:microsoft.com/office/officeart/2005/8/quickstyle/simple1" qsCatId="simple" csTypeId="urn:microsoft.com/office/officeart/2005/8/colors/accent1_2" csCatId="accent1" phldr="1"/>
      <dgm:spPr/>
    </dgm:pt>
    <dgm:pt modelId="{96E013D3-A477-4541-989F-54CA99EBBC2B}">
      <dgm:prSet phldrT="[Text]" custT="1"/>
      <dgm:spPr>
        <a:solidFill>
          <a:schemeClr val="accent4">
            <a:lumMod val="40000"/>
            <a:lumOff val="60000"/>
          </a:schemeClr>
        </a:solidFill>
      </dgm:spPr>
      <dgm:t>
        <a:bodyPr/>
        <a:lstStyle/>
        <a:p>
          <a:pPr algn="l"/>
          <a:r>
            <a:rPr lang="en-US" sz="1600" b="1" i="1" err="1">
              <a:solidFill>
                <a:schemeClr val="tx1"/>
              </a:solidFill>
            </a:rPr>
            <a:t>Stig</a:t>
          </a:r>
          <a:r>
            <a:rPr lang="en-US" sz="1600" b="1" i="1">
              <a:solidFill>
                <a:schemeClr val="tx1"/>
              </a:solidFill>
            </a:rPr>
            <a:t> 4: </a:t>
          </a:r>
          <a:r>
            <a:rPr lang="en-US" sz="1600" b="1" i="1" err="1">
              <a:solidFill>
                <a:schemeClr val="tx1"/>
              </a:solidFill>
            </a:rPr>
            <a:t>Frumgerð</a:t>
          </a:r>
          <a:r>
            <a:rPr lang="en-US" sz="1600" b="1" i="1">
              <a:solidFill>
                <a:schemeClr val="tx1"/>
              </a:solidFill>
            </a:rPr>
            <a:t> (e. prototype)</a:t>
          </a:r>
        </a:p>
        <a:p>
          <a:pPr algn="l"/>
          <a:r>
            <a:rPr lang="en-US" sz="1400" b="1" i="1" err="1">
              <a:solidFill>
                <a:schemeClr val="tx1"/>
              </a:solidFill>
            </a:rPr>
            <a:t>Byrjaðu</a:t>
          </a:r>
          <a:r>
            <a:rPr lang="en-US" sz="1400" b="1" i="1">
              <a:solidFill>
                <a:schemeClr val="tx1"/>
              </a:solidFill>
            </a:rPr>
            <a:t> </a:t>
          </a:r>
          <a:r>
            <a:rPr lang="en-US" sz="1400" b="1" i="1" err="1">
              <a:solidFill>
                <a:schemeClr val="tx1"/>
              </a:solidFill>
            </a:rPr>
            <a:t>að</a:t>
          </a:r>
          <a:r>
            <a:rPr lang="en-US" sz="1400" b="1" i="1">
              <a:solidFill>
                <a:schemeClr val="tx1"/>
              </a:solidFill>
            </a:rPr>
            <a:t> </a:t>
          </a:r>
          <a:r>
            <a:rPr lang="en-US" sz="1400" b="1" i="1" err="1">
              <a:solidFill>
                <a:schemeClr val="tx1"/>
              </a:solidFill>
            </a:rPr>
            <a:t>skapa</a:t>
          </a:r>
          <a:r>
            <a:rPr lang="en-US" sz="1400" b="1" i="1">
              <a:solidFill>
                <a:schemeClr val="tx1"/>
              </a:solidFill>
            </a:rPr>
            <a:t> </a:t>
          </a:r>
          <a:r>
            <a:rPr lang="en-US" sz="1400" b="1" i="1" err="1">
              <a:solidFill>
                <a:schemeClr val="tx1"/>
              </a:solidFill>
            </a:rPr>
            <a:t>lausnir</a:t>
          </a:r>
          <a:r>
            <a:rPr lang="en-US" sz="1400" b="1" i="1">
              <a:solidFill>
                <a:schemeClr val="tx1"/>
              </a:solidFill>
            </a:rPr>
            <a:t> </a:t>
          </a:r>
          <a:endParaRPr lang="en-US" sz="1400">
            <a:solidFill>
              <a:schemeClr val="tx1"/>
            </a:solidFill>
          </a:endParaRPr>
        </a:p>
        <a:p>
          <a:pPr algn="l"/>
          <a:r>
            <a:rPr lang="en-US" sz="1400" i="1" err="1">
              <a:solidFill>
                <a:schemeClr val="tx1"/>
              </a:solidFill>
            </a:rPr>
            <a:t>Tilraunastigið</a:t>
          </a:r>
          <a:r>
            <a:rPr lang="en-US" sz="1400" i="1">
              <a:solidFill>
                <a:schemeClr val="tx1"/>
              </a:solidFill>
            </a:rPr>
            <a:t> </a:t>
          </a:r>
        </a:p>
        <a:p>
          <a:pPr algn="l"/>
          <a:r>
            <a:rPr lang="en-US" sz="1400" i="1" err="1">
              <a:solidFill>
                <a:schemeClr val="tx1"/>
              </a:solidFill>
            </a:rPr>
            <a:t>Berðu</a:t>
          </a:r>
          <a:r>
            <a:rPr lang="en-US" sz="1400" i="1">
              <a:solidFill>
                <a:schemeClr val="tx1"/>
              </a:solidFill>
            </a:rPr>
            <a:t> </a:t>
          </a:r>
          <a:r>
            <a:rPr lang="en-US" sz="1400" i="1" err="1">
              <a:solidFill>
                <a:schemeClr val="tx1"/>
              </a:solidFill>
            </a:rPr>
            <a:t>kennsl</a:t>
          </a:r>
          <a:r>
            <a:rPr lang="en-US" sz="1400" i="1">
              <a:solidFill>
                <a:schemeClr val="tx1"/>
              </a:solidFill>
            </a:rPr>
            <a:t> </a:t>
          </a:r>
          <a:r>
            <a:rPr lang="en-US" sz="1400" i="1" err="1">
              <a:solidFill>
                <a:schemeClr val="tx1"/>
              </a:solidFill>
            </a:rPr>
            <a:t>á</a:t>
          </a:r>
          <a:r>
            <a:rPr lang="en-US" sz="1400" i="1">
              <a:solidFill>
                <a:schemeClr val="tx1"/>
              </a:solidFill>
            </a:rPr>
            <a:t> </a:t>
          </a:r>
          <a:r>
            <a:rPr lang="en-US" sz="1400" i="1" err="1">
              <a:solidFill>
                <a:schemeClr val="tx1"/>
              </a:solidFill>
            </a:rPr>
            <a:t>bestu</a:t>
          </a:r>
          <a:r>
            <a:rPr lang="en-US" sz="1400" i="1">
              <a:solidFill>
                <a:schemeClr val="tx1"/>
              </a:solidFill>
            </a:rPr>
            <a:t> </a:t>
          </a:r>
          <a:r>
            <a:rPr lang="en-US" sz="1400" i="1" err="1">
              <a:solidFill>
                <a:schemeClr val="tx1"/>
              </a:solidFill>
            </a:rPr>
            <a:t>mögulegu</a:t>
          </a:r>
          <a:r>
            <a:rPr lang="en-US" sz="1400" i="1">
              <a:solidFill>
                <a:schemeClr val="tx1"/>
              </a:solidFill>
            </a:rPr>
            <a:t> </a:t>
          </a:r>
          <a:r>
            <a:rPr lang="en-US" sz="1400" i="1" err="1">
              <a:solidFill>
                <a:schemeClr val="tx1"/>
              </a:solidFill>
            </a:rPr>
            <a:t>lausnina</a:t>
          </a:r>
          <a:r>
            <a:rPr lang="en-US" sz="1400" i="1">
              <a:solidFill>
                <a:schemeClr val="tx1"/>
              </a:solidFill>
            </a:rPr>
            <a:t> </a:t>
          </a:r>
        </a:p>
        <a:p>
          <a:pPr algn="l"/>
          <a:r>
            <a:rPr lang="en-US" sz="1400" i="1" err="1">
              <a:solidFill>
                <a:schemeClr val="tx1"/>
              </a:solidFill>
            </a:rPr>
            <a:t>Gerðu</a:t>
          </a:r>
          <a:r>
            <a:rPr lang="en-US" sz="1400" i="1">
              <a:solidFill>
                <a:schemeClr val="tx1"/>
              </a:solidFill>
            </a:rPr>
            <a:t> </a:t>
          </a:r>
          <a:r>
            <a:rPr lang="en-US" sz="1400" i="1" err="1">
              <a:solidFill>
                <a:schemeClr val="tx1"/>
              </a:solidFill>
            </a:rPr>
            <a:t>einfaldar</a:t>
          </a:r>
          <a:r>
            <a:rPr lang="en-US" sz="1400" i="1">
              <a:solidFill>
                <a:schemeClr val="tx1"/>
              </a:solidFill>
            </a:rPr>
            <a:t>, </a:t>
          </a:r>
          <a:r>
            <a:rPr lang="en-US" sz="1400" i="1" err="1">
              <a:solidFill>
                <a:schemeClr val="tx1"/>
              </a:solidFill>
            </a:rPr>
            <a:t>ódýrar</a:t>
          </a:r>
          <a:r>
            <a:rPr lang="en-US" sz="1400" i="1">
              <a:solidFill>
                <a:schemeClr val="tx1"/>
              </a:solidFill>
            </a:rPr>
            <a:t> </a:t>
          </a:r>
          <a:r>
            <a:rPr lang="en-US" sz="1400" i="1" err="1">
              <a:solidFill>
                <a:schemeClr val="tx1"/>
              </a:solidFill>
            </a:rPr>
            <a:t>frumgerðir</a:t>
          </a:r>
          <a:endParaRPr lang="en-GB" sz="1400">
            <a:solidFill>
              <a:schemeClr val="tx1"/>
            </a:solidFill>
          </a:endParaRPr>
        </a:p>
      </dgm:t>
    </dgm:pt>
    <dgm:pt modelId="{E876F405-7979-674F-B4A7-3D8BF132A9CF}" type="parTrans" cxnId="{193EFD62-8601-C347-BE7E-9A002F0CC7CA}">
      <dgm:prSet/>
      <dgm:spPr/>
      <dgm:t>
        <a:bodyPr/>
        <a:lstStyle/>
        <a:p>
          <a:endParaRPr lang="en-GB"/>
        </a:p>
      </dgm:t>
    </dgm:pt>
    <dgm:pt modelId="{AA8439B8-EA26-9F43-B77C-984F94615EE5}" type="sibTrans" cxnId="{193EFD62-8601-C347-BE7E-9A002F0CC7CA}">
      <dgm:prSet/>
      <dgm:spPr/>
      <dgm:t>
        <a:bodyPr/>
        <a:lstStyle/>
        <a:p>
          <a:endParaRPr lang="en-GB"/>
        </a:p>
      </dgm:t>
    </dgm:pt>
    <dgm:pt modelId="{B6C4B84E-4264-DD47-AE3F-212DD34157E2}">
      <dgm:prSet custT="1"/>
      <dgm:spPr>
        <a:solidFill>
          <a:schemeClr val="accent4">
            <a:lumMod val="60000"/>
            <a:lumOff val="40000"/>
          </a:schemeClr>
        </a:solidFill>
      </dgm:spPr>
      <dgm:t>
        <a:bodyPr/>
        <a:lstStyle/>
        <a:p>
          <a:pPr algn="l"/>
          <a:r>
            <a:rPr lang="en-US" sz="1600" b="1" i="1" err="1">
              <a:solidFill>
                <a:schemeClr val="tx1"/>
              </a:solidFill>
            </a:rPr>
            <a:t>Stig</a:t>
          </a:r>
          <a:r>
            <a:rPr lang="en-US" sz="1600" b="1" i="1">
              <a:solidFill>
                <a:schemeClr val="tx1"/>
              </a:solidFill>
            </a:rPr>
            <a:t> 5: </a:t>
          </a:r>
          <a:r>
            <a:rPr lang="en-US" sz="1600" b="1" i="1" err="1">
              <a:solidFill>
                <a:schemeClr val="tx1"/>
              </a:solidFill>
            </a:rPr>
            <a:t>Prófaðu</a:t>
          </a:r>
          <a:endParaRPr lang="en-US" sz="1600" b="1" i="1">
            <a:solidFill>
              <a:schemeClr val="tx1"/>
            </a:solidFill>
          </a:endParaRPr>
        </a:p>
        <a:p>
          <a:pPr algn="l"/>
          <a:r>
            <a:rPr lang="en-US" sz="1400" b="1" i="1" err="1">
              <a:solidFill>
                <a:schemeClr val="tx1"/>
              </a:solidFill>
            </a:rPr>
            <a:t>Prófaðu</a:t>
          </a:r>
          <a:r>
            <a:rPr lang="en-US" sz="1400" b="1" i="1">
              <a:solidFill>
                <a:schemeClr val="tx1"/>
              </a:solidFill>
            </a:rPr>
            <a:t> </a:t>
          </a:r>
          <a:r>
            <a:rPr lang="en-US" sz="1400" b="1" i="1" err="1">
              <a:solidFill>
                <a:schemeClr val="tx1"/>
              </a:solidFill>
            </a:rPr>
            <a:t>lausnina</a:t>
          </a:r>
          <a:r>
            <a:rPr lang="en-US" sz="1400" b="1" i="1">
              <a:solidFill>
                <a:schemeClr val="tx1"/>
              </a:solidFill>
            </a:rPr>
            <a:t> </a:t>
          </a:r>
          <a:r>
            <a:rPr lang="en-US" sz="1400" b="1" i="1" err="1">
              <a:solidFill>
                <a:schemeClr val="tx1"/>
              </a:solidFill>
            </a:rPr>
            <a:t>þína</a:t>
          </a:r>
          <a:r>
            <a:rPr lang="en-US" sz="1400" b="1" i="1">
              <a:solidFill>
                <a:schemeClr val="tx1"/>
              </a:solidFill>
            </a:rPr>
            <a:t>: </a:t>
          </a:r>
        </a:p>
        <a:p>
          <a:pPr algn="l"/>
          <a:r>
            <a:rPr lang="en-US" sz="1200" i="1" err="1">
              <a:solidFill>
                <a:schemeClr val="tx1"/>
              </a:solidFill>
            </a:rPr>
            <a:t>Prófaðu</a:t>
          </a:r>
          <a:r>
            <a:rPr lang="en-US" sz="1200" i="1">
              <a:solidFill>
                <a:schemeClr val="tx1"/>
              </a:solidFill>
            </a:rPr>
            <a:t> </a:t>
          </a:r>
          <a:r>
            <a:rPr lang="en-US" sz="1200" i="1" err="1">
              <a:solidFill>
                <a:schemeClr val="tx1"/>
              </a:solidFill>
            </a:rPr>
            <a:t>frumgerðina</a:t>
          </a:r>
          <a:r>
            <a:rPr lang="en-US" sz="1200" i="1">
              <a:solidFill>
                <a:schemeClr val="tx1"/>
              </a:solidFill>
            </a:rPr>
            <a:t> </a:t>
          </a:r>
          <a:r>
            <a:rPr lang="en-US" sz="1200" i="1" err="1">
              <a:solidFill>
                <a:schemeClr val="tx1"/>
              </a:solidFill>
            </a:rPr>
            <a:t>þína</a:t>
          </a:r>
          <a:endParaRPr lang="en-US" sz="1200" i="1">
            <a:solidFill>
              <a:schemeClr val="tx1"/>
            </a:solidFill>
          </a:endParaRPr>
        </a:p>
        <a:p>
          <a:pPr algn="l"/>
          <a:r>
            <a:rPr lang="en-US" sz="1200" i="1" err="1">
              <a:solidFill>
                <a:schemeClr val="tx1"/>
              </a:solidFill>
            </a:rPr>
            <a:t>Betrumbættu</a:t>
          </a:r>
          <a:endParaRPr lang="en-US" sz="1200" i="1">
            <a:solidFill>
              <a:schemeClr val="tx1"/>
            </a:solidFill>
          </a:endParaRPr>
        </a:p>
        <a:p>
          <a:pPr algn="l"/>
          <a:r>
            <a:rPr lang="en-US" sz="1200" i="1" err="1">
              <a:solidFill>
                <a:schemeClr val="tx1"/>
              </a:solidFill>
            </a:rPr>
            <a:t>Þú</a:t>
          </a:r>
          <a:r>
            <a:rPr lang="en-US" sz="1200" i="1">
              <a:solidFill>
                <a:schemeClr val="tx1"/>
              </a:solidFill>
            </a:rPr>
            <a:t> </a:t>
          </a:r>
          <a:r>
            <a:rPr lang="en-US" sz="1200" i="1" err="1">
              <a:solidFill>
                <a:schemeClr val="tx1"/>
              </a:solidFill>
            </a:rPr>
            <a:t>getur</a:t>
          </a:r>
          <a:r>
            <a:rPr lang="en-US" sz="1200" i="1">
              <a:solidFill>
                <a:schemeClr val="tx1"/>
              </a:solidFill>
            </a:rPr>
            <a:t> </a:t>
          </a:r>
          <a:r>
            <a:rPr lang="en-US" sz="1200" i="1" err="1">
              <a:solidFill>
                <a:schemeClr val="tx1"/>
              </a:solidFill>
            </a:rPr>
            <a:t>líka</a:t>
          </a:r>
          <a:r>
            <a:rPr lang="en-US" sz="1200" i="1">
              <a:solidFill>
                <a:schemeClr val="tx1"/>
              </a:solidFill>
            </a:rPr>
            <a:t> </a:t>
          </a:r>
          <a:r>
            <a:rPr lang="en-US" sz="1200" i="1" err="1">
              <a:solidFill>
                <a:schemeClr val="tx1"/>
              </a:solidFill>
            </a:rPr>
            <a:t>farið</a:t>
          </a:r>
          <a:r>
            <a:rPr lang="en-US" sz="1200" i="1">
              <a:solidFill>
                <a:schemeClr val="tx1"/>
              </a:solidFill>
            </a:rPr>
            <a:t> </a:t>
          </a:r>
          <a:r>
            <a:rPr lang="en-US" sz="1200" i="1" err="1">
              <a:solidFill>
                <a:schemeClr val="tx1"/>
              </a:solidFill>
            </a:rPr>
            <a:t>til</a:t>
          </a:r>
          <a:r>
            <a:rPr lang="en-US" sz="1200" i="1">
              <a:solidFill>
                <a:schemeClr val="tx1"/>
              </a:solidFill>
            </a:rPr>
            <a:t> </a:t>
          </a:r>
          <a:r>
            <a:rPr lang="en-US" sz="1200" i="1" err="1">
              <a:solidFill>
                <a:schemeClr val="tx1"/>
              </a:solidFill>
            </a:rPr>
            <a:t>baka</a:t>
          </a:r>
          <a:r>
            <a:rPr lang="en-US" sz="1200" i="1">
              <a:solidFill>
                <a:schemeClr val="tx1"/>
              </a:solidFill>
            </a:rPr>
            <a:t> </a:t>
          </a:r>
          <a:r>
            <a:rPr lang="en-US" sz="1200" i="1" err="1">
              <a:solidFill>
                <a:schemeClr val="tx1"/>
              </a:solidFill>
            </a:rPr>
            <a:t>að</a:t>
          </a:r>
          <a:r>
            <a:rPr lang="en-US" sz="1200" i="1">
              <a:solidFill>
                <a:schemeClr val="tx1"/>
              </a:solidFill>
            </a:rPr>
            <a:t> </a:t>
          </a:r>
          <a:r>
            <a:rPr lang="en-US" sz="1200" i="1" err="1">
              <a:solidFill>
                <a:schemeClr val="tx1"/>
              </a:solidFill>
            </a:rPr>
            <a:t>fyrri</a:t>
          </a:r>
          <a:r>
            <a:rPr lang="en-US" sz="1200" i="1">
              <a:solidFill>
                <a:schemeClr val="tx1"/>
              </a:solidFill>
            </a:rPr>
            <a:t> </a:t>
          </a:r>
          <a:r>
            <a:rPr lang="en-US" sz="1200" i="1" err="1">
              <a:solidFill>
                <a:schemeClr val="tx1"/>
              </a:solidFill>
            </a:rPr>
            <a:t>stigum</a:t>
          </a:r>
          <a:r>
            <a:rPr lang="en-US" sz="1200" i="1">
              <a:solidFill>
                <a:schemeClr val="tx1"/>
              </a:solidFill>
            </a:rPr>
            <a:t> </a:t>
          </a:r>
          <a:r>
            <a:rPr lang="is-IS" sz="1200" i="1">
              <a:solidFill>
                <a:schemeClr val="tx1"/>
              </a:solidFill>
            </a:rPr>
            <a:t>endurtekninga, breytinga og betrumbóta</a:t>
          </a:r>
          <a:endParaRPr lang="en-US" sz="1200">
            <a:solidFill>
              <a:schemeClr val="tx1"/>
            </a:solidFill>
          </a:endParaRPr>
        </a:p>
      </dgm:t>
    </dgm:pt>
    <dgm:pt modelId="{92E1533A-2A6C-6E47-AA68-F86A00A6C436}" type="parTrans" cxnId="{F9B23A39-D419-D34B-BE41-A02577ABD8B6}">
      <dgm:prSet/>
      <dgm:spPr/>
      <dgm:t>
        <a:bodyPr/>
        <a:lstStyle/>
        <a:p>
          <a:endParaRPr lang="en-GB"/>
        </a:p>
      </dgm:t>
    </dgm:pt>
    <dgm:pt modelId="{B8917C86-202C-534D-9E37-9F2E621EFAD3}" type="sibTrans" cxnId="{F9B23A39-D419-D34B-BE41-A02577ABD8B6}">
      <dgm:prSet/>
      <dgm:spPr/>
      <dgm:t>
        <a:bodyPr/>
        <a:lstStyle/>
        <a:p>
          <a:endParaRPr lang="en-GB"/>
        </a:p>
      </dgm:t>
    </dgm:pt>
    <dgm:pt modelId="{884DADBF-6ADB-0E4C-AB70-FE3B4B5FAC5C}" type="pres">
      <dgm:prSet presAssocID="{BFE07836-3BD7-8144-8B8E-F395267F29A6}" presName="Name0" presStyleCnt="0">
        <dgm:presLayoutVars>
          <dgm:dir/>
          <dgm:resizeHandles val="exact"/>
        </dgm:presLayoutVars>
      </dgm:prSet>
      <dgm:spPr/>
    </dgm:pt>
    <dgm:pt modelId="{4E3AA2CB-F168-714A-A1BB-E4557E2EF6D8}" type="pres">
      <dgm:prSet presAssocID="{96E013D3-A477-4541-989F-54CA99EBBC2B}" presName="node" presStyleLbl="node1" presStyleIdx="0" presStyleCnt="2">
        <dgm:presLayoutVars>
          <dgm:bulletEnabled val="1"/>
        </dgm:presLayoutVars>
      </dgm:prSet>
      <dgm:spPr/>
    </dgm:pt>
    <dgm:pt modelId="{074F3C9A-E52F-0C42-ABB4-917F806CFF08}" type="pres">
      <dgm:prSet presAssocID="{AA8439B8-EA26-9F43-B77C-984F94615EE5}" presName="sibTrans" presStyleLbl="sibTrans1D1" presStyleIdx="0" presStyleCnt="1"/>
      <dgm:spPr/>
    </dgm:pt>
    <dgm:pt modelId="{B0C43E42-4B93-5E43-B767-2999D4FC8123}" type="pres">
      <dgm:prSet presAssocID="{AA8439B8-EA26-9F43-B77C-984F94615EE5}" presName="connectorText" presStyleLbl="sibTrans1D1" presStyleIdx="0" presStyleCnt="1"/>
      <dgm:spPr/>
    </dgm:pt>
    <dgm:pt modelId="{699207EF-CDA5-AD4F-9ED1-5A4D73AC6569}" type="pres">
      <dgm:prSet presAssocID="{B6C4B84E-4264-DD47-AE3F-212DD34157E2}" presName="node" presStyleLbl="node1" presStyleIdx="1" presStyleCnt="2" custLinFactNeighborX="-1441" custLinFactNeighborY="-1089">
        <dgm:presLayoutVars>
          <dgm:bulletEnabled val="1"/>
        </dgm:presLayoutVars>
      </dgm:prSet>
      <dgm:spPr/>
    </dgm:pt>
  </dgm:ptLst>
  <dgm:cxnLst>
    <dgm:cxn modelId="{06B27916-758F-9E43-BEDC-B5C664CCAD82}" type="presOf" srcId="{AA8439B8-EA26-9F43-B77C-984F94615EE5}" destId="{074F3C9A-E52F-0C42-ABB4-917F806CFF08}" srcOrd="0" destOrd="0" presId="urn:microsoft.com/office/officeart/2016/7/layout/RepeatingBendingProcessNew"/>
    <dgm:cxn modelId="{9358A016-E3F2-B441-A1A7-CCB330071C3C}" type="presOf" srcId="{96E013D3-A477-4541-989F-54CA99EBBC2B}" destId="{4E3AA2CB-F168-714A-A1BB-E4557E2EF6D8}" srcOrd="0" destOrd="0" presId="urn:microsoft.com/office/officeart/2016/7/layout/RepeatingBendingProcessNew"/>
    <dgm:cxn modelId="{F9B23A39-D419-D34B-BE41-A02577ABD8B6}" srcId="{BFE07836-3BD7-8144-8B8E-F395267F29A6}" destId="{B6C4B84E-4264-DD47-AE3F-212DD34157E2}" srcOrd="1" destOrd="0" parTransId="{92E1533A-2A6C-6E47-AA68-F86A00A6C436}" sibTransId="{B8917C86-202C-534D-9E37-9F2E621EFAD3}"/>
    <dgm:cxn modelId="{193EFD62-8601-C347-BE7E-9A002F0CC7CA}" srcId="{BFE07836-3BD7-8144-8B8E-F395267F29A6}" destId="{96E013D3-A477-4541-989F-54CA99EBBC2B}" srcOrd="0" destOrd="0" parTransId="{E876F405-7979-674F-B4A7-3D8BF132A9CF}" sibTransId="{AA8439B8-EA26-9F43-B77C-984F94615EE5}"/>
    <dgm:cxn modelId="{C19F1E58-CC56-0B4E-A5DF-A1918E38C795}" type="presOf" srcId="{BFE07836-3BD7-8144-8B8E-F395267F29A6}" destId="{884DADBF-6ADB-0E4C-AB70-FE3B4B5FAC5C}" srcOrd="0" destOrd="0" presId="urn:microsoft.com/office/officeart/2016/7/layout/RepeatingBendingProcessNew"/>
    <dgm:cxn modelId="{00882492-8676-104E-B98B-24BDB5097F96}" type="presOf" srcId="{B6C4B84E-4264-DD47-AE3F-212DD34157E2}" destId="{699207EF-CDA5-AD4F-9ED1-5A4D73AC6569}" srcOrd="0" destOrd="0" presId="urn:microsoft.com/office/officeart/2016/7/layout/RepeatingBendingProcessNew"/>
    <dgm:cxn modelId="{4A47F7E8-D392-F94D-B00C-BDAC6628423A}" type="presOf" srcId="{AA8439B8-EA26-9F43-B77C-984F94615EE5}" destId="{B0C43E42-4B93-5E43-B767-2999D4FC8123}" srcOrd="1" destOrd="0" presId="urn:microsoft.com/office/officeart/2016/7/layout/RepeatingBendingProcessNew"/>
    <dgm:cxn modelId="{4585FF39-F091-7B4D-93E3-C4B435C07741}" type="presParOf" srcId="{884DADBF-6ADB-0E4C-AB70-FE3B4B5FAC5C}" destId="{4E3AA2CB-F168-714A-A1BB-E4557E2EF6D8}" srcOrd="0" destOrd="0" presId="urn:microsoft.com/office/officeart/2016/7/layout/RepeatingBendingProcessNew"/>
    <dgm:cxn modelId="{66F76AE6-13E7-BD42-BFA1-B1CB76554B64}" type="presParOf" srcId="{884DADBF-6ADB-0E4C-AB70-FE3B4B5FAC5C}" destId="{074F3C9A-E52F-0C42-ABB4-917F806CFF08}" srcOrd="1" destOrd="0" presId="urn:microsoft.com/office/officeart/2016/7/layout/RepeatingBendingProcessNew"/>
    <dgm:cxn modelId="{4ADC51CD-CF1E-A248-8EC0-61AE22B6425A}" type="presParOf" srcId="{074F3C9A-E52F-0C42-ABB4-917F806CFF08}" destId="{B0C43E42-4B93-5E43-B767-2999D4FC8123}" srcOrd="0" destOrd="0" presId="urn:microsoft.com/office/officeart/2016/7/layout/RepeatingBendingProcessNew"/>
    <dgm:cxn modelId="{CC1908B8-AE60-0E4A-907C-7A15B774071A}" type="presParOf" srcId="{884DADBF-6ADB-0E4C-AB70-FE3B4B5FAC5C}" destId="{699207EF-CDA5-AD4F-9ED1-5A4D73AC6569}" srcOrd="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487076-87C7-C144-A552-BDC47E0CACA8}"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en-GB"/>
        </a:p>
      </dgm:t>
    </dgm:pt>
    <dgm:pt modelId="{11FD13C1-81E8-1F44-B3BA-EC12C4DD7F38}">
      <dgm:prSet phldrT="[Text]" custT="1"/>
      <dgm:spPr/>
      <dgm:t>
        <a:bodyPr/>
        <a:lstStyle/>
        <a:p>
          <a:pPr rtl="0">
            <a:buFont typeface="Arial" panose="020B0604020202020204" pitchFamily="34" charset="0"/>
            <a:buChar char="•"/>
          </a:pPr>
          <a:r>
            <a:rPr lang="en-US" sz="1100" b="0" i="0" u="none" err="1">
              <a:latin typeface="Calibri Light" panose="020F0302020204030204"/>
            </a:rPr>
            <a:t>Færni</a:t>
          </a:r>
          <a:r>
            <a:rPr lang="en-US" sz="1100" b="0" i="0" u="none">
              <a:latin typeface="Calibri Light" panose="020F0302020204030204"/>
            </a:rPr>
            <a:t> </a:t>
          </a:r>
          <a:r>
            <a:rPr lang="en-US" sz="1100" b="0" i="0" u="none" err="1">
              <a:latin typeface="Calibri Light" panose="020F0302020204030204"/>
            </a:rPr>
            <a:t>og</a:t>
          </a:r>
          <a:r>
            <a:rPr lang="en-US" sz="1100" b="0" i="0" u="none">
              <a:latin typeface="Calibri Light" panose="020F0302020204030204"/>
            </a:rPr>
            <a:t> </a:t>
          </a:r>
          <a:r>
            <a:rPr lang="en-US" sz="1100" b="0" i="0" u="none" err="1">
              <a:latin typeface="Calibri Light" panose="020F0302020204030204"/>
            </a:rPr>
            <a:t>þekking</a:t>
          </a:r>
          <a:r>
            <a:rPr lang="en-US" sz="1100" b="0" i="0" u="none"/>
            <a:t> </a:t>
          </a:r>
          <a:endParaRPr lang="en-GB" sz="1100" b="0" i="0" u="none">
            <a:latin typeface="Calibri Light" panose="020F0302020204030204"/>
          </a:endParaRPr>
        </a:p>
      </dgm:t>
    </dgm:pt>
    <dgm:pt modelId="{0CB7DAA9-1C8C-D74C-87F2-98F16D1EBE7B}" type="parTrans" cxnId="{178DA865-F716-0741-A8EE-FC74093B3B59}">
      <dgm:prSet/>
      <dgm:spPr/>
      <dgm:t>
        <a:bodyPr/>
        <a:lstStyle/>
        <a:p>
          <a:endParaRPr lang="en-GB"/>
        </a:p>
      </dgm:t>
    </dgm:pt>
    <dgm:pt modelId="{C12EB233-E6EC-CB44-AD70-2A69C4906D35}" type="sibTrans" cxnId="{178DA865-F716-0741-A8EE-FC74093B3B59}">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GB"/>
        </a:p>
      </dgm:t>
    </dgm:pt>
    <dgm:pt modelId="{622D3D9E-9506-C744-97BA-2BEB27113EE7}">
      <dgm:prSet phldrT="[Text]"/>
      <dgm:spPr>
        <a:solidFill>
          <a:schemeClr val="accent2">
            <a:lumMod val="75000"/>
          </a:schemeClr>
        </a:solidFill>
      </dgm:spPr>
      <dgm:t>
        <a:bodyPr/>
        <a:lstStyle/>
        <a:p>
          <a:pPr rtl="0"/>
          <a:r>
            <a:rPr lang="en-GB" err="1">
              <a:latin typeface="Calibri Light" panose="020F0302020204030204"/>
            </a:rPr>
            <a:t>Persónuleg</a:t>
          </a:r>
          <a:r>
            <a:rPr lang="en-GB">
              <a:latin typeface="Calibri Light" panose="020F0302020204030204"/>
            </a:rPr>
            <a:t> </a:t>
          </a:r>
          <a:r>
            <a:rPr lang="en-GB" err="1">
              <a:latin typeface="Calibri Light" panose="020F0302020204030204"/>
            </a:rPr>
            <a:t>og</a:t>
          </a:r>
          <a:r>
            <a:rPr lang="en-GB">
              <a:latin typeface="Calibri Light" panose="020F0302020204030204"/>
            </a:rPr>
            <a:t> </a:t>
          </a:r>
          <a:r>
            <a:rPr lang="en-GB" err="1">
              <a:latin typeface="Calibri Light" panose="020F0302020204030204"/>
            </a:rPr>
            <a:t>heildstæð</a:t>
          </a:r>
          <a:r>
            <a:rPr lang="en-GB">
              <a:latin typeface="Calibri Light" panose="020F0302020204030204"/>
            </a:rPr>
            <a:t> </a:t>
          </a:r>
          <a:r>
            <a:rPr lang="en-GB" err="1">
              <a:latin typeface="Calibri Light" panose="020F0302020204030204"/>
            </a:rPr>
            <a:t>velmegun</a:t>
          </a:r>
          <a:endParaRPr lang="en-GB"/>
        </a:p>
      </dgm:t>
    </dgm:pt>
    <dgm:pt modelId="{1974C7C6-50C3-D846-A8D0-86B6B31FD8F5}" type="parTrans" cxnId="{123B2580-E52E-8541-85AE-5AE1CA9A282F}">
      <dgm:prSet/>
      <dgm:spPr/>
      <dgm:t>
        <a:bodyPr/>
        <a:lstStyle/>
        <a:p>
          <a:endParaRPr lang="en-GB"/>
        </a:p>
      </dgm:t>
    </dgm:pt>
    <dgm:pt modelId="{261814D6-DDB4-7946-A4B3-2E5D7F53506F}" type="sibTrans" cxnId="{123B2580-E52E-8541-85AE-5AE1CA9A282F}">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GB"/>
        </a:p>
      </dgm:t>
    </dgm:pt>
    <dgm:pt modelId="{E57AD1B0-A86E-4946-A5CC-EB5D4F86781D}">
      <dgm:prSet phldrT="[Text]"/>
      <dgm:spPr/>
      <dgm:t>
        <a:bodyPr/>
        <a:lstStyle/>
        <a:p>
          <a:pPr rtl="0"/>
          <a:r>
            <a:rPr lang="en-US" b="0" i="0" u="none" err="1">
              <a:latin typeface="Calibri Light" panose="020F0302020204030204"/>
            </a:rPr>
            <a:t>Hliðstæðar</a:t>
          </a:r>
          <a:r>
            <a:rPr lang="en-US" b="0" i="0" u="none">
              <a:latin typeface="Calibri Light" panose="020F0302020204030204"/>
            </a:rPr>
            <a:t> </a:t>
          </a:r>
          <a:r>
            <a:rPr lang="en-US" b="0" i="0" u="none" err="1">
              <a:latin typeface="Calibri Light" panose="020F0302020204030204"/>
            </a:rPr>
            <a:t>leiðir</a:t>
          </a:r>
          <a:r>
            <a:rPr lang="en-US" b="0" i="0" u="none">
              <a:latin typeface="Calibri Light" panose="020F0302020204030204"/>
            </a:rPr>
            <a:t> </a:t>
          </a:r>
          <a:r>
            <a:rPr lang="en-US" b="0" i="0" u="none" err="1">
              <a:latin typeface="Calibri Light" panose="020F0302020204030204"/>
            </a:rPr>
            <a:t>til</a:t>
          </a:r>
          <a:r>
            <a:rPr lang="en-US" b="0" i="0" u="none">
              <a:latin typeface="Calibri Light" panose="020F0302020204030204"/>
            </a:rPr>
            <a:t> </a:t>
          </a:r>
          <a:r>
            <a:rPr lang="en-US" b="0" i="0" u="none" err="1">
              <a:latin typeface="Calibri Light" panose="020F0302020204030204"/>
            </a:rPr>
            <a:t>að</a:t>
          </a:r>
          <a:r>
            <a:rPr lang="en-US" b="0" i="0" u="none">
              <a:latin typeface="Calibri Light" panose="020F0302020204030204"/>
            </a:rPr>
            <a:t> </a:t>
          </a:r>
          <a:r>
            <a:rPr lang="en-US" b="0" i="0" u="none" err="1">
              <a:latin typeface="Calibri Light" panose="020F0302020204030204"/>
            </a:rPr>
            <a:t>hugsa</a:t>
          </a:r>
          <a:endParaRPr lang="en-GB" err="1"/>
        </a:p>
      </dgm:t>
    </dgm:pt>
    <dgm:pt modelId="{F457AF3A-1C43-BA43-98DE-7A5B87E6EDF0}" type="parTrans" cxnId="{A728270E-6241-E344-9A6A-905FA8EF8485}">
      <dgm:prSet/>
      <dgm:spPr/>
      <dgm:t>
        <a:bodyPr/>
        <a:lstStyle/>
        <a:p>
          <a:endParaRPr lang="en-GB"/>
        </a:p>
      </dgm:t>
    </dgm:pt>
    <dgm:pt modelId="{1387BABC-BD6C-4542-9350-A1CC596DEDB5}" type="sibTrans" cxnId="{A728270E-6241-E344-9A6A-905FA8EF8485}">
      <dgm:prSet/>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GB"/>
        </a:p>
      </dgm:t>
    </dgm:pt>
    <dgm:pt modelId="{4E6A4AF0-210E-CB47-A659-D6378A6204AF}">
      <dgm:prSet/>
      <dgm:spPr/>
      <dgm:t>
        <a:bodyPr/>
        <a:lstStyle/>
        <a:p>
          <a:r>
            <a:rPr lang="en-US" b="0" i="0" u="none" err="1">
              <a:latin typeface="Calibri Light" panose="020F0302020204030204"/>
            </a:rPr>
            <a:t>Hluttekning</a:t>
          </a:r>
          <a:r>
            <a:rPr lang="en-US" b="0" i="0" u="none"/>
            <a:t> </a:t>
          </a:r>
          <a:endParaRPr lang="en-US"/>
        </a:p>
      </dgm:t>
    </dgm:pt>
    <dgm:pt modelId="{789B8A2A-4C0D-3E45-847E-B622976C785B}" type="parTrans" cxnId="{A9423BD6-E310-4445-A679-185C51D0366A}">
      <dgm:prSet/>
      <dgm:spPr/>
      <dgm:t>
        <a:bodyPr/>
        <a:lstStyle/>
        <a:p>
          <a:endParaRPr lang="en-GB"/>
        </a:p>
      </dgm:t>
    </dgm:pt>
    <dgm:pt modelId="{F0EAE551-2031-C443-975B-4A4CBBA3E9F3}" type="sibTrans" cxnId="{A9423BD6-E310-4445-A679-185C51D0366A}">
      <dgm:prSet/>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GB"/>
        </a:p>
      </dgm:t>
    </dgm:pt>
    <dgm:pt modelId="{4DF2BA4C-9C68-3E4A-938B-E58279F56307}">
      <dgm:prSet/>
      <dgm:spPr/>
      <dgm:t>
        <a:bodyPr/>
        <a:lstStyle/>
        <a:p>
          <a:pPr rtl="0"/>
          <a:r>
            <a:rPr lang="en-GB" b="0" i="0" u="none" err="1">
              <a:latin typeface="Calibri Light" panose="020F0302020204030204"/>
            </a:rPr>
            <a:t>Nærir</a:t>
          </a:r>
          <a:r>
            <a:rPr lang="en-GB" b="0" i="0" u="none">
              <a:latin typeface="Calibri Light" panose="020F0302020204030204"/>
            </a:rPr>
            <a:t> </a:t>
          </a:r>
          <a:r>
            <a:rPr lang="en-GB" b="0" i="0" u="none" err="1">
              <a:latin typeface="Calibri Light" panose="020F0302020204030204"/>
            </a:rPr>
            <a:t>sjálfsöryggi</a:t>
          </a:r>
          <a:endParaRPr lang="en-GB" err="1"/>
        </a:p>
      </dgm:t>
    </dgm:pt>
    <dgm:pt modelId="{ECDFB057-85ED-594C-A2AB-BF53FCDBC46D}" type="parTrans" cxnId="{EF79A7A7-3931-3841-857B-2ED44732AB53}">
      <dgm:prSet/>
      <dgm:spPr/>
      <dgm:t>
        <a:bodyPr/>
        <a:lstStyle/>
        <a:p>
          <a:endParaRPr lang="en-GB"/>
        </a:p>
      </dgm:t>
    </dgm:pt>
    <dgm:pt modelId="{7CC2E6BF-752F-524D-B037-C4A4DF3351B1}" type="sibTrans" cxnId="{EF79A7A7-3931-3841-857B-2ED44732AB53}">
      <dgm:prSet/>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GB"/>
        </a:p>
      </dgm:t>
    </dgm:pt>
    <dgm:pt modelId="{FAD283B7-735C-3A46-A50E-7938D740FF54}">
      <dgm:prSet/>
      <dgm:spPr>
        <a:solidFill>
          <a:schemeClr val="accent2">
            <a:lumMod val="75000"/>
          </a:schemeClr>
        </a:solidFill>
      </dgm:spPr>
      <dgm:t>
        <a:bodyPr/>
        <a:lstStyle/>
        <a:p>
          <a:pPr rtl="0"/>
          <a:r>
            <a:rPr lang="en-GB" b="0" i="0" u="none" err="1">
              <a:latin typeface="Calibri Light" panose="020F0302020204030204"/>
            </a:rPr>
            <a:t>Örvar</a:t>
          </a:r>
          <a:r>
            <a:rPr lang="en-GB" b="0" i="0" u="none">
              <a:latin typeface="Calibri Light" panose="020F0302020204030204"/>
            </a:rPr>
            <a:t> </a:t>
          </a:r>
          <a:r>
            <a:rPr lang="en-GB" b="0" i="0" u="none" err="1">
              <a:latin typeface="Calibri Light" panose="020F0302020204030204"/>
            </a:rPr>
            <a:t>og</a:t>
          </a:r>
          <a:r>
            <a:rPr lang="en-GB" b="0" i="0" u="none">
              <a:latin typeface="Calibri Light" panose="020F0302020204030204"/>
            </a:rPr>
            <a:t> </a:t>
          </a:r>
          <a:r>
            <a:rPr lang="en-GB" b="0" i="0" u="none" err="1">
              <a:latin typeface="Calibri Light" panose="020F0302020204030204"/>
            </a:rPr>
            <a:t>hvetur</a:t>
          </a:r>
          <a:endParaRPr lang="en-GB" err="1"/>
        </a:p>
      </dgm:t>
    </dgm:pt>
    <dgm:pt modelId="{BD551E60-FA3C-0141-97F8-5D7E13F79156}" type="parTrans" cxnId="{F1801BD9-BCBC-354A-87F2-FA0CE7A2FFC5}">
      <dgm:prSet/>
      <dgm:spPr/>
      <dgm:t>
        <a:bodyPr/>
        <a:lstStyle/>
        <a:p>
          <a:endParaRPr lang="en-GB"/>
        </a:p>
      </dgm:t>
    </dgm:pt>
    <dgm:pt modelId="{5BD40FFF-114F-744B-B5B5-EF840B840AFC}" type="sibTrans" cxnId="{F1801BD9-BCBC-354A-87F2-FA0CE7A2FFC5}">
      <dgm:prSet/>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n-GB"/>
        </a:p>
      </dgm:t>
    </dgm:pt>
    <dgm:pt modelId="{48B20186-FEF3-E54C-8DBF-8FBDE38F5B11}">
      <dgm:prSet/>
      <dgm:spPr/>
      <dgm:t>
        <a:bodyPr/>
        <a:lstStyle/>
        <a:p>
          <a:pPr rtl="0"/>
          <a:r>
            <a:rPr lang="en-US" b="0" i="0" u="none" err="1">
              <a:latin typeface="Calibri Light" panose="020F0302020204030204"/>
            </a:rPr>
            <a:t>Færir</a:t>
          </a:r>
          <a:r>
            <a:rPr lang="en-US" b="0" i="0" u="none">
              <a:latin typeface="Calibri Light" panose="020F0302020204030204"/>
            </a:rPr>
            <a:t> </a:t>
          </a:r>
          <a:r>
            <a:rPr lang="en-US" err="1">
              <a:latin typeface="Calibri Light" panose="020F0302020204030204"/>
            </a:rPr>
            <a:t>okkur</a:t>
          </a:r>
          <a:r>
            <a:rPr lang="en-US" b="0" i="0" u="none">
              <a:latin typeface="Calibri Light" panose="020F0302020204030204"/>
            </a:rPr>
            <a:t> </a:t>
          </a:r>
          <a:r>
            <a:rPr lang="en-US" b="0" i="0" u="none" err="1">
              <a:latin typeface="Calibri Light" panose="020F0302020204030204"/>
            </a:rPr>
            <a:t>handan</a:t>
          </a:r>
          <a:r>
            <a:rPr lang="en-US" b="0" i="0" u="none">
              <a:latin typeface="Calibri Light" panose="020F0302020204030204"/>
            </a:rPr>
            <a:t> </a:t>
          </a:r>
          <a:r>
            <a:rPr lang="en-US" b="0" i="0" u="none" err="1">
              <a:latin typeface="Calibri Light" panose="020F0302020204030204"/>
            </a:rPr>
            <a:t>orða</a:t>
          </a:r>
          <a:r>
            <a:rPr lang="en-US" b="0" i="0" u="none">
              <a:latin typeface="Calibri Light" panose="020F0302020204030204"/>
            </a:rPr>
            <a:t> </a:t>
          </a:r>
        </a:p>
      </dgm:t>
    </dgm:pt>
    <dgm:pt modelId="{CD7577A9-1D09-AF43-B8AA-4CD2B40E596F}" type="parTrans" cxnId="{4FEEE319-DC46-8A4A-83D1-016E1EE2F2B1}">
      <dgm:prSet/>
      <dgm:spPr/>
      <dgm:t>
        <a:bodyPr/>
        <a:lstStyle/>
        <a:p>
          <a:endParaRPr lang="en-GB"/>
        </a:p>
      </dgm:t>
    </dgm:pt>
    <dgm:pt modelId="{CD264DC4-B848-FA40-8FF2-32F3CF82CE60}" type="sibTrans" cxnId="{4FEEE319-DC46-8A4A-83D1-016E1EE2F2B1}">
      <dgm:prSet/>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t>
        <a:bodyPr/>
        <a:lstStyle/>
        <a:p>
          <a:endParaRPr lang="en-GB"/>
        </a:p>
      </dgm:t>
    </dgm:pt>
    <dgm:pt modelId="{C99E5CBF-D450-4B42-9B7E-0A0E9AB759A7}">
      <dgm:prSet/>
      <dgm:spPr/>
      <dgm:t>
        <a:bodyPr/>
        <a:lstStyle/>
        <a:p>
          <a:r>
            <a:rPr lang="en-GB" err="1">
              <a:latin typeface="Calibri Light" panose="020F0302020204030204"/>
            </a:rPr>
            <a:t>Skemmtilegur</a:t>
          </a:r>
          <a:endParaRPr lang="en-GB" err="1"/>
        </a:p>
      </dgm:t>
    </dgm:pt>
    <dgm:pt modelId="{7CD7AB91-B458-6C44-8604-B6EF9E1E13F5}" type="parTrans" cxnId="{F4E9B016-193E-7B46-829B-41E8C3501A58}">
      <dgm:prSet/>
      <dgm:spPr/>
      <dgm:t>
        <a:bodyPr/>
        <a:lstStyle/>
        <a:p>
          <a:endParaRPr lang="en-GB"/>
        </a:p>
      </dgm:t>
    </dgm:pt>
    <dgm:pt modelId="{3F899E3A-29D1-9B4C-8549-261413413133}" type="sibTrans" cxnId="{F4E9B016-193E-7B46-829B-41E8C3501A58}">
      <dgm:prSet/>
      <dgm:spPr>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dgm:spPr>
      <dgm:t>
        <a:bodyPr/>
        <a:lstStyle/>
        <a:p>
          <a:endParaRPr lang="en-GB"/>
        </a:p>
      </dgm:t>
    </dgm:pt>
    <dgm:pt modelId="{B086B6F9-ECC0-D043-B2B5-71DC5A65E17C}">
      <dgm:prSet/>
      <dgm:spPr/>
      <dgm:t>
        <a:bodyPr/>
        <a:lstStyle/>
        <a:p>
          <a:pPr rtl="0"/>
          <a:r>
            <a:rPr lang="en-US" b="0" i="0" u="none" err="1">
              <a:latin typeface="Calibri Light" panose="020F0302020204030204"/>
            </a:rPr>
            <a:t>Opnar</a:t>
          </a:r>
          <a:r>
            <a:rPr lang="en-US" b="0" i="0" u="none">
              <a:latin typeface="Calibri Light" panose="020F0302020204030204"/>
            </a:rPr>
            <a:t> </a:t>
          </a:r>
          <a:r>
            <a:rPr lang="en-US" b="0" i="0" u="none" err="1">
              <a:latin typeface="Calibri Light" panose="020F0302020204030204"/>
            </a:rPr>
            <a:t>huga</a:t>
          </a:r>
          <a:r>
            <a:rPr lang="en-US" b="0" i="0" u="none">
              <a:latin typeface="Calibri Light" panose="020F0302020204030204"/>
            </a:rPr>
            <a:t> </a:t>
          </a:r>
          <a:r>
            <a:rPr lang="en-US" b="0" i="0" u="none" err="1">
              <a:latin typeface="Calibri Light" panose="020F0302020204030204"/>
            </a:rPr>
            <a:t>og</a:t>
          </a:r>
          <a:r>
            <a:rPr lang="en-US" b="0" i="0" u="none">
              <a:latin typeface="Calibri Light" panose="020F0302020204030204"/>
            </a:rPr>
            <a:t> </a:t>
          </a:r>
          <a:r>
            <a:rPr lang="en-US" b="0" i="0" u="none" err="1">
              <a:latin typeface="Calibri Light" panose="020F0302020204030204"/>
            </a:rPr>
            <a:t>hjarta</a:t>
          </a:r>
          <a:endParaRPr lang="en-US" err="1"/>
        </a:p>
      </dgm:t>
    </dgm:pt>
    <dgm:pt modelId="{2ED3F7A6-17B4-2544-8490-4AF2DC7448D8}" type="parTrans" cxnId="{65377975-8EB1-024D-94DB-16F2708C9E57}">
      <dgm:prSet/>
      <dgm:spPr/>
      <dgm:t>
        <a:bodyPr/>
        <a:lstStyle/>
        <a:p>
          <a:endParaRPr lang="en-GB"/>
        </a:p>
      </dgm:t>
    </dgm:pt>
    <dgm:pt modelId="{9E420E79-D932-F349-9861-958DF485E72A}" type="sibTrans" cxnId="{65377975-8EB1-024D-94DB-16F2708C9E57}">
      <dgm:prSet/>
      <dgm:spPr>
        <a:blipFill rotWithShape="1">
          <a:blip xmlns:r="http://schemas.openxmlformats.org/officeDocument/2006/relationships" r:embed="rId9" cstate="email">
            <a:extLst>
              <a:ext uri="{28A0092B-C50C-407E-A947-70E740481C1C}">
                <a14:useLocalDpi xmlns:a14="http://schemas.microsoft.com/office/drawing/2010/main"/>
              </a:ext>
            </a:extLst>
          </a:blip>
          <a:srcRect/>
          <a:stretch>
            <a:fillRect/>
          </a:stretch>
        </a:blipFill>
      </dgm:spPr>
      <dgm:t>
        <a:bodyPr/>
        <a:lstStyle/>
        <a:p>
          <a:endParaRPr lang="en-GB"/>
        </a:p>
      </dgm:t>
    </dgm:pt>
    <dgm:pt modelId="{E09C67D9-E2FB-7C4B-B2E6-F5970DB66343}">
      <dgm:prSet custT="1"/>
      <dgm:spPr>
        <a:solidFill>
          <a:schemeClr val="accent2">
            <a:lumMod val="75000"/>
          </a:schemeClr>
        </a:solidFill>
      </dgm:spPr>
      <dgm:t>
        <a:bodyPr/>
        <a:lstStyle/>
        <a:p>
          <a:pPr rtl="0"/>
          <a:r>
            <a:rPr lang="en-GB" sz="1100" b="0" i="0" u="none" err="1">
              <a:solidFill>
                <a:schemeClr val="bg1"/>
              </a:solidFill>
              <a:latin typeface="Calibri Light" panose="020F0302020204030204"/>
            </a:rPr>
            <a:t>Ýtir</a:t>
          </a:r>
          <a:r>
            <a:rPr lang="en-GB" sz="1100" b="0" i="0" u="none">
              <a:solidFill>
                <a:schemeClr val="bg1"/>
              </a:solidFill>
              <a:latin typeface="Calibri Light" panose="020F0302020204030204"/>
            </a:rPr>
            <a:t> </a:t>
          </a:r>
          <a:r>
            <a:rPr lang="en-GB" sz="1100" b="0" i="0" u="none" err="1">
              <a:solidFill>
                <a:schemeClr val="bg1"/>
              </a:solidFill>
              <a:latin typeface="Calibri Light" panose="020F0302020204030204"/>
            </a:rPr>
            <a:t>undir</a:t>
          </a:r>
          <a:r>
            <a:rPr lang="en-GB" sz="1100" b="0" i="0" u="none">
              <a:solidFill>
                <a:schemeClr val="bg1"/>
              </a:solidFill>
              <a:latin typeface="Calibri Light" panose="020F0302020204030204"/>
            </a:rPr>
            <a:t> </a:t>
          </a:r>
          <a:r>
            <a:rPr lang="en-GB" sz="1100" b="0" i="0" u="none" err="1">
              <a:solidFill>
                <a:schemeClr val="bg1"/>
              </a:solidFill>
              <a:latin typeface="Calibri Light" panose="020F0302020204030204"/>
            </a:rPr>
            <a:t>seiglu</a:t>
          </a:r>
          <a:endParaRPr lang="en-GB" sz="1100" err="1">
            <a:solidFill>
              <a:schemeClr val="bg1"/>
            </a:solidFill>
          </a:endParaRPr>
        </a:p>
      </dgm:t>
    </dgm:pt>
    <dgm:pt modelId="{E3B5F983-52BD-E148-89E4-89E5F14159B9}" type="parTrans" cxnId="{AEE018BC-9098-C747-938E-016B75E0426E}">
      <dgm:prSet/>
      <dgm:spPr/>
      <dgm:t>
        <a:bodyPr/>
        <a:lstStyle/>
        <a:p>
          <a:endParaRPr lang="en-GB"/>
        </a:p>
      </dgm:t>
    </dgm:pt>
    <dgm:pt modelId="{F0C0A3E2-0E5A-8240-BC26-691FB4F39423}" type="sibTrans" cxnId="{AEE018BC-9098-C747-938E-016B75E0426E}">
      <dgm:prSet/>
      <dgm:spPr>
        <a:blipFill rotWithShape="1">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dgm:spPr>
      <dgm:t>
        <a:bodyPr/>
        <a:lstStyle/>
        <a:p>
          <a:endParaRPr lang="en-GB"/>
        </a:p>
      </dgm:t>
    </dgm:pt>
    <dgm:pt modelId="{77946A9E-65D5-344E-A3A3-D56455DF2FD5}">
      <dgm:prSet custT="1"/>
      <dgm:spPr/>
      <dgm:t>
        <a:bodyPr/>
        <a:lstStyle/>
        <a:p>
          <a:pPr rtl="0"/>
          <a:r>
            <a:rPr lang="en-GB" sz="1100" b="0" i="0" u="none" err="1">
              <a:latin typeface="Calibri Light" panose="020F0302020204030204"/>
            </a:rPr>
            <a:t>Nær</a:t>
          </a:r>
          <a:r>
            <a:rPr lang="en-GB" sz="1100" b="0" i="0" u="none">
              <a:latin typeface="Calibri Light" panose="020F0302020204030204"/>
            </a:rPr>
            <a:t> </a:t>
          </a:r>
          <a:r>
            <a:rPr lang="en-GB" sz="1100" b="0" i="0" u="none" err="1">
              <a:latin typeface="Calibri Light" panose="020F0302020204030204"/>
            </a:rPr>
            <a:t>útyfir</a:t>
          </a:r>
          <a:r>
            <a:rPr lang="en-GB" sz="1100" b="0" i="0" u="none">
              <a:latin typeface="Calibri Light" panose="020F0302020204030204"/>
            </a:rPr>
            <a:t> </a:t>
          </a:r>
          <a:r>
            <a:rPr lang="en-GB" sz="1100" b="0" i="0" u="none" err="1">
              <a:latin typeface="Calibri Light" panose="020F0302020204030204"/>
            </a:rPr>
            <a:t>mörk</a:t>
          </a:r>
          <a:r>
            <a:rPr lang="en-GB" sz="1100" b="0" i="0" u="none">
              <a:latin typeface="Calibri Light" panose="020F0302020204030204"/>
            </a:rPr>
            <a:t> </a:t>
          </a:r>
          <a:r>
            <a:rPr lang="en-GB" sz="1100" b="0" i="0" u="none" err="1">
              <a:latin typeface="Calibri Light" panose="020F0302020204030204"/>
            </a:rPr>
            <a:t>tungumáls</a:t>
          </a:r>
          <a:r>
            <a:rPr lang="en-GB" sz="1100" b="0" i="0" u="none">
              <a:latin typeface="Calibri Light" panose="020F0302020204030204"/>
            </a:rPr>
            <a:t>, </a:t>
          </a:r>
          <a:r>
            <a:rPr lang="en-GB" sz="1100" b="0" i="0" u="none" err="1">
              <a:latin typeface="Calibri Light" panose="020F0302020204030204"/>
            </a:rPr>
            <a:t>tíma</a:t>
          </a:r>
          <a:r>
            <a:rPr lang="en-GB" sz="1100" b="0" i="0" u="none">
              <a:latin typeface="Calibri Light" panose="020F0302020204030204"/>
            </a:rPr>
            <a:t> </a:t>
          </a:r>
          <a:r>
            <a:rPr lang="en-GB" sz="1100" b="0" i="0" u="none" err="1">
              <a:latin typeface="Calibri Light" panose="020F0302020204030204"/>
            </a:rPr>
            <a:t>og</a:t>
          </a:r>
          <a:r>
            <a:rPr lang="en-GB" sz="1100" b="0" i="0" u="none">
              <a:latin typeface="Calibri Light" panose="020F0302020204030204"/>
            </a:rPr>
            <a:t> </a:t>
          </a:r>
          <a:r>
            <a:rPr lang="en-GB" sz="1100" b="0" i="0" u="none" err="1">
              <a:latin typeface="Calibri Light" panose="020F0302020204030204"/>
            </a:rPr>
            <a:t>kynslóða</a:t>
          </a:r>
          <a:endParaRPr lang="en-GB" sz="1100"/>
        </a:p>
      </dgm:t>
    </dgm:pt>
    <dgm:pt modelId="{25F60C23-34C1-C849-A38D-81DDBF923DCC}" type="parTrans" cxnId="{ECCCDE23-CCA8-D74A-A3FE-6390F18B0C70}">
      <dgm:prSet/>
      <dgm:spPr/>
      <dgm:t>
        <a:bodyPr/>
        <a:lstStyle/>
        <a:p>
          <a:endParaRPr lang="en-GB"/>
        </a:p>
      </dgm:t>
    </dgm:pt>
    <dgm:pt modelId="{9346D159-9B91-C543-BF5A-890251FD992A}" type="sibTrans" cxnId="{ECCCDE23-CCA8-D74A-A3FE-6390F18B0C70}">
      <dgm:prSet/>
      <dgm:spPr>
        <a:blipFill rotWithShape="1">
          <a:blip xmlns:r="http://schemas.openxmlformats.org/officeDocument/2006/relationships" r:embed="rId11" cstate="email">
            <a:extLst>
              <a:ext uri="{28A0092B-C50C-407E-A947-70E740481C1C}">
                <a14:useLocalDpi xmlns:a14="http://schemas.microsoft.com/office/drawing/2010/main"/>
              </a:ext>
            </a:extLst>
          </a:blip>
          <a:srcRect/>
          <a:stretch>
            <a:fillRect/>
          </a:stretch>
        </a:blipFill>
      </dgm:spPr>
      <dgm:t>
        <a:bodyPr/>
        <a:lstStyle/>
        <a:p>
          <a:endParaRPr lang="en-GB"/>
        </a:p>
      </dgm:t>
    </dgm:pt>
    <dgm:pt modelId="{066159E9-AAF7-468E-9E5A-B47C0B01A203}">
      <dgm:prSet phldr="0"/>
      <dgm:spPr/>
      <dgm:t>
        <a:bodyPr/>
        <a:lstStyle/>
        <a:p>
          <a:pPr rtl="0"/>
          <a:r>
            <a:rPr lang="en-US" b="0" i="0" u="none" err="1">
              <a:latin typeface="Calibri Light" panose="020F0302020204030204"/>
            </a:rPr>
            <a:t>Vekur</a:t>
          </a:r>
          <a:r>
            <a:rPr lang="en-US">
              <a:latin typeface="Calibri Light" panose="020F0302020204030204"/>
            </a:rPr>
            <a:t> </a:t>
          </a:r>
          <a:r>
            <a:rPr lang="en-US" err="1">
              <a:latin typeface="Calibri Light" panose="020F0302020204030204"/>
            </a:rPr>
            <a:t>forvitni</a:t>
          </a:r>
          <a:r>
            <a:rPr lang="en-US">
              <a:latin typeface="Calibri Light" panose="020F0302020204030204"/>
            </a:rPr>
            <a:t> </a:t>
          </a:r>
        </a:p>
      </dgm:t>
    </dgm:pt>
    <dgm:pt modelId="{15DD3113-80CD-456E-A6E3-DDE0486DFD4B}" type="parTrans" cxnId="{7BE48979-E213-4EB4-9217-56A4CC3D33EF}">
      <dgm:prSet/>
      <dgm:spPr/>
      <dgm:t>
        <a:bodyPr/>
        <a:lstStyle/>
        <a:p>
          <a:endParaRPr lang="en-GB"/>
        </a:p>
      </dgm:t>
    </dgm:pt>
    <dgm:pt modelId="{FB8187D3-8376-4B63-AF32-18DE2DF90E91}" type="sibTrans" cxnId="{7BE48979-E213-4EB4-9217-56A4CC3D33EF}">
      <dgm:prSet/>
      <dgm:spPr>
        <a:blipFill>
          <a:blip xmlns:r="http://schemas.openxmlformats.org/officeDocument/2006/relationships" r:embed="rId12" cstate="email">
            <a:extLst>
              <a:ext uri="{28A0092B-C50C-407E-A947-70E740481C1C}">
                <a14:useLocalDpi xmlns:a14="http://schemas.microsoft.com/office/drawing/2010/main"/>
              </a:ext>
            </a:extLst>
          </a:blip>
          <a:srcRect/>
          <a:stretch>
            <a:fillRect/>
          </a:stretch>
        </a:blipFill>
      </dgm:spPr>
      <dgm:t>
        <a:bodyPr/>
        <a:lstStyle/>
        <a:p>
          <a:endParaRPr lang="en-GB"/>
        </a:p>
      </dgm:t>
    </dgm:pt>
    <dgm:pt modelId="{BD37CA4B-BF80-9A4F-9709-7725449517D0}">
      <dgm:prSet/>
      <dgm:spPr/>
      <dgm:t>
        <a:bodyPr/>
        <a:lstStyle/>
        <a:p>
          <a:endParaRPr lang="en-GB"/>
        </a:p>
      </dgm:t>
    </dgm:pt>
    <dgm:pt modelId="{2B168F12-699F-CC4E-9BDD-DF06257C0E86}" type="parTrans" cxnId="{8BFEDC82-8EAD-5B4D-ACF2-A3D5BF294B63}">
      <dgm:prSet/>
      <dgm:spPr/>
      <dgm:t>
        <a:bodyPr/>
        <a:lstStyle/>
        <a:p>
          <a:endParaRPr lang="en-GB"/>
        </a:p>
      </dgm:t>
    </dgm:pt>
    <dgm:pt modelId="{DE8C022E-6343-2A41-B6D8-AE3CFB44B58B}" type="sibTrans" cxnId="{8BFEDC82-8EAD-5B4D-ACF2-A3D5BF294B63}">
      <dgm:prSet/>
      <dgm:spPr/>
      <dgm:t>
        <a:bodyPr/>
        <a:lstStyle/>
        <a:p>
          <a:endParaRPr lang="en-GB"/>
        </a:p>
      </dgm:t>
    </dgm:pt>
    <dgm:pt modelId="{FA50D764-B3BE-8B44-8934-8D6E8551BA0E}" type="pres">
      <dgm:prSet presAssocID="{D1487076-87C7-C144-A552-BDC47E0CACA8}" presName="Name0" presStyleCnt="0">
        <dgm:presLayoutVars>
          <dgm:chMax val="21"/>
          <dgm:chPref val="21"/>
        </dgm:presLayoutVars>
      </dgm:prSet>
      <dgm:spPr/>
    </dgm:pt>
    <dgm:pt modelId="{4010C65A-44DF-1B42-BBDA-CD8CDC845518}" type="pres">
      <dgm:prSet presAssocID="{11FD13C1-81E8-1F44-B3BA-EC12C4DD7F38}" presName="text1" presStyleCnt="0"/>
      <dgm:spPr/>
    </dgm:pt>
    <dgm:pt modelId="{1693F377-7B5E-C841-B8CC-EAEA1F541841}" type="pres">
      <dgm:prSet presAssocID="{11FD13C1-81E8-1F44-B3BA-EC12C4DD7F38}" presName="textRepeatNode" presStyleLbl="alignNode1" presStyleIdx="0" presStyleCnt="12">
        <dgm:presLayoutVars>
          <dgm:chMax val="0"/>
          <dgm:chPref val="0"/>
          <dgm:bulletEnabled val="1"/>
        </dgm:presLayoutVars>
      </dgm:prSet>
      <dgm:spPr/>
    </dgm:pt>
    <dgm:pt modelId="{0686D5F6-B571-2A43-A159-CB08AFAA8041}" type="pres">
      <dgm:prSet presAssocID="{11FD13C1-81E8-1F44-B3BA-EC12C4DD7F38}" presName="textaccent1" presStyleCnt="0"/>
      <dgm:spPr/>
    </dgm:pt>
    <dgm:pt modelId="{F15620A3-F263-8142-9786-3A12648BAE50}" type="pres">
      <dgm:prSet presAssocID="{11FD13C1-81E8-1F44-B3BA-EC12C4DD7F38}" presName="accentRepeatNode" presStyleLbl="solidAlignAcc1" presStyleIdx="0" presStyleCnt="24"/>
      <dgm:spPr/>
    </dgm:pt>
    <dgm:pt modelId="{11C60C93-8AF0-DE43-943C-C774BE2CBECD}" type="pres">
      <dgm:prSet presAssocID="{C12EB233-E6EC-CB44-AD70-2A69C4906D35}" presName="image1" presStyleCnt="0"/>
      <dgm:spPr/>
    </dgm:pt>
    <dgm:pt modelId="{F50FE18C-3477-0744-8F20-DCDD264EEA84}" type="pres">
      <dgm:prSet presAssocID="{C12EB233-E6EC-CB44-AD70-2A69C4906D35}" presName="imageRepeatNode" presStyleLbl="alignAcc1" presStyleIdx="0" presStyleCnt="12"/>
      <dgm:spPr/>
    </dgm:pt>
    <dgm:pt modelId="{AD487990-0B96-3F43-9F08-8502C64BF530}" type="pres">
      <dgm:prSet presAssocID="{C12EB233-E6EC-CB44-AD70-2A69C4906D35}" presName="imageaccent1" presStyleCnt="0"/>
      <dgm:spPr/>
    </dgm:pt>
    <dgm:pt modelId="{FCFE4636-4925-7D44-9920-F2D72CD104A3}" type="pres">
      <dgm:prSet presAssocID="{C12EB233-E6EC-CB44-AD70-2A69C4906D35}" presName="accentRepeatNode" presStyleLbl="solidAlignAcc1" presStyleIdx="1" presStyleCnt="24"/>
      <dgm:spPr/>
    </dgm:pt>
    <dgm:pt modelId="{78D809E8-E4FB-42FD-90A4-4E530EED0918}" type="pres">
      <dgm:prSet presAssocID="{77946A9E-65D5-344E-A3A3-D56455DF2FD5}" presName="text2" presStyleCnt="0"/>
      <dgm:spPr/>
    </dgm:pt>
    <dgm:pt modelId="{301E4819-AB02-5A4A-BF66-58D257256EFB}" type="pres">
      <dgm:prSet presAssocID="{77946A9E-65D5-344E-A3A3-D56455DF2FD5}" presName="textRepeatNode" presStyleLbl="alignNode1" presStyleIdx="1" presStyleCnt="12">
        <dgm:presLayoutVars>
          <dgm:chMax val="0"/>
          <dgm:chPref val="0"/>
          <dgm:bulletEnabled val="1"/>
        </dgm:presLayoutVars>
      </dgm:prSet>
      <dgm:spPr/>
    </dgm:pt>
    <dgm:pt modelId="{C2EF3EFD-9547-4CC3-8028-D8D0A719B906}" type="pres">
      <dgm:prSet presAssocID="{77946A9E-65D5-344E-A3A3-D56455DF2FD5}" presName="textaccent2" presStyleCnt="0"/>
      <dgm:spPr/>
    </dgm:pt>
    <dgm:pt modelId="{6C871D66-5C4E-5246-A7FF-E2FCB940D151}" type="pres">
      <dgm:prSet presAssocID="{77946A9E-65D5-344E-A3A3-D56455DF2FD5}" presName="accentRepeatNode" presStyleLbl="solidAlignAcc1" presStyleIdx="2" presStyleCnt="24"/>
      <dgm:spPr/>
    </dgm:pt>
    <dgm:pt modelId="{4656D2E4-0492-4862-83F1-ECBC110F1CA8}" type="pres">
      <dgm:prSet presAssocID="{9346D159-9B91-C543-BF5A-890251FD992A}" presName="image2" presStyleCnt="0"/>
      <dgm:spPr/>
    </dgm:pt>
    <dgm:pt modelId="{E5BE0FD9-6DE7-A841-9E88-1B8F09409232}" type="pres">
      <dgm:prSet presAssocID="{9346D159-9B91-C543-BF5A-890251FD992A}" presName="imageRepeatNode" presStyleLbl="alignAcc1" presStyleIdx="1" presStyleCnt="12"/>
      <dgm:spPr/>
    </dgm:pt>
    <dgm:pt modelId="{B55917B5-A796-477D-A95D-635D8068E0AE}" type="pres">
      <dgm:prSet presAssocID="{9346D159-9B91-C543-BF5A-890251FD992A}" presName="imageaccent2" presStyleCnt="0"/>
      <dgm:spPr/>
    </dgm:pt>
    <dgm:pt modelId="{DD84E1DB-738F-6047-9D1A-341F45BE6422}" type="pres">
      <dgm:prSet presAssocID="{9346D159-9B91-C543-BF5A-890251FD992A}" presName="accentRepeatNode" presStyleLbl="solidAlignAcc1" presStyleIdx="3" presStyleCnt="24"/>
      <dgm:spPr/>
    </dgm:pt>
    <dgm:pt modelId="{578F07DA-E383-4FFC-A6E4-AE056CA231A5}" type="pres">
      <dgm:prSet presAssocID="{E09C67D9-E2FB-7C4B-B2E6-F5970DB66343}" presName="text3" presStyleCnt="0"/>
      <dgm:spPr/>
    </dgm:pt>
    <dgm:pt modelId="{3A2021B3-05C0-6248-B391-EC5ACB8F35E4}" type="pres">
      <dgm:prSet presAssocID="{E09C67D9-E2FB-7C4B-B2E6-F5970DB66343}" presName="textRepeatNode" presStyleLbl="alignNode1" presStyleIdx="2" presStyleCnt="12">
        <dgm:presLayoutVars>
          <dgm:chMax val="0"/>
          <dgm:chPref val="0"/>
          <dgm:bulletEnabled val="1"/>
        </dgm:presLayoutVars>
      </dgm:prSet>
      <dgm:spPr/>
    </dgm:pt>
    <dgm:pt modelId="{E11613F2-47E2-40B6-AC4D-BCF21A094EF4}" type="pres">
      <dgm:prSet presAssocID="{E09C67D9-E2FB-7C4B-B2E6-F5970DB66343}" presName="textaccent3" presStyleCnt="0"/>
      <dgm:spPr/>
    </dgm:pt>
    <dgm:pt modelId="{E01D2F06-8BED-9B4E-84E1-A9FA11F94B10}" type="pres">
      <dgm:prSet presAssocID="{E09C67D9-E2FB-7C4B-B2E6-F5970DB66343}" presName="accentRepeatNode" presStyleLbl="solidAlignAcc1" presStyleIdx="4" presStyleCnt="24"/>
      <dgm:spPr/>
    </dgm:pt>
    <dgm:pt modelId="{9FAF0AB2-8A18-43B6-B03C-BD0B3F197412}" type="pres">
      <dgm:prSet presAssocID="{F0C0A3E2-0E5A-8240-BC26-691FB4F39423}" presName="image3" presStyleCnt="0"/>
      <dgm:spPr/>
    </dgm:pt>
    <dgm:pt modelId="{79217591-5EBF-2B4C-857A-3AEE9D4661EE}" type="pres">
      <dgm:prSet presAssocID="{F0C0A3E2-0E5A-8240-BC26-691FB4F39423}" presName="imageRepeatNode" presStyleLbl="alignAcc1" presStyleIdx="2" presStyleCnt="12"/>
      <dgm:spPr/>
    </dgm:pt>
    <dgm:pt modelId="{39C827D3-2994-45D0-A45D-A8784E5181D6}" type="pres">
      <dgm:prSet presAssocID="{F0C0A3E2-0E5A-8240-BC26-691FB4F39423}" presName="imageaccent3" presStyleCnt="0"/>
      <dgm:spPr/>
    </dgm:pt>
    <dgm:pt modelId="{A0DB5869-D9AB-BD42-BE98-3008B3FF4A7F}" type="pres">
      <dgm:prSet presAssocID="{F0C0A3E2-0E5A-8240-BC26-691FB4F39423}" presName="accentRepeatNode" presStyleLbl="solidAlignAcc1" presStyleIdx="5" presStyleCnt="24"/>
      <dgm:spPr/>
    </dgm:pt>
    <dgm:pt modelId="{20D3A8E1-4ECC-45D4-9DE3-1E0E6B3A4641}" type="pres">
      <dgm:prSet presAssocID="{48B20186-FEF3-E54C-8DBF-8FBDE38F5B11}" presName="text4" presStyleCnt="0"/>
      <dgm:spPr/>
    </dgm:pt>
    <dgm:pt modelId="{8955C7F5-B73F-4F47-ADFD-16754DD31AB4}" type="pres">
      <dgm:prSet presAssocID="{48B20186-FEF3-E54C-8DBF-8FBDE38F5B11}" presName="textRepeatNode" presStyleLbl="alignNode1" presStyleIdx="3" presStyleCnt="12">
        <dgm:presLayoutVars>
          <dgm:chMax val="0"/>
          <dgm:chPref val="0"/>
          <dgm:bulletEnabled val="1"/>
        </dgm:presLayoutVars>
      </dgm:prSet>
      <dgm:spPr/>
    </dgm:pt>
    <dgm:pt modelId="{966D0ADF-BFF5-4F50-808B-8F84D6B86039}" type="pres">
      <dgm:prSet presAssocID="{48B20186-FEF3-E54C-8DBF-8FBDE38F5B11}" presName="textaccent4" presStyleCnt="0"/>
      <dgm:spPr/>
    </dgm:pt>
    <dgm:pt modelId="{711A2AB5-9B5F-344D-A354-C9D520766364}" type="pres">
      <dgm:prSet presAssocID="{48B20186-FEF3-E54C-8DBF-8FBDE38F5B11}" presName="accentRepeatNode" presStyleLbl="solidAlignAcc1" presStyleIdx="6" presStyleCnt="24"/>
      <dgm:spPr/>
    </dgm:pt>
    <dgm:pt modelId="{BA7CE9ED-6E6A-42B8-A7E2-2042FF2A4188}" type="pres">
      <dgm:prSet presAssocID="{CD264DC4-B848-FA40-8FF2-32F3CF82CE60}" presName="image4" presStyleCnt="0"/>
      <dgm:spPr/>
    </dgm:pt>
    <dgm:pt modelId="{2BE10585-D0C5-9643-B85E-76482A44804C}" type="pres">
      <dgm:prSet presAssocID="{CD264DC4-B848-FA40-8FF2-32F3CF82CE60}" presName="imageRepeatNode" presStyleLbl="alignAcc1" presStyleIdx="3" presStyleCnt="12"/>
      <dgm:spPr/>
    </dgm:pt>
    <dgm:pt modelId="{59F9335C-F1E0-4BFB-B3C2-5A011A48B5E4}" type="pres">
      <dgm:prSet presAssocID="{CD264DC4-B848-FA40-8FF2-32F3CF82CE60}" presName="imageaccent4" presStyleCnt="0"/>
      <dgm:spPr/>
    </dgm:pt>
    <dgm:pt modelId="{E31B1741-F2C1-6948-B41B-F7391078FC94}" type="pres">
      <dgm:prSet presAssocID="{CD264DC4-B848-FA40-8FF2-32F3CF82CE60}" presName="accentRepeatNode" presStyleLbl="solidAlignAcc1" presStyleIdx="7" presStyleCnt="24"/>
      <dgm:spPr/>
    </dgm:pt>
    <dgm:pt modelId="{5B96E216-26AE-4F55-A23E-8D527647E6FF}" type="pres">
      <dgm:prSet presAssocID="{C99E5CBF-D450-4B42-9B7E-0A0E9AB759A7}" presName="text5" presStyleCnt="0"/>
      <dgm:spPr/>
    </dgm:pt>
    <dgm:pt modelId="{F99BCE87-8A31-0D47-8470-E9C517251A36}" type="pres">
      <dgm:prSet presAssocID="{C99E5CBF-D450-4B42-9B7E-0A0E9AB759A7}" presName="textRepeatNode" presStyleLbl="alignNode1" presStyleIdx="4" presStyleCnt="12">
        <dgm:presLayoutVars>
          <dgm:chMax val="0"/>
          <dgm:chPref val="0"/>
          <dgm:bulletEnabled val="1"/>
        </dgm:presLayoutVars>
      </dgm:prSet>
      <dgm:spPr/>
    </dgm:pt>
    <dgm:pt modelId="{84BF2240-A35F-481C-B283-B06CECCD4207}" type="pres">
      <dgm:prSet presAssocID="{C99E5CBF-D450-4B42-9B7E-0A0E9AB759A7}" presName="textaccent5" presStyleCnt="0"/>
      <dgm:spPr/>
    </dgm:pt>
    <dgm:pt modelId="{87CA602F-794C-EB4D-A9C4-E1F605F9E2DF}" type="pres">
      <dgm:prSet presAssocID="{C99E5CBF-D450-4B42-9B7E-0A0E9AB759A7}" presName="accentRepeatNode" presStyleLbl="solidAlignAcc1" presStyleIdx="8" presStyleCnt="24"/>
      <dgm:spPr/>
    </dgm:pt>
    <dgm:pt modelId="{08B12F5B-90F5-496C-8796-D531B703F759}" type="pres">
      <dgm:prSet presAssocID="{3F899E3A-29D1-9B4C-8549-261413413133}" presName="image5" presStyleCnt="0"/>
      <dgm:spPr/>
    </dgm:pt>
    <dgm:pt modelId="{4352D218-029C-5442-9623-1F5DAB22C2FF}" type="pres">
      <dgm:prSet presAssocID="{3F899E3A-29D1-9B4C-8549-261413413133}" presName="imageRepeatNode" presStyleLbl="alignAcc1" presStyleIdx="4" presStyleCnt="12"/>
      <dgm:spPr/>
    </dgm:pt>
    <dgm:pt modelId="{3A5489E8-99A9-4BA7-9795-A0776CCE2AC0}" type="pres">
      <dgm:prSet presAssocID="{3F899E3A-29D1-9B4C-8549-261413413133}" presName="imageaccent5" presStyleCnt="0"/>
      <dgm:spPr/>
    </dgm:pt>
    <dgm:pt modelId="{2DC15709-1B95-3D40-B68C-2E77B47B0857}" type="pres">
      <dgm:prSet presAssocID="{3F899E3A-29D1-9B4C-8549-261413413133}" presName="accentRepeatNode" presStyleLbl="solidAlignAcc1" presStyleIdx="9" presStyleCnt="24"/>
      <dgm:spPr/>
    </dgm:pt>
    <dgm:pt modelId="{C1979919-FD4F-4731-8C26-1150994280EA}" type="pres">
      <dgm:prSet presAssocID="{B086B6F9-ECC0-D043-B2B5-71DC5A65E17C}" presName="text6" presStyleCnt="0"/>
      <dgm:spPr/>
    </dgm:pt>
    <dgm:pt modelId="{9AB54D9E-B615-1846-BC19-282FE6590790}" type="pres">
      <dgm:prSet presAssocID="{B086B6F9-ECC0-D043-B2B5-71DC5A65E17C}" presName="textRepeatNode" presStyleLbl="alignNode1" presStyleIdx="5" presStyleCnt="12">
        <dgm:presLayoutVars>
          <dgm:chMax val="0"/>
          <dgm:chPref val="0"/>
          <dgm:bulletEnabled val="1"/>
        </dgm:presLayoutVars>
      </dgm:prSet>
      <dgm:spPr/>
    </dgm:pt>
    <dgm:pt modelId="{AF97A173-BE63-4E71-B83D-F620C3761C78}" type="pres">
      <dgm:prSet presAssocID="{B086B6F9-ECC0-D043-B2B5-71DC5A65E17C}" presName="textaccent6" presStyleCnt="0"/>
      <dgm:spPr/>
    </dgm:pt>
    <dgm:pt modelId="{02C9BD3C-3BDC-CD4A-AA11-CFCFB7AB9D9A}" type="pres">
      <dgm:prSet presAssocID="{B086B6F9-ECC0-D043-B2B5-71DC5A65E17C}" presName="accentRepeatNode" presStyleLbl="solidAlignAcc1" presStyleIdx="10" presStyleCnt="24"/>
      <dgm:spPr/>
    </dgm:pt>
    <dgm:pt modelId="{A62DC162-1104-44C2-8D7A-7D97BABDD13A}" type="pres">
      <dgm:prSet presAssocID="{9E420E79-D932-F349-9861-958DF485E72A}" presName="image6" presStyleCnt="0"/>
      <dgm:spPr/>
    </dgm:pt>
    <dgm:pt modelId="{6A5C861B-D04E-B649-B815-2C90A607BCC9}" type="pres">
      <dgm:prSet presAssocID="{9E420E79-D932-F349-9861-958DF485E72A}" presName="imageRepeatNode" presStyleLbl="alignAcc1" presStyleIdx="5" presStyleCnt="12"/>
      <dgm:spPr/>
    </dgm:pt>
    <dgm:pt modelId="{FE9DF5B7-22F6-45AC-B0B3-CB8D2E2EEFF1}" type="pres">
      <dgm:prSet presAssocID="{9E420E79-D932-F349-9861-958DF485E72A}" presName="imageaccent6" presStyleCnt="0"/>
      <dgm:spPr/>
    </dgm:pt>
    <dgm:pt modelId="{80D1BF9B-62CA-3E40-AC35-5096B464AD44}" type="pres">
      <dgm:prSet presAssocID="{9E420E79-D932-F349-9861-958DF485E72A}" presName="accentRepeatNode" presStyleLbl="solidAlignAcc1" presStyleIdx="11" presStyleCnt="24"/>
      <dgm:spPr/>
    </dgm:pt>
    <dgm:pt modelId="{B5008EF3-DC0A-4ED8-BEB7-C7444F34BDC3}" type="pres">
      <dgm:prSet presAssocID="{FAD283B7-735C-3A46-A50E-7938D740FF54}" presName="text7" presStyleCnt="0"/>
      <dgm:spPr/>
    </dgm:pt>
    <dgm:pt modelId="{475BE789-5E56-EC43-AF82-032375651162}" type="pres">
      <dgm:prSet presAssocID="{FAD283B7-735C-3A46-A50E-7938D740FF54}" presName="textRepeatNode" presStyleLbl="alignNode1" presStyleIdx="6" presStyleCnt="12">
        <dgm:presLayoutVars>
          <dgm:chMax val="0"/>
          <dgm:chPref val="0"/>
          <dgm:bulletEnabled val="1"/>
        </dgm:presLayoutVars>
      </dgm:prSet>
      <dgm:spPr/>
    </dgm:pt>
    <dgm:pt modelId="{E03F4F4F-D7C3-48AA-AB81-D745E3453724}" type="pres">
      <dgm:prSet presAssocID="{FAD283B7-735C-3A46-A50E-7938D740FF54}" presName="textaccent7" presStyleCnt="0"/>
      <dgm:spPr/>
    </dgm:pt>
    <dgm:pt modelId="{386F40CD-B086-2A43-A962-E3C3D1F1BEFA}" type="pres">
      <dgm:prSet presAssocID="{FAD283B7-735C-3A46-A50E-7938D740FF54}" presName="accentRepeatNode" presStyleLbl="solidAlignAcc1" presStyleIdx="12" presStyleCnt="24"/>
      <dgm:spPr/>
    </dgm:pt>
    <dgm:pt modelId="{D92D7CFB-4C4D-4832-B941-C0524217C4B3}" type="pres">
      <dgm:prSet presAssocID="{5BD40FFF-114F-744B-B5B5-EF840B840AFC}" presName="image7" presStyleCnt="0"/>
      <dgm:spPr/>
    </dgm:pt>
    <dgm:pt modelId="{D3A017A7-2083-FE44-A477-C8E1A5C3BD08}" type="pres">
      <dgm:prSet presAssocID="{5BD40FFF-114F-744B-B5B5-EF840B840AFC}" presName="imageRepeatNode" presStyleLbl="alignAcc1" presStyleIdx="6" presStyleCnt="12"/>
      <dgm:spPr/>
    </dgm:pt>
    <dgm:pt modelId="{1EC62303-92DF-42AB-81F2-A5C20519C6BA}" type="pres">
      <dgm:prSet presAssocID="{5BD40FFF-114F-744B-B5B5-EF840B840AFC}" presName="imageaccent7" presStyleCnt="0"/>
      <dgm:spPr/>
    </dgm:pt>
    <dgm:pt modelId="{E706A33C-6A88-EF4F-AE8B-69F4F4419479}" type="pres">
      <dgm:prSet presAssocID="{5BD40FFF-114F-744B-B5B5-EF840B840AFC}" presName="accentRepeatNode" presStyleLbl="solidAlignAcc1" presStyleIdx="13" presStyleCnt="24"/>
      <dgm:spPr/>
    </dgm:pt>
    <dgm:pt modelId="{BEBCC89F-680C-4440-8FE4-B868AE11386E}" type="pres">
      <dgm:prSet presAssocID="{066159E9-AAF7-468E-9E5A-B47C0B01A203}" presName="text8" presStyleCnt="0"/>
      <dgm:spPr/>
    </dgm:pt>
    <dgm:pt modelId="{40BE1CE4-BDC4-4598-9F7E-BD025CB1A03C}" type="pres">
      <dgm:prSet presAssocID="{066159E9-AAF7-468E-9E5A-B47C0B01A203}" presName="textRepeatNode" presStyleLbl="alignNode1" presStyleIdx="7" presStyleCnt="12">
        <dgm:presLayoutVars>
          <dgm:chMax val="0"/>
          <dgm:chPref val="0"/>
          <dgm:bulletEnabled val="1"/>
        </dgm:presLayoutVars>
      </dgm:prSet>
      <dgm:spPr/>
    </dgm:pt>
    <dgm:pt modelId="{C6696BD7-5195-456C-85B5-3BF064578A0D}" type="pres">
      <dgm:prSet presAssocID="{066159E9-AAF7-468E-9E5A-B47C0B01A203}" presName="textaccent8" presStyleCnt="0"/>
      <dgm:spPr/>
    </dgm:pt>
    <dgm:pt modelId="{2A321E0D-298F-4EA2-AF66-2466E0243618}" type="pres">
      <dgm:prSet presAssocID="{066159E9-AAF7-468E-9E5A-B47C0B01A203}" presName="accentRepeatNode" presStyleLbl="solidAlignAcc1" presStyleIdx="14" presStyleCnt="24"/>
      <dgm:spPr/>
    </dgm:pt>
    <dgm:pt modelId="{F4EF606C-FF8F-4AAA-8EA2-871C18781B75}" type="pres">
      <dgm:prSet presAssocID="{FB8187D3-8376-4B63-AF32-18DE2DF90E91}" presName="image8" presStyleCnt="0"/>
      <dgm:spPr/>
    </dgm:pt>
    <dgm:pt modelId="{845BBA0A-7C33-43E6-AD27-6BA80A604D4C}" type="pres">
      <dgm:prSet presAssocID="{FB8187D3-8376-4B63-AF32-18DE2DF90E91}" presName="imageRepeatNode" presStyleLbl="alignAcc1" presStyleIdx="7" presStyleCnt="12" custLinFactX="70459" custLinFactNeighborX="100000" custLinFactNeighborY="-2044"/>
      <dgm:spPr/>
    </dgm:pt>
    <dgm:pt modelId="{68FB1FCE-C4A0-42C6-A625-B441FD4D0E5A}" type="pres">
      <dgm:prSet presAssocID="{FB8187D3-8376-4B63-AF32-18DE2DF90E91}" presName="imageaccent8" presStyleCnt="0"/>
      <dgm:spPr/>
    </dgm:pt>
    <dgm:pt modelId="{CACD2E79-3A39-45DE-8D6D-2D6C69250796}" type="pres">
      <dgm:prSet presAssocID="{FB8187D3-8376-4B63-AF32-18DE2DF90E91}" presName="accentRepeatNode" presStyleLbl="solidAlignAcc1" presStyleIdx="15" presStyleCnt="24"/>
      <dgm:spPr/>
    </dgm:pt>
    <dgm:pt modelId="{D25FC64A-2B8D-AF46-AB06-06ECD4DC6246}" type="pres">
      <dgm:prSet presAssocID="{622D3D9E-9506-C744-97BA-2BEB27113EE7}" presName="text9" presStyleCnt="0"/>
      <dgm:spPr/>
    </dgm:pt>
    <dgm:pt modelId="{F4847310-948C-3F47-B2D8-51DAA17D255A}" type="pres">
      <dgm:prSet presAssocID="{622D3D9E-9506-C744-97BA-2BEB27113EE7}" presName="textRepeatNode" presStyleLbl="alignNode1" presStyleIdx="8" presStyleCnt="12">
        <dgm:presLayoutVars>
          <dgm:chMax val="0"/>
          <dgm:chPref val="0"/>
          <dgm:bulletEnabled val="1"/>
        </dgm:presLayoutVars>
      </dgm:prSet>
      <dgm:spPr/>
    </dgm:pt>
    <dgm:pt modelId="{A563B2CE-B605-E145-A870-57D87265B7D4}" type="pres">
      <dgm:prSet presAssocID="{622D3D9E-9506-C744-97BA-2BEB27113EE7}" presName="textaccent9" presStyleCnt="0"/>
      <dgm:spPr/>
    </dgm:pt>
    <dgm:pt modelId="{B12B58F5-F578-B14B-B04C-D238B81E3E8E}" type="pres">
      <dgm:prSet presAssocID="{622D3D9E-9506-C744-97BA-2BEB27113EE7}" presName="accentRepeatNode" presStyleLbl="solidAlignAcc1" presStyleIdx="16" presStyleCnt="24"/>
      <dgm:spPr/>
    </dgm:pt>
    <dgm:pt modelId="{B977C2FE-2A70-8F4B-915F-7E41ED450EFE}" type="pres">
      <dgm:prSet presAssocID="{261814D6-DDB4-7946-A4B3-2E5D7F53506F}" presName="image9" presStyleCnt="0"/>
      <dgm:spPr/>
    </dgm:pt>
    <dgm:pt modelId="{7C570F0C-02A0-BD4A-AF43-7DDF4F289E51}" type="pres">
      <dgm:prSet presAssocID="{261814D6-DDB4-7946-A4B3-2E5D7F53506F}" presName="imageRepeatNode" presStyleLbl="alignAcc1" presStyleIdx="8" presStyleCnt="12"/>
      <dgm:spPr/>
    </dgm:pt>
    <dgm:pt modelId="{E8E8BD9E-BA51-C949-B0F9-0FB2A16C082D}" type="pres">
      <dgm:prSet presAssocID="{261814D6-DDB4-7946-A4B3-2E5D7F53506F}" presName="imageaccent9" presStyleCnt="0"/>
      <dgm:spPr/>
    </dgm:pt>
    <dgm:pt modelId="{7654CF37-BC27-974B-9CE9-A6124E443BAE}" type="pres">
      <dgm:prSet presAssocID="{261814D6-DDB4-7946-A4B3-2E5D7F53506F}" presName="accentRepeatNode" presStyleLbl="solidAlignAcc1" presStyleIdx="17" presStyleCnt="24"/>
      <dgm:spPr/>
    </dgm:pt>
    <dgm:pt modelId="{231244D6-F0A5-914B-B76C-AE58591A379A}" type="pres">
      <dgm:prSet presAssocID="{4E6A4AF0-210E-CB47-A659-D6378A6204AF}" presName="text10" presStyleCnt="0"/>
      <dgm:spPr/>
    </dgm:pt>
    <dgm:pt modelId="{3229FBD8-1550-2C4C-98F6-479783C0F557}" type="pres">
      <dgm:prSet presAssocID="{4E6A4AF0-210E-CB47-A659-D6378A6204AF}" presName="textRepeatNode" presStyleLbl="alignNode1" presStyleIdx="9" presStyleCnt="12">
        <dgm:presLayoutVars>
          <dgm:chMax val="0"/>
          <dgm:chPref val="0"/>
          <dgm:bulletEnabled val="1"/>
        </dgm:presLayoutVars>
      </dgm:prSet>
      <dgm:spPr/>
    </dgm:pt>
    <dgm:pt modelId="{8234009D-0ADE-0243-99E0-F6C44CAC0906}" type="pres">
      <dgm:prSet presAssocID="{4E6A4AF0-210E-CB47-A659-D6378A6204AF}" presName="textaccent10" presStyleCnt="0"/>
      <dgm:spPr/>
    </dgm:pt>
    <dgm:pt modelId="{C4328837-8C9C-3344-8600-50B738FFAD24}" type="pres">
      <dgm:prSet presAssocID="{4E6A4AF0-210E-CB47-A659-D6378A6204AF}" presName="accentRepeatNode" presStyleLbl="solidAlignAcc1" presStyleIdx="18" presStyleCnt="24"/>
      <dgm:spPr/>
    </dgm:pt>
    <dgm:pt modelId="{2BE91535-0DEB-894B-86DF-FFACE2407A64}" type="pres">
      <dgm:prSet presAssocID="{F0EAE551-2031-C443-975B-4A4CBBA3E9F3}" presName="image10" presStyleCnt="0"/>
      <dgm:spPr/>
    </dgm:pt>
    <dgm:pt modelId="{F2F850C7-3AE0-EA48-B115-8F335F691D1F}" type="pres">
      <dgm:prSet presAssocID="{F0EAE551-2031-C443-975B-4A4CBBA3E9F3}" presName="imageRepeatNode" presStyleLbl="alignAcc1" presStyleIdx="9" presStyleCnt="12"/>
      <dgm:spPr/>
    </dgm:pt>
    <dgm:pt modelId="{29F542B0-E07B-0C4E-A03B-0325C8E95B68}" type="pres">
      <dgm:prSet presAssocID="{F0EAE551-2031-C443-975B-4A4CBBA3E9F3}" presName="imageaccent10" presStyleCnt="0"/>
      <dgm:spPr/>
    </dgm:pt>
    <dgm:pt modelId="{DED63F7D-4E4E-F548-801A-382F0C96A9A8}" type="pres">
      <dgm:prSet presAssocID="{F0EAE551-2031-C443-975B-4A4CBBA3E9F3}" presName="accentRepeatNode" presStyleLbl="solidAlignAcc1" presStyleIdx="19" presStyleCnt="24"/>
      <dgm:spPr/>
    </dgm:pt>
    <dgm:pt modelId="{8881775A-C609-3944-969A-1B4ECCCFDE2D}" type="pres">
      <dgm:prSet presAssocID="{E57AD1B0-A86E-4946-A5CC-EB5D4F86781D}" presName="text11" presStyleCnt="0"/>
      <dgm:spPr/>
    </dgm:pt>
    <dgm:pt modelId="{E77FB899-9414-5247-B52C-CDB03C3FE644}" type="pres">
      <dgm:prSet presAssocID="{E57AD1B0-A86E-4946-A5CC-EB5D4F86781D}" presName="textRepeatNode" presStyleLbl="alignNode1" presStyleIdx="10" presStyleCnt="12">
        <dgm:presLayoutVars>
          <dgm:chMax val="0"/>
          <dgm:chPref val="0"/>
          <dgm:bulletEnabled val="1"/>
        </dgm:presLayoutVars>
      </dgm:prSet>
      <dgm:spPr/>
    </dgm:pt>
    <dgm:pt modelId="{CCD28A2D-7D96-9745-836C-69741AE8FB50}" type="pres">
      <dgm:prSet presAssocID="{E57AD1B0-A86E-4946-A5CC-EB5D4F86781D}" presName="textaccent11" presStyleCnt="0"/>
      <dgm:spPr/>
    </dgm:pt>
    <dgm:pt modelId="{67373105-1302-BC4D-83CC-A182A120738D}" type="pres">
      <dgm:prSet presAssocID="{E57AD1B0-A86E-4946-A5CC-EB5D4F86781D}" presName="accentRepeatNode" presStyleLbl="solidAlignAcc1" presStyleIdx="20" presStyleCnt="24"/>
      <dgm:spPr/>
    </dgm:pt>
    <dgm:pt modelId="{66605EC8-BBA3-0546-A7B6-FAA4921361BE}" type="pres">
      <dgm:prSet presAssocID="{1387BABC-BD6C-4542-9350-A1CC596DEDB5}" presName="image11" presStyleCnt="0"/>
      <dgm:spPr/>
    </dgm:pt>
    <dgm:pt modelId="{FAB1D4A0-EDE9-1F42-A658-4DC218457735}" type="pres">
      <dgm:prSet presAssocID="{1387BABC-BD6C-4542-9350-A1CC596DEDB5}" presName="imageRepeatNode" presStyleLbl="alignAcc1" presStyleIdx="10" presStyleCnt="12" custLinFactX="-71590" custLinFactNeighborX="-100000" custLinFactNeighborY="-1878"/>
      <dgm:spPr/>
    </dgm:pt>
    <dgm:pt modelId="{C29705D6-7D2E-DD49-8FD4-2B5B95F4DB2F}" type="pres">
      <dgm:prSet presAssocID="{1387BABC-BD6C-4542-9350-A1CC596DEDB5}" presName="imageaccent11" presStyleCnt="0"/>
      <dgm:spPr/>
    </dgm:pt>
    <dgm:pt modelId="{BD8C4826-57B2-554A-8F7E-F2D59EFE4B26}" type="pres">
      <dgm:prSet presAssocID="{1387BABC-BD6C-4542-9350-A1CC596DEDB5}" presName="accentRepeatNode" presStyleLbl="solidAlignAcc1" presStyleIdx="21" presStyleCnt="24"/>
      <dgm:spPr/>
    </dgm:pt>
    <dgm:pt modelId="{AD4F135E-98DA-C94B-80DC-DEF94CC0A110}" type="pres">
      <dgm:prSet presAssocID="{4DF2BA4C-9C68-3E4A-938B-E58279F56307}" presName="text12" presStyleCnt="0"/>
      <dgm:spPr/>
    </dgm:pt>
    <dgm:pt modelId="{1FBC98EF-6DDA-134E-8E3C-520DE2CB1183}" type="pres">
      <dgm:prSet presAssocID="{4DF2BA4C-9C68-3E4A-938B-E58279F56307}" presName="textRepeatNode" presStyleLbl="alignNode1" presStyleIdx="11" presStyleCnt="12">
        <dgm:presLayoutVars>
          <dgm:chMax val="0"/>
          <dgm:chPref val="0"/>
          <dgm:bulletEnabled val="1"/>
        </dgm:presLayoutVars>
      </dgm:prSet>
      <dgm:spPr/>
    </dgm:pt>
    <dgm:pt modelId="{C62B0D03-63CC-C14E-8A43-A80285254260}" type="pres">
      <dgm:prSet presAssocID="{4DF2BA4C-9C68-3E4A-938B-E58279F56307}" presName="textaccent12" presStyleCnt="0"/>
      <dgm:spPr/>
    </dgm:pt>
    <dgm:pt modelId="{B040EC3B-D440-8445-BD8F-AFDC8C6A7070}" type="pres">
      <dgm:prSet presAssocID="{4DF2BA4C-9C68-3E4A-938B-E58279F56307}" presName="accentRepeatNode" presStyleLbl="solidAlignAcc1" presStyleIdx="22" presStyleCnt="24"/>
      <dgm:spPr/>
    </dgm:pt>
    <dgm:pt modelId="{834E49BE-EA54-824C-8C9A-D92EF85A74BD}" type="pres">
      <dgm:prSet presAssocID="{7CC2E6BF-752F-524D-B037-C4A4DF3351B1}" presName="image12" presStyleCnt="0"/>
      <dgm:spPr/>
    </dgm:pt>
    <dgm:pt modelId="{E49478D3-EF51-2E45-A22C-F7076EBCADFD}" type="pres">
      <dgm:prSet presAssocID="{7CC2E6BF-752F-524D-B037-C4A4DF3351B1}" presName="imageRepeatNode" presStyleLbl="alignAcc1" presStyleIdx="11" presStyleCnt="12"/>
      <dgm:spPr/>
    </dgm:pt>
    <dgm:pt modelId="{1A32A961-13A5-4946-868C-C82C4C1FD4DD}" type="pres">
      <dgm:prSet presAssocID="{7CC2E6BF-752F-524D-B037-C4A4DF3351B1}" presName="imageaccent12" presStyleCnt="0"/>
      <dgm:spPr/>
    </dgm:pt>
    <dgm:pt modelId="{D43C712E-DB79-384B-9F55-63F815FC764A}" type="pres">
      <dgm:prSet presAssocID="{7CC2E6BF-752F-524D-B037-C4A4DF3351B1}" presName="accentRepeatNode" presStyleLbl="solidAlignAcc1" presStyleIdx="23" presStyleCnt="24"/>
      <dgm:spPr/>
    </dgm:pt>
  </dgm:ptLst>
  <dgm:cxnLst>
    <dgm:cxn modelId="{F5251102-3AB1-3142-9AB1-DE974283B68A}" type="presOf" srcId="{261814D6-DDB4-7946-A4B3-2E5D7F53506F}" destId="{7C570F0C-02A0-BD4A-AF43-7DDF4F289E51}" srcOrd="0" destOrd="0" presId="urn:microsoft.com/office/officeart/2008/layout/HexagonCluster"/>
    <dgm:cxn modelId="{7FC84903-DE93-4C9C-9358-90C82CD411E4}" type="presOf" srcId="{9346D159-9B91-C543-BF5A-890251FD992A}" destId="{E5BE0FD9-6DE7-A841-9E88-1B8F09409232}" srcOrd="0" destOrd="0" presId="urn:microsoft.com/office/officeart/2008/layout/HexagonCluster"/>
    <dgm:cxn modelId="{A728270E-6241-E344-9A6A-905FA8EF8485}" srcId="{D1487076-87C7-C144-A552-BDC47E0CACA8}" destId="{E57AD1B0-A86E-4946-A5CC-EB5D4F86781D}" srcOrd="10" destOrd="0" parTransId="{F457AF3A-1C43-BA43-98DE-7A5B87E6EDF0}" sibTransId="{1387BABC-BD6C-4542-9350-A1CC596DEDB5}"/>
    <dgm:cxn modelId="{A5AB9E0F-FDA3-42F5-BAE9-8524E96D1EFB}" type="presOf" srcId="{11FD13C1-81E8-1F44-B3BA-EC12C4DD7F38}" destId="{1693F377-7B5E-C841-B8CC-EAEA1F541841}" srcOrd="0" destOrd="0" presId="urn:microsoft.com/office/officeart/2008/layout/HexagonCluster"/>
    <dgm:cxn modelId="{F4E9B016-193E-7B46-829B-41E8C3501A58}" srcId="{D1487076-87C7-C144-A552-BDC47E0CACA8}" destId="{C99E5CBF-D450-4B42-9B7E-0A0E9AB759A7}" srcOrd="4" destOrd="0" parTransId="{7CD7AB91-B458-6C44-8604-B6EF9E1E13F5}" sibTransId="{3F899E3A-29D1-9B4C-8549-261413413133}"/>
    <dgm:cxn modelId="{9F647019-7D74-D04F-9BA0-C6D54DD43F77}" type="presOf" srcId="{7CC2E6BF-752F-524D-B037-C4A4DF3351B1}" destId="{E49478D3-EF51-2E45-A22C-F7076EBCADFD}" srcOrd="0" destOrd="0" presId="urn:microsoft.com/office/officeart/2008/layout/HexagonCluster"/>
    <dgm:cxn modelId="{4FEEE319-DC46-8A4A-83D1-016E1EE2F2B1}" srcId="{D1487076-87C7-C144-A552-BDC47E0CACA8}" destId="{48B20186-FEF3-E54C-8DBF-8FBDE38F5B11}" srcOrd="3" destOrd="0" parTransId="{CD7577A9-1D09-AF43-B8AA-4CD2B40E596F}" sibTransId="{CD264DC4-B848-FA40-8FF2-32F3CF82CE60}"/>
    <dgm:cxn modelId="{2E1F5E1A-63BD-48E5-B03C-3554725F67C2}" type="presOf" srcId="{F0C0A3E2-0E5A-8240-BC26-691FB4F39423}" destId="{79217591-5EBF-2B4C-857A-3AEE9D4661EE}" srcOrd="0" destOrd="0" presId="urn:microsoft.com/office/officeart/2008/layout/HexagonCluster"/>
    <dgm:cxn modelId="{FFF85221-A130-425E-A6CE-6DC287C71168}" type="presOf" srcId="{9E420E79-D932-F349-9861-958DF485E72A}" destId="{6A5C861B-D04E-B649-B815-2C90A607BCC9}" srcOrd="0" destOrd="0" presId="urn:microsoft.com/office/officeart/2008/layout/HexagonCluster"/>
    <dgm:cxn modelId="{ECCCDE23-CCA8-D74A-A3FE-6390F18B0C70}" srcId="{D1487076-87C7-C144-A552-BDC47E0CACA8}" destId="{77946A9E-65D5-344E-A3A3-D56455DF2FD5}" srcOrd="1" destOrd="0" parTransId="{25F60C23-34C1-C849-A38D-81DDBF923DCC}" sibTransId="{9346D159-9B91-C543-BF5A-890251FD992A}"/>
    <dgm:cxn modelId="{FEA2162A-2905-4118-B8A9-A15F4A16523D}" type="presOf" srcId="{77946A9E-65D5-344E-A3A3-D56455DF2FD5}" destId="{301E4819-AB02-5A4A-BF66-58D257256EFB}" srcOrd="0" destOrd="0" presId="urn:microsoft.com/office/officeart/2008/layout/HexagonCluster"/>
    <dgm:cxn modelId="{178DA865-F716-0741-A8EE-FC74093B3B59}" srcId="{D1487076-87C7-C144-A552-BDC47E0CACA8}" destId="{11FD13C1-81E8-1F44-B3BA-EC12C4DD7F38}" srcOrd="0" destOrd="0" parTransId="{0CB7DAA9-1C8C-D74C-87F2-98F16D1EBE7B}" sibTransId="{C12EB233-E6EC-CB44-AD70-2A69C4906D35}"/>
    <dgm:cxn modelId="{F0CC9647-27D3-4223-B10E-6752A361C273}" type="presOf" srcId="{B086B6F9-ECC0-D043-B2B5-71DC5A65E17C}" destId="{9AB54D9E-B615-1846-BC19-282FE6590790}" srcOrd="0" destOrd="0" presId="urn:microsoft.com/office/officeart/2008/layout/HexagonCluster"/>
    <dgm:cxn modelId="{76AAF267-B0C3-4533-BCB7-A41D29FAA0A6}" type="presOf" srcId="{CD264DC4-B848-FA40-8FF2-32F3CF82CE60}" destId="{2BE10585-D0C5-9643-B85E-76482A44804C}" srcOrd="0" destOrd="0" presId="urn:microsoft.com/office/officeart/2008/layout/HexagonCluster"/>
    <dgm:cxn modelId="{65377975-8EB1-024D-94DB-16F2708C9E57}" srcId="{D1487076-87C7-C144-A552-BDC47E0CACA8}" destId="{B086B6F9-ECC0-D043-B2B5-71DC5A65E17C}" srcOrd="5" destOrd="0" parTransId="{2ED3F7A6-17B4-2544-8490-4AF2DC7448D8}" sibTransId="{9E420E79-D932-F349-9861-958DF485E72A}"/>
    <dgm:cxn modelId="{84CBB176-8B6E-274E-8FEA-EDC32D9C7D34}" type="presOf" srcId="{4E6A4AF0-210E-CB47-A659-D6378A6204AF}" destId="{3229FBD8-1550-2C4C-98F6-479783C0F557}" srcOrd="0" destOrd="0" presId="urn:microsoft.com/office/officeart/2008/layout/HexagonCluster"/>
    <dgm:cxn modelId="{7BE48979-E213-4EB4-9217-56A4CC3D33EF}" srcId="{D1487076-87C7-C144-A552-BDC47E0CACA8}" destId="{066159E9-AAF7-468E-9E5A-B47C0B01A203}" srcOrd="7" destOrd="0" parTransId="{15DD3113-80CD-456E-A6E3-DDE0486DFD4B}" sibTransId="{FB8187D3-8376-4B63-AF32-18DE2DF90E91}"/>
    <dgm:cxn modelId="{5569707E-8B7F-D74A-B355-D4FC8DF1CB48}" type="presOf" srcId="{1387BABC-BD6C-4542-9350-A1CC596DEDB5}" destId="{FAB1D4A0-EDE9-1F42-A658-4DC218457735}" srcOrd="0" destOrd="0" presId="urn:microsoft.com/office/officeart/2008/layout/HexagonCluster"/>
    <dgm:cxn modelId="{123B2580-E52E-8541-85AE-5AE1CA9A282F}" srcId="{D1487076-87C7-C144-A552-BDC47E0CACA8}" destId="{622D3D9E-9506-C744-97BA-2BEB27113EE7}" srcOrd="8" destOrd="0" parTransId="{1974C7C6-50C3-D846-A8D0-86B6B31FD8F5}" sibTransId="{261814D6-DDB4-7946-A4B3-2E5D7F53506F}"/>
    <dgm:cxn modelId="{6E185680-1A05-074C-ABF3-9014E73350A8}" type="presOf" srcId="{F0EAE551-2031-C443-975B-4A4CBBA3E9F3}" destId="{F2F850C7-3AE0-EA48-B115-8F335F691D1F}" srcOrd="0" destOrd="0" presId="urn:microsoft.com/office/officeart/2008/layout/HexagonCluster"/>
    <dgm:cxn modelId="{8BFEDC82-8EAD-5B4D-ACF2-A3D5BF294B63}" srcId="{D1487076-87C7-C144-A552-BDC47E0CACA8}" destId="{BD37CA4B-BF80-9A4F-9709-7725449517D0}" srcOrd="12" destOrd="0" parTransId="{2B168F12-699F-CC4E-9BDD-DF06257C0E86}" sibTransId="{DE8C022E-6343-2A41-B6D8-AE3CFB44B58B}"/>
    <dgm:cxn modelId="{BA1A9885-19C6-4DB1-AF81-E776B9A8546B}" type="presOf" srcId="{5BD40FFF-114F-744B-B5B5-EF840B840AFC}" destId="{D3A017A7-2083-FE44-A477-C8E1A5C3BD08}" srcOrd="0" destOrd="0" presId="urn:microsoft.com/office/officeart/2008/layout/HexagonCluster"/>
    <dgm:cxn modelId="{A562228C-16C5-D14A-947A-B15CF3063197}" type="presOf" srcId="{4DF2BA4C-9C68-3E4A-938B-E58279F56307}" destId="{1FBC98EF-6DDA-134E-8E3C-520DE2CB1183}" srcOrd="0" destOrd="0" presId="urn:microsoft.com/office/officeart/2008/layout/HexagonCluster"/>
    <dgm:cxn modelId="{0A39F98F-2AB1-4D04-A8EA-49C1C113EAE2}" type="presOf" srcId="{E09C67D9-E2FB-7C4B-B2E6-F5970DB66343}" destId="{3A2021B3-05C0-6248-B391-EC5ACB8F35E4}" srcOrd="0" destOrd="0" presId="urn:microsoft.com/office/officeart/2008/layout/HexagonCluster"/>
    <dgm:cxn modelId="{1AC4A297-BA68-D840-A0B3-A3A42C33064F}" type="presOf" srcId="{622D3D9E-9506-C744-97BA-2BEB27113EE7}" destId="{F4847310-948C-3F47-B2D8-51DAA17D255A}" srcOrd="0" destOrd="0" presId="urn:microsoft.com/office/officeart/2008/layout/HexagonCluster"/>
    <dgm:cxn modelId="{EF79A7A7-3931-3841-857B-2ED44732AB53}" srcId="{D1487076-87C7-C144-A552-BDC47E0CACA8}" destId="{4DF2BA4C-9C68-3E4A-938B-E58279F56307}" srcOrd="11" destOrd="0" parTransId="{ECDFB057-85ED-594C-A2AB-BF53FCDBC46D}" sibTransId="{7CC2E6BF-752F-524D-B037-C4A4DF3351B1}"/>
    <dgm:cxn modelId="{9B3362A9-AB6E-1C40-A96D-9F56C3A759DE}" type="presOf" srcId="{D1487076-87C7-C144-A552-BDC47E0CACA8}" destId="{FA50D764-B3BE-8B44-8934-8D6E8551BA0E}" srcOrd="0" destOrd="0" presId="urn:microsoft.com/office/officeart/2008/layout/HexagonCluster"/>
    <dgm:cxn modelId="{F57E3AB4-9C40-49EA-AB72-B137503D2F69}" type="presOf" srcId="{48B20186-FEF3-E54C-8DBF-8FBDE38F5B11}" destId="{8955C7F5-B73F-4F47-ADFD-16754DD31AB4}" srcOrd="0" destOrd="0" presId="urn:microsoft.com/office/officeart/2008/layout/HexagonCluster"/>
    <dgm:cxn modelId="{18FB1CB5-9B88-4D68-AC21-B0DD90EE85ED}" type="presOf" srcId="{FB8187D3-8376-4B63-AF32-18DE2DF90E91}" destId="{845BBA0A-7C33-43E6-AD27-6BA80A604D4C}" srcOrd="0" destOrd="0" presId="urn:microsoft.com/office/officeart/2008/layout/HexagonCluster"/>
    <dgm:cxn modelId="{AEE018BC-9098-C747-938E-016B75E0426E}" srcId="{D1487076-87C7-C144-A552-BDC47E0CACA8}" destId="{E09C67D9-E2FB-7C4B-B2E6-F5970DB66343}" srcOrd="2" destOrd="0" parTransId="{E3B5F983-52BD-E148-89E4-89E5F14159B9}" sibTransId="{F0C0A3E2-0E5A-8240-BC26-691FB4F39423}"/>
    <dgm:cxn modelId="{88655BD3-C409-4A58-9971-9C81211EE3D8}" type="presOf" srcId="{3F899E3A-29D1-9B4C-8549-261413413133}" destId="{4352D218-029C-5442-9623-1F5DAB22C2FF}" srcOrd="0" destOrd="0" presId="urn:microsoft.com/office/officeart/2008/layout/HexagonCluster"/>
    <dgm:cxn modelId="{B5EF72D3-12DD-9F4A-9D29-27B0260F6FAD}" type="presOf" srcId="{E57AD1B0-A86E-4946-A5CC-EB5D4F86781D}" destId="{E77FB899-9414-5247-B52C-CDB03C3FE644}" srcOrd="0" destOrd="0" presId="urn:microsoft.com/office/officeart/2008/layout/HexagonCluster"/>
    <dgm:cxn modelId="{9136D7D4-EAB9-4E0B-BB08-377FCA93C5FC}" type="presOf" srcId="{C12EB233-E6EC-CB44-AD70-2A69C4906D35}" destId="{F50FE18C-3477-0744-8F20-DCDD264EEA84}" srcOrd="0" destOrd="0" presId="urn:microsoft.com/office/officeart/2008/layout/HexagonCluster"/>
    <dgm:cxn modelId="{A9423BD6-E310-4445-A679-185C51D0366A}" srcId="{D1487076-87C7-C144-A552-BDC47E0CACA8}" destId="{4E6A4AF0-210E-CB47-A659-D6378A6204AF}" srcOrd="9" destOrd="0" parTransId="{789B8A2A-4C0D-3E45-847E-B622976C785B}" sibTransId="{F0EAE551-2031-C443-975B-4A4CBBA3E9F3}"/>
    <dgm:cxn modelId="{F1801BD9-BCBC-354A-87F2-FA0CE7A2FFC5}" srcId="{D1487076-87C7-C144-A552-BDC47E0CACA8}" destId="{FAD283B7-735C-3A46-A50E-7938D740FF54}" srcOrd="6" destOrd="0" parTransId="{BD551E60-FA3C-0141-97F8-5D7E13F79156}" sibTransId="{5BD40FFF-114F-744B-B5B5-EF840B840AFC}"/>
    <dgm:cxn modelId="{2BB521DE-DE68-4015-A64E-C18CEB967774}" type="presOf" srcId="{FAD283B7-735C-3A46-A50E-7938D740FF54}" destId="{475BE789-5E56-EC43-AF82-032375651162}" srcOrd="0" destOrd="0" presId="urn:microsoft.com/office/officeart/2008/layout/HexagonCluster"/>
    <dgm:cxn modelId="{01FB19EC-3C46-4113-8B3F-1CCE057D32EF}" type="presOf" srcId="{C99E5CBF-D450-4B42-9B7E-0A0E9AB759A7}" destId="{F99BCE87-8A31-0D47-8470-E9C517251A36}" srcOrd="0" destOrd="0" presId="urn:microsoft.com/office/officeart/2008/layout/HexagonCluster"/>
    <dgm:cxn modelId="{1B8552F9-6924-4F96-9503-1A354C163311}" type="presOf" srcId="{066159E9-AAF7-468E-9E5A-B47C0B01A203}" destId="{40BE1CE4-BDC4-4598-9F7E-BD025CB1A03C}" srcOrd="0" destOrd="0" presId="urn:microsoft.com/office/officeart/2008/layout/HexagonCluster"/>
    <dgm:cxn modelId="{85212A22-E73D-43A2-9A81-BFCA03FC0FB4}" type="presParOf" srcId="{FA50D764-B3BE-8B44-8934-8D6E8551BA0E}" destId="{4010C65A-44DF-1B42-BBDA-CD8CDC845518}" srcOrd="0" destOrd="0" presId="urn:microsoft.com/office/officeart/2008/layout/HexagonCluster"/>
    <dgm:cxn modelId="{090C97CC-CD4E-4C64-BE1B-3C776C0413BE}" type="presParOf" srcId="{4010C65A-44DF-1B42-BBDA-CD8CDC845518}" destId="{1693F377-7B5E-C841-B8CC-EAEA1F541841}" srcOrd="0" destOrd="0" presId="urn:microsoft.com/office/officeart/2008/layout/HexagonCluster"/>
    <dgm:cxn modelId="{A6415A28-87CD-4627-BFD0-5F7834CB7271}" type="presParOf" srcId="{FA50D764-B3BE-8B44-8934-8D6E8551BA0E}" destId="{0686D5F6-B571-2A43-A159-CB08AFAA8041}" srcOrd="1" destOrd="0" presId="urn:microsoft.com/office/officeart/2008/layout/HexagonCluster"/>
    <dgm:cxn modelId="{D51D42E6-9367-42F1-8FE6-9F1519A55B05}" type="presParOf" srcId="{0686D5F6-B571-2A43-A159-CB08AFAA8041}" destId="{F15620A3-F263-8142-9786-3A12648BAE50}" srcOrd="0" destOrd="0" presId="urn:microsoft.com/office/officeart/2008/layout/HexagonCluster"/>
    <dgm:cxn modelId="{A4D2793B-ABE9-4F89-AFB2-E8BE593CFCEB}" type="presParOf" srcId="{FA50D764-B3BE-8B44-8934-8D6E8551BA0E}" destId="{11C60C93-8AF0-DE43-943C-C774BE2CBECD}" srcOrd="2" destOrd="0" presId="urn:microsoft.com/office/officeart/2008/layout/HexagonCluster"/>
    <dgm:cxn modelId="{4EB00580-F3B0-40CD-8E74-2FF96185DC83}" type="presParOf" srcId="{11C60C93-8AF0-DE43-943C-C774BE2CBECD}" destId="{F50FE18C-3477-0744-8F20-DCDD264EEA84}" srcOrd="0" destOrd="0" presId="urn:microsoft.com/office/officeart/2008/layout/HexagonCluster"/>
    <dgm:cxn modelId="{48C4E81B-EFB9-4FB7-9E8C-7F1B586B3B5E}" type="presParOf" srcId="{FA50D764-B3BE-8B44-8934-8D6E8551BA0E}" destId="{AD487990-0B96-3F43-9F08-8502C64BF530}" srcOrd="3" destOrd="0" presId="urn:microsoft.com/office/officeart/2008/layout/HexagonCluster"/>
    <dgm:cxn modelId="{FEE395EC-634E-4E7F-8950-D19C1F509D39}" type="presParOf" srcId="{AD487990-0B96-3F43-9F08-8502C64BF530}" destId="{FCFE4636-4925-7D44-9920-F2D72CD104A3}" srcOrd="0" destOrd="0" presId="urn:microsoft.com/office/officeart/2008/layout/HexagonCluster"/>
    <dgm:cxn modelId="{F9580DF3-CA92-434C-8F9C-7DB96D10AF02}" type="presParOf" srcId="{FA50D764-B3BE-8B44-8934-8D6E8551BA0E}" destId="{78D809E8-E4FB-42FD-90A4-4E530EED0918}" srcOrd="4" destOrd="0" presId="urn:microsoft.com/office/officeart/2008/layout/HexagonCluster"/>
    <dgm:cxn modelId="{F58FD109-48CE-4843-ADAD-1DB54D0AD85B}" type="presParOf" srcId="{78D809E8-E4FB-42FD-90A4-4E530EED0918}" destId="{301E4819-AB02-5A4A-BF66-58D257256EFB}" srcOrd="0" destOrd="0" presId="urn:microsoft.com/office/officeart/2008/layout/HexagonCluster"/>
    <dgm:cxn modelId="{0B8072FE-3DFB-426C-8AB0-D616C9AC3876}" type="presParOf" srcId="{FA50D764-B3BE-8B44-8934-8D6E8551BA0E}" destId="{C2EF3EFD-9547-4CC3-8028-D8D0A719B906}" srcOrd="5" destOrd="0" presId="urn:microsoft.com/office/officeart/2008/layout/HexagonCluster"/>
    <dgm:cxn modelId="{481C19B2-FE96-45E5-BD77-68765571F191}" type="presParOf" srcId="{C2EF3EFD-9547-4CC3-8028-D8D0A719B906}" destId="{6C871D66-5C4E-5246-A7FF-E2FCB940D151}" srcOrd="0" destOrd="0" presId="urn:microsoft.com/office/officeart/2008/layout/HexagonCluster"/>
    <dgm:cxn modelId="{E5CFD991-A464-4773-8CE7-15E69572E1E8}" type="presParOf" srcId="{FA50D764-B3BE-8B44-8934-8D6E8551BA0E}" destId="{4656D2E4-0492-4862-83F1-ECBC110F1CA8}" srcOrd="6" destOrd="0" presId="urn:microsoft.com/office/officeart/2008/layout/HexagonCluster"/>
    <dgm:cxn modelId="{A92A42E8-0C1C-4092-94D1-E8730C550305}" type="presParOf" srcId="{4656D2E4-0492-4862-83F1-ECBC110F1CA8}" destId="{E5BE0FD9-6DE7-A841-9E88-1B8F09409232}" srcOrd="0" destOrd="0" presId="urn:microsoft.com/office/officeart/2008/layout/HexagonCluster"/>
    <dgm:cxn modelId="{D7ACFBD7-D4D8-46D0-BD61-224065CE44FB}" type="presParOf" srcId="{FA50D764-B3BE-8B44-8934-8D6E8551BA0E}" destId="{B55917B5-A796-477D-A95D-635D8068E0AE}" srcOrd="7" destOrd="0" presId="urn:microsoft.com/office/officeart/2008/layout/HexagonCluster"/>
    <dgm:cxn modelId="{7D92A13B-7B5B-46B7-803F-CBB81D91E986}" type="presParOf" srcId="{B55917B5-A796-477D-A95D-635D8068E0AE}" destId="{DD84E1DB-738F-6047-9D1A-341F45BE6422}" srcOrd="0" destOrd="0" presId="urn:microsoft.com/office/officeart/2008/layout/HexagonCluster"/>
    <dgm:cxn modelId="{9FED1BBE-E82F-45FC-AD50-0B23F1E828DC}" type="presParOf" srcId="{FA50D764-B3BE-8B44-8934-8D6E8551BA0E}" destId="{578F07DA-E383-4FFC-A6E4-AE056CA231A5}" srcOrd="8" destOrd="0" presId="urn:microsoft.com/office/officeart/2008/layout/HexagonCluster"/>
    <dgm:cxn modelId="{CE218DB7-8E50-4CC1-B702-AE20EC85A8E6}" type="presParOf" srcId="{578F07DA-E383-4FFC-A6E4-AE056CA231A5}" destId="{3A2021B3-05C0-6248-B391-EC5ACB8F35E4}" srcOrd="0" destOrd="0" presId="urn:microsoft.com/office/officeart/2008/layout/HexagonCluster"/>
    <dgm:cxn modelId="{CC8D1AC5-1982-4410-BB69-8091580F4D39}" type="presParOf" srcId="{FA50D764-B3BE-8B44-8934-8D6E8551BA0E}" destId="{E11613F2-47E2-40B6-AC4D-BCF21A094EF4}" srcOrd="9" destOrd="0" presId="urn:microsoft.com/office/officeart/2008/layout/HexagonCluster"/>
    <dgm:cxn modelId="{A0DE9731-A688-4F7B-AAE1-AC1FA40FB300}" type="presParOf" srcId="{E11613F2-47E2-40B6-AC4D-BCF21A094EF4}" destId="{E01D2F06-8BED-9B4E-84E1-A9FA11F94B10}" srcOrd="0" destOrd="0" presId="urn:microsoft.com/office/officeart/2008/layout/HexagonCluster"/>
    <dgm:cxn modelId="{86F2231D-BCCE-4FE7-9F4A-79CA647353A2}" type="presParOf" srcId="{FA50D764-B3BE-8B44-8934-8D6E8551BA0E}" destId="{9FAF0AB2-8A18-43B6-B03C-BD0B3F197412}" srcOrd="10" destOrd="0" presId="urn:microsoft.com/office/officeart/2008/layout/HexagonCluster"/>
    <dgm:cxn modelId="{36E0C56F-78E3-470B-A95B-DF92A9FDFAC0}" type="presParOf" srcId="{9FAF0AB2-8A18-43B6-B03C-BD0B3F197412}" destId="{79217591-5EBF-2B4C-857A-3AEE9D4661EE}" srcOrd="0" destOrd="0" presId="urn:microsoft.com/office/officeart/2008/layout/HexagonCluster"/>
    <dgm:cxn modelId="{712EC6F0-0625-46CE-83EE-0D4A4D63FC8B}" type="presParOf" srcId="{FA50D764-B3BE-8B44-8934-8D6E8551BA0E}" destId="{39C827D3-2994-45D0-A45D-A8784E5181D6}" srcOrd="11" destOrd="0" presId="urn:microsoft.com/office/officeart/2008/layout/HexagonCluster"/>
    <dgm:cxn modelId="{88B9C7E0-7803-4401-BB5C-CC4CEFCAD2B0}" type="presParOf" srcId="{39C827D3-2994-45D0-A45D-A8784E5181D6}" destId="{A0DB5869-D9AB-BD42-BE98-3008B3FF4A7F}" srcOrd="0" destOrd="0" presId="urn:microsoft.com/office/officeart/2008/layout/HexagonCluster"/>
    <dgm:cxn modelId="{44B2E955-C1DE-418C-9E1B-EE02E523D1EC}" type="presParOf" srcId="{FA50D764-B3BE-8B44-8934-8D6E8551BA0E}" destId="{20D3A8E1-4ECC-45D4-9DE3-1E0E6B3A4641}" srcOrd="12" destOrd="0" presId="urn:microsoft.com/office/officeart/2008/layout/HexagonCluster"/>
    <dgm:cxn modelId="{E340A0CA-E90B-4F94-9067-E1E051475ABE}" type="presParOf" srcId="{20D3A8E1-4ECC-45D4-9DE3-1E0E6B3A4641}" destId="{8955C7F5-B73F-4F47-ADFD-16754DD31AB4}" srcOrd="0" destOrd="0" presId="urn:microsoft.com/office/officeart/2008/layout/HexagonCluster"/>
    <dgm:cxn modelId="{37C8E2E3-0951-4ACF-8D42-6162E998E25D}" type="presParOf" srcId="{FA50D764-B3BE-8B44-8934-8D6E8551BA0E}" destId="{966D0ADF-BFF5-4F50-808B-8F84D6B86039}" srcOrd="13" destOrd="0" presId="urn:microsoft.com/office/officeart/2008/layout/HexagonCluster"/>
    <dgm:cxn modelId="{531A188D-BB4A-4889-8885-FF7D5A3B4A1D}" type="presParOf" srcId="{966D0ADF-BFF5-4F50-808B-8F84D6B86039}" destId="{711A2AB5-9B5F-344D-A354-C9D520766364}" srcOrd="0" destOrd="0" presId="urn:microsoft.com/office/officeart/2008/layout/HexagonCluster"/>
    <dgm:cxn modelId="{238D9E30-52AF-4EA7-94D1-2270FED471F5}" type="presParOf" srcId="{FA50D764-B3BE-8B44-8934-8D6E8551BA0E}" destId="{BA7CE9ED-6E6A-42B8-A7E2-2042FF2A4188}" srcOrd="14" destOrd="0" presId="urn:microsoft.com/office/officeart/2008/layout/HexagonCluster"/>
    <dgm:cxn modelId="{8E1B785F-3457-4EF7-B0E6-41B2D8289B5B}" type="presParOf" srcId="{BA7CE9ED-6E6A-42B8-A7E2-2042FF2A4188}" destId="{2BE10585-D0C5-9643-B85E-76482A44804C}" srcOrd="0" destOrd="0" presId="urn:microsoft.com/office/officeart/2008/layout/HexagonCluster"/>
    <dgm:cxn modelId="{6B890306-136B-40E9-8051-E8AAB6893AC2}" type="presParOf" srcId="{FA50D764-B3BE-8B44-8934-8D6E8551BA0E}" destId="{59F9335C-F1E0-4BFB-B3C2-5A011A48B5E4}" srcOrd="15" destOrd="0" presId="urn:microsoft.com/office/officeart/2008/layout/HexagonCluster"/>
    <dgm:cxn modelId="{A47C3C00-A5FE-4162-993C-691C29336AFE}" type="presParOf" srcId="{59F9335C-F1E0-4BFB-B3C2-5A011A48B5E4}" destId="{E31B1741-F2C1-6948-B41B-F7391078FC94}" srcOrd="0" destOrd="0" presId="urn:microsoft.com/office/officeart/2008/layout/HexagonCluster"/>
    <dgm:cxn modelId="{E2F11C6F-DAD6-4288-8303-9D9DBFD5D138}" type="presParOf" srcId="{FA50D764-B3BE-8B44-8934-8D6E8551BA0E}" destId="{5B96E216-26AE-4F55-A23E-8D527647E6FF}" srcOrd="16" destOrd="0" presId="urn:microsoft.com/office/officeart/2008/layout/HexagonCluster"/>
    <dgm:cxn modelId="{B9DB187B-E28F-4148-8E4D-E78CF8B0275F}" type="presParOf" srcId="{5B96E216-26AE-4F55-A23E-8D527647E6FF}" destId="{F99BCE87-8A31-0D47-8470-E9C517251A36}" srcOrd="0" destOrd="0" presId="urn:microsoft.com/office/officeart/2008/layout/HexagonCluster"/>
    <dgm:cxn modelId="{53FAEAD5-4F52-48E8-93EE-4D3117566DB1}" type="presParOf" srcId="{FA50D764-B3BE-8B44-8934-8D6E8551BA0E}" destId="{84BF2240-A35F-481C-B283-B06CECCD4207}" srcOrd="17" destOrd="0" presId="urn:microsoft.com/office/officeart/2008/layout/HexagonCluster"/>
    <dgm:cxn modelId="{39E47965-B738-45B1-AA0B-6A26166EDF46}" type="presParOf" srcId="{84BF2240-A35F-481C-B283-B06CECCD4207}" destId="{87CA602F-794C-EB4D-A9C4-E1F605F9E2DF}" srcOrd="0" destOrd="0" presId="urn:microsoft.com/office/officeart/2008/layout/HexagonCluster"/>
    <dgm:cxn modelId="{5885F88C-B481-4071-9A5B-0BEE1E6E1BC7}" type="presParOf" srcId="{FA50D764-B3BE-8B44-8934-8D6E8551BA0E}" destId="{08B12F5B-90F5-496C-8796-D531B703F759}" srcOrd="18" destOrd="0" presId="urn:microsoft.com/office/officeart/2008/layout/HexagonCluster"/>
    <dgm:cxn modelId="{6AB7B0EB-448D-41E7-BD9F-EF31A12A1C3B}" type="presParOf" srcId="{08B12F5B-90F5-496C-8796-D531B703F759}" destId="{4352D218-029C-5442-9623-1F5DAB22C2FF}" srcOrd="0" destOrd="0" presId="urn:microsoft.com/office/officeart/2008/layout/HexagonCluster"/>
    <dgm:cxn modelId="{9FECBCCD-787D-4B51-B16E-C5C1492ADAD9}" type="presParOf" srcId="{FA50D764-B3BE-8B44-8934-8D6E8551BA0E}" destId="{3A5489E8-99A9-4BA7-9795-A0776CCE2AC0}" srcOrd="19" destOrd="0" presId="urn:microsoft.com/office/officeart/2008/layout/HexagonCluster"/>
    <dgm:cxn modelId="{AE32A91E-0D23-4F70-AC1C-5A56E3AFDDB7}" type="presParOf" srcId="{3A5489E8-99A9-4BA7-9795-A0776CCE2AC0}" destId="{2DC15709-1B95-3D40-B68C-2E77B47B0857}" srcOrd="0" destOrd="0" presId="urn:microsoft.com/office/officeart/2008/layout/HexagonCluster"/>
    <dgm:cxn modelId="{B86ED496-9663-4916-B53F-DAA4882A8391}" type="presParOf" srcId="{FA50D764-B3BE-8B44-8934-8D6E8551BA0E}" destId="{C1979919-FD4F-4731-8C26-1150994280EA}" srcOrd="20" destOrd="0" presId="urn:microsoft.com/office/officeart/2008/layout/HexagonCluster"/>
    <dgm:cxn modelId="{C6DC3124-9FBC-4988-862F-DFFA344B81FA}" type="presParOf" srcId="{C1979919-FD4F-4731-8C26-1150994280EA}" destId="{9AB54D9E-B615-1846-BC19-282FE6590790}" srcOrd="0" destOrd="0" presId="urn:microsoft.com/office/officeart/2008/layout/HexagonCluster"/>
    <dgm:cxn modelId="{F8260815-6DD0-4D67-A4FC-FFE9A0E4F99C}" type="presParOf" srcId="{FA50D764-B3BE-8B44-8934-8D6E8551BA0E}" destId="{AF97A173-BE63-4E71-B83D-F620C3761C78}" srcOrd="21" destOrd="0" presId="urn:microsoft.com/office/officeart/2008/layout/HexagonCluster"/>
    <dgm:cxn modelId="{C81E544A-A02D-4A52-9253-A14A853CACA9}" type="presParOf" srcId="{AF97A173-BE63-4E71-B83D-F620C3761C78}" destId="{02C9BD3C-3BDC-CD4A-AA11-CFCFB7AB9D9A}" srcOrd="0" destOrd="0" presId="urn:microsoft.com/office/officeart/2008/layout/HexagonCluster"/>
    <dgm:cxn modelId="{BF1F291A-2E12-47A7-8C59-42060786415C}" type="presParOf" srcId="{FA50D764-B3BE-8B44-8934-8D6E8551BA0E}" destId="{A62DC162-1104-44C2-8D7A-7D97BABDD13A}" srcOrd="22" destOrd="0" presId="urn:microsoft.com/office/officeart/2008/layout/HexagonCluster"/>
    <dgm:cxn modelId="{518F68CF-5376-4F76-92B1-C07D5453BAAA}" type="presParOf" srcId="{A62DC162-1104-44C2-8D7A-7D97BABDD13A}" destId="{6A5C861B-D04E-B649-B815-2C90A607BCC9}" srcOrd="0" destOrd="0" presId="urn:microsoft.com/office/officeart/2008/layout/HexagonCluster"/>
    <dgm:cxn modelId="{DC14D4B9-52DB-4F9C-854C-EA44CD59E90A}" type="presParOf" srcId="{FA50D764-B3BE-8B44-8934-8D6E8551BA0E}" destId="{FE9DF5B7-22F6-45AC-B0B3-CB8D2E2EEFF1}" srcOrd="23" destOrd="0" presId="urn:microsoft.com/office/officeart/2008/layout/HexagonCluster"/>
    <dgm:cxn modelId="{270B4D40-3DD2-417A-8B8F-3531E2D2BBC4}" type="presParOf" srcId="{FE9DF5B7-22F6-45AC-B0B3-CB8D2E2EEFF1}" destId="{80D1BF9B-62CA-3E40-AC35-5096B464AD44}" srcOrd="0" destOrd="0" presId="urn:microsoft.com/office/officeart/2008/layout/HexagonCluster"/>
    <dgm:cxn modelId="{0EE2C879-69F2-48A6-9BE9-9579AC6F7206}" type="presParOf" srcId="{FA50D764-B3BE-8B44-8934-8D6E8551BA0E}" destId="{B5008EF3-DC0A-4ED8-BEB7-C7444F34BDC3}" srcOrd="24" destOrd="0" presId="urn:microsoft.com/office/officeart/2008/layout/HexagonCluster"/>
    <dgm:cxn modelId="{F1ADC200-D5E9-43BE-96D4-A1012A291C1B}" type="presParOf" srcId="{B5008EF3-DC0A-4ED8-BEB7-C7444F34BDC3}" destId="{475BE789-5E56-EC43-AF82-032375651162}" srcOrd="0" destOrd="0" presId="urn:microsoft.com/office/officeart/2008/layout/HexagonCluster"/>
    <dgm:cxn modelId="{C754C2F0-F8CB-4132-8625-C597B38208B5}" type="presParOf" srcId="{FA50D764-B3BE-8B44-8934-8D6E8551BA0E}" destId="{E03F4F4F-D7C3-48AA-AB81-D745E3453724}" srcOrd="25" destOrd="0" presId="urn:microsoft.com/office/officeart/2008/layout/HexagonCluster"/>
    <dgm:cxn modelId="{8E8D5254-25A3-46BF-9BFC-D477CA03468A}" type="presParOf" srcId="{E03F4F4F-D7C3-48AA-AB81-D745E3453724}" destId="{386F40CD-B086-2A43-A962-E3C3D1F1BEFA}" srcOrd="0" destOrd="0" presId="urn:microsoft.com/office/officeart/2008/layout/HexagonCluster"/>
    <dgm:cxn modelId="{62465BF9-60C5-4837-B295-FFA3A64BC961}" type="presParOf" srcId="{FA50D764-B3BE-8B44-8934-8D6E8551BA0E}" destId="{D92D7CFB-4C4D-4832-B941-C0524217C4B3}" srcOrd="26" destOrd="0" presId="urn:microsoft.com/office/officeart/2008/layout/HexagonCluster"/>
    <dgm:cxn modelId="{54F96EAA-4720-4BF5-9465-2EDFF9D2AAB9}" type="presParOf" srcId="{D92D7CFB-4C4D-4832-B941-C0524217C4B3}" destId="{D3A017A7-2083-FE44-A477-C8E1A5C3BD08}" srcOrd="0" destOrd="0" presId="urn:microsoft.com/office/officeart/2008/layout/HexagonCluster"/>
    <dgm:cxn modelId="{BF0A9C4D-A125-4431-AA88-381AE3656FDB}" type="presParOf" srcId="{FA50D764-B3BE-8B44-8934-8D6E8551BA0E}" destId="{1EC62303-92DF-42AB-81F2-A5C20519C6BA}" srcOrd="27" destOrd="0" presId="urn:microsoft.com/office/officeart/2008/layout/HexagonCluster"/>
    <dgm:cxn modelId="{50EDE22E-4F53-46EF-9350-8AA4F6A01AB0}" type="presParOf" srcId="{1EC62303-92DF-42AB-81F2-A5C20519C6BA}" destId="{E706A33C-6A88-EF4F-AE8B-69F4F4419479}" srcOrd="0" destOrd="0" presId="urn:microsoft.com/office/officeart/2008/layout/HexagonCluster"/>
    <dgm:cxn modelId="{75345D93-C23D-4C65-B585-0F42D5B3A65C}" type="presParOf" srcId="{FA50D764-B3BE-8B44-8934-8D6E8551BA0E}" destId="{BEBCC89F-680C-4440-8FE4-B868AE11386E}" srcOrd="28" destOrd="0" presId="urn:microsoft.com/office/officeart/2008/layout/HexagonCluster"/>
    <dgm:cxn modelId="{A1EE6052-6F42-42EB-8343-6A7443A42824}" type="presParOf" srcId="{BEBCC89F-680C-4440-8FE4-B868AE11386E}" destId="{40BE1CE4-BDC4-4598-9F7E-BD025CB1A03C}" srcOrd="0" destOrd="0" presId="urn:microsoft.com/office/officeart/2008/layout/HexagonCluster"/>
    <dgm:cxn modelId="{D87E7377-7B4F-45B8-8B9F-180B3DB7C7C3}" type="presParOf" srcId="{FA50D764-B3BE-8B44-8934-8D6E8551BA0E}" destId="{C6696BD7-5195-456C-85B5-3BF064578A0D}" srcOrd="29" destOrd="0" presId="urn:microsoft.com/office/officeart/2008/layout/HexagonCluster"/>
    <dgm:cxn modelId="{958BA345-1BE0-4CD8-B896-8E1406603090}" type="presParOf" srcId="{C6696BD7-5195-456C-85B5-3BF064578A0D}" destId="{2A321E0D-298F-4EA2-AF66-2466E0243618}" srcOrd="0" destOrd="0" presId="urn:microsoft.com/office/officeart/2008/layout/HexagonCluster"/>
    <dgm:cxn modelId="{96AFBBAA-A18D-40A3-AF05-AFB87B7393A1}" type="presParOf" srcId="{FA50D764-B3BE-8B44-8934-8D6E8551BA0E}" destId="{F4EF606C-FF8F-4AAA-8EA2-871C18781B75}" srcOrd="30" destOrd="0" presId="urn:microsoft.com/office/officeart/2008/layout/HexagonCluster"/>
    <dgm:cxn modelId="{576C2897-8659-4CC5-BFD0-43E6F4573260}" type="presParOf" srcId="{F4EF606C-FF8F-4AAA-8EA2-871C18781B75}" destId="{845BBA0A-7C33-43E6-AD27-6BA80A604D4C}" srcOrd="0" destOrd="0" presId="urn:microsoft.com/office/officeart/2008/layout/HexagonCluster"/>
    <dgm:cxn modelId="{BEBACABA-02E8-48F9-B973-586ECFC4B773}" type="presParOf" srcId="{FA50D764-B3BE-8B44-8934-8D6E8551BA0E}" destId="{68FB1FCE-C4A0-42C6-A625-B441FD4D0E5A}" srcOrd="31" destOrd="0" presId="urn:microsoft.com/office/officeart/2008/layout/HexagonCluster"/>
    <dgm:cxn modelId="{F4A7EC65-86C4-489B-8F3A-48E0D64D5374}" type="presParOf" srcId="{68FB1FCE-C4A0-42C6-A625-B441FD4D0E5A}" destId="{CACD2E79-3A39-45DE-8D6D-2D6C69250796}" srcOrd="0" destOrd="0" presId="urn:microsoft.com/office/officeart/2008/layout/HexagonCluster"/>
    <dgm:cxn modelId="{3453D0A8-A359-5C41-8390-56417E4779F7}" type="presParOf" srcId="{FA50D764-B3BE-8B44-8934-8D6E8551BA0E}" destId="{D25FC64A-2B8D-AF46-AB06-06ECD4DC6246}" srcOrd="32" destOrd="0" presId="urn:microsoft.com/office/officeart/2008/layout/HexagonCluster"/>
    <dgm:cxn modelId="{876A908C-7E0A-044C-9EB0-708112DA5593}" type="presParOf" srcId="{D25FC64A-2B8D-AF46-AB06-06ECD4DC6246}" destId="{F4847310-948C-3F47-B2D8-51DAA17D255A}" srcOrd="0" destOrd="0" presId="urn:microsoft.com/office/officeart/2008/layout/HexagonCluster"/>
    <dgm:cxn modelId="{A00D8172-1C3A-1B4F-93FF-638268116E1E}" type="presParOf" srcId="{FA50D764-B3BE-8B44-8934-8D6E8551BA0E}" destId="{A563B2CE-B605-E145-A870-57D87265B7D4}" srcOrd="33" destOrd="0" presId="urn:microsoft.com/office/officeart/2008/layout/HexagonCluster"/>
    <dgm:cxn modelId="{7DC68052-6FF3-FB45-A82D-87F740F64428}" type="presParOf" srcId="{A563B2CE-B605-E145-A870-57D87265B7D4}" destId="{B12B58F5-F578-B14B-B04C-D238B81E3E8E}" srcOrd="0" destOrd="0" presId="urn:microsoft.com/office/officeart/2008/layout/HexagonCluster"/>
    <dgm:cxn modelId="{34F82327-C755-954B-825C-E02C3B64AB2A}" type="presParOf" srcId="{FA50D764-B3BE-8B44-8934-8D6E8551BA0E}" destId="{B977C2FE-2A70-8F4B-915F-7E41ED450EFE}" srcOrd="34" destOrd="0" presId="urn:microsoft.com/office/officeart/2008/layout/HexagonCluster"/>
    <dgm:cxn modelId="{30CD8C64-3607-6641-B01A-CF588C32C15A}" type="presParOf" srcId="{B977C2FE-2A70-8F4B-915F-7E41ED450EFE}" destId="{7C570F0C-02A0-BD4A-AF43-7DDF4F289E51}" srcOrd="0" destOrd="0" presId="urn:microsoft.com/office/officeart/2008/layout/HexagonCluster"/>
    <dgm:cxn modelId="{D95B7D61-7E6E-E54C-878A-3D4676B4508B}" type="presParOf" srcId="{FA50D764-B3BE-8B44-8934-8D6E8551BA0E}" destId="{E8E8BD9E-BA51-C949-B0F9-0FB2A16C082D}" srcOrd="35" destOrd="0" presId="urn:microsoft.com/office/officeart/2008/layout/HexagonCluster"/>
    <dgm:cxn modelId="{226C979A-9ABB-884F-A21E-6880A859C09E}" type="presParOf" srcId="{E8E8BD9E-BA51-C949-B0F9-0FB2A16C082D}" destId="{7654CF37-BC27-974B-9CE9-A6124E443BAE}" srcOrd="0" destOrd="0" presId="urn:microsoft.com/office/officeart/2008/layout/HexagonCluster"/>
    <dgm:cxn modelId="{698F0719-944B-2940-ADBA-AC6BD8B40E5C}" type="presParOf" srcId="{FA50D764-B3BE-8B44-8934-8D6E8551BA0E}" destId="{231244D6-F0A5-914B-B76C-AE58591A379A}" srcOrd="36" destOrd="0" presId="urn:microsoft.com/office/officeart/2008/layout/HexagonCluster"/>
    <dgm:cxn modelId="{DCB8DC9F-8F54-5A43-ABDA-825BECC2097E}" type="presParOf" srcId="{231244D6-F0A5-914B-B76C-AE58591A379A}" destId="{3229FBD8-1550-2C4C-98F6-479783C0F557}" srcOrd="0" destOrd="0" presId="urn:microsoft.com/office/officeart/2008/layout/HexagonCluster"/>
    <dgm:cxn modelId="{D1CACBAD-E2F4-F941-950A-57FBEC51FC7D}" type="presParOf" srcId="{FA50D764-B3BE-8B44-8934-8D6E8551BA0E}" destId="{8234009D-0ADE-0243-99E0-F6C44CAC0906}" srcOrd="37" destOrd="0" presId="urn:microsoft.com/office/officeart/2008/layout/HexagonCluster"/>
    <dgm:cxn modelId="{BA75AC15-4E9D-A04B-8409-FBF26142F7B4}" type="presParOf" srcId="{8234009D-0ADE-0243-99E0-F6C44CAC0906}" destId="{C4328837-8C9C-3344-8600-50B738FFAD24}" srcOrd="0" destOrd="0" presId="urn:microsoft.com/office/officeart/2008/layout/HexagonCluster"/>
    <dgm:cxn modelId="{8157E108-F7DC-CA48-866D-303BDE9D9C85}" type="presParOf" srcId="{FA50D764-B3BE-8B44-8934-8D6E8551BA0E}" destId="{2BE91535-0DEB-894B-86DF-FFACE2407A64}" srcOrd="38" destOrd="0" presId="urn:microsoft.com/office/officeart/2008/layout/HexagonCluster"/>
    <dgm:cxn modelId="{95680973-D9B1-CE4C-B285-8D5CC802D4C4}" type="presParOf" srcId="{2BE91535-0DEB-894B-86DF-FFACE2407A64}" destId="{F2F850C7-3AE0-EA48-B115-8F335F691D1F}" srcOrd="0" destOrd="0" presId="urn:microsoft.com/office/officeart/2008/layout/HexagonCluster"/>
    <dgm:cxn modelId="{1EC76AD6-4953-1E4F-94E9-CE6785C0686C}" type="presParOf" srcId="{FA50D764-B3BE-8B44-8934-8D6E8551BA0E}" destId="{29F542B0-E07B-0C4E-A03B-0325C8E95B68}" srcOrd="39" destOrd="0" presId="urn:microsoft.com/office/officeart/2008/layout/HexagonCluster"/>
    <dgm:cxn modelId="{12625FB4-6BCD-FF4B-8A4E-AC599B5EE6B7}" type="presParOf" srcId="{29F542B0-E07B-0C4E-A03B-0325C8E95B68}" destId="{DED63F7D-4E4E-F548-801A-382F0C96A9A8}" srcOrd="0" destOrd="0" presId="urn:microsoft.com/office/officeart/2008/layout/HexagonCluster"/>
    <dgm:cxn modelId="{94599124-3ADE-D740-BC50-76401FC8C6F6}" type="presParOf" srcId="{FA50D764-B3BE-8B44-8934-8D6E8551BA0E}" destId="{8881775A-C609-3944-969A-1B4ECCCFDE2D}" srcOrd="40" destOrd="0" presId="urn:microsoft.com/office/officeart/2008/layout/HexagonCluster"/>
    <dgm:cxn modelId="{D03244F9-53DC-374B-8040-549C14A27CF3}" type="presParOf" srcId="{8881775A-C609-3944-969A-1B4ECCCFDE2D}" destId="{E77FB899-9414-5247-B52C-CDB03C3FE644}" srcOrd="0" destOrd="0" presId="urn:microsoft.com/office/officeart/2008/layout/HexagonCluster"/>
    <dgm:cxn modelId="{390900C0-C097-5440-B392-36711A80A7A6}" type="presParOf" srcId="{FA50D764-B3BE-8B44-8934-8D6E8551BA0E}" destId="{CCD28A2D-7D96-9745-836C-69741AE8FB50}" srcOrd="41" destOrd="0" presId="urn:microsoft.com/office/officeart/2008/layout/HexagonCluster"/>
    <dgm:cxn modelId="{47F7A592-58B2-814D-BD9E-79C4C6DDCA5C}" type="presParOf" srcId="{CCD28A2D-7D96-9745-836C-69741AE8FB50}" destId="{67373105-1302-BC4D-83CC-A182A120738D}" srcOrd="0" destOrd="0" presId="urn:microsoft.com/office/officeart/2008/layout/HexagonCluster"/>
    <dgm:cxn modelId="{17751F11-A559-1A44-8E92-3C1B8FD13B8B}" type="presParOf" srcId="{FA50D764-B3BE-8B44-8934-8D6E8551BA0E}" destId="{66605EC8-BBA3-0546-A7B6-FAA4921361BE}" srcOrd="42" destOrd="0" presId="urn:microsoft.com/office/officeart/2008/layout/HexagonCluster"/>
    <dgm:cxn modelId="{04FC9FAD-C4BD-4D49-A60D-C9BDA8A5593D}" type="presParOf" srcId="{66605EC8-BBA3-0546-A7B6-FAA4921361BE}" destId="{FAB1D4A0-EDE9-1F42-A658-4DC218457735}" srcOrd="0" destOrd="0" presId="urn:microsoft.com/office/officeart/2008/layout/HexagonCluster"/>
    <dgm:cxn modelId="{DC3F68FD-7D12-BF41-9B89-511CF2C11C12}" type="presParOf" srcId="{FA50D764-B3BE-8B44-8934-8D6E8551BA0E}" destId="{C29705D6-7D2E-DD49-8FD4-2B5B95F4DB2F}" srcOrd="43" destOrd="0" presId="urn:microsoft.com/office/officeart/2008/layout/HexagonCluster"/>
    <dgm:cxn modelId="{F1656C16-DF32-704C-BB95-39C98706C92B}" type="presParOf" srcId="{C29705D6-7D2E-DD49-8FD4-2B5B95F4DB2F}" destId="{BD8C4826-57B2-554A-8F7E-F2D59EFE4B26}" srcOrd="0" destOrd="0" presId="urn:microsoft.com/office/officeart/2008/layout/HexagonCluster"/>
    <dgm:cxn modelId="{089E6F81-2B63-7148-9FD8-526FB7BF45B1}" type="presParOf" srcId="{FA50D764-B3BE-8B44-8934-8D6E8551BA0E}" destId="{AD4F135E-98DA-C94B-80DC-DEF94CC0A110}" srcOrd="44" destOrd="0" presId="urn:microsoft.com/office/officeart/2008/layout/HexagonCluster"/>
    <dgm:cxn modelId="{EE63850B-3765-6645-9C47-2C9D9481DEFB}" type="presParOf" srcId="{AD4F135E-98DA-C94B-80DC-DEF94CC0A110}" destId="{1FBC98EF-6DDA-134E-8E3C-520DE2CB1183}" srcOrd="0" destOrd="0" presId="urn:microsoft.com/office/officeart/2008/layout/HexagonCluster"/>
    <dgm:cxn modelId="{964E7FB8-C57A-844B-BC5D-7F1C2C138285}" type="presParOf" srcId="{FA50D764-B3BE-8B44-8934-8D6E8551BA0E}" destId="{C62B0D03-63CC-C14E-8A43-A80285254260}" srcOrd="45" destOrd="0" presId="urn:microsoft.com/office/officeart/2008/layout/HexagonCluster"/>
    <dgm:cxn modelId="{69882B54-1C3C-384B-B3C6-645F60D0D6AA}" type="presParOf" srcId="{C62B0D03-63CC-C14E-8A43-A80285254260}" destId="{B040EC3B-D440-8445-BD8F-AFDC8C6A7070}" srcOrd="0" destOrd="0" presId="urn:microsoft.com/office/officeart/2008/layout/HexagonCluster"/>
    <dgm:cxn modelId="{4EAFFB41-5611-6044-8C0C-7A33D9F6680F}" type="presParOf" srcId="{FA50D764-B3BE-8B44-8934-8D6E8551BA0E}" destId="{834E49BE-EA54-824C-8C9A-D92EF85A74BD}" srcOrd="46" destOrd="0" presId="urn:microsoft.com/office/officeart/2008/layout/HexagonCluster"/>
    <dgm:cxn modelId="{011CD4DB-CF6D-5C44-8209-379D812B8E33}" type="presParOf" srcId="{834E49BE-EA54-824C-8C9A-D92EF85A74BD}" destId="{E49478D3-EF51-2E45-A22C-F7076EBCADFD}" srcOrd="0" destOrd="0" presId="urn:microsoft.com/office/officeart/2008/layout/HexagonCluster"/>
    <dgm:cxn modelId="{B335D670-5C56-094A-8E88-61311C73FB4C}" type="presParOf" srcId="{FA50D764-B3BE-8B44-8934-8D6E8551BA0E}" destId="{1A32A961-13A5-4946-868C-C82C4C1FD4DD}" srcOrd="47" destOrd="0" presId="urn:microsoft.com/office/officeart/2008/layout/HexagonCluster"/>
    <dgm:cxn modelId="{3CFD1B17-B05C-1742-8A8A-66ACDE758FB7}" type="presParOf" srcId="{1A32A961-13A5-4946-868C-C82C4C1FD4DD}" destId="{D43C712E-DB79-384B-9F55-63F815FC764A}"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37129-9FA0-C849-9EC6-C856AFA9CE04}">
      <dsp:nvSpPr>
        <dsp:cNvPr id="0" name=""/>
        <dsp:cNvSpPr/>
      </dsp:nvSpPr>
      <dsp:spPr>
        <a:xfrm rot="16200000">
          <a:off x="-1410248" y="2225283"/>
          <a:ext cx="3362379" cy="43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5366" bIns="0" numCol="1" spcCol="1270" anchor="t" anchorCtr="0">
          <a:noAutofit/>
        </a:bodyPr>
        <a:lstStyle/>
        <a:p>
          <a:pPr marL="0" lvl="0" indent="0" algn="r" defTabSz="1377950">
            <a:lnSpc>
              <a:spcPct val="90000"/>
            </a:lnSpc>
            <a:spcBef>
              <a:spcPct val="0"/>
            </a:spcBef>
            <a:spcAft>
              <a:spcPct val="35000"/>
            </a:spcAft>
            <a:buNone/>
          </a:pPr>
          <a:r>
            <a:rPr lang="en-GB" sz="3100" kern="1200"/>
            <a:t>1</a:t>
          </a:r>
        </a:p>
      </dsp:txBody>
      <dsp:txXfrm>
        <a:off x="-1410248" y="2225283"/>
        <a:ext cx="3362379" cy="436950"/>
      </dsp:txXfrm>
    </dsp:sp>
    <dsp:sp modelId="{A45D3D24-AEFD-B44E-A80E-C0E7B3512E9D}">
      <dsp:nvSpPr>
        <dsp:cNvPr id="0" name=""/>
        <dsp:cNvSpPr/>
      </dsp:nvSpPr>
      <dsp:spPr>
        <a:xfrm>
          <a:off x="489416" y="762568"/>
          <a:ext cx="2176475" cy="3362379"/>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85366" rIns="113792" bIns="113792" numCol="1" spcCol="1270" anchor="t" anchorCtr="0">
          <a:noAutofit/>
        </a:bodyPr>
        <a:lstStyle/>
        <a:p>
          <a:pPr marL="171450" lvl="1" indent="-171450" algn="l" defTabSz="711200">
            <a:lnSpc>
              <a:spcPct val="90000"/>
            </a:lnSpc>
            <a:spcBef>
              <a:spcPct val="0"/>
            </a:spcBef>
            <a:spcAft>
              <a:spcPct val="15000"/>
            </a:spcAft>
            <a:buNone/>
          </a:pPr>
          <a:r>
            <a:rPr lang="en-GB" sz="1600" b="1" kern="1200" err="1">
              <a:solidFill>
                <a:schemeClr val="tx1"/>
              </a:solidFill>
            </a:rPr>
            <a:t>Listi</a:t>
          </a:r>
          <a:r>
            <a:rPr lang="en-GB" sz="1600" b="1" kern="1200">
              <a:solidFill>
                <a:schemeClr val="tx1"/>
              </a:solidFill>
            </a:rPr>
            <a:t> </a:t>
          </a:r>
          <a:r>
            <a:rPr lang="en-GB" sz="1600" b="1" kern="1200" err="1">
              <a:solidFill>
                <a:schemeClr val="tx1"/>
              </a:solidFill>
            </a:rPr>
            <a:t>yfir</a:t>
          </a:r>
          <a:r>
            <a:rPr lang="en-GB" sz="1600" b="1" kern="1200">
              <a:solidFill>
                <a:schemeClr val="tx1"/>
              </a:solidFill>
            </a:rPr>
            <a:t> </a:t>
          </a:r>
          <a:r>
            <a:rPr lang="en-GB" sz="1600" b="1" kern="1200" err="1">
              <a:solidFill>
                <a:schemeClr val="tx1"/>
              </a:solidFill>
            </a:rPr>
            <a:t>óáþreifanlegan</a:t>
          </a:r>
          <a:r>
            <a:rPr lang="en-GB" sz="1600" b="1" kern="1200">
              <a:solidFill>
                <a:schemeClr val="tx1"/>
              </a:solidFill>
            </a:rPr>
            <a:t> </a:t>
          </a:r>
          <a:r>
            <a:rPr lang="en-GB" sz="1600" b="1" kern="1200" err="1">
              <a:solidFill>
                <a:schemeClr val="tx1"/>
              </a:solidFill>
            </a:rPr>
            <a:t>menningararf</a:t>
          </a:r>
          <a:r>
            <a:rPr lang="en-GB" sz="1600" b="1" kern="1200">
              <a:solidFill>
                <a:schemeClr val="tx1"/>
              </a:solidFill>
            </a:rPr>
            <a:t> </a:t>
          </a:r>
          <a:r>
            <a:rPr lang="en-GB" sz="1600" b="1" kern="1200" err="1">
              <a:solidFill>
                <a:schemeClr val="tx1"/>
              </a:solidFill>
            </a:rPr>
            <a:t>sem</a:t>
          </a:r>
          <a:r>
            <a:rPr lang="en-GB" sz="1600" b="1" kern="1200">
              <a:solidFill>
                <a:schemeClr val="tx1"/>
              </a:solidFill>
            </a:rPr>
            <a:t> </a:t>
          </a:r>
          <a:r>
            <a:rPr lang="en-GB" sz="1600" b="1" kern="1200" err="1">
              <a:solidFill>
                <a:schemeClr val="tx1"/>
              </a:solidFill>
            </a:rPr>
            <a:t>þarfnast</a:t>
          </a:r>
          <a:r>
            <a:rPr lang="en-GB" sz="1600" b="1" kern="1200">
              <a:solidFill>
                <a:schemeClr val="tx1"/>
              </a:solidFill>
            </a:rPr>
            <a:t> </a:t>
          </a:r>
          <a:r>
            <a:rPr lang="en-GB" sz="1600" b="1" kern="1200" err="1">
              <a:solidFill>
                <a:schemeClr val="tx1"/>
              </a:solidFill>
            </a:rPr>
            <a:t>varðveislu</a:t>
          </a:r>
          <a:r>
            <a:rPr lang="en-US" sz="1600" kern="1200">
              <a:solidFill>
                <a:schemeClr val="tx1"/>
              </a:solidFill>
            </a:rPr>
            <a:t>: </a:t>
          </a:r>
          <a:endParaRPr lang="en-GB" sz="1600" kern="1200">
            <a:solidFill>
              <a:schemeClr val="tx1"/>
            </a:solidFill>
          </a:endParaRPr>
        </a:p>
        <a:p>
          <a:pPr marL="114300" lvl="1" indent="-114300" algn="l" defTabSz="577850">
            <a:lnSpc>
              <a:spcPct val="90000"/>
            </a:lnSpc>
            <a:spcBef>
              <a:spcPct val="0"/>
            </a:spcBef>
            <a:spcAft>
              <a:spcPct val="15000"/>
            </a:spcAft>
            <a:buNone/>
          </a:pPr>
          <a:endParaRPr lang="en-GB" sz="1300" kern="1200">
            <a:solidFill>
              <a:schemeClr val="tx1"/>
            </a:solidFill>
          </a:endParaRPr>
        </a:p>
        <a:p>
          <a:pPr marL="114300" lvl="1" indent="-114300" algn="l" defTabSz="622300">
            <a:lnSpc>
              <a:spcPct val="90000"/>
            </a:lnSpc>
            <a:spcBef>
              <a:spcPct val="0"/>
            </a:spcBef>
            <a:spcAft>
              <a:spcPct val="15000"/>
            </a:spcAft>
            <a:buFont typeface="Wingdings" pitchFamily="2" charset="2"/>
            <a:buChar char="§"/>
          </a:pPr>
          <a:r>
            <a:rPr lang="is-IS" sz="1400" b="0" kern="1200">
              <a:solidFill>
                <a:schemeClr val="tx1"/>
              </a:solidFill>
              <a:ea typeface="+mn-lt"/>
              <a:cs typeface="+mn-lt"/>
            </a:rPr>
            <a:t>samanstendur af óáþreifanlegum menningararfi sem samfélög og aðildarríki telja brýna þörf á ráðstöfunum til að viðhalda þeim. </a:t>
          </a:r>
          <a:endParaRPr lang="en-GB" sz="1400" b="0" kern="1200">
            <a:solidFill>
              <a:schemeClr val="tx1"/>
            </a:solidFill>
          </a:endParaRPr>
        </a:p>
      </dsp:txBody>
      <dsp:txXfrm>
        <a:off x="489416" y="762568"/>
        <a:ext cx="2176475" cy="3362379"/>
      </dsp:txXfrm>
    </dsp:sp>
    <dsp:sp modelId="{14DFD894-D4D9-9041-BF9E-49AE72E3CBD4}">
      <dsp:nvSpPr>
        <dsp:cNvPr id="0" name=""/>
        <dsp:cNvSpPr/>
      </dsp:nvSpPr>
      <dsp:spPr>
        <a:xfrm>
          <a:off x="52466" y="185794"/>
          <a:ext cx="873900" cy="873900"/>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84249C-8E54-4146-AA92-59CA5AF83A47}">
      <dsp:nvSpPr>
        <dsp:cNvPr id="0" name=""/>
        <dsp:cNvSpPr/>
      </dsp:nvSpPr>
      <dsp:spPr>
        <a:xfrm rot="16200000">
          <a:off x="1773734" y="2225283"/>
          <a:ext cx="3362379" cy="43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5366" bIns="0" numCol="1" spcCol="1270" anchor="t" anchorCtr="0">
          <a:noAutofit/>
        </a:bodyPr>
        <a:lstStyle/>
        <a:p>
          <a:pPr marL="0" lvl="0" indent="0" algn="r" defTabSz="1377950">
            <a:lnSpc>
              <a:spcPct val="90000"/>
            </a:lnSpc>
            <a:spcBef>
              <a:spcPct val="0"/>
            </a:spcBef>
            <a:spcAft>
              <a:spcPct val="35000"/>
            </a:spcAft>
            <a:buNone/>
          </a:pPr>
          <a:r>
            <a:rPr lang="en-GB" sz="3100" kern="1200"/>
            <a:t>2</a:t>
          </a:r>
        </a:p>
      </dsp:txBody>
      <dsp:txXfrm>
        <a:off x="1773734" y="2225283"/>
        <a:ext cx="3362379" cy="436950"/>
      </dsp:txXfrm>
    </dsp:sp>
    <dsp:sp modelId="{79ABA2A5-D978-D648-8025-BA1FB0BD211A}">
      <dsp:nvSpPr>
        <dsp:cNvPr id="0" name=""/>
        <dsp:cNvSpPr/>
      </dsp:nvSpPr>
      <dsp:spPr>
        <a:xfrm>
          <a:off x="3735428" y="812701"/>
          <a:ext cx="2176475" cy="3362379"/>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85366" rIns="113792" bIns="113792" numCol="1" spcCol="1270" anchor="t" anchorCtr="0">
          <a:noAutofit/>
        </a:bodyPr>
        <a:lstStyle/>
        <a:p>
          <a:pPr marL="171450" lvl="1" indent="-171450" algn="l" defTabSz="711200">
            <a:lnSpc>
              <a:spcPct val="90000"/>
            </a:lnSpc>
            <a:spcBef>
              <a:spcPct val="0"/>
            </a:spcBef>
            <a:spcAft>
              <a:spcPct val="15000"/>
            </a:spcAft>
            <a:buNone/>
          </a:pPr>
          <a:r>
            <a:rPr lang="en-GB" sz="1600" b="1" kern="1200" err="1">
              <a:solidFill>
                <a:schemeClr val="tx1"/>
              </a:solidFill>
            </a:rPr>
            <a:t>Táknrænn</a:t>
          </a:r>
          <a:r>
            <a:rPr lang="en-GB" sz="1600" b="1" kern="1200">
              <a:solidFill>
                <a:schemeClr val="tx1"/>
              </a:solidFill>
            </a:rPr>
            <a:t> </a:t>
          </a:r>
          <a:r>
            <a:rPr lang="en-GB" sz="1600" b="1" kern="1200" err="1">
              <a:solidFill>
                <a:schemeClr val="tx1"/>
              </a:solidFill>
            </a:rPr>
            <a:t>listi</a:t>
          </a:r>
          <a:r>
            <a:rPr lang="en-GB" sz="1600" b="1" kern="1200">
              <a:solidFill>
                <a:schemeClr val="tx1"/>
              </a:solidFill>
            </a:rPr>
            <a:t> </a:t>
          </a:r>
          <a:r>
            <a:rPr lang="en-GB" sz="1600" b="1" kern="1200" err="1">
              <a:solidFill>
                <a:schemeClr val="tx1"/>
              </a:solidFill>
            </a:rPr>
            <a:t>yfir</a:t>
          </a:r>
          <a:r>
            <a:rPr lang="en-GB" sz="1600" b="1" kern="1200">
              <a:solidFill>
                <a:schemeClr val="tx1"/>
              </a:solidFill>
            </a:rPr>
            <a:t> </a:t>
          </a:r>
          <a:r>
            <a:rPr lang="en-GB" sz="1600" b="1" kern="1200" err="1">
              <a:solidFill>
                <a:schemeClr val="tx1"/>
              </a:solidFill>
            </a:rPr>
            <a:t>óáþreifanlegan</a:t>
          </a:r>
          <a:r>
            <a:rPr lang="en-GB" sz="1600" b="1" kern="1200">
              <a:solidFill>
                <a:schemeClr val="tx1"/>
              </a:solidFill>
            </a:rPr>
            <a:t> </a:t>
          </a:r>
          <a:r>
            <a:rPr lang="en-GB" sz="1600" b="1" kern="1200" err="1">
              <a:solidFill>
                <a:schemeClr val="tx1"/>
              </a:solidFill>
            </a:rPr>
            <a:t>menningararf</a:t>
          </a:r>
          <a:r>
            <a:rPr lang="en-GB" sz="1600" b="1" kern="1200">
              <a:solidFill>
                <a:schemeClr val="tx1"/>
              </a:solidFill>
            </a:rPr>
            <a:t> </a:t>
          </a:r>
          <a:r>
            <a:rPr lang="en-GB" sz="1600" b="1" kern="1200" err="1">
              <a:solidFill>
                <a:schemeClr val="tx1"/>
              </a:solidFill>
            </a:rPr>
            <a:t>mannkyns</a:t>
          </a:r>
          <a:r>
            <a:rPr lang="en-GB" sz="1600" b="1" kern="1200">
              <a:solidFill>
                <a:schemeClr val="tx1"/>
              </a:solidFill>
            </a:rPr>
            <a:t>:</a:t>
          </a:r>
          <a:r>
            <a:rPr lang="en-GB" sz="1600" kern="1200">
              <a:solidFill>
                <a:schemeClr val="tx1"/>
              </a:solidFill>
            </a:rPr>
            <a:t> </a:t>
          </a:r>
        </a:p>
        <a:p>
          <a:pPr marL="114300" lvl="1" indent="-114300" algn="l" defTabSz="577850">
            <a:lnSpc>
              <a:spcPct val="90000"/>
            </a:lnSpc>
            <a:spcBef>
              <a:spcPct val="0"/>
            </a:spcBef>
            <a:spcAft>
              <a:spcPct val="15000"/>
            </a:spcAft>
            <a:buNone/>
          </a:pPr>
          <a:endParaRPr lang="en-GB" sz="1300" kern="1200">
            <a:solidFill>
              <a:schemeClr val="tx1"/>
            </a:solidFill>
          </a:endParaRPr>
        </a:p>
        <a:p>
          <a:pPr marL="114300" lvl="1" indent="-114300" algn="l" defTabSz="622300">
            <a:lnSpc>
              <a:spcPct val="90000"/>
            </a:lnSpc>
            <a:spcBef>
              <a:spcPct val="0"/>
            </a:spcBef>
            <a:spcAft>
              <a:spcPct val="15000"/>
            </a:spcAft>
            <a:buFont typeface="Wingdings" pitchFamily="2" charset="2"/>
            <a:buChar char="§"/>
          </a:pPr>
          <a:r>
            <a:rPr lang="is-IS" sz="1400" b="0" kern="1200">
              <a:solidFill>
                <a:schemeClr val="tx1"/>
              </a:solidFill>
              <a:ea typeface="+mn-lt"/>
              <a:cs typeface="+mn-lt"/>
            </a:rPr>
            <a:t>samanstendur af óáþreifanlegu arfleifðarþáttum sem hjálpa til við að sýna fram á fjölbreytileika þessarar arfleifðar og vekja athygli á mikilvægi hennar.</a:t>
          </a:r>
          <a:endParaRPr lang="en-GB" sz="1400" b="0" kern="1200">
            <a:solidFill>
              <a:schemeClr val="tx1"/>
            </a:solidFill>
          </a:endParaRPr>
        </a:p>
        <a:p>
          <a:pPr marL="114300" lvl="1" indent="-114300" algn="l" defTabSz="577850">
            <a:lnSpc>
              <a:spcPct val="90000"/>
            </a:lnSpc>
            <a:spcBef>
              <a:spcPct val="0"/>
            </a:spcBef>
            <a:spcAft>
              <a:spcPct val="15000"/>
            </a:spcAft>
            <a:buChar char="•"/>
          </a:pPr>
          <a:endParaRPr lang="en-GB" sz="1300" kern="1200">
            <a:cs typeface="Calibri" panose="020F0502020204030204"/>
          </a:endParaRPr>
        </a:p>
      </dsp:txBody>
      <dsp:txXfrm>
        <a:off x="3735428" y="812701"/>
        <a:ext cx="2176475" cy="3362379"/>
      </dsp:txXfrm>
    </dsp:sp>
    <dsp:sp modelId="{4510CA61-FA39-0E47-B436-48D0CE984FDE}">
      <dsp:nvSpPr>
        <dsp:cNvPr id="0" name=""/>
        <dsp:cNvSpPr/>
      </dsp:nvSpPr>
      <dsp:spPr>
        <a:xfrm>
          <a:off x="3236449" y="185794"/>
          <a:ext cx="873900" cy="873900"/>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71174F-30E0-0C47-A948-CFCEF4A26CCE}">
      <dsp:nvSpPr>
        <dsp:cNvPr id="0" name=""/>
        <dsp:cNvSpPr/>
      </dsp:nvSpPr>
      <dsp:spPr>
        <a:xfrm rot="16200000">
          <a:off x="4957717" y="2225283"/>
          <a:ext cx="3362379" cy="43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5366" bIns="0" numCol="1" spcCol="1270" anchor="t" anchorCtr="0">
          <a:noAutofit/>
        </a:bodyPr>
        <a:lstStyle/>
        <a:p>
          <a:pPr marL="0" lvl="0" indent="0" algn="r" defTabSz="1377950">
            <a:lnSpc>
              <a:spcPct val="90000"/>
            </a:lnSpc>
            <a:spcBef>
              <a:spcPct val="0"/>
            </a:spcBef>
            <a:spcAft>
              <a:spcPct val="35000"/>
            </a:spcAft>
            <a:buNone/>
          </a:pPr>
          <a:r>
            <a:rPr lang="en-GB" sz="3100" kern="1200"/>
            <a:t>3</a:t>
          </a:r>
        </a:p>
      </dsp:txBody>
      <dsp:txXfrm>
        <a:off x="4957717" y="2225283"/>
        <a:ext cx="3362379" cy="436950"/>
      </dsp:txXfrm>
    </dsp:sp>
    <dsp:sp modelId="{1F14ED31-E9AF-F34F-BE78-483629F0BB46}">
      <dsp:nvSpPr>
        <dsp:cNvPr id="0" name=""/>
        <dsp:cNvSpPr/>
      </dsp:nvSpPr>
      <dsp:spPr>
        <a:xfrm>
          <a:off x="6857382" y="762568"/>
          <a:ext cx="2176475" cy="3362379"/>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85366" rIns="113792" bIns="113792" numCol="1" spcCol="1270" anchor="t" anchorCtr="0">
          <a:noAutofit/>
        </a:bodyPr>
        <a:lstStyle/>
        <a:p>
          <a:pPr marL="171450" lvl="1" indent="-171450" algn="l" defTabSz="711200">
            <a:lnSpc>
              <a:spcPct val="90000"/>
            </a:lnSpc>
            <a:spcBef>
              <a:spcPct val="0"/>
            </a:spcBef>
            <a:spcAft>
              <a:spcPct val="15000"/>
            </a:spcAft>
            <a:buNone/>
          </a:pPr>
          <a:r>
            <a:rPr lang="en-GB" sz="1600" b="1" kern="1200" err="1">
              <a:solidFill>
                <a:schemeClr val="tx1"/>
              </a:solidFill>
            </a:rPr>
            <a:t>Skrá</a:t>
          </a:r>
          <a:r>
            <a:rPr lang="en-GB" sz="1600" b="1" kern="1200">
              <a:solidFill>
                <a:schemeClr val="tx1"/>
              </a:solidFill>
            </a:rPr>
            <a:t> </a:t>
          </a:r>
          <a:r>
            <a:rPr lang="en-GB" sz="1600" b="1" kern="1200" err="1">
              <a:solidFill>
                <a:schemeClr val="tx1"/>
              </a:solidFill>
            </a:rPr>
            <a:t>yfir</a:t>
          </a:r>
          <a:r>
            <a:rPr lang="en-GB" sz="1600" b="1" kern="1200">
              <a:solidFill>
                <a:schemeClr val="tx1"/>
              </a:solidFill>
            </a:rPr>
            <a:t> </a:t>
          </a:r>
          <a:r>
            <a:rPr lang="en-GB" sz="1600" b="1" kern="1200" err="1">
              <a:solidFill>
                <a:schemeClr val="tx1"/>
              </a:solidFill>
            </a:rPr>
            <a:t>góðar</a:t>
          </a:r>
          <a:r>
            <a:rPr lang="en-GB" sz="1600" b="1" kern="1200">
              <a:solidFill>
                <a:schemeClr val="tx1"/>
              </a:solidFill>
            </a:rPr>
            <a:t> </a:t>
          </a:r>
          <a:r>
            <a:rPr lang="en-GB" sz="1600" b="1" kern="1200" err="1">
              <a:solidFill>
                <a:schemeClr val="tx1"/>
              </a:solidFill>
            </a:rPr>
            <a:t>verndarvenjur</a:t>
          </a:r>
          <a:r>
            <a:rPr lang="en-GB" sz="1600" b="1" kern="1200">
              <a:solidFill>
                <a:schemeClr val="tx1"/>
              </a:solidFill>
            </a:rPr>
            <a:t>: </a:t>
          </a:r>
          <a:endParaRPr lang="en-GB" sz="1600" kern="1200">
            <a:solidFill>
              <a:schemeClr val="tx1"/>
            </a:solidFill>
          </a:endParaRPr>
        </a:p>
        <a:p>
          <a:pPr marL="114300" lvl="1" indent="-114300" algn="l" defTabSz="666750">
            <a:lnSpc>
              <a:spcPct val="90000"/>
            </a:lnSpc>
            <a:spcBef>
              <a:spcPct val="0"/>
            </a:spcBef>
            <a:spcAft>
              <a:spcPct val="15000"/>
            </a:spcAft>
            <a:buNone/>
          </a:pPr>
          <a:endParaRPr lang="en-GB" sz="1500" kern="1200">
            <a:solidFill>
              <a:schemeClr val="tx1"/>
            </a:solidFill>
          </a:endParaRPr>
        </a:p>
        <a:p>
          <a:pPr marL="114300" lvl="1" indent="-114300" algn="l" defTabSz="622300">
            <a:lnSpc>
              <a:spcPct val="90000"/>
            </a:lnSpc>
            <a:spcBef>
              <a:spcPct val="0"/>
            </a:spcBef>
            <a:spcAft>
              <a:spcPct val="15000"/>
            </a:spcAft>
            <a:buFont typeface="Wingdings" pitchFamily="2" charset="2"/>
            <a:buChar char="§"/>
          </a:pPr>
          <a:r>
            <a:rPr lang="is-IS" sz="1400" kern="1200">
              <a:solidFill>
                <a:schemeClr val="tx1"/>
              </a:solidFill>
              <a:ea typeface="+mn-lt"/>
              <a:cs typeface="+mn-lt"/>
            </a:rPr>
            <a:t>inniheldur áætlanir, verkefni og starfsemi sem endurspegla sem best meginreglur og markmið sáttmálans.</a:t>
          </a:r>
          <a:endParaRPr lang="en-GB" sz="1400" kern="1200">
            <a:solidFill>
              <a:schemeClr val="tx1"/>
            </a:solidFill>
          </a:endParaRPr>
        </a:p>
      </dsp:txBody>
      <dsp:txXfrm>
        <a:off x="6857382" y="762568"/>
        <a:ext cx="2176475" cy="3362379"/>
      </dsp:txXfrm>
    </dsp:sp>
    <dsp:sp modelId="{1CBA0515-9C86-C047-8E3C-A99DD3915C6A}">
      <dsp:nvSpPr>
        <dsp:cNvPr id="0" name=""/>
        <dsp:cNvSpPr/>
      </dsp:nvSpPr>
      <dsp:spPr>
        <a:xfrm>
          <a:off x="6420432" y="185794"/>
          <a:ext cx="873900" cy="873900"/>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24509-1B9D-F840-85B2-8B0ADE540B97}">
      <dsp:nvSpPr>
        <dsp:cNvPr id="0" name=""/>
        <dsp:cNvSpPr/>
      </dsp:nvSpPr>
      <dsp:spPr>
        <a:xfrm>
          <a:off x="2420492" y="1814224"/>
          <a:ext cx="1264366" cy="1085388"/>
        </a:xfrm>
        <a:prstGeom prst="hexagon">
          <a:avLst>
            <a:gd name="adj" fmla="val 25000"/>
            <a:gd name="vf" fmla="val 115470"/>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b="0" i="0" u="none" kern="1200" err="1">
              <a:latin typeface="Calibri Light" panose="020F0302020204030204"/>
            </a:rPr>
            <a:t>Staðarvitund</a:t>
          </a:r>
          <a:r>
            <a:rPr lang="en-US" sz="1100" b="0" i="0" u="none" kern="1200"/>
            <a:t> </a:t>
          </a:r>
        </a:p>
      </dsp:txBody>
      <dsp:txXfrm>
        <a:off x="2616305" y="1982318"/>
        <a:ext cx="872740" cy="749200"/>
      </dsp:txXfrm>
    </dsp:sp>
    <dsp:sp modelId="{02641088-783B-204E-B1FE-5D8A059A06F3}">
      <dsp:nvSpPr>
        <dsp:cNvPr id="0" name=""/>
        <dsp:cNvSpPr/>
      </dsp:nvSpPr>
      <dsp:spPr>
        <a:xfrm>
          <a:off x="2450660" y="2299444"/>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487DBF-61F4-A54A-9BCE-2430F9491FB2}">
      <dsp:nvSpPr>
        <dsp:cNvPr id="0" name=""/>
        <dsp:cNvSpPr/>
      </dsp:nvSpPr>
      <dsp:spPr>
        <a:xfrm>
          <a:off x="1332693" y="1214585"/>
          <a:ext cx="1264366" cy="1085388"/>
        </a:xfrm>
        <a:prstGeom prst="hexagon">
          <a:avLst>
            <a:gd name="adj" fmla="val 25000"/>
            <a:gd name="vf" fmla="val 1154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27DA38-8BD3-6746-9132-88C89C3DBB94}">
      <dsp:nvSpPr>
        <dsp:cNvPr id="0" name=""/>
        <dsp:cNvSpPr/>
      </dsp:nvSpPr>
      <dsp:spPr>
        <a:xfrm>
          <a:off x="2198674" y="2155361"/>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853145-AD23-2943-83D1-E8492C6B4926}">
      <dsp:nvSpPr>
        <dsp:cNvPr id="0" name=""/>
        <dsp:cNvSpPr/>
      </dsp:nvSpPr>
      <dsp:spPr>
        <a:xfrm>
          <a:off x="3508291" y="1210877"/>
          <a:ext cx="1264366" cy="1085388"/>
        </a:xfrm>
        <a:prstGeom prst="hexagon">
          <a:avLst>
            <a:gd name="adj" fmla="val 25000"/>
            <a:gd name="vf" fmla="val 115470"/>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Font typeface="Arial" panose="020B0604020202020204" pitchFamily="34" charset="0"/>
            <a:buNone/>
          </a:pPr>
          <a:r>
            <a:rPr lang="en-US" sz="1100" b="0" i="0" u="none" kern="1200" err="1">
              <a:latin typeface="Calibri Light" panose="020F0302020204030204"/>
            </a:rPr>
            <a:t>Félagsleg</a:t>
          </a:r>
          <a:r>
            <a:rPr lang="en-US" sz="1100" b="0" i="0" u="none" kern="1200">
              <a:latin typeface="Calibri Light" panose="020F0302020204030204"/>
            </a:rPr>
            <a:t> </a:t>
          </a:r>
          <a:r>
            <a:rPr lang="en-US" sz="1100" b="0" i="0" u="none" kern="1200" err="1">
              <a:latin typeface="Calibri Light" panose="020F0302020204030204"/>
            </a:rPr>
            <a:t>samheldni</a:t>
          </a:r>
          <a:r>
            <a:rPr lang="en-US" sz="1100" b="0" i="0" u="none" kern="1200"/>
            <a:t> </a:t>
          </a:r>
        </a:p>
      </dsp:txBody>
      <dsp:txXfrm>
        <a:off x="3704104" y="1378971"/>
        <a:ext cx="872740" cy="749200"/>
      </dsp:txXfrm>
    </dsp:sp>
    <dsp:sp modelId="{DEB361B9-5F2E-6D48-B1E0-2384488E01E4}">
      <dsp:nvSpPr>
        <dsp:cNvPr id="0" name=""/>
        <dsp:cNvSpPr/>
      </dsp:nvSpPr>
      <dsp:spPr>
        <a:xfrm>
          <a:off x="4377821" y="2150064"/>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F986AB-B769-DE49-9AA5-F54C69693B1A}">
      <dsp:nvSpPr>
        <dsp:cNvPr id="0" name=""/>
        <dsp:cNvSpPr/>
      </dsp:nvSpPr>
      <dsp:spPr>
        <a:xfrm>
          <a:off x="4595203" y="1812105"/>
          <a:ext cx="1264366" cy="1085388"/>
        </a:xfrm>
        <a:prstGeom prst="hexagon">
          <a:avLst>
            <a:gd name="adj" fmla="val 25000"/>
            <a:gd name="vf" fmla="val 1154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EEDDB0-B4F0-0141-99D3-CC1B87C07E21}">
      <dsp:nvSpPr>
        <dsp:cNvPr id="0" name=""/>
        <dsp:cNvSpPr/>
      </dsp:nvSpPr>
      <dsp:spPr>
        <a:xfrm>
          <a:off x="4626258" y="2295207"/>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32D882-E665-A14B-BEA0-C38D5A20BA1C}">
      <dsp:nvSpPr>
        <dsp:cNvPr id="0" name=""/>
        <dsp:cNvSpPr/>
      </dsp:nvSpPr>
      <dsp:spPr>
        <a:xfrm>
          <a:off x="2420492" y="614416"/>
          <a:ext cx="1264366" cy="1085388"/>
        </a:xfrm>
        <a:prstGeom prst="hexagon">
          <a:avLst>
            <a:gd name="adj" fmla="val 25000"/>
            <a:gd name="vf" fmla="val 115470"/>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b="0" i="0" u="none" kern="1200" err="1">
              <a:latin typeface="Calibri Light" panose="020F0302020204030204"/>
            </a:rPr>
            <a:t>Samfélag</a:t>
          </a:r>
          <a:endParaRPr lang="en-US" sz="1100" b="0" i="0" u="none" kern="1200" err="1"/>
        </a:p>
      </dsp:txBody>
      <dsp:txXfrm>
        <a:off x="2616305" y="782510"/>
        <a:ext cx="872740" cy="749200"/>
      </dsp:txXfrm>
    </dsp:sp>
    <dsp:sp modelId="{EE24F4C5-6360-884F-ACEA-962F234A5FA3}">
      <dsp:nvSpPr>
        <dsp:cNvPr id="0" name=""/>
        <dsp:cNvSpPr/>
      </dsp:nvSpPr>
      <dsp:spPr>
        <a:xfrm>
          <a:off x="3281149" y="629248"/>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3F087D-D5EB-6949-AFE4-09D5A2DC6586}">
      <dsp:nvSpPr>
        <dsp:cNvPr id="0" name=""/>
        <dsp:cNvSpPr/>
      </dsp:nvSpPr>
      <dsp:spPr>
        <a:xfrm>
          <a:off x="3508291" y="11069"/>
          <a:ext cx="1264366" cy="1085388"/>
        </a:xfrm>
        <a:prstGeom prst="hexagon">
          <a:avLst>
            <a:gd name="adj" fmla="val 25000"/>
            <a:gd name="vf" fmla="val 1154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9469B5-4D93-EA4D-810C-CD3C4C200343}">
      <dsp:nvSpPr>
        <dsp:cNvPr id="0" name=""/>
        <dsp:cNvSpPr/>
      </dsp:nvSpPr>
      <dsp:spPr>
        <a:xfrm>
          <a:off x="3543782" y="492052"/>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5294F2-A6AE-49FE-AD64-389E061A7FB8}">
      <dsp:nvSpPr>
        <dsp:cNvPr id="0" name=""/>
        <dsp:cNvSpPr/>
      </dsp:nvSpPr>
      <dsp:spPr>
        <a:xfrm>
          <a:off x="4595203" y="612298"/>
          <a:ext cx="1264366" cy="10853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b="0" i="0" u="none" kern="1200" err="1">
              <a:latin typeface="Calibri Light" panose="020F0302020204030204"/>
            </a:rPr>
            <a:t>Þátttaka</a:t>
          </a:r>
          <a:r>
            <a:rPr lang="en-US" sz="1900" b="0" i="0" u="none" kern="1200"/>
            <a:t> </a:t>
          </a:r>
          <a:endParaRPr lang="en-US" sz="1900" kern="1200"/>
        </a:p>
      </dsp:txBody>
      <dsp:txXfrm>
        <a:off x="4791016" y="780392"/>
        <a:ext cx="872740" cy="749200"/>
      </dsp:txXfrm>
    </dsp:sp>
    <dsp:sp modelId="{E7624A67-A16A-463B-893F-A2B1DD4E1375}">
      <dsp:nvSpPr>
        <dsp:cNvPr id="0" name=""/>
        <dsp:cNvSpPr/>
      </dsp:nvSpPr>
      <dsp:spPr>
        <a:xfrm>
          <a:off x="5689213" y="1092750"/>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262FC0-9C99-48C2-BFB0-230E070F8C53}">
      <dsp:nvSpPr>
        <dsp:cNvPr id="0" name=""/>
        <dsp:cNvSpPr/>
      </dsp:nvSpPr>
      <dsp:spPr>
        <a:xfrm>
          <a:off x="5683002" y="1222531"/>
          <a:ext cx="1264366" cy="1085388"/>
        </a:xfrm>
        <a:prstGeom prst="hexagon">
          <a:avLst>
            <a:gd name="adj" fmla="val 25000"/>
            <a:gd name="vf" fmla="val 11547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F92BA6-8498-4F31-AF12-08E4CAF3E890}">
      <dsp:nvSpPr>
        <dsp:cNvPr id="0" name=""/>
        <dsp:cNvSpPr/>
      </dsp:nvSpPr>
      <dsp:spPr>
        <a:xfrm>
          <a:off x="5929665" y="1241601"/>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3E406C-9492-E84D-A5D9-6E1E0CD8EC39}">
      <dsp:nvSpPr>
        <dsp:cNvPr id="0" name=""/>
        <dsp:cNvSpPr/>
      </dsp:nvSpPr>
      <dsp:spPr>
        <a:xfrm>
          <a:off x="5683002" y="-11069"/>
          <a:ext cx="1264366" cy="1152976"/>
        </a:xfrm>
        <a:prstGeom prst="hexagon">
          <a:avLst>
            <a:gd name="adj" fmla="val 25000"/>
            <a:gd name="vf" fmla="val 115470"/>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b="0" i="0" u="none" kern="1200" err="1">
              <a:latin typeface="Calibri Light" panose="020F0302020204030204"/>
            </a:rPr>
            <a:t>Styrking</a:t>
          </a:r>
          <a:r>
            <a:rPr lang="en-US" sz="1100" b="0" i="0" u="none" kern="1200"/>
            <a:t> </a:t>
          </a:r>
        </a:p>
      </dsp:txBody>
      <dsp:txXfrm>
        <a:off x="5884447" y="172629"/>
        <a:ext cx="861476" cy="785580"/>
      </dsp:txXfrm>
    </dsp:sp>
    <dsp:sp modelId="{D16A131E-C484-DF44-8C00-D93611990DC1}">
      <dsp:nvSpPr>
        <dsp:cNvPr id="0" name=""/>
        <dsp:cNvSpPr/>
      </dsp:nvSpPr>
      <dsp:spPr>
        <a:xfrm>
          <a:off x="6777012" y="509003"/>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AC74A-9C7E-0248-AFA7-C22F2CC74CD2}">
      <dsp:nvSpPr>
        <dsp:cNvPr id="0" name=""/>
        <dsp:cNvSpPr/>
      </dsp:nvSpPr>
      <dsp:spPr>
        <a:xfrm>
          <a:off x="6770801" y="628189"/>
          <a:ext cx="1264366" cy="1085388"/>
        </a:xfrm>
        <a:prstGeom prst="hexagon">
          <a:avLst>
            <a:gd name="adj" fmla="val 25000"/>
            <a:gd name="vf" fmla="val 11547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7CF6CD-0986-0C4D-858D-A0FB62211811}">
      <dsp:nvSpPr>
        <dsp:cNvPr id="0" name=""/>
        <dsp:cNvSpPr/>
      </dsp:nvSpPr>
      <dsp:spPr>
        <a:xfrm>
          <a:off x="7022788" y="652026"/>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29E7A8-6C09-D64C-B9D5-62816051C3BE}">
      <dsp:nvSpPr>
        <dsp:cNvPr id="0" name=""/>
        <dsp:cNvSpPr/>
      </dsp:nvSpPr>
      <dsp:spPr>
        <a:xfrm>
          <a:off x="6770801" y="1825878"/>
          <a:ext cx="1264366" cy="1085388"/>
        </a:xfrm>
        <a:prstGeom prst="hexagon">
          <a:avLst>
            <a:gd name="adj" fmla="val 25000"/>
            <a:gd name="vf" fmla="val 115470"/>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b="0" i="0" u="none" kern="1200" err="1">
              <a:latin typeface="Calibri Light" panose="020F0302020204030204"/>
            </a:rPr>
            <a:t>Upplýsingagjöf</a:t>
          </a:r>
          <a:endParaRPr lang="en-US" sz="1100" b="0" i="0" u="none" kern="1200"/>
        </a:p>
      </dsp:txBody>
      <dsp:txXfrm>
        <a:off x="6966614" y="1993972"/>
        <a:ext cx="872740" cy="749200"/>
      </dsp:txXfrm>
    </dsp:sp>
    <dsp:sp modelId="{DCC59B8B-10B7-574D-9D90-0E6D7DDAB0B4}">
      <dsp:nvSpPr>
        <dsp:cNvPr id="0" name=""/>
        <dsp:cNvSpPr/>
      </dsp:nvSpPr>
      <dsp:spPr>
        <a:xfrm>
          <a:off x="7021013" y="2776719"/>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9B8DD9-CE89-254F-8316-E389831FF5F9}">
      <dsp:nvSpPr>
        <dsp:cNvPr id="0" name=""/>
        <dsp:cNvSpPr/>
      </dsp:nvSpPr>
      <dsp:spPr>
        <a:xfrm>
          <a:off x="5683002" y="2420220"/>
          <a:ext cx="1264366" cy="1085388"/>
        </a:xfrm>
        <a:prstGeom prst="hexagon">
          <a:avLst>
            <a:gd name="adj" fmla="val 25000"/>
            <a:gd name="vf" fmla="val 11547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7EA06A-630F-004E-B661-3617D490543E}">
      <dsp:nvSpPr>
        <dsp:cNvPr id="0" name=""/>
        <dsp:cNvSpPr/>
      </dsp:nvSpPr>
      <dsp:spPr>
        <a:xfrm>
          <a:off x="6786772" y="2896435"/>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A84792-5DE2-EB4A-9580-A19D9BCA3FFA}">
      <dsp:nvSpPr>
        <dsp:cNvPr id="0" name=""/>
        <dsp:cNvSpPr/>
      </dsp:nvSpPr>
      <dsp:spPr>
        <a:xfrm>
          <a:off x="3507404" y="2413333"/>
          <a:ext cx="1264366" cy="1085388"/>
        </a:xfrm>
        <a:prstGeom prst="hexagon">
          <a:avLst>
            <a:gd name="adj" fmla="val 25000"/>
            <a:gd name="vf" fmla="val 115470"/>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Font typeface="Arial" panose="020B0604020202020204" pitchFamily="34" charset="0"/>
            <a:buNone/>
          </a:pPr>
          <a:r>
            <a:rPr lang="en-US" sz="1100" b="0" i="0" u="none" kern="1200" err="1">
              <a:latin typeface="Calibri Light" panose="020F0302020204030204"/>
            </a:rPr>
            <a:t>Upplýstur</a:t>
          </a:r>
          <a:r>
            <a:rPr lang="en-US" sz="1100" b="0" i="0" u="none" kern="1200">
              <a:latin typeface="Calibri Light" panose="020F0302020204030204"/>
            </a:rPr>
            <a:t> </a:t>
          </a:r>
          <a:r>
            <a:rPr lang="en-US" sz="1100" b="0" i="0" u="none" kern="1200" err="1">
              <a:latin typeface="Calibri Light" panose="020F0302020204030204"/>
            </a:rPr>
            <a:t>borgari</a:t>
          </a:r>
          <a:r>
            <a:rPr lang="en-US" sz="1100" b="0" i="0" u="none" kern="1200"/>
            <a:t> </a:t>
          </a:r>
        </a:p>
      </dsp:txBody>
      <dsp:txXfrm>
        <a:off x="3703217" y="2581427"/>
        <a:ext cx="872740" cy="749200"/>
      </dsp:txXfrm>
    </dsp:sp>
    <dsp:sp modelId="{21AFE4FE-164A-B245-A104-13334A55CB60}">
      <dsp:nvSpPr>
        <dsp:cNvPr id="0" name=""/>
        <dsp:cNvSpPr/>
      </dsp:nvSpPr>
      <dsp:spPr>
        <a:xfrm>
          <a:off x="3542895" y="2894316"/>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B0B9F7-7659-0D41-BE86-EB0D681AFBC9}">
      <dsp:nvSpPr>
        <dsp:cNvPr id="0" name=""/>
        <dsp:cNvSpPr/>
      </dsp:nvSpPr>
      <dsp:spPr>
        <a:xfrm>
          <a:off x="2419605" y="3016680"/>
          <a:ext cx="1264366" cy="1085388"/>
        </a:xfrm>
        <a:prstGeom prst="hexagon">
          <a:avLst>
            <a:gd name="adj" fmla="val 25000"/>
            <a:gd name="vf" fmla="val 115470"/>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BF571C-4B8B-8140-816E-A08380EF4B59}">
      <dsp:nvSpPr>
        <dsp:cNvPr id="0" name=""/>
        <dsp:cNvSpPr/>
      </dsp:nvSpPr>
      <dsp:spPr>
        <a:xfrm>
          <a:off x="3280262" y="3032042"/>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162BCE-79BD-AE4E-9B04-537C84A7459C}">
      <dsp:nvSpPr>
        <dsp:cNvPr id="0" name=""/>
        <dsp:cNvSpPr/>
      </dsp:nvSpPr>
      <dsp:spPr>
        <a:xfrm>
          <a:off x="7853277" y="2433992"/>
          <a:ext cx="1264366" cy="10853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GB" sz="1100" b="0" i="0" u="none" kern="1200" err="1">
              <a:latin typeface="Calibri Light" panose="020F0302020204030204"/>
            </a:rPr>
            <a:t>Langtíma</a:t>
          </a:r>
          <a:r>
            <a:rPr lang="en-GB" sz="1100" b="0" i="0" u="none" kern="1200">
              <a:latin typeface="Calibri Light" panose="020F0302020204030204"/>
            </a:rPr>
            <a:t> </a:t>
          </a:r>
          <a:r>
            <a:rPr lang="en-GB" sz="1100" b="0" i="0" u="none" kern="1200" err="1">
              <a:latin typeface="Calibri Light" panose="020F0302020204030204"/>
            </a:rPr>
            <a:t>vellíðan</a:t>
          </a:r>
          <a:r>
            <a:rPr lang="en-GB" sz="1100" b="0" i="0" u="none" kern="1200">
              <a:latin typeface="Calibri Light" panose="020F0302020204030204"/>
            </a:rPr>
            <a:t> </a:t>
          </a:r>
          <a:r>
            <a:rPr lang="en-GB" sz="1100" b="0" i="0" u="none" kern="1200" err="1">
              <a:latin typeface="Calibri Light" panose="020F0302020204030204"/>
            </a:rPr>
            <a:t>og</a:t>
          </a:r>
          <a:r>
            <a:rPr lang="en-GB" sz="1100" b="0" i="0" u="none" kern="1200">
              <a:latin typeface="Calibri Light" panose="020F0302020204030204"/>
            </a:rPr>
            <a:t> </a:t>
          </a:r>
          <a:r>
            <a:rPr lang="en-GB" sz="1100" b="0" i="0" u="none" kern="1200" err="1">
              <a:latin typeface="Calibri Light" panose="020F0302020204030204"/>
            </a:rPr>
            <a:t>seigla</a:t>
          </a:r>
          <a:r>
            <a:rPr lang="en-GB" sz="1100" b="0" i="0" u="none" kern="1200">
              <a:latin typeface="Calibri Light" panose="020F0302020204030204"/>
            </a:rPr>
            <a:t> </a:t>
          </a:r>
          <a:r>
            <a:rPr lang="en-GB" sz="1100" b="0" i="0" u="none" kern="1200" err="1">
              <a:latin typeface="Calibri Light" panose="020F0302020204030204"/>
            </a:rPr>
            <a:t>íbúa</a:t>
          </a:r>
          <a:endParaRPr lang="en-GB" sz="1100" kern="1200"/>
        </a:p>
      </dsp:txBody>
      <dsp:txXfrm>
        <a:off x="8049090" y="2602086"/>
        <a:ext cx="872740" cy="749200"/>
      </dsp:txXfrm>
    </dsp:sp>
    <dsp:sp modelId="{CA10D83A-871D-194F-9606-6DEEDC631582}">
      <dsp:nvSpPr>
        <dsp:cNvPr id="0" name=""/>
        <dsp:cNvSpPr/>
      </dsp:nvSpPr>
      <dsp:spPr>
        <a:xfrm>
          <a:off x="8103488" y="3384833"/>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2F26F7-D7A5-7043-8326-1CF664CF2891}">
      <dsp:nvSpPr>
        <dsp:cNvPr id="0" name=""/>
        <dsp:cNvSpPr/>
      </dsp:nvSpPr>
      <dsp:spPr>
        <a:xfrm>
          <a:off x="6765478" y="3028334"/>
          <a:ext cx="1264366" cy="1085388"/>
        </a:xfrm>
        <a:prstGeom prst="hexagon">
          <a:avLst>
            <a:gd name="adj" fmla="val 25000"/>
            <a:gd name="vf" fmla="val 115470"/>
          </a:avLst>
        </a:prstGeom>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9A6ADF-FEF5-9445-81F4-2F018A63B26F}">
      <dsp:nvSpPr>
        <dsp:cNvPr id="0" name=""/>
        <dsp:cNvSpPr/>
      </dsp:nvSpPr>
      <dsp:spPr>
        <a:xfrm>
          <a:off x="7869248" y="3504549"/>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503F2B-75C9-1448-A693-5624D92B0441}">
      <dsp:nvSpPr>
        <dsp:cNvPr id="0" name=""/>
        <dsp:cNvSpPr/>
      </dsp:nvSpPr>
      <dsp:spPr>
        <a:xfrm>
          <a:off x="7857713" y="34377"/>
          <a:ext cx="1264366" cy="1085388"/>
        </a:xfrm>
        <a:prstGeom prst="hexagon">
          <a:avLst>
            <a:gd name="adj" fmla="val 25000"/>
            <a:gd name="vf" fmla="val 115470"/>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Font typeface="Arial" panose="020B0604020202020204" pitchFamily="34" charset="0"/>
            <a:buNone/>
          </a:pPr>
          <a:r>
            <a:rPr lang="en-US" sz="1100" b="0" i="0" u="none" kern="1200" err="1">
              <a:latin typeface="Calibri Light" panose="020F0302020204030204"/>
            </a:rPr>
            <a:t>Félagslegt</a:t>
          </a:r>
          <a:r>
            <a:rPr lang="en-US" sz="1100" b="0" i="0" u="none" kern="1200">
              <a:latin typeface="Calibri Light" panose="020F0302020204030204"/>
            </a:rPr>
            <a:t> net</a:t>
          </a:r>
          <a:endParaRPr lang="en-US" sz="1100" b="0" i="0" u="none" kern="1200"/>
        </a:p>
      </dsp:txBody>
      <dsp:txXfrm>
        <a:off x="8053526" y="202471"/>
        <a:ext cx="872740" cy="749200"/>
      </dsp:txXfrm>
    </dsp:sp>
    <dsp:sp modelId="{4438D00B-6E18-1147-9725-276FE0B8DB29}">
      <dsp:nvSpPr>
        <dsp:cNvPr id="0" name=""/>
        <dsp:cNvSpPr/>
      </dsp:nvSpPr>
      <dsp:spPr>
        <a:xfrm>
          <a:off x="8731679" y="988926"/>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E63942-127C-BE4C-BA29-D9488C5646F6}">
      <dsp:nvSpPr>
        <dsp:cNvPr id="0" name=""/>
        <dsp:cNvSpPr/>
      </dsp:nvSpPr>
      <dsp:spPr>
        <a:xfrm>
          <a:off x="7857713" y="1232595"/>
          <a:ext cx="1264366" cy="1085388"/>
        </a:xfrm>
        <a:prstGeom prst="hexagon">
          <a:avLst>
            <a:gd name="adj" fmla="val 25000"/>
            <a:gd name="vf" fmla="val 115470"/>
          </a:avLst>
        </a:prstGeom>
        <a:blipFill rotWithShape="1">
          <a:blip xmlns:r="http://schemas.openxmlformats.org/officeDocument/2006/relationships" r:embed="rId9"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09D83-0E24-624B-A0C8-82C25F28FAC9}">
      <dsp:nvSpPr>
        <dsp:cNvPr id="0" name=""/>
        <dsp:cNvSpPr/>
      </dsp:nvSpPr>
      <dsp:spPr>
        <a:xfrm>
          <a:off x="8731679" y="1238952"/>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08E96F-DF81-2643-B9FF-015F496C9175}">
      <dsp:nvSpPr>
        <dsp:cNvPr id="0" name=""/>
        <dsp:cNvSpPr/>
      </dsp:nvSpPr>
      <dsp:spPr>
        <a:xfrm>
          <a:off x="4590767" y="3021448"/>
          <a:ext cx="1264366" cy="1085388"/>
        </a:xfrm>
        <a:prstGeom prst="hexagon">
          <a:avLst>
            <a:gd name="adj" fmla="val 25000"/>
            <a:gd name="vf" fmla="val 115470"/>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US" sz="1100" b="0" i="0" u="none" kern="1200" err="1">
              <a:latin typeface="Calibri Light" panose="020F0302020204030204"/>
            </a:rPr>
            <a:t>Færir</a:t>
          </a:r>
          <a:r>
            <a:rPr lang="en-US" sz="1100" b="0" i="0" u="none" kern="1200">
              <a:latin typeface="Calibri Light" panose="020F0302020204030204"/>
            </a:rPr>
            <a:t> </a:t>
          </a:r>
          <a:r>
            <a:rPr lang="en-US" sz="1100" b="0" i="0" u="none" kern="1200" err="1">
              <a:latin typeface="Calibri Light" panose="020F0302020204030204"/>
            </a:rPr>
            <a:t>fólk</a:t>
          </a:r>
          <a:r>
            <a:rPr lang="en-US" sz="1100" b="0" i="0" u="none" kern="1200">
              <a:latin typeface="Calibri Light" panose="020F0302020204030204"/>
            </a:rPr>
            <a:t> </a:t>
          </a:r>
          <a:r>
            <a:rPr lang="en-US" sz="1100" b="0" i="0" u="none" kern="1200" err="1">
              <a:latin typeface="Calibri Light" panose="020F0302020204030204"/>
            </a:rPr>
            <a:t>nær</a:t>
          </a:r>
          <a:r>
            <a:rPr lang="en-US" sz="1100" b="0" i="0" u="none" kern="1200">
              <a:latin typeface="Calibri Light" panose="020F0302020204030204"/>
            </a:rPr>
            <a:t> </a:t>
          </a:r>
          <a:r>
            <a:rPr lang="en-US" sz="1100" b="0" i="0" u="none" kern="1200" err="1">
              <a:latin typeface="Calibri Light" panose="020F0302020204030204"/>
            </a:rPr>
            <a:t>hvort</a:t>
          </a:r>
          <a:r>
            <a:rPr lang="en-US" sz="1100" b="0" i="0" u="none" kern="1200">
              <a:latin typeface="Calibri Light" panose="020F0302020204030204"/>
            </a:rPr>
            <a:t> </a:t>
          </a:r>
          <a:r>
            <a:rPr lang="en-US" sz="1100" b="0" i="0" u="none" kern="1200" err="1">
              <a:latin typeface="Calibri Light" panose="020F0302020204030204"/>
            </a:rPr>
            <a:t>öðru</a:t>
          </a:r>
          <a:r>
            <a:rPr lang="en-US" sz="1100" kern="1200">
              <a:latin typeface="Calibri Light" panose="020F0302020204030204"/>
            </a:rPr>
            <a:t> </a:t>
          </a:r>
          <a:endParaRPr lang="en-GB" sz="1100" kern="1200"/>
        </a:p>
      </dsp:txBody>
      <dsp:txXfrm>
        <a:off x="4786580" y="3189542"/>
        <a:ext cx="872740" cy="749200"/>
      </dsp:txXfrm>
    </dsp:sp>
    <dsp:sp modelId="{21BFFBB8-96EA-0C42-B2F5-FCEF9F392122}">
      <dsp:nvSpPr>
        <dsp:cNvPr id="0" name=""/>
        <dsp:cNvSpPr/>
      </dsp:nvSpPr>
      <dsp:spPr>
        <a:xfrm>
          <a:off x="4840978" y="3972289"/>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477F30-43C3-A646-ADD1-11E05E940FA2}">
      <dsp:nvSpPr>
        <dsp:cNvPr id="0" name=""/>
        <dsp:cNvSpPr/>
      </dsp:nvSpPr>
      <dsp:spPr>
        <a:xfrm>
          <a:off x="3502968" y="3615790"/>
          <a:ext cx="1264366" cy="1085388"/>
        </a:xfrm>
        <a:prstGeom prst="hexagon">
          <a:avLst>
            <a:gd name="adj" fmla="val 25000"/>
            <a:gd name="vf" fmla="val 115470"/>
          </a:avLst>
        </a:prstGeom>
        <a:blipFill rotWithShape="1">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3FC814-C71F-FF47-B04E-6B9B52BBF496}">
      <dsp:nvSpPr>
        <dsp:cNvPr id="0" name=""/>
        <dsp:cNvSpPr/>
      </dsp:nvSpPr>
      <dsp:spPr>
        <a:xfrm>
          <a:off x="4606738" y="4092005"/>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A67C65-032D-124A-8AB7-A7FB72BEBD2D}">
      <dsp:nvSpPr>
        <dsp:cNvPr id="0" name=""/>
        <dsp:cNvSpPr/>
      </dsp:nvSpPr>
      <dsp:spPr>
        <a:xfrm>
          <a:off x="6762816" y="4222845"/>
          <a:ext cx="1264366" cy="1085388"/>
        </a:xfrm>
        <a:prstGeom prst="hexagon">
          <a:avLst>
            <a:gd name="adj" fmla="val 25000"/>
            <a:gd name="vf" fmla="val 115470"/>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GB" sz="1100" b="0" i="0" u="none" kern="1200" err="1">
              <a:latin typeface="Calibri Light" panose="020F0302020204030204"/>
            </a:rPr>
            <a:t>Leysir</a:t>
          </a:r>
          <a:r>
            <a:rPr lang="en-GB" sz="1100" b="0" i="0" u="none" kern="1200">
              <a:latin typeface="Calibri Light" panose="020F0302020204030204"/>
            </a:rPr>
            <a:t> </a:t>
          </a:r>
          <a:r>
            <a:rPr lang="en-GB" sz="1100" b="0" i="0" u="none" kern="1200" err="1">
              <a:latin typeface="Calibri Light" panose="020F0302020204030204"/>
            </a:rPr>
            <a:t>félagsleg</a:t>
          </a:r>
          <a:r>
            <a:rPr lang="en-GB" sz="1100" kern="1200">
              <a:latin typeface="Calibri Light" panose="020F0302020204030204"/>
            </a:rPr>
            <a:t> </a:t>
          </a:r>
          <a:r>
            <a:rPr lang="en-GB" sz="1100" kern="1200" err="1">
              <a:latin typeface="Calibri Light" panose="020F0302020204030204"/>
            </a:rPr>
            <a:t>vandamál</a:t>
          </a:r>
          <a:endParaRPr lang="en-GB" sz="1100" kern="1200"/>
        </a:p>
      </dsp:txBody>
      <dsp:txXfrm>
        <a:off x="6958629" y="4390939"/>
        <a:ext cx="872740" cy="749200"/>
      </dsp:txXfrm>
    </dsp:sp>
    <dsp:sp modelId="{26CD9D1C-6FFA-EA49-9DD9-505EB00C484B}">
      <dsp:nvSpPr>
        <dsp:cNvPr id="0" name=""/>
        <dsp:cNvSpPr/>
      </dsp:nvSpPr>
      <dsp:spPr>
        <a:xfrm>
          <a:off x="6792983" y="4705946"/>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5DBE59-A388-3347-8BFB-6DC64755F2AE}">
      <dsp:nvSpPr>
        <dsp:cNvPr id="0" name=""/>
        <dsp:cNvSpPr/>
      </dsp:nvSpPr>
      <dsp:spPr>
        <a:xfrm>
          <a:off x="5675017" y="3621616"/>
          <a:ext cx="1264366" cy="1085388"/>
        </a:xfrm>
        <a:prstGeom prst="hexagon">
          <a:avLst>
            <a:gd name="adj" fmla="val 25000"/>
            <a:gd name="vf" fmla="val 115470"/>
          </a:avLst>
        </a:prstGeom>
        <a:blipFill rotWithShape="1">
          <a:blip xmlns:r="http://schemas.openxmlformats.org/officeDocument/2006/relationships" r:embed="rId11"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B7BB39-B329-424B-AB48-62D6B8D1A117}">
      <dsp:nvSpPr>
        <dsp:cNvPr id="0" name=""/>
        <dsp:cNvSpPr/>
      </dsp:nvSpPr>
      <dsp:spPr>
        <a:xfrm>
          <a:off x="6544546" y="4560804"/>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DEC39B-2147-2049-9D4F-B80D3F98543C}">
      <dsp:nvSpPr>
        <dsp:cNvPr id="0" name=""/>
        <dsp:cNvSpPr/>
      </dsp:nvSpPr>
      <dsp:spPr>
        <a:xfrm>
          <a:off x="7854164" y="3634330"/>
          <a:ext cx="1264366" cy="10853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GB" sz="1100" kern="1200" err="1">
              <a:latin typeface="Calibri Light" panose="020F0302020204030204"/>
            </a:rPr>
            <a:t>Skilningur</a:t>
          </a:r>
          <a:r>
            <a:rPr lang="en-GB" sz="1100" kern="1200">
              <a:latin typeface="Calibri Light" panose="020F0302020204030204"/>
            </a:rPr>
            <a:t> </a:t>
          </a:r>
          <a:r>
            <a:rPr lang="en-GB" sz="1100" kern="1200" err="1">
              <a:latin typeface="Calibri Light" panose="020F0302020204030204"/>
            </a:rPr>
            <a:t>og</a:t>
          </a:r>
          <a:r>
            <a:rPr lang="en-GB" sz="1100" kern="1200">
              <a:latin typeface="Calibri Light" panose="020F0302020204030204"/>
            </a:rPr>
            <a:t> </a:t>
          </a:r>
          <a:r>
            <a:rPr lang="en-GB" sz="1100" kern="1200" err="1">
              <a:latin typeface="Calibri Light" panose="020F0302020204030204"/>
            </a:rPr>
            <a:t>uppgjör</a:t>
          </a:r>
          <a:r>
            <a:rPr lang="en-GB" sz="1100" kern="1200">
              <a:latin typeface="Calibri Light" panose="020F0302020204030204"/>
            </a:rPr>
            <a:t> </a:t>
          </a:r>
          <a:r>
            <a:rPr lang="en-GB" sz="1100" kern="1200" err="1">
              <a:latin typeface="Calibri Light" panose="020F0302020204030204"/>
            </a:rPr>
            <a:t>fortíðar</a:t>
          </a:r>
          <a:endParaRPr lang="en-GB" sz="1100" kern="1200"/>
        </a:p>
      </dsp:txBody>
      <dsp:txXfrm>
        <a:off x="8049977" y="3802424"/>
        <a:ext cx="872740" cy="749200"/>
      </dsp:txXfrm>
    </dsp:sp>
    <dsp:sp modelId="{E091B2F7-248B-EE4F-96EB-3262417FCB2D}">
      <dsp:nvSpPr>
        <dsp:cNvPr id="0" name=""/>
        <dsp:cNvSpPr/>
      </dsp:nvSpPr>
      <dsp:spPr>
        <a:xfrm>
          <a:off x="8957934" y="4110545"/>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724662-0322-AB45-8877-655FF56AADB0}">
      <dsp:nvSpPr>
        <dsp:cNvPr id="0" name=""/>
        <dsp:cNvSpPr/>
      </dsp:nvSpPr>
      <dsp:spPr>
        <a:xfrm>
          <a:off x="8941076" y="3039988"/>
          <a:ext cx="1264366" cy="1085388"/>
        </a:xfrm>
        <a:prstGeom prst="hexagon">
          <a:avLst>
            <a:gd name="adj" fmla="val 25000"/>
            <a:gd name="vf" fmla="val 115470"/>
          </a:avLst>
        </a:prstGeom>
        <a:blipFill rotWithShape="1">
          <a:blip xmlns:r="http://schemas.openxmlformats.org/officeDocument/2006/relationships" r:embed="rId12"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E1F9A2-A1DF-7343-8C2F-625CA15B659A}">
      <dsp:nvSpPr>
        <dsp:cNvPr id="0" name=""/>
        <dsp:cNvSpPr/>
      </dsp:nvSpPr>
      <dsp:spPr>
        <a:xfrm>
          <a:off x="9192175" y="3990829"/>
          <a:ext cx="147287" cy="127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8E595-CA87-9645-9730-3DC3145C22C6}">
      <dsp:nvSpPr>
        <dsp:cNvPr id="0" name=""/>
        <dsp:cNvSpPr/>
      </dsp:nvSpPr>
      <dsp:spPr>
        <a:xfrm>
          <a:off x="2280373" y="1912413"/>
          <a:ext cx="1340833" cy="115092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US" sz="1100" b="0" i="0" u="none" kern="1200" err="1">
              <a:latin typeface="Calibri Light" panose="020F0302020204030204"/>
            </a:rPr>
            <a:t>Sjálfbærni</a:t>
          </a:r>
          <a:r>
            <a:rPr lang="en-US" sz="1100" b="0" i="0" u="none" kern="1200">
              <a:latin typeface="Calibri Light" panose="020F0302020204030204"/>
            </a:rPr>
            <a:t> </a:t>
          </a:r>
          <a:r>
            <a:rPr lang="en-US" sz="1100" b="0" i="0" u="none" kern="1200" err="1">
              <a:latin typeface="Calibri Light" panose="020F0302020204030204"/>
            </a:rPr>
            <a:t>í</a:t>
          </a:r>
          <a:r>
            <a:rPr lang="en-US" sz="1100" b="0" i="0" u="none" kern="1200">
              <a:latin typeface="Calibri Light" panose="020F0302020204030204"/>
            </a:rPr>
            <a:t> </a:t>
          </a:r>
          <a:r>
            <a:rPr lang="en-US" sz="1100" b="0" i="0" u="none" kern="1200" err="1">
              <a:latin typeface="Calibri Light" panose="020F0302020204030204"/>
            </a:rPr>
            <a:t>fjármálum</a:t>
          </a:r>
          <a:r>
            <a:rPr lang="en-US" sz="1100" b="0" i="0" u="none" kern="1200">
              <a:latin typeface="Calibri Light" panose="020F0302020204030204"/>
            </a:rPr>
            <a:t> </a:t>
          </a:r>
          <a:endParaRPr lang="en-US" sz="1100" b="0" i="0" u="none" kern="1200"/>
        </a:p>
      </dsp:txBody>
      <dsp:txXfrm>
        <a:off x="2488020" y="2090650"/>
        <a:ext cx="925539" cy="794454"/>
      </dsp:txXfrm>
    </dsp:sp>
    <dsp:sp modelId="{7EDA2C39-ADFB-AF40-AA11-D8AE062A3022}">
      <dsp:nvSpPr>
        <dsp:cNvPr id="0" name=""/>
        <dsp:cNvSpPr/>
      </dsp:nvSpPr>
      <dsp:spPr>
        <a:xfrm>
          <a:off x="2312592" y="2427176"/>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CF9FB0-29BF-A944-9984-BE547D0BC51D}">
      <dsp:nvSpPr>
        <dsp:cNvPr id="0" name=""/>
        <dsp:cNvSpPr/>
      </dsp:nvSpPr>
      <dsp:spPr>
        <a:xfrm>
          <a:off x="1127074" y="1276247"/>
          <a:ext cx="1340833" cy="1150928"/>
        </a:xfrm>
        <a:prstGeom prst="hexagon">
          <a:avLst>
            <a:gd name="adj" fmla="val 25000"/>
            <a:gd name="vf" fmla="val 1154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2FA3F0-A4F8-9D48-B66F-08ED5ADB8EE5}">
      <dsp:nvSpPr>
        <dsp:cNvPr id="0" name=""/>
        <dsp:cNvSpPr/>
      </dsp:nvSpPr>
      <dsp:spPr>
        <a:xfrm>
          <a:off x="2044921" y="2274444"/>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695A44-EA95-0848-BAB1-DE41F4CF8A52}">
      <dsp:nvSpPr>
        <dsp:cNvPr id="0" name=""/>
        <dsp:cNvSpPr/>
      </dsp:nvSpPr>
      <dsp:spPr>
        <a:xfrm>
          <a:off x="3434497" y="1272766"/>
          <a:ext cx="1340833" cy="115092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IS" sz="1100" b="0" i="0" u="none" kern="1200">
              <a:latin typeface="Calibri Light" panose="020F0302020204030204"/>
            </a:rPr>
            <a:t>Styður annan rekstur, eins og ferðamennsku</a:t>
          </a:r>
          <a:endParaRPr lang="en-IS" sz="1100" b="0" i="0" u="none" kern="1200"/>
        </a:p>
      </dsp:txBody>
      <dsp:txXfrm>
        <a:off x="3642144" y="1451003"/>
        <a:ext cx="925539" cy="794454"/>
      </dsp:txXfrm>
    </dsp:sp>
    <dsp:sp modelId="{1A0F18C0-0DE5-884A-BED9-CF3D434F56DF}">
      <dsp:nvSpPr>
        <dsp:cNvPr id="0" name=""/>
        <dsp:cNvSpPr/>
      </dsp:nvSpPr>
      <dsp:spPr>
        <a:xfrm>
          <a:off x="4357301" y="2268352"/>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470BE9-9D8F-5A4A-9830-0EF80EB83343}">
      <dsp:nvSpPr>
        <dsp:cNvPr id="0" name=""/>
        <dsp:cNvSpPr/>
      </dsp:nvSpPr>
      <dsp:spPr>
        <a:xfrm>
          <a:off x="4587796" y="1910237"/>
          <a:ext cx="1340833" cy="1150928"/>
        </a:xfrm>
        <a:prstGeom prst="hexagon">
          <a:avLst>
            <a:gd name="adj" fmla="val 25000"/>
            <a:gd name="vf" fmla="val 1154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E974B0-9AF0-2A41-AE71-E304FA7F1B62}">
      <dsp:nvSpPr>
        <dsp:cNvPr id="0" name=""/>
        <dsp:cNvSpPr/>
      </dsp:nvSpPr>
      <dsp:spPr>
        <a:xfrm>
          <a:off x="4620016" y="2422389"/>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A38683-4982-FB4F-87BC-B53CB52875EB}">
      <dsp:nvSpPr>
        <dsp:cNvPr id="0" name=""/>
        <dsp:cNvSpPr/>
      </dsp:nvSpPr>
      <dsp:spPr>
        <a:xfrm>
          <a:off x="2280373" y="640081"/>
          <a:ext cx="1340833" cy="1150928"/>
        </a:xfrm>
        <a:prstGeom prst="hexagon">
          <a:avLst>
            <a:gd name="adj" fmla="val 25000"/>
            <a:gd name="vf" fmla="val 115470"/>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US" sz="1100" b="0" i="0" u="none" kern="1200" err="1">
              <a:latin typeface="Calibri Light" panose="020F0302020204030204"/>
            </a:rPr>
            <a:t>Örvar</a:t>
          </a:r>
          <a:r>
            <a:rPr lang="en-US" sz="1100" b="0" i="0" u="none" kern="1200">
              <a:latin typeface="Calibri Light" panose="020F0302020204030204"/>
            </a:rPr>
            <a:t> </a:t>
          </a:r>
          <a:r>
            <a:rPr lang="en-US" sz="1100" b="0" i="0" u="none" kern="1200" err="1">
              <a:latin typeface="Calibri Light" panose="020F0302020204030204"/>
            </a:rPr>
            <a:t>staðbundin</a:t>
          </a:r>
          <a:r>
            <a:rPr lang="en-US" sz="1100" b="0" i="0" u="none" kern="1200">
              <a:latin typeface="Calibri Light" panose="020F0302020204030204"/>
            </a:rPr>
            <a:t> </a:t>
          </a:r>
          <a:r>
            <a:rPr lang="en-US" sz="1100" b="0" i="0" u="none" kern="1200" err="1">
              <a:latin typeface="Calibri Light" panose="020F0302020204030204"/>
            </a:rPr>
            <a:t>hagkerfi</a:t>
          </a:r>
          <a:endParaRPr lang="en-IS" sz="1100" b="0" i="0" u="none" kern="1200"/>
        </a:p>
      </dsp:txBody>
      <dsp:txXfrm>
        <a:off x="2488020" y="818318"/>
        <a:ext cx="925539" cy="794454"/>
      </dsp:txXfrm>
    </dsp:sp>
    <dsp:sp modelId="{8211075B-1618-A449-B0B5-8F775CD9B9B8}">
      <dsp:nvSpPr>
        <dsp:cNvPr id="0" name=""/>
        <dsp:cNvSpPr/>
      </dsp:nvSpPr>
      <dsp:spPr>
        <a:xfrm>
          <a:off x="3193263" y="655746"/>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ED8B25-96E2-4E4A-923E-36769596F450}">
      <dsp:nvSpPr>
        <dsp:cNvPr id="0" name=""/>
        <dsp:cNvSpPr/>
      </dsp:nvSpPr>
      <dsp:spPr>
        <a:xfrm>
          <a:off x="3434497" y="0"/>
          <a:ext cx="1340833" cy="1150928"/>
        </a:xfrm>
        <a:prstGeom prst="hexagon">
          <a:avLst>
            <a:gd name="adj" fmla="val 25000"/>
            <a:gd name="vf" fmla="val 1154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3816CA-25CD-F647-B287-2A760A79820B}">
      <dsp:nvSpPr>
        <dsp:cNvPr id="0" name=""/>
        <dsp:cNvSpPr/>
      </dsp:nvSpPr>
      <dsp:spPr>
        <a:xfrm>
          <a:off x="3472500" y="509976"/>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226ED1-9317-6940-8A3D-B2621FDCBEF2}">
      <dsp:nvSpPr>
        <dsp:cNvPr id="0" name=""/>
        <dsp:cNvSpPr/>
      </dsp:nvSpPr>
      <dsp:spPr>
        <a:xfrm>
          <a:off x="4587796" y="637471"/>
          <a:ext cx="1340833" cy="1150928"/>
        </a:xfrm>
        <a:prstGeom prst="hexagon">
          <a:avLst>
            <a:gd name="adj" fmla="val 25000"/>
            <a:gd name="vf" fmla="val 115470"/>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GB" sz="1100" b="0" i="0" u="none" kern="1200" err="1">
              <a:latin typeface="Calibri Light" panose="020F0302020204030204"/>
            </a:rPr>
            <a:t>Laðar</a:t>
          </a:r>
          <a:r>
            <a:rPr lang="en-GB" sz="1100" b="0" i="0" u="none" kern="1200">
              <a:latin typeface="Calibri Light" panose="020F0302020204030204"/>
            </a:rPr>
            <a:t> </a:t>
          </a:r>
          <a:r>
            <a:rPr lang="en-GB" sz="1100" b="0" i="0" u="none" kern="1200" err="1">
              <a:latin typeface="Calibri Light" panose="020F0302020204030204"/>
            </a:rPr>
            <a:t>að</a:t>
          </a:r>
          <a:r>
            <a:rPr lang="en-GB" sz="1100" kern="1200">
              <a:latin typeface="Calibri Light" panose="020F0302020204030204"/>
            </a:rPr>
            <a:t> </a:t>
          </a:r>
          <a:r>
            <a:rPr lang="en-GB" sz="1100" kern="1200" err="1">
              <a:latin typeface="Calibri Light" panose="020F0302020204030204"/>
            </a:rPr>
            <a:t>sér</a:t>
          </a:r>
          <a:r>
            <a:rPr lang="en-GB" sz="1100" kern="1200">
              <a:latin typeface="Calibri Light" panose="020F0302020204030204"/>
            </a:rPr>
            <a:t> </a:t>
          </a:r>
          <a:r>
            <a:rPr lang="en-GB" sz="1100" kern="1200" err="1">
              <a:latin typeface="Calibri Light" panose="020F0302020204030204"/>
            </a:rPr>
            <a:t>fjárfesta</a:t>
          </a:r>
          <a:endParaRPr lang="en-GB" sz="1100" kern="1200"/>
        </a:p>
      </dsp:txBody>
      <dsp:txXfrm>
        <a:off x="4795443" y="815708"/>
        <a:ext cx="925539" cy="794454"/>
      </dsp:txXfrm>
    </dsp:sp>
    <dsp:sp modelId="{67EDEA1F-FCE9-404F-8F0E-ED038051DA86}">
      <dsp:nvSpPr>
        <dsp:cNvPr id="0" name=""/>
        <dsp:cNvSpPr/>
      </dsp:nvSpPr>
      <dsp:spPr>
        <a:xfrm>
          <a:off x="5747704" y="1147447"/>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45A02B-1E12-114D-9850-7F1DB32DE62B}">
      <dsp:nvSpPr>
        <dsp:cNvPr id="0" name=""/>
        <dsp:cNvSpPr/>
      </dsp:nvSpPr>
      <dsp:spPr>
        <a:xfrm>
          <a:off x="5741094" y="1284514"/>
          <a:ext cx="1340833" cy="1150928"/>
        </a:xfrm>
        <a:prstGeom prst="hexagon">
          <a:avLst>
            <a:gd name="adj" fmla="val 25000"/>
            <a:gd name="vf" fmla="val 1154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DC3CEF-C5AA-3247-B8A2-D33DDF1568F3}">
      <dsp:nvSpPr>
        <dsp:cNvPr id="0" name=""/>
        <dsp:cNvSpPr/>
      </dsp:nvSpPr>
      <dsp:spPr>
        <a:xfrm>
          <a:off x="6002156" y="1305401"/>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310B33-B81D-394F-A2B0-FC14F0CB8374}">
      <dsp:nvSpPr>
        <dsp:cNvPr id="0" name=""/>
        <dsp:cNvSpPr/>
      </dsp:nvSpPr>
      <dsp:spPr>
        <a:xfrm>
          <a:off x="5741094" y="12183"/>
          <a:ext cx="1340833" cy="1150928"/>
        </a:xfrm>
        <a:prstGeom prst="hexagon">
          <a:avLst>
            <a:gd name="adj" fmla="val 25000"/>
            <a:gd name="vf" fmla="val 115470"/>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US" sz="1100" kern="1200" err="1">
              <a:latin typeface="Calibri Light" panose="020F0302020204030204"/>
            </a:rPr>
            <a:t>Styrkir</a:t>
          </a:r>
          <a:r>
            <a:rPr lang="en-US" sz="1100" kern="1200">
              <a:latin typeface="Calibri Light" panose="020F0302020204030204"/>
            </a:rPr>
            <a:t> </a:t>
          </a:r>
          <a:r>
            <a:rPr lang="en-US" sz="1100" kern="1200" err="1">
              <a:latin typeface="Calibri Light" panose="020F0302020204030204"/>
            </a:rPr>
            <a:t>vinnumarkað</a:t>
          </a:r>
          <a:endParaRPr lang="en-US" sz="1100" kern="1200"/>
        </a:p>
      </dsp:txBody>
      <dsp:txXfrm>
        <a:off x="5948741" y="190420"/>
        <a:ext cx="925539" cy="794454"/>
      </dsp:txXfrm>
    </dsp:sp>
    <dsp:sp modelId="{456749A6-5684-DF4A-AE53-10D07AFFB057}">
      <dsp:nvSpPr>
        <dsp:cNvPr id="0" name=""/>
        <dsp:cNvSpPr/>
      </dsp:nvSpPr>
      <dsp:spPr>
        <a:xfrm>
          <a:off x="6901002" y="528252"/>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789A13-3487-9644-90BA-5C2EDE1CB868}">
      <dsp:nvSpPr>
        <dsp:cNvPr id="0" name=""/>
        <dsp:cNvSpPr/>
      </dsp:nvSpPr>
      <dsp:spPr>
        <a:xfrm>
          <a:off x="6895219" y="654441"/>
          <a:ext cx="1340833" cy="1150928"/>
        </a:xfrm>
        <a:prstGeom prst="hexagon">
          <a:avLst>
            <a:gd name="adj" fmla="val 25000"/>
            <a:gd name="vf" fmla="val 11547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2AA3EE-5610-F94A-9E02-0D65A93C99E8}">
      <dsp:nvSpPr>
        <dsp:cNvPr id="0" name=""/>
        <dsp:cNvSpPr/>
      </dsp:nvSpPr>
      <dsp:spPr>
        <a:xfrm>
          <a:off x="7162064" y="680114"/>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E27F5C-1208-CB43-BE03-362A3219DEEA}">
      <dsp:nvSpPr>
        <dsp:cNvPr id="0" name=""/>
        <dsp:cNvSpPr/>
      </dsp:nvSpPr>
      <dsp:spPr>
        <a:xfrm>
          <a:off x="6871379" y="1925031"/>
          <a:ext cx="1388513" cy="1150928"/>
        </a:xfrm>
        <a:prstGeom prst="hexagon">
          <a:avLst>
            <a:gd name="adj" fmla="val 25000"/>
            <a:gd name="vf" fmla="val 115470"/>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b="0" i="0" u="none" kern="1200" err="1">
              <a:latin typeface="Calibri Light" panose="020F0302020204030204"/>
            </a:rPr>
            <a:t>Nýsköpunar-menning</a:t>
          </a:r>
          <a:r>
            <a:rPr lang="en-US" sz="1100" b="0" i="0" u="none" kern="1200"/>
            <a:t> </a:t>
          </a:r>
        </a:p>
      </dsp:txBody>
      <dsp:txXfrm>
        <a:off x="7082999" y="2100441"/>
        <a:ext cx="965273" cy="800108"/>
      </dsp:txXfrm>
    </dsp:sp>
    <dsp:sp modelId="{51AF64FA-AEAC-B548-A7CF-E70D3E197B66}">
      <dsp:nvSpPr>
        <dsp:cNvPr id="0" name=""/>
        <dsp:cNvSpPr/>
      </dsp:nvSpPr>
      <dsp:spPr>
        <a:xfrm>
          <a:off x="7160412" y="2933236"/>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AF6579-2C13-5C43-A3E2-C1EDBBEFFF43}">
      <dsp:nvSpPr>
        <dsp:cNvPr id="0" name=""/>
        <dsp:cNvSpPr/>
      </dsp:nvSpPr>
      <dsp:spPr>
        <a:xfrm>
          <a:off x="5741094" y="2555105"/>
          <a:ext cx="1340833" cy="1150928"/>
        </a:xfrm>
        <a:prstGeom prst="hexagon">
          <a:avLst>
            <a:gd name="adj" fmla="val 25000"/>
            <a:gd name="vf" fmla="val 11547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6EB4A8-AB8D-CF4C-90B0-4614B002265B}">
      <dsp:nvSpPr>
        <dsp:cNvPr id="0" name=""/>
        <dsp:cNvSpPr/>
      </dsp:nvSpPr>
      <dsp:spPr>
        <a:xfrm>
          <a:off x="6911742" y="3060296"/>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917C1B-2BE2-474C-BA0D-566F5F0155ED}">
      <dsp:nvSpPr>
        <dsp:cNvPr id="0" name=""/>
        <dsp:cNvSpPr/>
      </dsp:nvSpPr>
      <dsp:spPr>
        <a:xfrm>
          <a:off x="3433671" y="2548143"/>
          <a:ext cx="1340833" cy="1150928"/>
        </a:xfrm>
        <a:prstGeom prst="hexagon">
          <a:avLst>
            <a:gd name="adj" fmla="val 25000"/>
            <a:gd name="vf" fmla="val 115470"/>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GB" sz="1100" b="0" i="0" u="none" kern="1200" err="1">
              <a:latin typeface="Calibri Light" panose="020F0302020204030204"/>
            </a:rPr>
            <a:t>Skapar</a:t>
          </a:r>
          <a:r>
            <a:rPr lang="en-GB" sz="1100" b="0" i="0" u="none" kern="1200">
              <a:latin typeface="Calibri Light" panose="020F0302020204030204"/>
            </a:rPr>
            <a:t> </a:t>
          </a:r>
          <a:r>
            <a:rPr lang="en-GB" sz="1100" b="0" i="0" u="none" kern="1200" err="1">
              <a:latin typeface="Calibri Light" panose="020F0302020204030204"/>
            </a:rPr>
            <a:t>skatttekjur</a:t>
          </a:r>
          <a:endParaRPr lang="en-GB" sz="1100" kern="1200"/>
        </a:p>
      </dsp:txBody>
      <dsp:txXfrm>
        <a:off x="3641318" y="2726380"/>
        <a:ext cx="925539" cy="794454"/>
      </dsp:txXfrm>
    </dsp:sp>
    <dsp:sp modelId="{64E17E86-8B77-F24E-996C-1A27416CB61F}">
      <dsp:nvSpPr>
        <dsp:cNvPr id="0" name=""/>
        <dsp:cNvSpPr/>
      </dsp:nvSpPr>
      <dsp:spPr>
        <a:xfrm>
          <a:off x="3471674" y="3058120"/>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FD0425-55EB-A948-8E4F-DABAF26B1494}">
      <dsp:nvSpPr>
        <dsp:cNvPr id="0" name=""/>
        <dsp:cNvSpPr/>
      </dsp:nvSpPr>
      <dsp:spPr>
        <a:xfrm>
          <a:off x="2279547" y="3187790"/>
          <a:ext cx="1340833" cy="1150928"/>
        </a:xfrm>
        <a:prstGeom prst="hexagon">
          <a:avLst>
            <a:gd name="adj" fmla="val 25000"/>
            <a:gd name="vf" fmla="val 115470"/>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88ABF3-C2DC-7B4D-8A22-24BC3F87A9DB}">
      <dsp:nvSpPr>
        <dsp:cNvPr id="0" name=""/>
        <dsp:cNvSpPr/>
      </dsp:nvSpPr>
      <dsp:spPr>
        <a:xfrm>
          <a:off x="3192437" y="3203890"/>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78EE01-1702-2C4D-9C43-1B2FA0517D77}">
      <dsp:nvSpPr>
        <dsp:cNvPr id="0" name=""/>
        <dsp:cNvSpPr/>
      </dsp:nvSpPr>
      <dsp:spPr>
        <a:xfrm>
          <a:off x="8042734" y="2569900"/>
          <a:ext cx="1340833" cy="1150928"/>
        </a:xfrm>
        <a:prstGeom prst="hexagon">
          <a:avLst>
            <a:gd name="adj" fmla="val 25000"/>
            <a:gd name="vf" fmla="val 115470"/>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GB" sz="1100" b="0" i="0" u="none" kern="1200" err="1">
              <a:latin typeface="Calibri Light" panose="020F0302020204030204"/>
            </a:rPr>
            <a:t>Mögulegur</a:t>
          </a:r>
          <a:endParaRPr lang="en-GB" sz="1100" b="0" i="0" u="none" kern="1200">
            <a:latin typeface="Calibri Light" panose="020F0302020204030204"/>
          </a:endParaRPr>
        </a:p>
        <a:p>
          <a:pPr marL="0" lvl="0" indent="0" algn="ctr" defTabSz="488950" rtl="0">
            <a:lnSpc>
              <a:spcPct val="90000"/>
            </a:lnSpc>
            <a:spcBef>
              <a:spcPct val="0"/>
            </a:spcBef>
            <a:spcAft>
              <a:spcPct val="35000"/>
            </a:spcAft>
            <a:buNone/>
          </a:pPr>
          <a:r>
            <a:rPr lang="en-GB" sz="1100" b="0" i="0" u="none" kern="1200">
              <a:latin typeface="Calibri Light" panose="020F0302020204030204"/>
            </a:rPr>
            <a:t> </a:t>
          </a:r>
          <a:r>
            <a:rPr lang="en-GB" sz="1100" b="0" i="0" u="none" kern="1200" err="1">
              <a:latin typeface="Calibri Light" panose="020F0302020204030204"/>
            </a:rPr>
            <a:t>hagnaður</a:t>
          </a:r>
          <a:endParaRPr lang="en-GB" sz="1100" kern="1200"/>
        </a:p>
      </dsp:txBody>
      <dsp:txXfrm>
        <a:off x="8250381" y="2748137"/>
        <a:ext cx="925539" cy="794454"/>
      </dsp:txXfrm>
    </dsp:sp>
    <dsp:sp modelId="{D10586F7-CD3D-0B4E-A882-5C11FA03088C}">
      <dsp:nvSpPr>
        <dsp:cNvPr id="0" name=""/>
        <dsp:cNvSpPr/>
      </dsp:nvSpPr>
      <dsp:spPr>
        <a:xfrm>
          <a:off x="8308753" y="3578105"/>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C41D0B-FFC0-9C4A-8F1D-43B6BDEAEBFD}">
      <dsp:nvSpPr>
        <dsp:cNvPr id="0" name=""/>
        <dsp:cNvSpPr/>
      </dsp:nvSpPr>
      <dsp:spPr>
        <a:xfrm>
          <a:off x="6889436" y="3200409"/>
          <a:ext cx="1340833" cy="1150928"/>
        </a:xfrm>
        <a:prstGeom prst="hexagon">
          <a:avLst>
            <a:gd name="adj" fmla="val 25000"/>
            <a:gd name="vf" fmla="val 115470"/>
          </a:avLst>
        </a:prstGeom>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F662C9-E6C3-154B-9F50-443328134D8C}">
      <dsp:nvSpPr>
        <dsp:cNvPr id="0" name=""/>
        <dsp:cNvSpPr/>
      </dsp:nvSpPr>
      <dsp:spPr>
        <a:xfrm>
          <a:off x="8060083" y="3705599"/>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12236B-0131-0240-911C-07DC13E7C99D}">
      <dsp:nvSpPr>
        <dsp:cNvPr id="0" name=""/>
        <dsp:cNvSpPr/>
      </dsp:nvSpPr>
      <dsp:spPr>
        <a:xfrm>
          <a:off x="8047691" y="24802"/>
          <a:ext cx="1340833" cy="1150928"/>
        </a:xfrm>
        <a:prstGeom prst="hexagon">
          <a:avLst>
            <a:gd name="adj" fmla="val 25000"/>
            <a:gd name="vf" fmla="val 115470"/>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GB" sz="1100" b="0" i="0" u="none" kern="1200" err="1">
              <a:latin typeface="Calibri Light" panose="020F0302020204030204"/>
            </a:rPr>
            <a:t>Hugmynd</a:t>
          </a:r>
          <a:r>
            <a:rPr lang="en-GB" sz="1100" b="0" i="0" u="none" kern="1200">
              <a:latin typeface="Calibri Light" panose="020F0302020204030204"/>
            </a:rPr>
            <a:t> </a:t>
          </a:r>
          <a:r>
            <a:rPr lang="en-GB" sz="1100" kern="1200" err="1">
              <a:latin typeface="Calibri Light" panose="020F0302020204030204"/>
            </a:rPr>
            <a:t>sem</a:t>
          </a:r>
          <a:r>
            <a:rPr lang="en-GB" sz="1100" kern="1200">
              <a:latin typeface="Calibri Light" panose="020F0302020204030204"/>
            </a:rPr>
            <a:t> </a:t>
          </a:r>
          <a:r>
            <a:rPr lang="en-GB" sz="1100" kern="1200" err="1">
              <a:latin typeface="Calibri Light" panose="020F0302020204030204"/>
            </a:rPr>
            <a:t>á</a:t>
          </a:r>
          <a:r>
            <a:rPr lang="en-GB" sz="1100" kern="1200">
              <a:latin typeface="Calibri Light" panose="020F0302020204030204"/>
            </a:rPr>
            <a:t> </a:t>
          </a:r>
          <a:r>
            <a:rPr lang="en-GB" sz="1100" kern="1200" err="1">
              <a:latin typeface="Calibri Light" panose="020F0302020204030204"/>
            </a:rPr>
            <a:t>markaðslegan</a:t>
          </a:r>
          <a:r>
            <a:rPr lang="en-GB" sz="1100" kern="1200">
              <a:latin typeface="Calibri Light" panose="020F0302020204030204"/>
            </a:rPr>
            <a:t> </a:t>
          </a:r>
          <a:r>
            <a:rPr lang="en-GB" sz="1100" kern="1200" err="1">
              <a:latin typeface="Calibri Light" panose="020F0302020204030204"/>
            </a:rPr>
            <a:t>möguleika</a:t>
          </a:r>
          <a:endParaRPr lang="en-GB" sz="1100" kern="1200"/>
        </a:p>
      </dsp:txBody>
      <dsp:txXfrm>
        <a:off x="8255338" y="203039"/>
        <a:ext cx="925539" cy="794454"/>
      </dsp:txXfrm>
    </dsp:sp>
    <dsp:sp modelId="{9B0F2EC2-14E1-5941-ABEB-8DCDF68C69E9}">
      <dsp:nvSpPr>
        <dsp:cNvPr id="0" name=""/>
        <dsp:cNvSpPr/>
      </dsp:nvSpPr>
      <dsp:spPr>
        <a:xfrm>
          <a:off x="8975452" y="1036923"/>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6D42CC-D1CA-D64C-B4B3-D7A6D8B5740D}">
      <dsp:nvSpPr>
        <dsp:cNvPr id="0" name=""/>
        <dsp:cNvSpPr/>
      </dsp:nvSpPr>
      <dsp:spPr>
        <a:xfrm>
          <a:off x="8047691" y="1295393"/>
          <a:ext cx="1340833" cy="1150928"/>
        </a:xfrm>
        <a:prstGeom prst="hexagon">
          <a:avLst>
            <a:gd name="adj" fmla="val 25000"/>
            <a:gd name="vf" fmla="val 115470"/>
          </a:avLst>
        </a:prstGeom>
        <a:blipFill rotWithShape="1">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BC914C-9A61-514F-9839-E9FAF90A9F5D}">
      <dsp:nvSpPr>
        <dsp:cNvPr id="0" name=""/>
        <dsp:cNvSpPr/>
      </dsp:nvSpPr>
      <dsp:spPr>
        <a:xfrm>
          <a:off x="8975452" y="1302355"/>
          <a:ext cx="156141" cy="13489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06125-FE3F-FC4B-BE4C-BF3C802DB5B8}">
      <dsp:nvSpPr>
        <dsp:cNvPr id="0" name=""/>
        <dsp:cNvSpPr/>
      </dsp:nvSpPr>
      <dsp:spPr>
        <a:xfrm>
          <a:off x="0" y="0"/>
          <a:ext cx="6649421" cy="690013"/>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  </a:t>
          </a:r>
          <a:r>
            <a:rPr lang="en-GB" sz="1800" kern="1200" err="1"/>
            <a:t>munnlegar</a:t>
          </a:r>
          <a:r>
            <a:rPr lang="en-GB" sz="1800" kern="1200"/>
            <a:t> </a:t>
          </a:r>
          <a:r>
            <a:rPr lang="en-GB" sz="1800" kern="1200" err="1"/>
            <a:t>hefðir</a:t>
          </a:r>
          <a:r>
            <a:rPr lang="en-GB" sz="1800" kern="1200"/>
            <a:t> </a:t>
          </a:r>
          <a:r>
            <a:rPr lang="en-GB" sz="1800" kern="1200" err="1"/>
            <a:t>og</a:t>
          </a:r>
          <a:r>
            <a:rPr lang="en-GB" sz="1800" kern="1200"/>
            <a:t> </a:t>
          </a:r>
          <a:r>
            <a:rPr lang="en-GB" sz="1800" kern="1200" err="1"/>
            <a:t>tjáning</a:t>
          </a:r>
          <a:r>
            <a:rPr lang="en-GB" sz="1800" kern="1200"/>
            <a:t>, </a:t>
          </a:r>
          <a:r>
            <a:rPr lang="en-GB" sz="1800" kern="1200" err="1"/>
            <a:t>þar</a:t>
          </a:r>
          <a:r>
            <a:rPr lang="en-GB" sz="1800" kern="1200"/>
            <a:t> á </a:t>
          </a:r>
          <a:r>
            <a:rPr lang="en-GB" sz="1800" kern="1200" err="1"/>
            <a:t>meðal</a:t>
          </a:r>
          <a:r>
            <a:rPr lang="en-GB" sz="1800" kern="1200"/>
            <a:t> </a:t>
          </a:r>
          <a:r>
            <a:rPr lang="en-GB" sz="1800" kern="1200" err="1"/>
            <a:t>tungumál</a:t>
          </a:r>
          <a:r>
            <a:rPr lang="en-GB" sz="1800" kern="1200"/>
            <a:t> </a:t>
          </a:r>
          <a:r>
            <a:rPr lang="en-GB" sz="1800" kern="1200" err="1"/>
            <a:t>sem</a:t>
          </a:r>
          <a:r>
            <a:rPr lang="en-GB" sz="1800" kern="1200"/>
            <a:t> </a:t>
          </a:r>
          <a:r>
            <a:rPr lang="en-GB" sz="1800" kern="1200" err="1">
              <a:highlight>
                <a:srgbClr val="808080"/>
              </a:highlight>
            </a:rPr>
            <a:t>hluta</a:t>
          </a:r>
          <a:r>
            <a:rPr lang="en-GB" sz="1800" kern="1200">
              <a:highlight>
                <a:srgbClr val="808080"/>
              </a:highlight>
            </a:rPr>
            <a:t> </a:t>
          </a:r>
          <a:r>
            <a:rPr lang="en-GB" sz="1800" kern="1200" err="1"/>
            <a:t>hins</a:t>
          </a:r>
          <a:r>
            <a:rPr lang="en-GB" sz="1800" kern="1200"/>
            <a:t> </a:t>
          </a:r>
          <a:r>
            <a:rPr lang="en-GB" sz="1800" kern="1200" err="1"/>
            <a:t>óáþreifanlega</a:t>
          </a:r>
          <a:r>
            <a:rPr lang="en-GB" sz="1800" kern="1200"/>
            <a:t> </a:t>
          </a:r>
          <a:r>
            <a:rPr lang="en-GB" sz="1800" b="1" kern="1200" err="1">
              <a:latin typeface="Calibri Light" panose="020F0302020204030204"/>
            </a:rPr>
            <a:t>menningararfs</a:t>
          </a:r>
          <a:endParaRPr lang="en-GB" sz="1800" b="1" kern="1200">
            <a:cs typeface="Calibri"/>
          </a:endParaRPr>
        </a:p>
      </dsp:txBody>
      <dsp:txXfrm>
        <a:off x="1398885" y="0"/>
        <a:ext cx="5250535" cy="690013"/>
      </dsp:txXfrm>
    </dsp:sp>
    <dsp:sp modelId="{9F0BC0ED-79A7-844A-A325-D224C4F4E84A}">
      <dsp:nvSpPr>
        <dsp:cNvPr id="0" name=""/>
        <dsp:cNvSpPr/>
      </dsp:nvSpPr>
      <dsp:spPr>
        <a:xfrm>
          <a:off x="69001" y="69001"/>
          <a:ext cx="1329884" cy="552010"/>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B0B304-983C-474C-90E8-F6B5F875E9F5}">
      <dsp:nvSpPr>
        <dsp:cNvPr id="0" name=""/>
        <dsp:cNvSpPr/>
      </dsp:nvSpPr>
      <dsp:spPr>
        <a:xfrm>
          <a:off x="0" y="745759"/>
          <a:ext cx="6649421" cy="690013"/>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GB" sz="1800" kern="1200"/>
            <a:t>(b)  </a:t>
          </a:r>
          <a:r>
            <a:rPr lang="en-GB" sz="1800" kern="1200" err="1"/>
            <a:t>sviðslistir</a:t>
          </a:r>
          <a:r>
            <a:rPr lang="en-GB" sz="1800" kern="1200">
              <a:latin typeface="Calibri Light" panose="020F0302020204030204"/>
            </a:rPr>
            <a:t> </a:t>
          </a:r>
          <a:endParaRPr lang="en-GB" sz="1800" kern="1200">
            <a:cs typeface="Calibri"/>
          </a:endParaRPr>
        </a:p>
      </dsp:txBody>
      <dsp:txXfrm>
        <a:off x="1398885" y="745759"/>
        <a:ext cx="5250535" cy="690013"/>
      </dsp:txXfrm>
    </dsp:sp>
    <dsp:sp modelId="{097EDAF0-15BB-4E40-9C44-803AB2FDBDA9}">
      <dsp:nvSpPr>
        <dsp:cNvPr id="0" name=""/>
        <dsp:cNvSpPr/>
      </dsp:nvSpPr>
      <dsp:spPr>
        <a:xfrm>
          <a:off x="69001" y="828015"/>
          <a:ext cx="1329884" cy="552010"/>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E059DE-D1CB-F543-891C-C47313AC6B75}">
      <dsp:nvSpPr>
        <dsp:cNvPr id="0" name=""/>
        <dsp:cNvSpPr/>
      </dsp:nvSpPr>
      <dsp:spPr>
        <a:xfrm>
          <a:off x="0" y="1518028"/>
          <a:ext cx="6649421" cy="690013"/>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(c)  </a:t>
          </a:r>
          <a:r>
            <a:rPr lang="en-GB" sz="1800" kern="1200" err="1"/>
            <a:t>félagslegir</a:t>
          </a:r>
          <a:r>
            <a:rPr lang="en-GB" sz="1800" kern="1200"/>
            <a:t> </a:t>
          </a:r>
          <a:r>
            <a:rPr lang="en-GB" sz="1800" kern="1200" err="1"/>
            <a:t>siðir</a:t>
          </a:r>
          <a:r>
            <a:rPr lang="en-GB" sz="1800" kern="1200"/>
            <a:t>, </a:t>
          </a:r>
          <a:r>
            <a:rPr lang="en-GB" sz="1800" kern="1200" err="1"/>
            <a:t>athafnir</a:t>
          </a:r>
          <a:r>
            <a:rPr lang="en-GB" sz="1800" kern="1200"/>
            <a:t> </a:t>
          </a:r>
          <a:r>
            <a:rPr lang="en-GB" sz="1800" kern="1200" err="1"/>
            <a:t>og</a:t>
          </a:r>
          <a:r>
            <a:rPr lang="en-GB" sz="1800" kern="1200"/>
            <a:t> </a:t>
          </a:r>
          <a:r>
            <a:rPr lang="en-GB" sz="1800" kern="1200" err="1"/>
            <a:t>hátíðir</a:t>
          </a:r>
          <a:endParaRPr lang="en-GB" sz="1800" kern="1200">
            <a:cs typeface="Calibri"/>
          </a:endParaRPr>
        </a:p>
      </dsp:txBody>
      <dsp:txXfrm>
        <a:off x="1398885" y="1518028"/>
        <a:ext cx="5250535" cy="690013"/>
      </dsp:txXfrm>
    </dsp:sp>
    <dsp:sp modelId="{22577656-E072-4448-ACA8-AE0D409A4D2A}">
      <dsp:nvSpPr>
        <dsp:cNvPr id="0" name=""/>
        <dsp:cNvSpPr/>
      </dsp:nvSpPr>
      <dsp:spPr>
        <a:xfrm>
          <a:off x="69001" y="1587030"/>
          <a:ext cx="1329884" cy="552010"/>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9D1FF7-30AF-C94A-8AB8-A20AB667E50A}">
      <dsp:nvSpPr>
        <dsp:cNvPr id="0" name=""/>
        <dsp:cNvSpPr/>
      </dsp:nvSpPr>
      <dsp:spPr>
        <a:xfrm>
          <a:off x="0" y="2277043"/>
          <a:ext cx="6649421" cy="690013"/>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(d)  </a:t>
          </a:r>
          <a:r>
            <a:rPr lang="en-GB" sz="1800" b="1" kern="1200" err="1">
              <a:latin typeface="Calibri Light" panose="020F0302020204030204"/>
            </a:rPr>
            <a:t>þekking</a:t>
          </a:r>
          <a:r>
            <a:rPr lang="en-GB" sz="1800" kern="1200"/>
            <a:t> </a:t>
          </a:r>
          <a:r>
            <a:rPr lang="en-GB" sz="1800" kern="1200" err="1"/>
            <a:t>og</a:t>
          </a:r>
          <a:r>
            <a:rPr lang="en-GB" sz="1800" kern="1200"/>
            <a:t> </a:t>
          </a:r>
          <a:r>
            <a:rPr lang="en-GB" sz="1800" kern="1200" err="1"/>
            <a:t>venjur</a:t>
          </a:r>
          <a:r>
            <a:rPr lang="en-GB" sz="1800" kern="1200"/>
            <a:t> er </a:t>
          </a:r>
          <a:r>
            <a:rPr lang="en-GB" sz="1800" kern="1200" err="1"/>
            <a:t>varða</a:t>
          </a:r>
          <a:r>
            <a:rPr lang="en-GB" sz="1800" kern="1200"/>
            <a:t> </a:t>
          </a:r>
          <a:r>
            <a:rPr lang="en-GB" sz="1800" kern="1200" err="1"/>
            <a:t>náttúruna</a:t>
          </a:r>
          <a:r>
            <a:rPr lang="en-GB" sz="1800" kern="1200"/>
            <a:t> </a:t>
          </a:r>
          <a:r>
            <a:rPr lang="en-GB" sz="1800" kern="1200" err="1"/>
            <a:t>og</a:t>
          </a:r>
          <a:r>
            <a:rPr lang="en-GB" sz="1800" kern="1200"/>
            <a:t> </a:t>
          </a:r>
          <a:r>
            <a:rPr lang="en-GB" sz="1800" kern="1200" err="1"/>
            <a:t>alheiminn</a:t>
          </a:r>
          <a:endParaRPr lang="en-GB" sz="1800" kern="1200">
            <a:cs typeface="Calibri"/>
          </a:endParaRPr>
        </a:p>
      </dsp:txBody>
      <dsp:txXfrm>
        <a:off x="1398885" y="2277043"/>
        <a:ext cx="5250535" cy="690013"/>
      </dsp:txXfrm>
    </dsp:sp>
    <dsp:sp modelId="{9D5C7C6F-7A62-9C47-AB5A-48C2AF2A18A8}">
      <dsp:nvSpPr>
        <dsp:cNvPr id="0" name=""/>
        <dsp:cNvSpPr/>
      </dsp:nvSpPr>
      <dsp:spPr>
        <a:xfrm>
          <a:off x="69001" y="2346044"/>
          <a:ext cx="1329884" cy="552010"/>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AF8767-1B17-D14A-B49D-1CBE831D5AA2}">
      <dsp:nvSpPr>
        <dsp:cNvPr id="0" name=""/>
        <dsp:cNvSpPr/>
      </dsp:nvSpPr>
      <dsp:spPr>
        <a:xfrm>
          <a:off x="0" y="3036057"/>
          <a:ext cx="6649421" cy="690013"/>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(e)  </a:t>
          </a:r>
          <a:r>
            <a:rPr lang="en-GB" sz="1800" kern="1200" err="1"/>
            <a:t>þjóðlegt</a:t>
          </a:r>
          <a:r>
            <a:rPr lang="en-GB" sz="1800" kern="1200"/>
            <a:t> </a:t>
          </a:r>
          <a:r>
            <a:rPr lang="en-GB" sz="1800" kern="1200" err="1"/>
            <a:t>handverk</a:t>
          </a:r>
          <a:endParaRPr lang="en-GB" sz="1800" kern="1200">
            <a:cs typeface="Calibri"/>
          </a:endParaRPr>
        </a:p>
      </dsp:txBody>
      <dsp:txXfrm>
        <a:off x="1398885" y="3036057"/>
        <a:ext cx="5250535" cy="690013"/>
      </dsp:txXfrm>
    </dsp:sp>
    <dsp:sp modelId="{A5D36CD2-D7CE-FD45-BB44-A0DAAAF4B7EB}">
      <dsp:nvSpPr>
        <dsp:cNvPr id="0" name=""/>
        <dsp:cNvSpPr/>
      </dsp:nvSpPr>
      <dsp:spPr>
        <a:xfrm>
          <a:off x="69001" y="3105059"/>
          <a:ext cx="1329884" cy="552010"/>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10224-8379-2A45-9125-A3D43FAEBA76}">
      <dsp:nvSpPr>
        <dsp:cNvPr id="0" name=""/>
        <dsp:cNvSpPr/>
      </dsp:nvSpPr>
      <dsp:spPr>
        <a:xfrm>
          <a:off x="0" y="367351"/>
          <a:ext cx="7097623" cy="554400"/>
        </a:xfrm>
        <a:prstGeom prst="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DF21BD80-9A2A-0245-99ED-FC6D2EC7D87C}">
      <dsp:nvSpPr>
        <dsp:cNvPr id="0" name=""/>
        <dsp:cNvSpPr/>
      </dsp:nvSpPr>
      <dsp:spPr>
        <a:xfrm>
          <a:off x="354881" y="42631"/>
          <a:ext cx="4968336" cy="6494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791" tIns="0" rIns="187791" bIns="0" numCol="1" spcCol="1270" anchor="ctr" anchorCtr="0">
          <a:noAutofit/>
        </a:bodyPr>
        <a:lstStyle/>
        <a:p>
          <a:pPr marL="0" lvl="0" indent="0" algn="l" defTabSz="711200">
            <a:lnSpc>
              <a:spcPct val="90000"/>
            </a:lnSpc>
            <a:spcBef>
              <a:spcPct val="0"/>
            </a:spcBef>
            <a:spcAft>
              <a:spcPct val="35000"/>
            </a:spcAft>
            <a:buNone/>
          </a:pPr>
          <a:r>
            <a:rPr lang="is-IS" sz="1600" kern="1200">
              <a:ea typeface="+mn-lt"/>
              <a:cs typeface="+mn-lt"/>
            </a:rPr>
            <a:t>Tengingar  </a:t>
          </a:r>
        </a:p>
        <a:p>
          <a:pPr marL="0" lvl="0" indent="0" algn="l" defTabSz="711200">
            <a:lnSpc>
              <a:spcPct val="90000"/>
            </a:lnSpc>
            <a:spcBef>
              <a:spcPct val="0"/>
            </a:spcBef>
            <a:spcAft>
              <a:spcPct val="35000"/>
            </a:spcAft>
            <a:buNone/>
          </a:pPr>
          <a:r>
            <a:rPr lang="is-IS" sz="1200" kern="1200">
              <a:ea typeface="+mn-lt"/>
              <a:cs typeface="+mn-lt"/>
            </a:rPr>
            <a:t>Að skapa tengingar milli vandamála eða hugmynda þvert á svið </a:t>
          </a:r>
          <a:endParaRPr lang="en-GB" sz="1200" kern="1200"/>
        </a:p>
      </dsp:txBody>
      <dsp:txXfrm>
        <a:off x="386584" y="74334"/>
        <a:ext cx="4904930" cy="586034"/>
      </dsp:txXfrm>
    </dsp:sp>
    <dsp:sp modelId="{63C7FB74-5124-884D-982D-2241C5A9B3DF}">
      <dsp:nvSpPr>
        <dsp:cNvPr id="0" name=""/>
        <dsp:cNvSpPr/>
      </dsp:nvSpPr>
      <dsp:spPr>
        <a:xfrm>
          <a:off x="0" y="1365271"/>
          <a:ext cx="7097623" cy="554400"/>
        </a:xfrm>
        <a:prstGeom prst="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27D1C415-DE22-E74B-A204-889A01774CAE}">
      <dsp:nvSpPr>
        <dsp:cNvPr id="0" name=""/>
        <dsp:cNvSpPr/>
      </dsp:nvSpPr>
      <dsp:spPr>
        <a:xfrm>
          <a:off x="354881" y="1040551"/>
          <a:ext cx="4968336" cy="6494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791" tIns="0" rIns="187791" bIns="0" numCol="1" spcCol="1270" anchor="ctr" anchorCtr="0">
          <a:noAutofit/>
        </a:bodyPr>
        <a:lstStyle/>
        <a:p>
          <a:pPr marL="0" lvl="0" indent="0" algn="l" defTabSz="711200">
            <a:lnSpc>
              <a:spcPct val="90000"/>
            </a:lnSpc>
            <a:spcBef>
              <a:spcPct val="0"/>
            </a:spcBef>
            <a:spcAft>
              <a:spcPct val="35000"/>
            </a:spcAft>
            <a:buNone/>
          </a:pPr>
          <a:r>
            <a:rPr lang="is-IS" sz="1600" kern="1200">
              <a:ea typeface="+mn-lt"/>
              <a:cs typeface="+mn-lt"/>
            </a:rPr>
            <a:t>Að spyrja spurninga</a:t>
          </a:r>
        </a:p>
        <a:p>
          <a:pPr marL="0" lvl="0" indent="0" algn="l" defTabSz="711200">
            <a:lnSpc>
              <a:spcPct val="90000"/>
            </a:lnSpc>
            <a:spcBef>
              <a:spcPct val="0"/>
            </a:spcBef>
            <a:spcAft>
              <a:spcPct val="35000"/>
            </a:spcAft>
            <a:buNone/>
          </a:pPr>
          <a:r>
            <a:rPr lang="is-IS" sz="1200" kern="1200">
              <a:ea typeface="+mn-lt"/>
              <a:cs typeface="+mn-lt"/>
            </a:rPr>
            <a:t>Að spyrja spurninga sem ögra hinni almennri þekkingu</a:t>
          </a:r>
          <a:endParaRPr lang="en-GB" sz="1200" kern="1200"/>
        </a:p>
      </dsp:txBody>
      <dsp:txXfrm>
        <a:off x="386584" y="1072254"/>
        <a:ext cx="4904930" cy="586034"/>
      </dsp:txXfrm>
    </dsp:sp>
    <dsp:sp modelId="{AD2E704A-5191-1242-8E61-4F8179370B7D}">
      <dsp:nvSpPr>
        <dsp:cNvPr id="0" name=""/>
        <dsp:cNvSpPr/>
      </dsp:nvSpPr>
      <dsp:spPr>
        <a:xfrm>
          <a:off x="0" y="2596587"/>
          <a:ext cx="7097623" cy="554400"/>
        </a:xfrm>
        <a:prstGeom prst="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95FEC45B-04EB-0744-BE19-994F49B1CD62}">
      <dsp:nvSpPr>
        <dsp:cNvPr id="0" name=""/>
        <dsp:cNvSpPr/>
      </dsp:nvSpPr>
      <dsp:spPr>
        <a:xfrm>
          <a:off x="354881" y="2038471"/>
          <a:ext cx="4968336" cy="8828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791" tIns="0" rIns="187791" bIns="0" numCol="1" spcCol="1270" anchor="ctr" anchorCtr="0">
          <a:noAutofit/>
        </a:bodyPr>
        <a:lstStyle/>
        <a:p>
          <a:pPr marL="0" lvl="0" indent="0" algn="l" defTabSz="711200">
            <a:lnSpc>
              <a:spcPct val="90000"/>
            </a:lnSpc>
            <a:spcBef>
              <a:spcPct val="0"/>
            </a:spcBef>
            <a:spcAft>
              <a:spcPct val="35000"/>
            </a:spcAft>
            <a:buNone/>
          </a:pPr>
          <a:r>
            <a:rPr lang="is-IS" sz="1600" kern="1200">
              <a:ea typeface="+mn-lt"/>
              <a:cs typeface="+mn-lt"/>
            </a:rPr>
            <a:t>Að fylgjast með</a:t>
          </a:r>
        </a:p>
        <a:p>
          <a:pPr marL="0" lvl="0" indent="0" algn="l" defTabSz="711200">
            <a:lnSpc>
              <a:spcPct val="100000"/>
            </a:lnSpc>
            <a:spcBef>
              <a:spcPct val="0"/>
            </a:spcBef>
            <a:spcAft>
              <a:spcPct val="35000"/>
            </a:spcAft>
            <a:buNone/>
          </a:pPr>
          <a:r>
            <a:rPr lang="is-IS" sz="1200" kern="1200">
              <a:ea typeface="+mn-lt"/>
              <a:cs typeface="+mn-lt"/>
            </a:rPr>
            <a:t>Að greina </a:t>
          </a:r>
          <a:r>
            <a:rPr lang="is-IS" sz="1200" b="1" kern="1200">
              <a:latin typeface="Calibri Light" panose="020F0302020204030204"/>
              <a:ea typeface="+mn-lt"/>
              <a:cs typeface="+mn-lt"/>
            </a:rPr>
            <a:t>hegðun</a:t>
          </a:r>
          <a:r>
            <a:rPr lang="is-IS" sz="1200" kern="1200">
              <a:ea typeface="+mn-lt"/>
              <a:cs typeface="+mn-lt"/>
            </a:rPr>
            <a:t> viðskiptavina, birgja og samkeppnisaðila til að koma auga á nýjar leiðir við að gera hlutina</a:t>
          </a:r>
          <a:endParaRPr lang="en-GB" sz="1600" kern="1200"/>
        </a:p>
      </dsp:txBody>
      <dsp:txXfrm>
        <a:off x="397977" y="2081567"/>
        <a:ext cx="4882144" cy="796643"/>
      </dsp:txXfrm>
    </dsp:sp>
    <dsp:sp modelId="{E0FF147E-2731-6241-ABFE-775F5C0D760F}">
      <dsp:nvSpPr>
        <dsp:cNvPr id="0" name=""/>
        <dsp:cNvSpPr/>
      </dsp:nvSpPr>
      <dsp:spPr>
        <a:xfrm>
          <a:off x="0" y="3782013"/>
          <a:ext cx="7097623" cy="554400"/>
        </a:xfrm>
        <a:prstGeom prst="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8EDD8B9E-F919-3B44-B400-7365E37C85F3}">
      <dsp:nvSpPr>
        <dsp:cNvPr id="0" name=""/>
        <dsp:cNvSpPr/>
      </dsp:nvSpPr>
      <dsp:spPr>
        <a:xfrm>
          <a:off x="354881" y="3269787"/>
          <a:ext cx="4968336" cy="83694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791" tIns="0" rIns="187791" bIns="0" numCol="1" spcCol="1270" anchor="ctr" anchorCtr="0">
          <a:noAutofit/>
        </a:bodyPr>
        <a:lstStyle/>
        <a:p>
          <a:pPr marL="0" lvl="0" indent="0" algn="l" defTabSz="711200">
            <a:lnSpc>
              <a:spcPct val="90000"/>
            </a:lnSpc>
            <a:spcBef>
              <a:spcPct val="0"/>
            </a:spcBef>
            <a:spcAft>
              <a:spcPct val="35000"/>
            </a:spcAft>
            <a:buNone/>
          </a:pPr>
          <a:r>
            <a:rPr lang="is-IS" sz="1600" kern="1200">
              <a:ea typeface="+mn-lt"/>
              <a:cs typeface="+mn-lt"/>
            </a:rPr>
            <a:t>Að prófa sig áfram </a:t>
          </a:r>
          <a:r>
            <a:rPr lang="is-IS" sz="1400" kern="1200">
              <a:ea typeface="+mn-lt"/>
              <a:cs typeface="+mn-lt"/>
            </a:rPr>
            <a:t> </a:t>
          </a:r>
        </a:p>
        <a:p>
          <a:pPr marL="0" lvl="0" indent="0" algn="l" defTabSz="711200">
            <a:lnSpc>
              <a:spcPct val="90000"/>
            </a:lnSpc>
            <a:spcBef>
              <a:spcPct val="0"/>
            </a:spcBef>
            <a:spcAft>
              <a:spcPct val="35000"/>
            </a:spcAft>
            <a:buNone/>
          </a:pPr>
          <a:r>
            <a:rPr lang="is-IS" sz="1200" kern="1200">
              <a:ea typeface="+mn-lt"/>
              <a:cs typeface="+mn-lt"/>
            </a:rPr>
            <a:t>Að skapa nýja upplifun og vekja óhefðbundin
svör til að sjá hvaða innsýn gefst</a:t>
          </a:r>
          <a:endParaRPr lang="en-US" sz="1200" kern="1200"/>
        </a:p>
      </dsp:txBody>
      <dsp:txXfrm>
        <a:off x="395737" y="3310643"/>
        <a:ext cx="4886624" cy="755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D9234-23C3-AA47-A637-9451F1EC8390}">
      <dsp:nvSpPr>
        <dsp:cNvPr id="0" name=""/>
        <dsp:cNvSpPr/>
      </dsp:nvSpPr>
      <dsp:spPr>
        <a:xfrm rot="16200000">
          <a:off x="-748671" y="752739"/>
          <a:ext cx="5418667" cy="3913187"/>
        </a:xfrm>
        <a:prstGeom prst="flowChartManualOperation">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is-IS" sz="2800" b="0" kern="1200">
              <a:solidFill>
                <a:schemeClr val="tx1">
                  <a:lumMod val="95000"/>
                  <a:lumOff val="5000"/>
                </a:schemeClr>
              </a:solidFill>
              <a:latin typeface="Calibri Light" panose="020F0302020204030204" pitchFamily="34" charset="0"/>
            </a:rPr>
            <a:t>Frádráttur​</a:t>
          </a:r>
        </a:p>
        <a:p>
          <a:pPr marL="0" lvl="0" indent="0" algn="l" defTabSz="1244600">
            <a:lnSpc>
              <a:spcPct val="90000"/>
            </a:lnSpc>
            <a:spcBef>
              <a:spcPct val="0"/>
            </a:spcBef>
            <a:spcAft>
              <a:spcPct val="35000"/>
            </a:spcAft>
            <a:buNone/>
          </a:pPr>
          <a:r>
            <a:rPr lang="en-US" sz="1600" kern="1200" err="1">
              <a:solidFill>
                <a:schemeClr val="tx1">
                  <a:lumMod val="95000"/>
                  <a:lumOff val="5000"/>
                </a:schemeClr>
              </a:solidFill>
            </a:rPr>
            <a:t>Dragðu</a:t>
          </a:r>
          <a:r>
            <a:rPr lang="en-US" sz="1600" kern="1200">
              <a:solidFill>
                <a:schemeClr val="tx1">
                  <a:lumMod val="95000"/>
                  <a:lumOff val="5000"/>
                </a:schemeClr>
              </a:solidFill>
            </a:rPr>
            <a:t> </a:t>
          </a:r>
          <a:r>
            <a:rPr lang="en-US" sz="1600" kern="1200" err="1">
              <a:solidFill>
                <a:schemeClr val="tx1">
                  <a:lumMod val="95000"/>
                  <a:lumOff val="5000"/>
                </a:schemeClr>
              </a:solidFill>
            </a:rPr>
            <a:t>aðalatriðið</a:t>
          </a:r>
          <a:r>
            <a:rPr lang="en-US" sz="1600" kern="1200">
              <a:solidFill>
                <a:schemeClr val="tx1">
                  <a:lumMod val="95000"/>
                  <a:lumOff val="5000"/>
                </a:schemeClr>
              </a:solidFill>
            </a:rPr>
            <a:t> </a:t>
          </a:r>
          <a:r>
            <a:rPr lang="en-US" sz="1600" kern="1200" err="1">
              <a:solidFill>
                <a:schemeClr val="tx1">
                  <a:lumMod val="95000"/>
                  <a:lumOff val="5000"/>
                </a:schemeClr>
              </a:solidFill>
            </a:rPr>
            <a:t>frá</a:t>
          </a:r>
          <a:r>
            <a:rPr lang="en-US" sz="1600" kern="1200">
              <a:solidFill>
                <a:schemeClr val="tx1">
                  <a:lumMod val="95000"/>
                  <a:lumOff val="5000"/>
                </a:schemeClr>
              </a:solidFill>
            </a:rPr>
            <a:t> </a:t>
          </a:r>
          <a:r>
            <a:rPr lang="en-US" sz="1600" kern="1200" err="1">
              <a:solidFill>
                <a:schemeClr val="tx1">
                  <a:lumMod val="95000"/>
                  <a:lumOff val="5000"/>
                </a:schemeClr>
              </a:solidFill>
            </a:rPr>
            <a:t>hlut</a:t>
          </a:r>
          <a:r>
            <a:rPr lang="en-US" sz="1600" kern="1200">
              <a:solidFill>
                <a:schemeClr val="tx1">
                  <a:lumMod val="95000"/>
                  <a:lumOff val="5000"/>
                </a:schemeClr>
              </a:solidFill>
            </a:rPr>
            <a:t> / </a:t>
          </a:r>
          <a:r>
            <a:rPr lang="en-US" sz="1600" kern="1200" err="1">
              <a:solidFill>
                <a:schemeClr val="tx1">
                  <a:lumMod val="95000"/>
                  <a:lumOff val="5000"/>
                </a:schemeClr>
              </a:solidFill>
            </a:rPr>
            <a:t>hugmynd</a:t>
          </a:r>
          <a:r>
            <a:rPr lang="en-US" sz="1600" kern="1200">
              <a:solidFill>
                <a:schemeClr val="tx1">
                  <a:lumMod val="95000"/>
                  <a:lumOff val="5000"/>
                </a:schemeClr>
              </a:solidFill>
            </a:rPr>
            <a:t> og </a:t>
          </a:r>
          <a:r>
            <a:rPr lang="en-US" sz="1600" kern="1200" err="1">
              <a:solidFill>
                <a:schemeClr val="tx1">
                  <a:lumMod val="95000"/>
                  <a:lumOff val="5000"/>
                </a:schemeClr>
              </a:solidFill>
            </a:rPr>
            <a:t>finndu</a:t>
          </a:r>
          <a:r>
            <a:rPr lang="en-US" sz="1600" kern="1200">
              <a:solidFill>
                <a:schemeClr val="tx1">
                  <a:lumMod val="95000"/>
                  <a:lumOff val="5000"/>
                </a:schemeClr>
              </a:solidFill>
            </a:rPr>
            <a:t> </a:t>
          </a:r>
          <a:r>
            <a:rPr lang="en-US" sz="1600" kern="1200" err="1">
              <a:solidFill>
                <a:schemeClr val="tx1">
                  <a:lumMod val="95000"/>
                  <a:lumOff val="5000"/>
                </a:schemeClr>
              </a:solidFill>
            </a:rPr>
            <a:t>leiðir</a:t>
          </a:r>
          <a:r>
            <a:rPr lang="en-US" sz="1600" kern="1200">
              <a:solidFill>
                <a:schemeClr val="tx1">
                  <a:lumMod val="95000"/>
                  <a:lumOff val="5000"/>
                </a:schemeClr>
              </a:solidFill>
            </a:rPr>
            <a:t> </a:t>
          </a:r>
          <a:r>
            <a:rPr lang="en-US" sz="1600" kern="1200" err="1">
              <a:solidFill>
                <a:schemeClr val="tx1">
                  <a:lumMod val="95000"/>
                  <a:lumOff val="5000"/>
                </a:schemeClr>
              </a:solidFill>
            </a:rPr>
            <a:t>til</a:t>
          </a:r>
          <a:r>
            <a:rPr lang="en-US" sz="1600" kern="1200">
              <a:solidFill>
                <a:schemeClr val="tx1">
                  <a:lumMod val="95000"/>
                  <a:lumOff val="5000"/>
                </a:schemeClr>
              </a:solidFill>
            </a:rPr>
            <a:t> </a:t>
          </a:r>
          <a:r>
            <a:rPr lang="en-US" sz="1600" kern="1200" err="1">
              <a:solidFill>
                <a:schemeClr val="tx1">
                  <a:lumMod val="95000"/>
                  <a:lumOff val="5000"/>
                </a:schemeClr>
              </a:solidFill>
            </a:rPr>
            <a:t>að</a:t>
          </a:r>
          <a:r>
            <a:rPr lang="en-US" sz="1600" kern="1200">
              <a:solidFill>
                <a:schemeClr val="tx1">
                  <a:lumMod val="95000"/>
                  <a:lumOff val="5000"/>
                </a:schemeClr>
              </a:solidFill>
            </a:rPr>
            <a:t> nota </a:t>
          </a:r>
          <a:r>
            <a:rPr lang="en-US" sz="1600" kern="1200" err="1">
              <a:solidFill>
                <a:schemeClr val="tx1">
                  <a:lumMod val="95000"/>
                  <a:lumOff val="5000"/>
                </a:schemeClr>
              </a:solidFill>
            </a:rPr>
            <a:t>hið</a:t>
          </a:r>
          <a:r>
            <a:rPr lang="en-US" sz="1600" kern="1200">
              <a:solidFill>
                <a:schemeClr val="tx1">
                  <a:lumMod val="95000"/>
                  <a:lumOff val="5000"/>
                </a:schemeClr>
              </a:solidFill>
            </a:rPr>
            <a:t> </a:t>
          </a:r>
          <a:r>
            <a:rPr lang="en-US" sz="1600" kern="1200" err="1">
              <a:solidFill>
                <a:schemeClr val="tx1">
                  <a:lumMod val="95000"/>
                  <a:lumOff val="5000"/>
                </a:schemeClr>
              </a:solidFill>
            </a:rPr>
            <a:t>nýja</a:t>
          </a:r>
          <a:r>
            <a:rPr lang="en-US" sz="1600" kern="1200">
              <a:solidFill>
                <a:schemeClr val="tx1">
                  <a:lumMod val="95000"/>
                  <a:lumOff val="5000"/>
                </a:schemeClr>
              </a:solidFill>
            </a:rPr>
            <a:t> </a:t>
          </a:r>
          <a:r>
            <a:rPr lang="en-US" sz="1600" kern="1200" err="1">
              <a:solidFill>
                <a:schemeClr val="tx1">
                  <a:lumMod val="95000"/>
                  <a:lumOff val="5000"/>
                </a:schemeClr>
              </a:solidFill>
            </a:rPr>
            <a:t>fyrirhugaða</a:t>
          </a:r>
          <a:r>
            <a:rPr lang="en-US" sz="1600" kern="1200">
              <a:solidFill>
                <a:schemeClr val="tx1">
                  <a:lumMod val="95000"/>
                  <a:lumOff val="5000"/>
                </a:schemeClr>
              </a:solidFill>
            </a:rPr>
            <a:t> </a:t>
          </a:r>
          <a:r>
            <a:rPr lang="en-US" sz="1600" kern="1200" err="1">
              <a:solidFill>
                <a:schemeClr val="tx1">
                  <a:lumMod val="95000"/>
                  <a:lumOff val="5000"/>
                </a:schemeClr>
              </a:solidFill>
            </a:rPr>
            <a:t>fyrirkomulag</a:t>
          </a:r>
          <a:r>
            <a:rPr lang="en-US" sz="1600" kern="1200">
              <a:solidFill>
                <a:schemeClr val="tx1">
                  <a:lumMod val="95000"/>
                  <a:lumOff val="5000"/>
                </a:schemeClr>
              </a:solidFill>
            </a:rPr>
            <a:t> á </a:t>
          </a:r>
          <a:r>
            <a:rPr lang="en-US" sz="1600" kern="1200" err="1">
              <a:solidFill>
                <a:schemeClr val="tx1">
                  <a:lumMod val="95000"/>
                  <a:lumOff val="5000"/>
                </a:schemeClr>
              </a:solidFill>
            </a:rPr>
            <a:t>þau</a:t>
          </a:r>
          <a:r>
            <a:rPr lang="en-US" sz="1600" kern="1200">
              <a:solidFill>
                <a:schemeClr val="tx1">
                  <a:lumMod val="95000"/>
                  <a:lumOff val="5000"/>
                </a:schemeClr>
              </a:solidFill>
            </a:rPr>
            <a:t> </a:t>
          </a:r>
          <a:r>
            <a:rPr lang="en-US" sz="1600" kern="1200" err="1">
              <a:solidFill>
                <a:schemeClr val="tx1">
                  <a:lumMod val="95000"/>
                  <a:lumOff val="5000"/>
                </a:schemeClr>
              </a:solidFill>
            </a:rPr>
            <a:t>atriði</a:t>
          </a:r>
          <a:r>
            <a:rPr lang="en-US" sz="1600" kern="1200">
              <a:solidFill>
                <a:schemeClr val="tx1">
                  <a:lumMod val="95000"/>
                  <a:lumOff val="5000"/>
                </a:schemeClr>
              </a:solidFill>
            </a:rPr>
            <a:t> </a:t>
          </a:r>
          <a:r>
            <a:rPr lang="en-US" sz="1600" kern="1200" err="1">
              <a:solidFill>
                <a:schemeClr val="tx1">
                  <a:lumMod val="95000"/>
                  <a:lumOff val="5000"/>
                </a:schemeClr>
              </a:solidFill>
            </a:rPr>
            <a:t>sem</a:t>
          </a:r>
          <a:r>
            <a:rPr lang="en-US" sz="1600" kern="1200">
              <a:solidFill>
                <a:schemeClr val="tx1">
                  <a:lumMod val="95000"/>
                  <a:lumOff val="5000"/>
                </a:schemeClr>
              </a:solidFill>
            </a:rPr>
            <a:t> </a:t>
          </a:r>
          <a:r>
            <a:rPr lang="en-US" sz="1600" kern="1200" err="1">
              <a:solidFill>
                <a:schemeClr val="tx1">
                  <a:lumMod val="95000"/>
                  <a:lumOff val="5000"/>
                </a:schemeClr>
              </a:solidFill>
            </a:rPr>
            <a:t>eftir</a:t>
          </a:r>
          <a:r>
            <a:rPr lang="en-US" sz="1600" kern="1200">
              <a:solidFill>
                <a:schemeClr val="tx1">
                  <a:lumMod val="95000"/>
                  <a:lumOff val="5000"/>
                </a:schemeClr>
              </a:solidFill>
            </a:rPr>
            <a:t> </a:t>
          </a:r>
          <a:r>
            <a:rPr lang="en-US" sz="1600" kern="1200" err="1">
              <a:solidFill>
                <a:schemeClr val="tx1">
                  <a:lumMod val="95000"/>
                  <a:lumOff val="5000"/>
                </a:schemeClr>
              </a:solidFill>
            </a:rPr>
            <a:t>standa</a:t>
          </a:r>
          <a:r>
            <a:rPr lang="en-US" sz="1600" kern="1200">
              <a:solidFill>
                <a:schemeClr val="tx1">
                  <a:lumMod val="95000"/>
                  <a:lumOff val="5000"/>
                </a:schemeClr>
              </a:solidFill>
            </a:rPr>
            <a:t>.</a:t>
          </a:r>
        </a:p>
        <a:p>
          <a:pPr marL="0" lvl="0" indent="0" algn="l" defTabSz="1244600">
            <a:lnSpc>
              <a:spcPct val="90000"/>
            </a:lnSpc>
            <a:spcBef>
              <a:spcPct val="0"/>
            </a:spcBef>
            <a:spcAft>
              <a:spcPct val="35000"/>
            </a:spcAft>
            <a:buNone/>
          </a:pPr>
          <a:endParaRPr lang="is-IS" sz="1600" b="0" kern="1200">
            <a:solidFill>
              <a:schemeClr val="tx1">
                <a:lumMod val="95000"/>
                <a:lumOff val="5000"/>
              </a:schemeClr>
            </a:solidFill>
            <a:latin typeface="Calibri Light" panose="020F0302020204030204" pitchFamily="34" charset="0"/>
          </a:endParaRPr>
        </a:p>
        <a:p>
          <a:pPr marL="171450" lvl="1" indent="-171450" algn="l" defTabSz="711200">
            <a:lnSpc>
              <a:spcPct val="90000"/>
            </a:lnSpc>
            <a:spcBef>
              <a:spcPct val="0"/>
            </a:spcBef>
            <a:spcAft>
              <a:spcPct val="15000"/>
            </a:spcAft>
            <a:buNone/>
          </a:pPr>
          <a:r>
            <a:rPr lang="en-US" sz="1600" u="sng" kern="1200" err="1">
              <a:solidFill>
                <a:schemeClr val="tx1">
                  <a:lumMod val="95000"/>
                  <a:lumOff val="5000"/>
                </a:schemeClr>
              </a:solidFill>
            </a:rPr>
            <a:t>Dæmi</a:t>
          </a:r>
          <a:r>
            <a:rPr lang="en-US" sz="1600" kern="1200">
              <a:solidFill>
                <a:schemeClr val="tx1">
                  <a:lumMod val="95000"/>
                  <a:lumOff val="5000"/>
                </a:schemeClr>
              </a:solidFill>
            </a:rPr>
            <a:t>: ​​</a:t>
          </a:r>
          <a:endParaRPr lang="en-GB" sz="1600" kern="1200">
            <a:solidFill>
              <a:schemeClr val="tx1">
                <a:lumMod val="95000"/>
                <a:lumOff val="5000"/>
              </a:schemeClr>
            </a:solidFill>
          </a:endParaRPr>
        </a:p>
        <a:p>
          <a:pPr marL="171450" lvl="1" indent="-171450" algn="l" defTabSz="711200">
            <a:lnSpc>
              <a:spcPct val="90000"/>
            </a:lnSpc>
            <a:spcBef>
              <a:spcPct val="0"/>
            </a:spcBef>
            <a:spcAft>
              <a:spcPct val="15000"/>
            </a:spcAft>
            <a:buNone/>
          </a:pPr>
          <a:r>
            <a:rPr lang="en-US" sz="1600" kern="1200" err="1">
              <a:solidFill>
                <a:schemeClr val="tx1">
                  <a:lumMod val="95000"/>
                  <a:lumOff val="5000"/>
                </a:schemeClr>
              </a:solidFill>
            </a:rPr>
            <a:t>Að</a:t>
          </a:r>
          <a:r>
            <a:rPr lang="en-US" sz="1600" kern="1200">
              <a:solidFill>
                <a:schemeClr val="tx1">
                  <a:lumMod val="95000"/>
                  <a:lumOff val="5000"/>
                </a:schemeClr>
              </a:solidFill>
            </a:rPr>
            <a:t> </a:t>
          </a:r>
          <a:r>
            <a:rPr lang="en-US" sz="1600" kern="1200" err="1">
              <a:solidFill>
                <a:schemeClr val="tx1">
                  <a:lumMod val="95000"/>
                  <a:lumOff val="5000"/>
                </a:schemeClr>
              </a:solidFill>
            </a:rPr>
            <a:t>fjarlægja</a:t>
          </a:r>
          <a:r>
            <a:rPr lang="en-US" sz="1600" kern="1200">
              <a:solidFill>
                <a:schemeClr val="tx1">
                  <a:lumMod val="95000"/>
                  <a:lumOff val="5000"/>
                </a:schemeClr>
              </a:solidFill>
            </a:rPr>
            <a:t> (</a:t>
          </a:r>
          <a:r>
            <a:rPr lang="en-US" sz="1600" kern="1200" err="1">
              <a:solidFill>
                <a:schemeClr val="tx1">
                  <a:lumMod val="95000"/>
                  <a:lumOff val="5000"/>
                </a:schemeClr>
              </a:solidFill>
            </a:rPr>
            <a:t>draga</a:t>
          </a:r>
          <a:r>
            <a:rPr lang="en-US" sz="1600" kern="1200">
              <a:solidFill>
                <a:schemeClr val="tx1">
                  <a:lumMod val="95000"/>
                  <a:lumOff val="5000"/>
                </a:schemeClr>
              </a:solidFill>
            </a:rPr>
            <a:t> </a:t>
          </a:r>
          <a:r>
            <a:rPr lang="en-US" sz="1600" kern="1200" err="1">
              <a:solidFill>
                <a:schemeClr val="tx1">
                  <a:lumMod val="95000"/>
                  <a:lumOff val="5000"/>
                </a:schemeClr>
              </a:solidFill>
            </a:rPr>
            <a:t>frá</a:t>
          </a:r>
          <a:r>
            <a:rPr lang="en-US" sz="1600" kern="1200">
              <a:solidFill>
                <a:schemeClr val="tx1">
                  <a:lumMod val="95000"/>
                  <a:lumOff val="5000"/>
                </a:schemeClr>
              </a:solidFill>
            </a:rPr>
            <a:t>)  </a:t>
          </a:r>
          <a:r>
            <a:rPr lang="en-US" sz="1600" kern="1200" err="1">
              <a:solidFill>
                <a:schemeClr val="tx1">
                  <a:lumMod val="95000"/>
                  <a:lumOff val="5000"/>
                </a:schemeClr>
              </a:solidFill>
            </a:rPr>
            <a:t>mjúka</a:t>
          </a:r>
          <a:r>
            <a:rPr lang="en-US" sz="1600" kern="1200">
              <a:solidFill>
                <a:schemeClr val="tx1">
                  <a:lumMod val="95000"/>
                  <a:lumOff val="5000"/>
                </a:schemeClr>
              </a:solidFill>
            </a:rPr>
            <a:t> </a:t>
          </a:r>
          <a:r>
            <a:rPr lang="en-US" sz="1600" kern="1200" err="1">
              <a:solidFill>
                <a:schemeClr val="tx1">
                  <a:lumMod val="95000"/>
                  <a:lumOff val="5000"/>
                </a:schemeClr>
              </a:solidFill>
            </a:rPr>
            <a:t>hlutann</a:t>
          </a:r>
          <a:r>
            <a:rPr lang="en-US" sz="1600" kern="1200">
              <a:solidFill>
                <a:schemeClr val="tx1">
                  <a:lumMod val="95000"/>
                  <a:lumOff val="5000"/>
                </a:schemeClr>
              </a:solidFill>
            </a:rPr>
            <a:t> </a:t>
          </a:r>
          <a:r>
            <a:rPr lang="en-US" sz="1600" kern="1200" err="1">
              <a:solidFill>
                <a:schemeClr val="tx1">
                  <a:lumMod val="95000"/>
                  <a:lumOff val="5000"/>
                </a:schemeClr>
              </a:solidFill>
            </a:rPr>
            <a:t>frá</a:t>
          </a:r>
          <a:r>
            <a:rPr lang="en-US" sz="1600" kern="1200">
              <a:solidFill>
                <a:schemeClr val="tx1">
                  <a:lumMod val="95000"/>
                  <a:lumOff val="5000"/>
                </a:schemeClr>
              </a:solidFill>
            </a:rPr>
            <a:t> </a:t>
          </a:r>
          <a:r>
            <a:rPr lang="en-US" sz="1600" kern="1200" err="1">
              <a:solidFill>
                <a:schemeClr val="tx1">
                  <a:lumMod val="95000"/>
                  <a:lumOff val="5000"/>
                </a:schemeClr>
              </a:solidFill>
            </a:rPr>
            <a:t>hefðbundnum</a:t>
          </a:r>
          <a:r>
            <a:rPr lang="en-US" sz="1600" kern="1200">
              <a:solidFill>
                <a:schemeClr val="tx1">
                  <a:lumMod val="95000"/>
                  <a:lumOff val="5000"/>
                </a:schemeClr>
              </a:solidFill>
            </a:rPr>
            <a:t> </a:t>
          </a:r>
          <a:r>
            <a:rPr lang="en-US" sz="1600" kern="1200" err="1">
              <a:solidFill>
                <a:schemeClr val="tx1">
                  <a:lumMod val="95000"/>
                  <a:lumOff val="5000"/>
                </a:schemeClr>
              </a:solidFill>
            </a:rPr>
            <a:t>heyrnatólum</a:t>
          </a:r>
          <a:r>
            <a:rPr lang="en-US" sz="1600" kern="1200">
              <a:solidFill>
                <a:schemeClr val="tx1">
                  <a:lumMod val="95000"/>
                  <a:lumOff val="5000"/>
                </a:schemeClr>
              </a:solidFill>
            </a:rPr>
            <a:t> </a:t>
          </a:r>
          <a:r>
            <a:rPr lang="en-US" sz="1600" kern="1200" err="1">
              <a:solidFill>
                <a:schemeClr val="tx1">
                  <a:lumMod val="95000"/>
                  <a:lumOff val="5000"/>
                </a:schemeClr>
              </a:solidFill>
            </a:rPr>
            <a:t>leiddi</a:t>
          </a:r>
          <a:r>
            <a:rPr lang="en-US" sz="1600" kern="1200">
              <a:solidFill>
                <a:schemeClr val="tx1">
                  <a:lumMod val="95000"/>
                  <a:lumOff val="5000"/>
                </a:schemeClr>
              </a:solidFill>
            </a:rPr>
            <a:t> </a:t>
          </a:r>
          <a:r>
            <a:rPr lang="en-US" sz="1600" kern="1200" err="1">
              <a:solidFill>
                <a:schemeClr val="tx1">
                  <a:lumMod val="95000"/>
                  <a:lumOff val="5000"/>
                </a:schemeClr>
              </a:solidFill>
            </a:rPr>
            <a:t>til</a:t>
          </a:r>
          <a:r>
            <a:rPr lang="en-US" sz="1600" kern="1200">
              <a:solidFill>
                <a:schemeClr val="tx1">
                  <a:lumMod val="95000"/>
                  <a:lumOff val="5000"/>
                </a:schemeClr>
              </a:solidFill>
            </a:rPr>
            <a:t> “ear buds” </a:t>
          </a:r>
          <a:r>
            <a:rPr lang="en-US" sz="1600" kern="1200" err="1">
              <a:solidFill>
                <a:schemeClr val="tx1">
                  <a:lumMod val="95000"/>
                  <a:lumOff val="5000"/>
                </a:schemeClr>
              </a:solidFill>
            </a:rPr>
            <a:t>sem</a:t>
          </a:r>
          <a:r>
            <a:rPr lang="en-US" sz="1600" kern="1200">
              <a:solidFill>
                <a:schemeClr val="tx1">
                  <a:lumMod val="95000"/>
                  <a:lumOff val="5000"/>
                </a:schemeClr>
              </a:solidFill>
            </a:rPr>
            <a:t> </a:t>
          </a:r>
          <a:r>
            <a:rPr lang="en-US" sz="1600" kern="1200" err="1">
              <a:solidFill>
                <a:schemeClr val="tx1">
                  <a:lumMod val="95000"/>
                  <a:lumOff val="5000"/>
                </a:schemeClr>
              </a:solidFill>
            </a:rPr>
            <a:t>passa</a:t>
          </a:r>
          <a:r>
            <a:rPr lang="en-US" sz="1600" kern="1200">
              <a:solidFill>
                <a:schemeClr val="tx1">
                  <a:lumMod val="95000"/>
                  <a:lumOff val="5000"/>
                </a:schemeClr>
              </a:solidFill>
            </a:rPr>
            <a:t> inn í </a:t>
          </a:r>
          <a:r>
            <a:rPr lang="en-US" sz="1600" kern="1200" err="1">
              <a:solidFill>
                <a:schemeClr val="tx1">
                  <a:lumMod val="95000"/>
                  <a:lumOff val="5000"/>
                </a:schemeClr>
              </a:solidFill>
            </a:rPr>
            <a:t>eyrað</a:t>
          </a:r>
          <a:r>
            <a:rPr lang="en-US" sz="1600" kern="1200">
              <a:solidFill>
                <a:schemeClr val="tx1">
                  <a:lumMod val="95000"/>
                  <a:lumOff val="5000"/>
                </a:schemeClr>
              </a:solidFill>
            </a:rPr>
            <a:t>.</a:t>
          </a:r>
          <a:endParaRPr lang="en-GB" sz="1600" kern="1200">
            <a:solidFill>
              <a:schemeClr val="tx1">
                <a:lumMod val="95000"/>
                <a:lumOff val="5000"/>
              </a:schemeClr>
            </a:solidFill>
          </a:endParaRPr>
        </a:p>
        <a:p>
          <a:pPr marL="171450" lvl="1" indent="-171450" algn="l" defTabSz="755650">
            <a:lnSpc>
              <a:spcPct val="90000"/>
            </a:lnSpc>
            <a:spcBef>
              <a:spcPct val="0"/>
            </a:spcBef>
            <a:spcAft>
              <a:spcPct val="15000"/>
            </a:spcAft>
            <a:buChar char="•"/>
          </a:pPr>
          <a:endParaRPr lang="en-US" sz="1700" kern="1200"/>
        </a:p>
      </dsp:txBody>
      <dsp:txXfrm rot="5400000">
        <a:off x="4069" y="1083732"/>
        <a:ext cx="3913187" cy="3251201"/>
      </dsp:txXfrm>
    </dsp:sp>
    <dsp:sp modelId="{0506A11A-37E2-A04C-9C54-B53C10A06DFA}">
      <dsp:nvSpPr>
        <dsp:cNvPr id="0" name=""/>
        <dsp:cNvSpPr/>
      </dsp:nvSpPr>
      <dsp:spPr>
        <a:xfrm rot="16200000">
          <a:off x="3458004" y="752739"/>
          <a:ext cx="5418667" cy="3913187"/>
        </a:xfrm>
        <a:prstGeom prst="flowChartManualOperation">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GB" sz="2800" b="0" kern="1200" err="1">
              <a:solidFill>
                <a:schemeClr val="tx1">
                  <a:lumMod val="95000"/>
                  <a:lumOff val="5000"/>
                </a:schemeClr>
              </a:solidFill>
              <a:latin typeface="Calibri Light" panose="020F0302020204030204" pitchFamily="34" charset="0"/>
            </a:rPr>
            <a:t>Margföldun</a:t>
          </a:r>
          <a:endParaRPr lang="en-GB" sz="2800" b="0" kern="1200">
            <a:solidFill>
              <a:schemeClr val="tx1">
                <a:lumMod val="95000"/>
                <a:lumOff val="5000"/>
              </a:schemeClr>
            </a:solidFill>
            <a:latin typeface="Calibri Light" panose="020F0302020204030204" pitchFamily="34" charset="0"/>
          </a:endParaRPr>
        </a:p>
        <a:p>
          <a:pPr marL="0" lvl="0" indent="0" algn="l" defTabSz="1244600">
            <a:lnSpc>
              <a:spcPct val="90000"/>
            </a:lnSpc>
            <a:spcBef>
              <a:spcPct val="0"/>
            </a:spcBef>
            <a:spcAft>
              <a:spcPct val="35000"/>
            </a:spcAft>
            <a:buNone/>
          </a:pPr>
          <a:r>
            <a:rPr lang="en-US" sz="1600" kern="1200" err="1">
              <a:solidFill>
                <a:schemeClr val="tx1">
                  <a:lumMod val="95000"/>
                  <a:lumOff val="5000"/>
                </a:schemeClr>
              </a:solidFill>
            </a:rPr>
            <a:t>Bættu</a:t>
          </a:r>
          <a:r>
            <a:rPr lang="en-US" sz="1600" kern="1200">
              <a:solidFill>
                <a:schemeClr val="tx1">
                  <a:lumMod val="95000"/>
                  <a:lumOff val="5000"/>
                </a:schemeClr>
              </a:solidFill>
            </a:rPr>
            <a:t> </a:t>
          </a:r>
          <a:r>
            <a:rPr lang="en-US" sz="1600" kern="1200" err="1">
              <a:solidFill>
                <a:schemeClr val="tx1">
                  <a:lumMod val="95000"/>
                  <a:lumOff val="5000"/>
                </a:schemeClr>
              </a:solidFill>
            </a:rPr>
            <a:t>við</a:t>
          </a:r>
          <a:r>
            <a:rPr lang="en-US" sz="1600" kern="1200">
              <a:solidFill>
                <a:schemeClr val="tx1">
                  <a:lumMod val="95000"/>
                  <a:lumOff val="5000"/>
                </a:schemeClr>
              </a:solidFill>
            </a:rPr>
            <a:t> </a:t>
          </a:r>
          <a:r>
            <a:rPr lang="en-US" sz="1600" kern="1200" err="1">
              <a:solidFill>
                <a:schemeClr val="tx1">
                  <a:lumMod val="95000"/>
                  <a:lumOff val="5000"/>
                </a:schemeClr>
              </a:solidFill>
            </a:rPr>
            <a:t>vöruna</a:t>
          </a:r>
          <a:r>
            <a:rPr lang="en-US" sz="1600" kern="1200">
              <a:solidFill>
                <a:schemeClr val="tx1">
                  <a:lumMod val="95000"/>
                  <a:lumOff val="5000"/>
                </a:schemeClr>
              </a:solidFill>
            </a:rPr>
            <a:t> / </a:t>
          </a:r>
          <a:r>
            <a:rPr lang="en-US" sz="1600" kern="1200" err="1">
              <a:solidFill>
                <a:schemeClr val="tx1">
                  <a:lumMod val="95000"/>
                  <a:lumOff val="5000"/>
                </a:schemeClr>
              </a:solidFill>
            </a:rPr>
            <a:t>hugmyndina</a:t>
          </a:r>
          <a:r>
            <a:rPr lang="en-US" sz="1600" kern="1200">
              <a:solidFill>
                <a:schemeClr val="tx1">
                  <a:lumMod val="95000"/>
                  <a:lumOff val="5000"/>
                </a:schemeClr>
              </a:solidFill>
            </a:rPr>
            <a:t> </a:t>
          </a:r>
          <a:r>
            <a:rPr lang="en-US" sz="1600" kern="1200" err="1">
              <a:solidFill>
                <a:schemeClr val="tx1">
                  <a:lumMod val="95000"/>
                  <a:lumOff val="5000"/>
                </a:schemeClr>
              </a:solidFill>
            </a:rPr>
            <a:t>atriði</a:t>
          </a:r>
          <a:r>
            <a:rPr lang="en-US" sz="1600" kern="1200">
              <a:solidFill>
                <a:schemeClr val="tx1">
                  <a:lumMod val="95000"/>
                  <a:lumOff val="5000"/>
                </a:schemeClr>
              </a:solidFill>
            </a:rPr>
            <a:t> </a:t>
          </a:r>
          <a:r>
            <a:rPr lang="en-US" sz="1600" kern="1200" err="1">
              <a:solidFill>
                <a:schemeClr val="tx1">
                  <a:lumMod val="95000"/>
                  <a:lumOff val="5000"/>
                </a:schemeClr>
              </a:solidFill>
            </a:rPr>
            <a:t>af</a:t>
          </a:r>
          <a:r>
            <a:rPr lang="en-US" sz="1600" kern="1200">
              <a:solidFill>
                <a:schemeClr val="tx1">
                  <a:lumMod val="95000"/>
                  <a:lumOff val="5000"/>
                </a:schemeClr>
              </a:solidFill>
            </a:rPr>
            <a:t> </a:t>
          </a:r>
          <a:r>
            <a:rPr lang="en-US" sz="1600" kern="1200" err="1">
              <a:solidFill>
                <a:schemeClr val="tx1">
                  <a:lumMod val="95000"/>
                  <a:lumOff val="5000"/>
                </a:schemeClr>
              </a:solidFill>
            </a:rPr>
            <a:t>svipuðum</a:t>
          </a:r>
          <a:r>
            <a:rPr lang="en-US" sz="1600" kern="1200">
              <a:solidFill>
                <a:schemeClr val="tx1">
                  <a:lumMod val="95000"/>
                  <a:lumOff val="5000"/>
                </a:schemeClr>
              </a:solidFill>
            </a:rPr>
            <a:t> toga og </a:t>
          </a:r>
          <a:r>
            <a:rPr lang="en-US" sz="1600" kern="1200" err="1">
              <a:solidFill>
                <a:schemeClr val="tx1">
                  <a:lumMod val="95000"/>
                  <a:lumOff val="5000"/>
                </a:schemeClr>
              </a:solidFill>
            </a:rPr>
            <a:t>þegar</a:t>
          </a:r>
          <a:r>
            <a:rPr lang="en-US" sz="1600" kern="1200">
              <a:solidFill>
                <a:schemeClr val="tx1">
                  <a:lumMod val="95000"/>
                  <a:lumOff val="5000"/>
                </a:schemeClr>
              </a:solidFill>
            </a:rPr>
            <a:t> er </a:t>
          </a:r>
          <a:r>
            <a:rPr lang="en-US" sz="1600" kern="1200" err="1">
              <a:solidFill>
                <a:schemeClr val="tx1">
                  <a:lumMod val="95000"/>
                  <a:lumOff val="5000"/>
                </a:schemeClr>
              </a:solidFill>
            </a:rPr>
            <a:t>til</a:t>
          </a:r>
          <a:r>
            <a:rPr lang="en-US" sz="1600" kern="1200">
              <a:solidFill>
                <a:schemeClr val="tx1">
                  <a:lumMod val="95000"/>
                  <a:lumOff val="5000"/>
                </a:schemeClr>
              </a:solidFill>
            </a:rPr>
            <a:t> </a:t>
          </a:r>
          <a:r>
            <a:rPr lang="en-US" sz="1600" kern="1200" err="1">
              <a:solidFill>
                <a:schemeClr val="tx1">
                  <a:lumMod val="95000"/>
                  <a:lumOff val="5000"/>
                </a:schemeClr>
              </a:solidFill>
            </a:rPr>
            <a:t>staðar</a:t>
          </a:r>
          <a:r>
            <a:rPr lang="en-US" sz="1600" kern="1200">
              <a:solidFill>
                <a:schemeClr val="tx1">
                  <a:lumMod val="95000"/>
                  <a:lumOff val="5000"/>
                </a:schemeClr>
              </a:solidFill>
            </a:rPr>
            <a:t>. </a:t>
          </a:r>
          <a:r>
            <a:rPr lang="en-US" sz="1600" kern="1200" err="1">
              <a:solidFill>
                <a:schemeClr val="tx1">
                  <a:lumMod val="95000"/>
                  <a:lumOff val="5000"/>
                </a:schemeClr>
              </a:solidFill>
            </a:rPr>
            <a:t>Hið</a:t>
          </a:r>
          <a:r>
            <a:rPr lang="en-US" sz="1600" kern="1200">
              <a:solidFill>
                <a:schemeClr val="tx1">
                  <a:lumMod val="95000"/>
                  <a:lumOff val="5000"/>
                </a:schemeClr>
              </a:solidFill>
            </a:rPr>
            <a:t> </a:t>
          </a:r>
          <a:r>
            <a:rPr lang="en-US" sz="1600" kern="1200" err="1">
              <a:solidFill>
                <a:schemeClr val="tx1">
                  <a:lumMod val="95000"/>
                  <a:lumOff val="5000"/>
                </a:schemeClr>
              </a:solidFill>
            </a:rPr>
            <a:t>viðbætta</a:t>
          </a:r>
          <a:r>
            <a:rPr lang="en-US" sz="1600" kern="1200">
              <a:solidFill>
                <a:schemeClr val="tx1">
                  <a:lumMod val="95000"/>
                  <a:lumOff val="5000"/>
                </a:schemeClr>
              </a:solidFill>
            </a:rPr>
            <a:t> </a:t>
          </a:r>
          <a:r>
            <a:rPr lang="en-US" sz="1600" kern="1200" err="1">
              <a:solidFill>
                <a:schemeClr val="tx1">
                  <a:lumMod val="95000"/>
                  <a:lumOff val="5000"/>
                </a:schemeClr>
              </a:solidFill>
            </a:rPr>
            <a:t>atriði</a:t>
          </a:r>
          <a:r>
            <a:rPr lang="en-US" sz="1600" kern="1200">
              <a:solidFill>
                <a:schemeClr val="tx1">
                  <a:lumMod val="95000"/>
                  <a:lumOff val="5000"/>
                </a:schemeClr>
              </a:solidFill>
            </a:rPr>
            <a:t> </a:t>
          </a:r>
          <a:r>
            <a:rPr lang="en-US" sz="1600" kern="1200" err="1">
              <a:solidFill>
                <a:schemeClr val="tx1">
                  <a:lumMod val="95000"/>
                  <a:lumOff val="5000"/>
                </a:schemeClr>
              </a:solidFill>
            </a:rPr>
            <a:t>þarf</a:t>
          </a:r>
          <a:r>
            <a:rPr lang="en-US" sz="1600" kern="1200">
              <a:solidFill>
                <a:schemeClr val="tx1">
                  <a:lumMod val="95000"/>
                  <a:lumOff val="5000"/>
                </a:schemeClr>
              </a:solidFill>
            </a:rPr>
            <a:t> </a:t>
          </a:r>
          <a:r>
            <a:rPr lang="en-US" sz="1600" kern="1200" err="1">
              <a:solidFill>
                <a:schemeClr val="tx1">
                  <a:lumMod val="95000"/>
                  <a:lumOff val="5000"/>
                </a:schemeClr>
              </a:solidFill>
            </a:rPr>
            <a:t>að</a:t>
          </a:r>
          <a:r>
            <a:rPr lang="en-US" sz="1600" kern="1200">
              <a:solidFill>
                <a:schemeClr val="tx1">
                  <a:lumMod val="95000"/>
                  <a:lumOff val="5000"/>
                </a:schemeClr>
              </a:solidFill>
            </a:rPr>
            <a:t> vera </a:t>
          </a:r>
          <a:r>
            <a:rPr lang="en-US" sz="1600" kern="1200" err="1">
              <a:solidFill>
                <a:schemeClr val="tx1">
                  <a:lumMod val="95000"/>
                  <a:lumOff val="5000"/>
                </a:schemeClr>
              </a:solidFill>
            </a:rPr>
            <a:t>breytt</a:t>
          </a:r>
          <a:r>
            <a:rPr lang="en-US" sz="1600" kern="1200">
              <a:solidFill>
                <a:schemeClr val="tx1">
                  <a:lumMod val="95000"/>
                  <a:lumOff val="5000"/>
                </a:schemeClr>
              </a:solidFill>
            </a:rPr>
            <a:t> á </a:t>
          </a:r>
          <a:r>
            <a:rPr lang="en-US" sz="1600" kern="1200" err="1">
              <a:solidFill>
                <a:schemeClr val="tx1">
                  <a:lumMod val="95000"/>
                  <a:lumOff val="5000"/>
                </a:schemeClr>
              </a:solidFill>
            </a:rPr>
            <a:t>einhvern</a:t>
          </a:r>
          <a:r>
            <a:rPr lang="en-US" sz="1600" kern="1200">
              <a:solidFill>
                <a:schemeClr val="tx1">
                  <a:lumMod val="95000"/>
                  <a:lumOff val="5000"/>
                </a:schemeClr>
              </a:solidFill>
            </a:rPr>
            <a:t> </a:t>
          </a:r>
          <a:r>
            <a:rPr lang="en-US" sz="1600" kern="1200" err="1">
              <a:solidFill>
                <a:schemeClr val="tx1">
                  <a:lumMod val="95000"/>
                  <a:lumOff val="5000"/>
                </a:schemeClr>
              </a:solidFill>
            </a:rPr>
            <a:t>hátt</a:t>
          </a:r>
          <a:r>
            <a:rPr lang="en-US" sz="1600" kern="1200">
              <a:solidFill>
                <a:schemeClr val="tx1">
                  <a:lumMod val="95000"/>
                  <a:lumOff val="5000"/>
                </a:schemeClr>
              </a:solidFill>
            </a:rPr>
            <a:t>. </a:t>
          </a:r>
        </a:p>
        <a:p>
          <a:pPr marL="0" lvl="0" indent="0" algn="l" defTabSz="1244600">
            <a:lnSpc>
              <a:spcPct val="90000"/>
            </a:lnSpc>
            <a:spcBef>
              <a:spcPct val="0"/>
            </a:spcBef>
            <a:spcAft>
              <a:spcPct val="35000"/>
            </a:spcAft>
            <a:buNone/>
          </a:pPr>
          <a:endParaRPr lang="en-GB" sz="1600" b="0" kern="1200">
            <a:solidFill>
              <a:schemeClr val="tx1">
                <a:lumMod val="95000"/>
                <a:lumOff val="5000"/>
              </a:schemeClr>
            </a:solidFill>
          </a:endParaRPr>
        </a:p>
        <a:p>
          <a:pPr marL="171450" lvl="1" indent="-171450" algn="l" defTabSz="711200">
            <a:lnSpc>
              <a:spcPct val="90000"/>
            </a:lnSpc>
            <a:spcBef>
              <a:spcPct val="0"/>
            </a:spcBef>
            <a:spcAft>
              <a:spcPct val="15000"/>
            </a:spcAft>
            <a:buNone/>
          </a:pPr>
          <a:r>
            <a:rPr lang="en-US" sz="1600" kern="1200" err="1">
              <a:solidFill>
                <a:schemeClr val="tx1">
                  <a:lumMod val="95000"/>
                  <a:lumOff val="5000"/>
                </a:schemeClr>
              </a:solidFill>
            </a:rPr>
            <a:t>Dæmi</a:t>
          </a:r>
          <a:r>
            <a:rPr lang="en-US" sz="1600" kern="1200">
              <a:solidFill>
                <a:schemeClr val="tx1">
                  <a:lumMod val="95000"/>
                  <a:lumOff val="5000"/>
                </a:schemeClr>
              </a:solidFill>
            </a:rPr>
            <a:t>:​​</a:t>
          </a:r>
        </a:p>
        <a:p>
          <a:pPr marL="171450" lvl="1" indent="-171450" algn="l" defTabSz="711200">
            <a:lnSpc>
              <a:spcPct val="90000"/>
            </a:lnSpc>
            <a:spcBef>
              <a:spcPct val="0"/>
            </a:spcBef>
            <a:spcAft>
              <a:spcPct val="15000"/>
            </a:spcAft>
            <a:buNone/>
          </a:pPr>
          <a:r>
            <a:rPr lang="en-US" sz="1600" kern="1200" err="1">
              <a:solidFill>
                <a:schemeClr val="tx1">
                  <a:lumMod val="95000"/>
                  <a:lumOff val="5000"/>
                </a:schemeClr>
              </a:solidFill>
            </a:rPr>
            <a:t>Hjálpardekk</a:t>
          </a:r>
          <a:r>
            <a:rPr lang="en-US" sz="1600" kern="1200">
              <a:solidFill>
                <a:schemeClr val="tx1">
                  <a:lumMod val="95000"/>
                  <a:lumOff val="5000"/>
                </a:schemeClr>
              </a:solidFill>
            </a:rPr>
            <a:t> </a:t>
          </a:r>
          <a:r>
            <a:rPr lang="en-US" sz="1600" kern="1200" err="1">
              <a:solidFill>
                <a:schemeClr val="tx1">
                  <a:lumMod val="95000"/>
                  <a:lumOff val="5000"/>
                </a:schemeClr>
              </a:solidFill>
            </a:rPr>
            <a:t>fyrir</a:t>
          </a:r>
          <a:r>
            <a:rPr lang="en-US" sz="1600" kern="1200">
              <a:solidFill>
                <a:schemeClr val="tx1">
                  <a:lumMod val="95000"/>
                  <a:lumOff val="5000"/>
                </a:schemeClr>
              </a:solidFill>
            </a:rPr>
            <a:t> </a:t>
          </a:r>
          <a:r>
            <a:rPr lang="en-US" sz="1600" kern="1200" err="1">
              <a:solidFill>
                <a:schemeClr val="tx1">
                  <a:lumMod val="95000"/>
                  <a:lumOff val="5000"/>
                </a:schemeClr>
              </a:solidFill>
            </a:rPr>
            <a:t>barnahjól</a:t>
          </a:r>
          <a:r>
            <a:rPr lang="en-US" sz="1600" kern="1200">
              <a:solidFill>
                <a:schemeClr val="tx1">
                  <a:lumMod val="95000"/>
                  <a:lumOff val="5000"/>
                </a:schemeClr>
              </a:solidFill>
            </a:rPr>
            <a:t>. </a:t>
          </a:r>
          <a:r>
            <a:rPr lang="en-US" sz="1600" kern="1200" err="1">
              <a:solidFill>
                <a:schemeClr val="tx1">
                  <a:lumMod val="95000"/>
                  <a:lumOff val="5000"/>
                </a:schemeClr>
              </a:solidFill>
            </a:rPr>
            <a:t>Hjólum</a:t>
          </a:r>
          <a:r>
            <a:rPr lang="en-US" sz="1600" kern="1200">
              <a:solidFill>
                <a:schemeClr val="tx1">
                  <a:lumMod val="95000"/>
                  <a:lumOff val="5000"/>
                </a:schemeClr>
              </a:solidFill>
            </a:rPr>
            <a:t> er </a:t>
          </a:r>
          <a:r>
            <a:rPr lang="en-US" sz="1600" kern="1200" err="1">
              <a:solidFill>
                <a:schemeClr val="tx1">
                  <a:lumMod val="95000"/>
                  <a:lumOff val="5000"/>
                </a:schemeClr>
              </a:solidFill>
            </a:rPr>
            <a:t>bætt</a:t>
          </a:r>
          <a:r>
            <a:rPr lang="en-US" sz="1600" kern="1200">
              <a:solidFill>
                <a:schemeClr val="tx1">
                  <a:lumMod val="95000"/>
                  <a:lumOff val="5000"/>
                </a:schemeClr>
              </a:solidFill>
            </a:rPr>
            <a:t> </a:t>
          </a:r>
          <a:r>
            <a:rPr lang="en-US" sz="1600" kern="1200" err="1">
              <a:solidFill>
                <a:schemeClr val="tx1">
                  <a:lumMod val="95000"/>
                  <a:lumOff val="5000"/>
                </a:schemeClr>
              </a:solidFill>
            </a:rPr>
            <a:t>við</a:t>
          </a:r>
          <a:r>
            <a:rPr lang="en-US" sz="1600" kern="1200">
              <a:solidFill>
                <a:schemeClr val="tx1">
                  <a:lumMod val="95000"/>
                  <a:lumOff val="5000"/>
                </a:schemeClr>
              </a:solidFill>
            </a:rPr>
            <a:t> og </a:t>
          </a:r>
          <a:r>
            <a:rPr lang="en-US" sz="1600" kern="1200" err="1">
              <a:solidFill>
                <a:schemeClr val="tx1">
                  <a:lumMod val="95000"/>
                  <a:lumOff val="5000"/>
                </a:schemeClr>
              </a:solidFill>
            </a:rPr>
            <a:t>þeim</a:t>
          </a:r>
          <a:r>
            <a:rPr lang="en-US" sz="1600" kern="1200">
              <a:solidFill>
                <a:schemeClr val="tx1">
                  <a:lumMod val="95000"/>
                  <a:lumOff val="5000"/>
                </a:schemeClr>
              </a:solidFill>
            </a:rPr>
            <a:t> </a:t>
          </a:r>
          <a:r>
            <a:rPr lang="en-US" sz="1600" kern="1200" err="1">
              <a:solidFill>
                <a:schemeClr val="tx1">
                  <a:lumMod val="95000"/>
                  <a:lumOff val="5000"/>
                </a:schemeClr>
              </a:solidFill>
            </a:rPr>
            <a:t>breytt</a:t>
          </a:r>
          <a:r>
            <a:rPr lang="en-US" sz="1600" kern="1200">
              <a:solidFill>
                <a:schemeClr val="tx1">
                  <a:lumMod val="95000"/>
                  <a:lumOff val="5000"/>
                </a:schemeClr>
              </a:solidFill>
            </a:rPr>
            <a:t> </a:t>
          </a:r>
          <a:r>
            <a:rPr lang="en-US" sz="1600" kern="1200" err="1">
              <a:solidFill>
                <a:schemeClr val="tx1">
                  <a:lumMod val="95000"/>
                  <a:lumOff val="5000"/>
                </a:schemeClr>
              </a:solidFill>
            </a:rPr>
            <a:t>til</a:t>
          </a:r>
          <a:r>
            <a:rPr lang="en-US" sz="1600" kern="1200">
              <a:solidFill>
                <a:schemeClr val="tx1">
                  <a:lumMod val="95000"/>
                  <a:lumOff val="5000"/>
                </a:schemeClr>
              </a:solidFill>
            </a:rPr>
            <a:t> </a:t>
          </a:r>
          <a:r>
            <a:rPr lang="en-US" sz="1600" kern="1200" err="1">
              <a:solidFill>
                <a:schemeClr val="tx1">
                  <a:lumMod val="95000"/>
                  <a:lumOff val="5000"/>
                </a:schemeClr>
              </a:solidFill>
            </a:rPr>
            <a:t>að</a:t>
          </a:r>
          <a:r>
            <a:rPr lang="en-US" sz="1600" kern="1200">
              <a:solidFill>
                <a:schemeClr val="tx1">
                  <a:lumMod val="95000"/>
                  <a:lumOff val="5000"/>
                </a:schemeClr>
              </a:solidFill>
            </a:rPr>
            <a:t> </a:t>
          </a:r>
          <a:r>
            <a:rPr lang="en-US" sz="1600" kern="1200" err="1">
              <a:solidFill>
                <a:schemeClr val="tx1">
                  <a:lumMod val="95000"/>
                  <a:lumOff val="5000"/>
                </a:schemeClr>
              </a:solidFill>
            </a:rPr>
            <a:t>skapa</a:t>
          </a:r>
          <a:r>
            <a:rPr lang="en-US" sz="1600" kern="1200">
              <a:solidFill>
                <a:schemeClr val="tx1">
                  <a:lumMod val="95000"/>
                  <a:lumOff val="5000"/>
                </a:schemeClr>
              </a:solidFill>
            </a:rPr>
            <a:t> </a:t>
          </a:r>
          <a:r>
            <a:rPr lang="en-US" sz="1600" kern="1200" err="1">
              <a:solidFill>
                <a:schemeClr val="tx1">
                  <a:lumMod val="95000"/>
                  <a:lumOff val="5000"/>
                </a:schemeClr>
              </a:solidFill>
            </a:rPr>
            <a:t>nýja</a:t>
          </a:r>
          <a:r>
            <a:rPr lang="en-US" sz="1600" kern="1200">
              <a:solidFill>
                <a:schemeClr val="tx1">
                  <a:lumMod val="95000"/>
                  <a:lumOff val="5000"/>
                </a:schemeClr>
              </a:solidFill>
            </a:rPr>
            <a:t> </a:t>
          </a:r>
          <a:r>
            <a:rPr lang="en-US" sz="1600" kern="1200" err="1">
              <a:solidFill>
                <a:schemeClr val="tx1">
                  <a:lumMod val="95000"/>
                  <a:lumOff val="5000"/>
                </a:schemeClr>
              </a:solidFill>
            </a:rPr>
            <a:t>vöru</a:t>
          </a:r>
          <a:r>
            <a:rPr lang="en-US" sz="1600" kern="1200">
              <a:solidFill>
                <a:schemeClr val="tx1">
                  <a:lumMod val="95000"/>
                  <a:lumOff val="5000"/>
                </a:schemeClr>
              </a:solidFill>
            </a:rPr>
            <a:t>. </a:t>
          </a:r>
        </a:p>
      </dsp:txBody>
      <dsp:txXfrm rot="5400000">
        <a:off x="4210744" y="1083732"/>
        <a:ext cx="3913187" cy="32512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9F5EC-EC9A-6944-92F4-3D5D081AB2A9}">
      <dsp:nvSpPr>
        <dsp:cNvPr id="0" name=""/>
        <dsp:cNvSpPr/>
      </dsp:nvSpPr>
      <dsp:spPr>
        <a:xfrm rot="16200000">
          <a:off x="-748671" y="752739"/>
          <a:ext cx="5418667" cy="3913187"/>
        </a:xfrm>
        <a:prstGeom prst="flowChartManualOperation">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rtl="0">
            <a:lnSpc>
              <a:spcPct val="90000"/>
            </a:lnSpc>
            <a:spcBef>
              <a:spcPct val="0"/>
            </a:spcBef>
            <a:spcAft>
              <a:spcPct val="35000"/>
            </a:spcAft>
            <a:buNone/>
          </a:pPr>
          <a:r>
            <a:rPr lang="en-GB" sz="2800" b="0" kern="1200" err="1">
              <a:solidFill>
                <a:schemeClr val="tx1">
                  <a:lumMod val="95000"/>
                  <a:lumOff val="5000"/>
                </a:schemeClr>
              </a:solidFill>
              <a:latin typeface="Calibri Light"/>
              <a:cs typeface="Calibri Light"/>
            </a:rPr>
            <a:t>Deiling</a:t>
          </a:r>
          <a:r>
            <a:rPr lang="en-GB" sz="2800" b="0" kern="1200">
              <a:solidFill>
                <a:schemeClr val="tx1">
                  <a:lumMod val="95000"/>
                  <a:lumOff val="5000"/>
                </a:schemeClr>
              </a:solidFill>
              <a:latin typeface="Calibri Light"/>
              <a:cs typeface="Calibri Light"/>
            </a:rPr>
            <a:t> </a:t>
          </a:r>
          <a:endParaRPr lang="en-GB" sz="2800" b="0" kern="1200">
            <a:solidFill>
              <a:schemeClr val="tx1">
                <a:lumMod val="95000"/>
                <a:lumOff val="5000"/>
              </a:schemeClr>
            </a:solidFill>
          </a:endParaRPr>
        </a:p>
        <a:p>
          <a:pPr marL="171450" lvl="1" indent="-171450" algn="l" defTabSz="711200" rtl="0">
            <a:lnSpc>
              <a:spcPct val="90000"/>
            </a:lnSpc>
            <a:spcBef>
              <a:spcPct val="0"/>
            </a:spcBef>
            <a:spcAft>
              <a:spcPct val="15000"/>
            </a:spcAft>
            <a:buNone/>
          </a:pPr>
          <a:r>
            <a:rPr lang="en-US" sz="1600" kern="1200" err="1">
              <a:solidFill>
                <a:schemeClr val="tx1">
                  <a:lumMod val="95000"/>
                  <a:lumOff val="5000"/>
                </a:schemeClr>
              </a:solidFill>
            </a:rPr>
            <a:t>Deildu</a:t>
          </a:r>
          <a:r>
            <a:rPr lang="en-US" sz="1600" kern="1200">
              <a:solidFill>
                <a:schemeClr val="tx1">
                  <a:lumMod val="95000"/>
                  <a:lumOff val="5000"/>
                </a:schemeClr>
              </a:solidFill>
            </a:rPr>
            <a:t> </a:t>
          </a:r>
          <a:r>
            <a:rPr lang="en-US" sz="1600" kern="1200" err="1">
              <a:solidFill>
                <a:schemeClr val="tx1">
                  <a:lumMod val="95000"/>
                  <a:lumOff val="5000"/>
                </a:schemeClr>
              </a:solidFill>
            </a:rPr>
            <a:t>vörunni</a:t>
          </a:r>
          <a:r>
            <a:rPr lang="en-US" sz="1600" kern="1200">
              <a:solidFill>
                <a:schemeClr val="tx1">
                  <a:lumMod val="95000"/>
                  <a:lumOff val="5000"/>
                </a:schemeClr>
              </a:solidFill>
            </a:rPr>
            <a:t> / </a:t>
          </a:r>
          <a:r>
            <a:rPr lang="en-US" sz="1600" kern="1200" err="1">
              <a:solidFill>
                <a:schemeClr val="tx1">
                  <a:lumMod val="95000"/>
                  <a:lumOff val="5000"/>
                </a:schemeClr>
              </a:solidFill>
            </a:rPr>
            <a:t>hugmyndinni</a:t>
          </a:r>
          <a:r>
            <a:rPr lang="en-US" sz="1600" kern="1200">
              <a:solidFill>
                <a:schemeClr val="tx1">
                  <a:lumMod val="95000"/>
                  <a:lumOff val="5000"/>
                </a:schemeClr>
              </a:solidFill>
            </a:rPr>
            <a:t>, </a:t>
          </a:r>
          <a:r>
            <a:rPr lang="en-US" sz="1600" kern="1200" err="1">
              <a:solidFill>
                <a:schemeClr val="tx1">
                  <a:lumMod val="95000"/>
                  <a:lumOff val="5000"/>
                </a:schemeClr>
              </a:solidFill>
            </a:rPr>
            <a:t>virkni</a:t>
          </a:r>
          <a:r>
            <a:rPr lang="en-US" sz="1600" kern="1200">
              <a:solidFill>
                <a:schemeClr val="tx1">
                  <a:lumMod val="95000"/>
                  <a:lumOff val="5000"/>
                </a:schemeClr>
              </a:solidFill>
            </a:rPr>
            <a:t> </a:t>
          </a:r>
          <a:r>
            <a:rPr lang="en-US" sz="1600" kern="1200" err="1">
              <a:solidFill>
                <a:schemeClr val="tx1">
                  <a:lumMod val="95000"/>
                  <a:lumOff val="5000"/>
                </a:schemeClr>
              </a:solidFill>
            </a:rPr>
            <a:t>hennar</a:t>
          </a:r>
          <a:r>
            <a:rPr lang="en-US" sz="1600" kern="1200">
              <a:solidFill>
                <a:schemeClr val="tx1">
                  <a:lumMod val="95000"/>
                  <a:lumOff val="5000"/>
                </a:schemeClr>
              </a:solidFill>
            </a:rPr>
            <a:t> </a:t>
          </a:r>
          <a:r>
            <a:rPr lang="en-US" sz="1600" kern="1200" err="1">
              <a:solidFill>
                <a:schemeClr val="tx1">
                  <a:lumMod val="95000"/>
                  <a:lumOff val="5000"/>
                </a:schemeClr>
              </a:solidFill>
            </a:rPr>
            <a:t>eða</a:t>
          </a:r>
          <a:r>
            <a:rPr lang="en-US" sz="1600" kern="1200">
              <a:solidFill>
                <a:schemeClr val="tx1">
                  <a:lumMod val="95000"/>
                  <a:lumOff val="5000"/>
                </a:schemeClr>
              </a:solidFill>
            </a:rPr>
            <a:t> </a:t>
          </a:r>
          <a:r>
            <a:rPr lang="en-US" sz="1600" kern="1200" err="1">
              <a:solidFill>
                <a:schemeClr val="tx1">
                  <a:lumMod val="95000"/>
                  <a:lumOff val="5000"/>
                </a:schemeClr>
              </a:solidFill>
            </a:rPr>
            <a:t>uppbyggingu</a:t>
          </a:r>
          <a:r>
            <a:rPr lang="en-US" sz="1600" kern="1200">
              <a:solidFill>
                <a:schemeClr val="tx1">
                  <a:lumMod val="95000"/>
                  <a:lumOff val="5000"/>
                </a:schemeClr>
              </a:solidFill>
            </a:rPr>
            <a:t> </a:t>
          </a:r>
          <a:r>
            <a:rPr lang="en-US" sz="1600" kern="1200" err="1">
              <a:solidFill>
                <a:schemeClr val="tx1">
                  <a:lumMod val="95000"/>
                  <a:lumOff val="5000"/>
                </a:schemeClr>
              </a:solidFill>
            </a:rPr>
            <a:t>og</a:t>
          </a:r>
          <a:r>
            <a:rPr lang="en-US" sz="1600" kern="1200">
              <a:solidFill>
                <a:schemeClr val="tx1">
                  <a:lumMod val="95000"/>
                  <a:lumOff val="5000"/>
                </a:schemeClr>
              </a:solidFill>
            </a:rPr>
            <a:t> </a:t>
          </a:r>
          <a:r>
            <a:rPr lang="en-US" sz="1600" kern="1200" err="1">
              <a:solidFill>
                <a:schemeClr val="tx1">
                  <a:lumMod val="95000"/>
                  <a:lumOff val="5000"/>
                </a:schemeClr>
              </a:solidFill>
            </a:rPr>
            <a:t>endurstilltu</a:t>
          </a:r>
          <a:r>
            <a:rPr lang="en-US" sz="1600" kern="1200">
              <a:solidFill>
                <a:schemeClr val="tx1">
                  <a:lumMod val="95000"/>
                  <a:lumOff val="5000"/>
                </a:schemeClr>
              </a:solidFill>
            </a:rPr>
            <a:t> </a:t>
          </a:r>
          <a:r>
            <a:rPr lang="en-US" sz="1600" kern="1200" err="1">
              <a:solidFill>
                <a:schemeClr val="tx1">
                  <a:lumMod val="95000"/>
                  <a:lumOff val="5000"/>
                </a:schemeClr>
              </a:solidFill>
            </a:rPr>
            <a:t>hana</a:t>
          </a:r>
          <a:r>
            <a:rPr lang="en-US" sz="1600" kern="1200">
              <a:solidFill>
                <a:schemeClr val="tx1">
                  <a:lumMod val="95000"/>
                  <a:lumOff val="5000"/>
                </a:schemeClr>
              </a:solidFill>
            </a:rPr>
            <a:t> </a:t>
          </a:r>
          <a:r>
            <a:rPr lang="en-US" sz="1600" kern="1200" err="1">
              <a:solidFill>
                <a:schemeClr val="tx1">
                  <a:lumMod val="95000"/>
                  <a:lumOff val="5000"/>
                </a:schemeClr>
              </a:solidFill>
            </a:rPr>
            <a:t>síðan</a:t>
          </a:r>
          <a:r>
            <a:rPr lang="en-US" sz="1600" kern="1200">
              <a:solidFill>
                <a:schemeClr val="tx1">
                  <a:lumMod val="95000"/>
                  <a:lumOff val="5000"/>
                </a:schemeClr>
              </a:solidFill>
            </a:rPr>
            <a:t>. </a:t>
          </a:r>
          <a:r>
            <a:rPr lang="en-US" sz="1600" kern="1200" err="1">
              <a:solidFill>
                <a:schemeClr val="tx1">
                  <a:lumMod val="95000"/>
                  <a:lumOff val="5000"/>
                </a:schemeClr>
              </a:solidFill>
            </a:rPr>
            <a:t>Að</a:t>
          </a:r>
          <a:r>
            <a:rPr lang="en-US" sz="1600" kern="1200">
              <a:solidFill>
                <a:schemeClr val="tx1">
                  <a:lumMod val="95000"/>
                  <a:lumOff val="5000"/>
                </a:schemeClr>
              </a:solidFill>
            </a:rPr>
            <a:t> taka </a:t>
          </a:r>
          <a:r>
            <a:rPr lang="en-US" sz="1600" kern="1200" err="1">
              <a:solidFill>
                <a:schemeClr val="tx1">
                  <a:lumMod val="95000"/>
                  <a:lumOff val="5000"/>
                </a:schemeClr>
              </a:solidFill>
            </a:rPr>
            <a:t>vöru</a:t>
          </a:r>
          <a:r>
            <a:rPr lang="en-US" sz="1600" kern="1200">
              <a:solidFill>
                <a:schemeClr val="tx1">
                  <a:lumMod val="95000"/>
                  <a:lumOff val="5000"/>
                </a:schemeClr>
              </a:solidFill>
            </a:rPr>
            <a:t> í </a:t>
          </a:r>
          <a:r>
            <a:rPr lang="en-US" sz="1600" kern="1200" err="1">
              <a:solidFill>
                <a:schemeClr val="tx1">
                  <a:lumMod val="95000"/>
                  <a:lumOff val="5000"/>
                </a:schemeClr>
              </a:solidFill>
            </a:rPr>
            <a:t>fullri</a:t>
          </a:r>
          <a:r>
            <a:rPr lang="en-US" sz="1600" kern="1200">
              <a:solidFill>
                <a:schemeClr val="tx1">
                  <a:lumMod val="95000"/>
                  <a:lumOff val="5000"/>
                </a:schemeClr>
              </a:solidFill>
            </a:rPr>
            <a:t> </a:t>
          </a:r>
          <a:r>
            <a:rPr lang="en-US" sz="1600" kern="1200" err="1">
              <a:solidFill>
                <a:schemeClr val="tx1">
                  <a:lumMod val="95000"/>
                  <a:lumOff val="5000"/>
                </a:schemeClr>
              </a:solidFill>
            </a:rPr>
            <a:t>stærð</a:t>
          </a:r>
          <a:r>
            <a:rPr lang="en-US" sz="1600" kern="1200">
              <a:solidFill>
                <a:schemeClr val="tx1">
                  <a:lumMod val="95000"/>
                  <a:lumOff val="5000"/>
                </a:schemeClr>
              </a:solidFill>
            </a:rPr>
            <a:t> </a:t>
          </a:r>
          <a:r>
            <a:rPr lang="en-US" sz="1600" kern="1200" err="1">
              <a:solidFill>
                <a:schemeClr val="tx1">
                  <a:lumMod val="95000"/>
                  <a:lumOff val="5000"/>
                </a:schemeClr>
              </a:solidFill>
            </a:rPr>
            <a:t>og</a:t>
          </a:r>
          <a:r>
            <a:rPr lang="en-US" sz="1600" kern="1200">
              <a:solidFill>
                <a:schemeClr val="tx1">
                  <a:lumMod val="95000"/>
                  <a:lumOff val="5000"/>
                </a:schemeClr>
              </a:solidFill>
            </a:rPr>
            <a:t> </a:t>
          </a:r>
          <a:r>
            <a:rPr lang="en-US" sz="1600" kern="1200" err="1">
              <a:solidFill>
                <a:schemeClr val="tx1">
                  <a:lumMod val="95000"/>
                  <a:lumOff val="5000"/>
                </a:schemeClr>
              </a:solidFill>
            </a:rPr>
            <a:t>deila</a:t>
          </a:r>
          <a:r>
            <a:rPr lang="en-US" sz="1600" kern="1200">
              <a:solidFill>
                <a:schemeClr val="tx1">
                  <a:lumMod val="95000"/>
                  <a:lumOff val="5000"/>
                </a:schemeClr>
              </a:solidFill>
            </a:rPr>
            <a:t> </a:t>
          </a:r>
          <a:r>
            <a:rPr lang="en-US" sz="1600" kern="1200" err="1">
              <a:solidFill>
                <a:schemeClr val="tx1">
                  <a:lumMod val="95000"/>
                  <a:lumOff val="5000"/>
                </a:schemeClr>
              </a:solidFill>
            </a:rPr>
            <a:t>henni</a:t>
          </a:r>
          <a:r>
            <a:rPr lang="en-US" sz="1600" kern="1200">
              <a:solidFill>
                <a:schemeClr val="tx1">
                  <a:lumMod val="95000"/>
                  <a:lumOff val="5000"/>
                </a:schemeClr>
              </a:solidFill>
            </a:rPr>
            <a:t> í </a:t>
          </a:r>
          <a:r>
            <a:rPr lang="en-US" sz="1600" kern="1200" err="1">
              <a:solidFill>
                <a:schemeClr val="tx1">
                  <a:lumMod val="95000"/>
                  <a:lumOff val="5000"/>
                </a:schemeClr>
              </a:solidFill>
            </a:rPr>
            <a:t>smærri</a:t>
          </a:r>
          <a:r>
            <a:rPr lang="en-US" sz="1600" kern="1200">
              <a:solidFill>
                <a:schemeClr val="tx1">
                  <a:lumMod val="95000"/>
                  <a:lumOff val="5000"/>
                </a:schemeClr>
              </a:solidFill>
            </a:rPr>
            <a:t> </a:t>
          </a:r>
          <a:r>
            <a:rPr lang="en-US" sz="1600" kern="1200" err="1">
              <a:solidFill>
                <a:schemeClr val="tx1">
                  <a:lumMod val="95000"/>
                  <a:lumOff val="5000"/>
                </a:schemeClr>
              </a:solidFill>
            </a:rPr>
            <a:t>útgáfur</a:t>
          </a:r>
          <a:r>
            <a:rPr lang="en-US" sz="1600" kern="1200">
              <a:solidFill>
                <a:schemeClr val="tx1">
                  <a:lumMod val="95000"/>
                  <a:lumOff val="5000"/>
                </a:schemeClr>
              </a:solidFill>
            </a:rPr>
            <a:t> </a:t>
          </a:r>
          <a:r>
            <a:rPr lang="en-US" sz="1600" kern="1200" err="1">
              <a:solidFill>
                <a:schemeClr val="tx1">
                  <a:lumMod val="95000"/>
                  <a:lumOff val="5000"/>
                </a:schemeClr>
              </a:solidFill>
            </a:rPr>
            <a:t>af</a:t>
          </a:r>
          <a:r>
            <a:rPr lang="en-US" sz="1600" kern="1200">
              <a:solidFill>
                <a:schemeClr val="tx1">
                  <a:lumMod val="95000"/>
                  <a:lumOff val="5000"/>
                </a:schemeClr>
              </a:solidFill>
            </a:rPr>
            <a:t> </a:t>
          </a:r>
          <a:r>
            <a:rPr lang="en-US" sz="1600" kern="1200" err="1">
              <a:solidFill>
                <a:schemeClr val="tx1">
                  <a:lumMod val="95000"/>
                  <a:lumOff val="5000"/>
                </a:schemeClr>
              </a:solidFill>
            </a:rPr>
            <a:t>sjálfri</a:t>
          </a:r>
          <a:r>
            <a:rPr lang="en-US" sz="1600" kern="1200">
              <a:solidFill>
                <a:schemeClr val="tx1">
                  <a:lumMod val="95000"/>
                  <a:lumOff val="5000"/>
                </a:schemeClr>
              </a:solidFill>
            </a:rPr>
            <a:t> </a:t>
          </a:r>
          <a:r>
            <a:rPr lang="en-US" sz="1600" kern="1200" err="1">
              <a:solidFill>
                <a:schemeClr val="tx1">
                  <a:lumMod val="95000"/>
                  <a:lumOff val="5000"/>
                </a:schemeClr>
              </a:solidFill>
            </a:rPr>
            <a:t>sér</a:t>
          </a:r>
          <a:r>
            <a:rPr lang="en-US" sz="1600" kern="1200">
              <a:solidFill>
                <a:schemeClr val="tx1">
                  <a:lumMod val="95000"/>
                  <a:lumOff val="5000"/>
                </a:schemeClr>
              </a:solidFill>
            </a:rPr>
            <a:t>.</a:t>
          </a:r>
          <a:r>
            <a:rPr lang="en-US" sz="1600" kern="1200">
              <a:solidFill>
                <a:schemeClr val="tx1">
                  <a:lumMod val="95000"/>
                  <a:lumOff val="5000"/>
                </a:schemeClr>
              </a:solidFill>
              <a:latin typeface="Calibri Light" panose="020F0302020204030204"/>
            </a:rPr>
            <a:t>  </a:t>
          </a:r>
          <a:endParaRPr lang="en-GB" sz="1600" kern="1200">
            <a:solidFill>
              <a:schemeClr val="tx1">
                <a:lumMod val="95000"/>
                <a:lumOff val="5000"/>
              </a:schemeClr>
            </a:solidFill>
          </a:endParaRPr>
        </a:p>
        <a:p>
          <a:pPr marL="171450" lvl="1" indent="-171450" algn="l" defTabSz="711200">
            <a:lnSpc>
              <a:spcPct val="90000"/>
            </a:lnSpc>
            <a:spcBef>
              <a:spcPct val="0"/>
            </a:spcBef>
            <a:spcAft>
              <a:spcPct val="15000"/>
            </a:spcAft>
            <a:buNone/>
          </a:pPr>
          <a:endParaRPr lang="en-GB" sz="1600" kern="1200">
            <a:solidFill>
              <a:schemeClr val="tx1">
                <a:lumMod val="95000"/>
                <a:lumOff val="5000"/>
              </a:schemeClr>
            </a:solidFill>
          </a:endParaRPr>
        </a:p>
        <a:p>
          <a:pPr marL="171450" lvl="1" indent="-171450" algn="l" defTabSz="711200">
            <a:lnSpc>
              <a:spcPct val="90000"/>
            </a:lnSpc>
            <a:spcBef>
              <a:spcPct val="0"/>
            </a:spcBef>
            <a:spcAft>
              <a:spcPct val="15000"/>
            </a:spcAft>
            <a:buNone/>
          </a:pPr>
          <a:r>
            <a:rPr lang="en-US" sz="1600" kern="1200" err="1">
              <a:solidFill>
                <a:schemeClr val="tx1">
                  <a:lumMod val="95000"/>
                  <a:lumOff val="5000"/>
                </a:schemeClr>
              </a:solidFill>
            </a:rPr>
            <a:t>Dæmi</a:t>
          </a:r>
          <a:r>
            <a:rPr lang="en-US" sz="1600" kern="1200">
              <a:solidFill>
                <a:schemeClr val="tx1">
                  <a:lumMod val="95000"/>
                  <a:lumOff val="5000"/>
                </a:schemeClr>
              </a:solidFill>
            </a:rPr>
            <a:t>:​​</a:t>
          </a:r>
        </a:p>
        <a:p>
          <a:pPr marL="171450" lvl="1" indent="-171450" algn="l" defTabSz="711200">
            <a:lnSpc>
              <a:spcPct val="90000"/>
            </a:lnSpc>
            <a:spcBef>
              <a:spcPct val="0"/>
            </a:spcBef>
            <a:spcAft>
              <a:spcPct val="15000"/>
            </a:spcAft>
            <a:buNone/>
          </a:pPr>
          <a:r>
            <a:rPr lang="en-US" sz="1600" kern="1200" err="1">
              <a:solidFill>
                <a:schemeClr val="tx1">
                  <a:lumMod val="95000"/>
                  <a:lumOff val="5000"/>
                </a:schemeClr>
              </a:solidFill>
            </a:rPr>
            <a:t>Bollakökur</a:t>
          </a:r>
          <a:r>
            <a:rPr lang="en-US" sz="1600" kern="1200">
              <a:solidFill>
                <a:schemeClr val="tx1">
                  <a:lumMod val="95000"/>
                  <a:lumOff val="5000"/>
                </a:schemeClr>
              </a:solidFill>
            </a:rPr>
            <a:t>/muffins </a:t>
          </a:r>
          <a:r>
            <a:rPr lang="en-US" sz="1600" kern="1200" err="1">
              <a:solidFill>
                <a:schemeClr val="tx1">
                  <a:lumMod val="95000"/>
                  <a:lumOff val="5000"/>
                </a:schemeClr>
              </a:solidFill>
            </a:rPr>
            <a:t>eru</a:t>
          </a:r>
          <a:r>
            <a:rPr lang="en-US" sz="1600" kern="1200">
              <a:solidFill>
                <a:schemeClr val="tx1">
                  <a:lumMod val="95000"/>
                  <a:lumOff val="5000"/>
                </a:schemeClr>
              </a:solidFill>
            </a:rPr>
            <a:t> </a:t>
          </a:r>
          <a:r>
            <a:rPr lang="en-US" sz="1600" kern="1200" err="1">
              <a:solidFill>
                <a:schemeClr val="tx1">
                  <a:lumMod val="95000"/>
                  <a:lumOff val="5000"/>
                </a:schemeClr>
              </a:solidFill>
            </a:rPr>
            <a:t>dæmi</a:t>
          </a:r>
          <a:r>
            <a:rPr lang="en-US" sz="1600" kern="1200">
              <a:solidFill>
                <a:schemeClr val="tx1">
                  <a:lumMod val="95000"/>
                  <a:lumOff val="5000"/>
                </a:schemeClr>
              </a:solidFill>
            </a:rPr>
            <a:t> um </a:t>
          </a:r>
          <a:r>
            <a:rPr lang="en-US" sz="1600" kern="1200" err="1">
              <a:solidFill>
                <a:schemeClr val="tx1">
                  <a:lumMod val="95000"/>
                  <a:lumOff val="5000"/>
                </a:schemeClr>
              </a:solidFill>
            </a:rPr>
            <a:t>vöru</a:t>
          </a:r>
          <a:r>
            <a:rPr lang="en-US" sz="1600" kern="1200">
              <a:solidFill>
                <a:schemeClr val="tx1">
                  <a:lumMod val="95000"/>
                  <a:lumOff val="5000"/>
                </a:schemeClr>
              </a:solidFill>
            </a:rPr>
            <a:t> </a:t>
          </a:r>
          <a:r>
            <a:rPr lang="en-US" sz="1600" kern="1200" err="1">
              <a:solidFill>
                <a:schemeClr val="tx1">
                  <a:lumMod val="95000"/>
                  <a:lumOff val="5000"/>
                </a:schemeClr>
              </a:solidFill>
            </a:rPr>
            <a:t>sem</a:t>
          </a:r>
          <a:r>
            <a:rPr lang="en-US" sz="1600" kern="1200">
              <a:solidFill>
                <a:schemeClr val="tx1">
                  <a:lumMod val="95000"/>
                  <a:lumOff val="5000"/>
                </a:schemeClr>
              </a:solidFill>
            </a:rPr>
            <a:t> er </a:t>
          </a:r>
          <a:r>
            <a:rPr lang="en-US" sz="1600" kern="1200" err="1">
              <a:solidFill>
                <a:schemeClr val="tx1">
                  <a:lumMod val="95000"/>
                  <a:lumOff val="5000"/>
                </a:schemeClr>
              </a:solidFill>
            </a:rPr>
            <a:t>smækkuð</a:t>
          </a:r>
          <a:r>
            <a:rPr lang="en-US" sz="1600" kern="1200">
              <a:solidFill>
                <a:schemeClr val="tx1">
                  <a:lumMod val="95000"/>
                  <a:lumOff val="5000"/>
                </a:schemeClr>
              </a:solidFill>
            </a:rPr>
            <a:t> </a:t>
          </a:r>
          <a:r>
            <a:rPr lang="en-US" sz="1600" kern="1200" err="1">
              <a:solidFill>
                <a:schemeClr val="tx1">
                  <a:lumMod val="95000"/>
                  <a:lumOff val="5000"/>
                </a:schemeClr>
              </a:solidFill>
            </a:rPr>
            <a:t>mynd</a:t>
          </a:r>
          <a:r>
            <a:rPr lang="en-US" sz="1600" kern="1200">
              <a:solidFill>
                <a:schemeClr val="tx1">
                  <a:lumMod val="95000"/>
                  <a:lumOff val="5000"/>
                </a:schemeClr>
              </a:solidFill>
            </a:rPr>
            <a:t> </a:t>
          </a:r>
          <a:r>
            <a:rPr lang="en-US" sz="1600" kern="1200" err="1">
              <a:solidFill>
                <a:schemeClr val="tx1">
                  <a:lumMod val="95000"/>
                  <a:lumOff val="5000"/>
                </a:schemeClr>
              </a:solidFill>
            </a:rPr>
            <a:t>af</a:t>
          </a:r>
          <a:r>
            <a:rPr lang="en-US" sz="1600" kern="1200">
              <a:solidFill>
                <a:schemeClr val="tx1">
                  <a:lumMod val="95000"/>
                  <a:lumOff val="5000"/>
                </a:schemeClr>
              </a:solidFill>
            </a:rPr>
            <a:t> </a:t>
          </a:r>
          <a:r>
            <a:rPr lang="en-US" sz="1600" kern="1200" err="1">
              <a:solidFill>
                <a:schemeClr val="tx1">
                  <a:lumMod val="95000"/>
                  <a:lumOff val="5000"/>
                </a:schemeClr>
              </a:solidFill>
            </a:rPr>
            <a:t>stærri</a:t>
          </a:r>
          <a:r>
            <a:rPr lang="en-US" sz="1600" kern="1200">
              <a:solidFill>
                <a:schemeClr val="tx1">
                  <a:lumMod val="95000"/>
                  <a:lumOff val="5000"/>
                </a:schemeClr>
              </a:solidFill>
            </a:rPr>
            <a:t> </a:t>
          </a:r>
          <a:r>
            <a:rPr lang="en-US" sz="1600" kern="1200" err="1">
              <a:solidFill>
                <a:schemeClr val="tx1">
                  <a:lumMod val="95000"/>
                  <a:lumOff val="5000"/>
                </a:schemeClr>
              </a:solidFill>
            </a:rPr>
            <a:t>heild</a:t>
          </a:r>
          <a:r>
            <a:rPr lang="en-US" sz="1600" kern="1200">
              <a:solidFill>
                <a:schemeClr val="tx1">
                  <a:lumMod val="95000"/>
                  <a:lumOff val="5000"/>
                </a:schemeClr>
              </a:solidFill>
            </a:rPr>
            <a:t> (</a:t>
          </a:r>
          <a:r>
            <a:rPr lang="en-US" sz="1600" kern="1200" err="1">
              <a:solidFill>
                <a:schemeClr val="tx1">
                  <a:lumMod val="95000"/>
                  <a:lumOff val="5000"/>
                </a:schemeClr>
              </a:solidFill>
            </a:rPr>
            <a:t>stór</a:t>
          </a:r>
          <a:r>
            <a:rPr lang="en-US" sz="1600" kern="1200">
              <a:solidFill>
                <a:schemeClr val="tx1">
                  <a:lumMod val="95000"/>
                  <a:lumOff val="5000"/>
                </a:schemeClr>
              </a:solidFill>
            </a:rPr>
            <a:t> kaka </a:t>
          </a:r>
          <a:r>
            <a:rPr lang="en-US" sz="1600" kern="1200" err="1">
              <a:solidFill>
                <a:schemeClr val="tx1">
                  <a:lumMod val="95000"/>
                  <a:lumOff val="5000"/>
                </a:schemeClr>
              </a:solidFill>
            </a:rPr>
            <a:t>skipt</a:t>
          </a:r>
          <a:r>
            <a:rPr lang="en-US" sz="1600" kern="1200">
              <a:solidFill>
                <a:schemeClr val="tx1">
                  <a:lumMod val="95000"/>
                  <a:lumOff val="5000"/>
                </a:schemeClr>
              </a:solidFill>
            </a:rPr>
            <a:t> í </a:t>
          </a:r>
          <a:r>
            <a:rPr lang="en-US" sz="1600" kern="1200" err="1">
              <a:solidFill>
                <a:schemeClr val="tx1">
                  <a:lumMod val="95000"/>
                  <a:lumOff val="5000"/>
                </a:schemeClr>
              </a:solidFill>
            </a:rPr>
            <a:t>margar</a:t>
          </a:r>
          <a:r>
            <a:rPr lang="en-US" sz="1600" kern="1200">
              <a:solidFill>
                <a:schemeClr val="tx1">
                  <a:lumMod val="95000"/>
                  <a:lumOff val="5000"/>
                </a:schemeClr>
              </a:solidFill>
            </a:rPr>
            <a:t> </a:t>
          </a:r>
          <a:r>
            <a:rPr lang="en-US" sz="1600" kern="1200" err="1">
              <a:solidFill>
                <a:schemeClr val="tx1">
                  <a:lumMod val="95000"/>
                  <a:lumOff val="5000"/>
                </a:schemeClr>
              </a:solidFill>
            </a:rPr>
            <a:t>smærri</a:t>
          </a:r>
          <a:r>
            <a:rPr lang="en-US" sz="1600" kern="1200">
              <a:solidFill>
                <a:schemeClr val="tx1">
                  <a:lumMod val="95000"/>
                  <a:lumOff val="5000"/>
                </a:schemeClr>
              </a:solidFill>
            </a:rPr>
            <a:t>)</a:t>
          </a:r>
        </a:p>
      </dsp:txBody>
      <dsp:txXfrm rot="5400000">
        <a:off x="4069" y="1083732"/>
        <a:ext cx="3913187" cy="3251201"/>
      </dsp:txXfrm>
    </dsp:sp>
    <dsp:sp modelId="{FD1E97D3-901A-C241-BC68-6F8F8DDF504B}">
      <dsp:nvSpPr>
        <dsp:cNvPr id="0" name=""/>
        <dsp:cNvSpPr/>
      </dsp:nvSpPr>
      <dsp:spPr>
        <a:xfrm rot="16200000">
          <a:off x="3458004" y="752739"/>
          <a:ext cx="5418667" cy="3913187"/>
        </a:xfrm>
        <a:prstGeom prst="flowChartManualOperation">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kern="1200" err="1">
              <a:solidFill>
                <a:schemeClr val="tx1">
                  <a:lumMod val="95000"/>
                  <a:lumOff val="5000"/>
                </a:schemeClr>
              </a:solidFill>
              <a:latin typeface="Calibri Light"/>
              <a:cs typeface="Calibri Light"/>
            </a:rPr>
            <a:t>Sameining</a:t>
          </a:r>
          <a:r>
            <a:rPr lang="en-US" sz="2800" kern="1200">
              <a:solidFill>
                <a:schemeClr val="tx1">
                  <a:lumMod val="95000"/>
                  <a:lumOff val="5000"/>
                </a:schemeClr>
              </a:solidFill>
              <a:latin typeface="Calibri Light"/>
              <a:cs typeface="Calibri Light"/>
            </a:rPr>
            <a:t> </a:t>
          </a:r>
          <a:r>
            <a:rPr lang="en-US" sz="2800" kern="1200" err="1">
              <a:solidFill>
                <a:schemeClr val="tx1">
                  <a:lumMod val="95000"/>
                  <a:lumOff val="5000"/>
                </a:schemeClr>
              </a:solidFill>
              <a:latin typeface="Calibri Light"/>
              <a:cs typeface="Calibri Light"/>
            </a:rPr>
            <a:t>verkefna</a:t>
          </a:r>
          <a:endParaRPr lang="en-US" sz="2800" kern="1200">
            <a:solidFill>
              <a:schemeClr val="tx1">
                <a:lumMod val="95000"/>
                <a:lumOff val="5000"/>
              </a:schemeClr>
            </a:solidFill>
            <a:latin typeface="Calibri Light"/>
            <a:cs typeface="Calibri Light"/>
          </a:endParaRPr>
        </a:p>
        <a:p>
          <a:pPr marL="171450" lvl="1" indent="-171450" algn="l" defTabSz="711200" rtl="0">
            <a:lnSpc>
              <a:spcPct val="90000"/>
            </a:lnSpc>
            <a:spcBef>
              <a:spcPct val="0"/>
            </a:spcBef>
            <a:spcAft>
              <a:spcPct val="15000"/>
            </a:spcAft>
            <a:buNone/>
          </a:pPr>
          <a:r>
            <a:rPr lang="en-US" sz="1600" kern="1200" err="1">
              <a:solidFill>
                <a:schemeClr val="tx1">
                  <a:lumMod val="95000"/>
                  <a:lumOff val="5000"/>
                </a:schemeClr>
              </a:solidFill>
            </a:rPr>
            <a:t>Bættu</a:t>
          </a:r>
          <a:r>
            <a:rPr lang="en-US" sz="1600" kern="1200">
              <a:solidFill>
                <a:schemeClr val="tx1">
                  <a:lumMod val="95000"/>
                  <a:lumOff val="5000"/>
                </a:schemeClr>
              </a:solidFill>
              <a:latin typeface="Calibri Light" panose="020F0302020204030204"/>
            </a:rPr>
            <a:t> </a:t>
          </a:r>
          <a:r>
            <a:rPr lang="en-US" sz="1600" kern="1200" err="1">
              <a:solidFill>
                <a:schemeClr val="tx1">
                  <a:lumMod val="95000"/>
                  <a:lumOff val="5000"/>
                </a:schemeClr>
              </a:solidFill>
            </a:rPr>
            <a:t>nýju</a:t>
          </a:r>
          <a:r>
            <a:rPr lang="en-US" sz="1600" kern="1200">
              <a:solidFill>
                <a:schemeClr val="tx1">
                  <a:lumMod val="95000"/>
                  <a:lumOff val="5000"/>
                </a:schemeClr>
              </a:solidFill>
            </a:rPr>
            <a:t> </a:t>
          </a:r>
          <a:r>
            <a:rPr lang="en-US" sz="1600" kern="1200" err="1">
              <a:solidFill>
                <a:schemeClr val="tx1">
                  <a:lumMod val="95000"/>
                  <a:lumOff val="5000"/>
                </a:schemeClr>
              </a:solidFill>
            </a:rPr>
            <a:t>verkefni</a:t>
          </a:r>
          <a:r>
            <a:rPr lang="en-US" sz="1600" kern="1200">
              <a:solidFill>
                <a:schemeClr val="tx1">
                  <a:lumMod val="95000"/>
                  <a:lumOff val="5000"/>
                </a:schemeClr>
              </a:solidFill>
            </a:rPr>
            <a:t> </a:t>
          </a:r>
          <a:r>
            <a:rPr lang="en-US" sz="1600" kern="1200" err="1">
              <a:solidFill>
                <a:schemeClr val="tx1">
                  <a:lumMod val="95000"/>
                  <a:lumOff val="5000"/>
                </a:schemeClr>
              </a:solidFill>
            </a:rPr>
            <a:t>við</a:t>
          </a:r>
          <a:r>
            <a:rPr lang="en-US" sz="1600" kern="1200">
              <a:solidFill>
                <a:schemeClr val="tx1">
                  <a:lumMod val="95000"/>
                  <a:lumOff val="5000"/>
                </a:schemeClr>
              </a:solidFill>
            </a:rPr>
            <a:t> </a:t>
          </a:r>
          <a:r>
            <a:rPr lang="en-US" sz="1600" kern="1200" err="1">
              <a:solidFill>
                <a:schemeClr val="tx1">
                  <a:lumMod val="95000"/>
                  <a:lumOff val="5000"/>
                </a:schemeClr>
              </a:solidFill>
            </a:rPr>
            <a:t>núverandi</a:t>
          </a:r>
          <a:r>
            <a:rPr lang="en-US" sz="1600" kern="1200">
              <a:solidFill>
                <a:schemeClr val="tx1">
                  <a:lumMod val="95000"/>
                  <a:lumOff val="5000"/>
                </a:schemeClr>
              </a:solidFill>
            </a:rPr>
            <a:t> </a:t>
          </a:r>
          <a:r>
            <a:rPr lang="en-US" sz="1600" kern="1200" err="1">
              <a:solidFill>
                <a:schemeClr val="tx1">
                  <a:lumMod val="95000"/>
                  <a:lumOff val="5000"/>
                </a:schemeClr>
              </a:solidFill>
            </a:rPr>
            <a:t>úrræði</a:t>
          </a:r>
          <a:r>
            <a:rPr lang="en-US" sz="1600" kern="1200">
              <a:solidFill>
                <a:schemeClr val="tx1">
                  <a:lumMod val="95000"/>
                  <a:lumOff val="5000"/>
                </a:schemeClr>
              </a:solidFill>
            </a:rPr>
            <a:t>. </a:t>
          </a:r>
          <a:r>
            <a:rPr lang="en-US" sz="1600" kern="1200" err="1">
              <a:solidFill>
                <a:schemeClr val="tx1">
                  <a:lumMod val="95000"/>
                  <a:lumOff val="5000"/>
                </a:schemeClr>
              </a:solidFill>
            </a:rPr>
            <a:t>Verkefnið</a:t>
          </a:r>
          <a:r>
            <a:rPr lang="en-US" sz="1600" kern="1200">
              <a:solidFill>
                <a:schemeClr val="tx1">
                  <a:lumMod val="95000"/>
                  <a:lumOff val="5000"/>
                </a:schemeClr>
              </a:solidFill>
            </a:rPr>
            <a:t> </a:t>
          </a:r>
          <a:r>
            <a:rPr lang="en-US" sz="1600" kern="1200" err="1">
              <a:solidFill>
                <a:schemeClr val="tx1">
                  <a:lumMod val="95000"/>
                  <a:lumOff val="5000"/>
                </a:schemeClr>
              </a:solidFill>
            </a:rPr>
            <a:t>gæti</a:t>
          </a:r>
          <a:r>
            <a:rPr lang="en-US" sz="1600" kern="1200">
              <a:solidFill>
                <a:schemeClr val="tx1">
                  <a:lumMod val="95000"/>
                  <a:lumOff val="5000"/>
                </a:schemeClr>
              </a:solidFill>
            </a:rPr>
            <a:t> </a:t>
          </a:r>
          <a:r>
            <a:rPr lang="en-US" sz="1600" kern="1200" err="1">
              <a:solidFill>
                <a:schemeClr val="tx1">
                  <a:lumMod val="95000"/>
                  <a:lumOff val="5000"/>
                </a:schemeClr>
              </a:solidFill>
            </a:rPr>
            <a:t>verið</a:t>
          </a:r>
          <a:r>
            <a:rPr lang="en-US" sz="1600" kern="1200">
              <a:solidFill>
                <a:schemeClr val="tx1">
                  <a:lumMod val="95000"/>
                  <a:lumOff val="5000"/>
                </a:schemeClr>
              </a:solidFill>
            </a:rPr>
            <a:t> </a:t>
          </a:r>
          <a:r>
            <a:rPr lang="en-US" sz="1600" kern="1200" err="1">
              <a:solidFill>
                <a:schemeClr val="tx1">
                  <a:lumMod val="95000"/>
                  <a:lumOff val="5000"/>
                </a:schemeClr>
              </a:solidFill>
            </a:rPr>
            <a:t>eitthvað</a:t>
          </a:r>
          <a:r>
            <a:rPr lang="en-US" sz="1600" kern="1200">
              <a:solidFill>
                <a:schemeClr val="tx1">
                  <a:lumMod val="95000"/>
                  <a:lumOff val="5000"/>
                </a:schemeClr>
              </a:solidFill>
            </a:rPr>
            <a:t> </a:t>
          </a:r>
          <a:r>
            <a:rPr lang="en-US" sz="1600" kern="1200" err="1">
              <a:solidFill>
                <a:schemeClr val="tx1">
                  <a:lumMod val="95000"/>
                  <a:lumOff val="5000"/>
                </a:schemeClr>
              </a:solidFill>
            </a:rPr>
            <a:t>sem</a:t>
          </a:r>
          <a:r>
            <a:rPr lang="en-US" sz="1600" kern="1200">
              <a:solidFill>
                <a:schemeClr val="tx1">
                  <a:lumMod val="95000"/>
                  <a:lumOff val="5000"/>
                </a:schemeClr>
              </a:solidFill>
            </a:rPr>
            <a:t> </a:t>
          </a:r>
          <a:r>
            <a:rPr lang="en-US" sz="1600" kern="1200" err="1">
              <a:solidFill>
                <a:schemeClr val="tx1">
                  <a:lumMod val="95000"/>
                  <a:lumOff val="5000"/>
                </a:schemeClr>
              </a:solidFill>
            </a:rPr>
            <a:t>áður</a:t>
          </a:r>
          <a:r>
            <a:rPr lang="en-US" sz="1600" kern="1200">
              <a:solidFill>
                <a:schemeClr val="tx1">
                  <a:lumMod val="95000"/>
                  <a:lumOff val="5000"/>
                </a:schemeClr>
              </a:solidFill>
            </a:rPr>
            <a:t> var </a:t>
          </a:r>
          <a:r>
            <a:rPr lang="en-US" sz="1600" kern="1200" err="1">
              <a:solidFill>
                <a:schemeClr val="tx1">
                  <a:lumMod val="95000"/>
                  <a:lumOff val="5000"/>
                </a:schemeClr>
              </a:solidFill>
            </a:rPr>
            <a:t>talið</a:t>
          </a:r>
          <a:r>
            <a:rPr lang="en-US" sz="1600" kern="1200">
              <a:solidFill>
                <a:schemeClr val="tx1">
                  <a:lumMod val="95000"/>
                  <a:lumOff val="5000"/>
                </a:schemeClr>
              </a:solidFill>
            </a:rPr>
            <a:t> </a:t>
          </a:r>
          <a:r>
            <a:rPr lang="en-US" sz="1600" kern="1200" err="1">
              <a:solidFill>
                <a:schemeClr val="tx1">
                  <a:lumMod val="95000"/>
                  <a:lumOff val="5000"/>
                </a:schemeClr>
              </a:solidFill>
            </a:rPr>
            <a:t>alveg</a:t>
          </a:r>
          <a:r>
            <a:rPr lang="en-US" sz="1600" kern="1200">
              <a:solidFill>
                <a:schemeClr val="tx1">
                  <a:lumMod val="95000"/>
                  <a:lumOff val="5000"/>
                </a:schemeClr>
              </a:solidFill>
            </a:rPr>
            <a:t> </a:t>
          </a:r>
          <a:r>
            <a:rPr lang="en-US" sz="1600" kern="1200" err="1">
              <a:solidFill>
                <a:schemeClr val="tx1">
                  <a:lumMod val="95000"/>
                  <a:lumOff val="5000"/>
                </a:schemeClr>
              </a:solidFill>
            </a:rPr>
            <a:t>óskylt</a:t>
          </a:r>
          <a:r>
            <a:rPr lang="en-US" sz="1600" kern="1200">
              <a:solidFill>
                <a:schemeClr val="tx1">
                  <a:lumMod val="95000"/>
                  <a:lumOff val="5000"/>
                </a:schemeClr>
              </a:solidFill>
            </a:rPr>
            <a:t> </a:t>
          </a:r>
          <a:r>
            <a:rPr lang="en-US" sz="1600" kern="1200" err="1">
              <a:solidFill>
                <a:schemeClr val="tx1">
                  <a:lumMod val="95000"/>
                  <a:lumOff val="5000"/>
                </a:schemeClr>
              </a:solidFill>
            </a:rPr>
            <a:t>núverandi</a:t>
          </a:r>
          <a:r>
            <a:rPr lang="en-US" sz="1600" kern="1200">
              <a:solidFill>
                <a:schemeClr val="tx1">
                  <a:lumMod val="95000"/>
                  <a:lumOff val="5000"/>
                </a:schemeClr>
              </a:solidFill>
            </a:rPr>
            <a:t> </a:t>
          </a:r>
          <a:r>
            <a:rPr lang="en-US" sz="1600" kern="1200" err="1">
              <a:solidFill>
                <a:schemeClr val="tx1">
                  <a:lumMod val="95000"/>
                  <a:lumOff val="5000"/>
                </a:schemeClr>
              </a:solidFill>
            </a:rPr>
            <a:t>úrræði</a:t>
          </a:r>
          <a:r>
            <a:rPr lang="en-US" sz="1600" kern="1200">
              <a:solidFill>
                <a:schemeClr val="tx1">
                  <a:lumMod val="95000"/>
                  <a:lumOff val="5000"/>
                </a:schemeClr>
              </a:solidFill>
            </a:rPr>
            <a:t>.</a:t>
          </a:r>
          <a:r>
            <a:rPr lang="en-US" sz="1600" kern="1200">
              <a:solidFill>
                <a:schemeClr val="tx1">
                  <a:lumMod val="95000"/>
                  <a:lumOff val="5000"/>
                </a:schemeClr>
              </a:solidFill>
              <a:latin typeface="Calibri Light" panose="020F0302020204030204"/>
            </a:rPr>
            <a:t> </a:t>
          </a:r>
          <a:endParaRPr lang="en-GB" sz="1600" kern="1200">
            <a:solidFill>
              <a:schemeClr val="tx1">
                <a:lumMod val="95000"/>
                <a:lumOff val="5000"/>
              </a:schemeClr>
            </a:solidFill>
          </a:endParaRPr>
        </a:p>
        <a:p>
          <a:pPr marL="171450" lvl="1" indent="-171450" algn="l" defTabSz="711200">
            <a:lnSpc>
              <a:spcPct val="90000"/>
            </a:lnSpc>
            <a:spcBef>
              <a:spcPct val="0"/>
            </a:spcBef>
            <a:spcAft>
              <a:spcPct val="15000"/>
            </a:spcAft>
            <a:buNone/>
          </a:pPr>
          <a:endParaRPr lang="en-GB" sz="1600" kern="1200">
            <a:solidFill>
              <a:schemeClr val="tx1">
                <a:lumMod val="95000"/>
                <a:lumOff val="5000"/>
              </a:schemeClr>
            </a:solidFill>
          </a:endParaRPr>
        </a:p>
        <a:p>
          <a:pPr marL="171450" lvl="1" indent="-171450" algn="l" defTabSz="711200">
            <a:lnSpc>
              <a:spcPct val="90000"/>
            </a:lnSpc>
            <a:spcBef>
              <a:spcPct val="0"/>
            </a:spcBef>
            <a:spcAft>
              <a:spcPct val="15000"/>
            </a:spcAft>
            <a:buNone/>
          </a:pPr>
          <a:r>
            <a:rPr lang="en-US" sz="1600" kern="1200" err="1">
              <a:solidFill>
                <a:schemeClr val="tx1">
                  <a:lumMod val="95000"/>
                  <a:lumOff val="5000"/>
                </a:schemeClr>
              </a:solidFill>
            </a:rPr>
            <a:t>Dæmi</a:t>
          </a:r>
          <a:r>
            <a:rPr lang="en-US" sz="1600" kern="1200">
              <a:solidFill>
                <a:schemeClr val="tx1">
                  <a:lumMod val="95000"/>
                  <a:lumOff val="5000"/>
                </a:schemeClr>
              </a:solidFill>
            </a:rPr>
            <a:t>:​​</a:t>
          </a:r>
        </a:p>
        <a:p>
          <a:pPr marL="171450" lvl="1" indent="-171450" algn="l" defTabSz="711200" rtl="0">
            <a:lnSpc>
              <a:spcPct val="90000"/>
            </a:lnSpc>
            <a:spcBef>
              <a:spcPct val="0"/>
            </a:spcBef>
            <a:spcAft>
              <a:spcPct val="15000"/>
            </a:spcAft>
            <a:buNone/>
          </a:pPr>
          <a:r>
            <a:rPr lang="en-US" sz="1600" kern="1200" err="1">
              <a:solidFill>
                <a:schemeClr val="tx1">
                  <a:lumMod val="95000"/>
                  <a:lumOff val="5000"/>
                </a:schemeClr>
              </a:solidFill>
            </a:rPr>
            <a:t>Andlitskrem</a:t>
          </a:r>
          <a:r>
            <a:rPr lang="en-US" sz="1600" kern="1200">
              <a:solidFill>
                <a:schemeClr val="tx1">
                  <a:lumMod val="95000"/>
                  <a:lumOff val="5000"/>
                </a:schemeClr>
              </a:solidFill>
            </a:rPr>
            <a:t> </a:t>
          </a:r>
          <a:r>
            <a:rPr lang="en-US" sz="1600" kern="1200" err="1">
              <a:solidFill>
                <a:schemeClr val="tx1">
                  <a:lumMod val="95000"/>
                  <a:lumOff val="5000"/>
                </a:schemeClr>
              </a:solidFill>
            </a:rPr>
            <a:t>sem</a:t>
          </a:r>
          <a:r>
            <a:rPr lang="en-US" sz="1600" kern="1200">
              <a:solidFill>
                <a:schemeClr val="tx1">
                  <a:lumMod val="95000"/>
                  <a:lumOff val="5000"/>
                </a:schemeClr>
              </a:solidFill>
            </a:rPr>
            <a:t> </a:t>
          </a:r>
          <a:r>
            <a:rPr lang="en-US" sz="1600" kern="1200" err="1">
              <a:solidFill>
                <a:schemeClr val="tx1">
                  <a:lumMod val="95000"/>
                  <a:lumOff val="5000"/>
                </a:schemeClr>
              </a:solidFill>
            </a:rPr>
            <a:t>inniheldur</a:t>
          </a:r>
          <a:r>
            <a:rPr lang="en-US" sz="1600" kern="1200">
              <a:solidFill>
                <a:schemeClr val="tx1">
                  <a:lumMod val="95000"/>
                  <a:lumOff val="5000"/>
                </a:schemeClr>
              </a:solidFill>
            </a:rPr>
            <a:t> </a:t>
          </a:r>
          <a:r>
            <a:rPr lang="en-US" sz="1600" kern="1200" err="1">
              <a:solidFill>
                <a:schemeClr val="tx1">
                  <a:lumMod val="95000"/>
                  <a:lumOff val="5000"/>
                </a:schemeClr>
              </a:solidFill>
            </a:rPr>
            <a:t>viðbætta</a:t>
          </a:r>
          <a:r>
            <a:rPr lang="en-US" sz="1600" kern="1200">
              <a:solidFill>
                <a:schemeClr val="tx1">
                  <a:lumMod val="95000"/>
                  <a:lumOff val="5000"/>
                </a:schemeClr>
              </a:solidFill>
            </a:rPr>
            <a:t> </a:t>
          </a:r>
          <a:r>
            <a:rPr lang="en-US" sz="1600" kern="1200" err="1">
              <a:solidFill>
                <a:schemeClr val="tx1">
                  <a:lumMod val="95000"/>
                  <a:lumOff val="5000"/>
                </a:schemeClr>
              </a:solidFill>
            </a:rPr>
            <a:t>sólarvörn</a:t>
          </a:r>
          <a:r>
            <a:rPr lang="en-US" sz="1600" kern="1200">
              <a:solidFill>
                <a:schemeClr val="tx1">
                  <a:lumMod val="95000"/>
                  <a:lumOff val="5000"/>
                </a:schemeClr>
              </a:solidFill>
            </a:rPr>
            <a:t>.</a:t>
          </a:r>
          <a:r>
            <a:rPr lang="en-US" sz="1600" kern="1200">
              <a:latin typeface="Calibri Light" panose="020F0302020204030204"/>
            </a:rPr>
            <a:t> </a:t>
          </a:r>
          <a:endParaRPr lang="en-US" sz="1600" kern="1200"/>
        </a:p>
      </dsp:txBody>
      <dsp:txXfrm rot="5400000">
        <a:off x="4210744" y="1083732"/>
        <a:ext cx="3913187" cy="32512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F5441-0312-7641-B4B6-FFBF63E5EBC5}">
      <dsp:nvSpPr>
        <dsp:cNvPr id="0" name=""/>
        <dsp:cNvSpPr/>
      </dsp:nvSpPr>
      <dsp:spPr>
        <a:xfrm rot="16200000">
          <a:off x="-629272" y="772704"/>
          <a:ext cx="5465981" cy="3920572"/>
        </a:xfrm>
        <a:prstGeom prst="flowChartManualOperation">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GB" sz="2800" b="0" kern="1200" err="1">
              <a:solidFill>
                <a:schemeClr val="tx1">
                  <a:lumMod val="95000"/>
                  <a:lumOff val="5000"/>
                </a:schemeClr>
              </a:solidFill>
              <a:latin typeface="+mj-lt"/>
              <a:cs typeface="Calibri" panose="020F0502020204030204" pitchFamily="34" charset="0"/>
            </a:rPr>
            <a:t>Eiginleikatengsl</a:t>
          </a:r>
          <a:r>
            <a:rPr lang="en-GB" sz="2800" b="0" kern="1200">
              <a:solidFill>
                <a:schemeClr val="tx1">
                  <a:lumMod val="95000"/>
                  <a:lumOff val="5000"/>
                </a:schemeClr>
              </a:solidFill>
              <a:latin typeface="+mj-lt"/>
              <a:cs typeface="Calibri" panose="020F0502020204030204" pitchFamily="34" charset="0"/>
            </a:rPr>
            <a:t>​</a:t>
          </a:r>
        </a:p>
        <a:p>
          <a:pPr marL="0" lvl="0" indent="0" algn="l" defTabSz="1244600">
            <a:lnSpc>
              <a:spcPct val="90000"/>
            </a:lnSpc>
            <a:spcBef>
              <a:spcPct val="0"/>
            </a:spcBef>
            <a:spcAft>
              <a:spcPct val="35000"/>
            </a:spcAft>
            <a:buNone/>
          </a:pPr>
          <a:r>
            <a:rPr lang="en-US" sz="1600" b="0" kern="1200" err="1">
              <a:solidFill>
                <a:schemeClr val="tx1">
                  <a:lumMod val="95000"/>
                  <a:lumOff val="5000"/>
                </a:schemeClr>
              </a:solidFill>
            </a:rPr>
            <a:t>Að</a:t>
          </a:r>
          <a:r>
            <a:rPr lang="en-US" sz="1600" b="0" kern="1200">
              <a:solidFill>
                <a:schemeClr val="tx1">
                  <a:lumMod val="95000"/>
                  <a:lumOff val="5000"/>
                </a:schemeClr>
              </a:solidFill>
            </a:rPr>
            <a:t> </a:t>
          </a:r>
          <a:r>
            <a:rPr lang="en-US" sz="1600" b="0" kern="1200" err="1">
              <a:solidFill>
                <a:schemeClr val="tx1">
                  <a:lumMod val="95000"/>
                  <a:lumOff val="5000"/>
                </a:schemeClr>
              </a:solidFill>
            </a:rPr>
            <a:t>skapa</a:t>
          </a:r>
          <a:r>
            <a:rPr lang="en-US" sz="1600" b="0" kern="1200">
              <a:solidFill>
                <a:schemeClr val="tx1">
                  <a:lumMod val="95000"/>
                  <a:lumOff val="5000"/>
                </a:schemeClr>
              </a:solidFill>
            </a:rPr>
            <a:t> og </a:t>
          </a:r>
          <a:r>
            <a:rPr lang="en-US" sz="1600" b="0" kern="1200" err="1">
              <a:solidFill>
                <a:schemeClr val="tx1">
                  <a:lumMod val="95000"/>
                  <a:lumOff val="5000"/>
                </a:schemeClr>
              </a:solidFill>
            </a:rPr>
            <a:t>slíta</a:t>
          </a:r>
          <a:r>
            <a:rPr lang="en-US" sz="1600" b="0" kern="1200">
              <a:solidFill>
                <a:schemeClr val="tx1">
                  <a:lumMod val="95000"/>
                  <a:lumOff val="5000"/>
                </a:schemeClr>
              </a:solidFill>
            </a:rPr>
            <a:t> </a:t>
          </a:r>
          <a:r>
            <a:rPr lang="en-US" sz="1600" b="0" kern="1200" err="1">
              <a:solidFill>
                <a:schemeClr val="tx1">
                  <a:lumMod val="95000"/>
                  <a:lumOff val="5000"/>
                </a:schemeClr>
              </a:solidFill>
            </a:rPr>
            <a:t>tengsl</a:t>
          </a:r>
          <a:r>
            <a:rPr lang="en-US" sz="1600" b="0" kern="1200">
              <a:solidFill>
                <a:schemeClr val="tx1">
                  <a:lumMod val="95000"/>
                  <a:lumOff val="5000"/>
                </a:schemeClr>
              </a:solidFill>
            </a:rPr>
            <a:t> milli </a:t>
          </a:r>
          <a:r>
            <a:rPr lang="en-US" sz="1600" b="0" kern="1200" err="1">
              <a:solidFill>
                <a:schemeClr val="tx1">
                  <a:lumMod val="95000"/>
                  <a:lumOff val="5000"/>
                </a:schemeClr>
              </a:solidFill>
            </a:rPr>
            <a:t>mismunandi</a:t>
          </a:r>
          <a:r>
            <a:rPr lang="en-US" sz="1600" b="0" kern="1200">
              <a:solidFill>
                <a:schemeClr val="tx1">
                  <a:lumMod val="95000"/>
                  <a:lumOff val="5000"/>
                </a:schemeClr>
              </a:solidFill>
            </a:rPr>
            <a:t> </a:t>
          </a:r>
          <a:r>
            <a:rPr lang="en-US" sz="1600" b="0" kern="1200" err="1">
              <a:solidFill>
                <a:schemeClr val="tx1">
                  <a:lumMod val="95000"/>
                  <a:lumOff val="5000"/>
                </a:schemeClr>
              </a:solidFill>
            </a:rPr>
            <a:t>útgáfa</a:t>
          </a:r>
          <a:r>
            <a:rPr lang="en-US" sz="1600" b="0" kern="1200">
              <a:solidFill>
                <a:schemeClr val="tx1">
                  <a:lumMod val="95000"/>
                  <a:lumOff val="5000"/>
                </a:schemeClr>
              </a:solidFill>
            </a:rPr>
            <a:t> </a:t>
          </a:r>
          <a:r>
            <a:rPr lang="en-US" sz="1600" b="0" kern="1200" err="1">
              <a:solidFill>
                <a:schemeClr val="tx1">
                  <a:lumMod val="95000"/>
                  <a:lumOff val="5000"/>
                </a:schemeClr>
              </a:solidFill>
            </a:rPr>
            <a:t>vöru</a:t>
          </a:r>
          <a:r>
            <a:rPr lang="en-US" sz="1600" b="0" kern="1200">
              <a:solidFill>
                <a:schemeClr val="tx1">
                  <a:lumMod val="95000"/>
                  <a:lumOff val="5000"/>
                </a:schemeClr>
              </a:solidFill>
            </a:rPr>
            <a:t>. </a:t>
          </a:r>
          <a:r>
            <a:rPr lang="en-US" sz="1600" b="0" kern="1200" err="1">
              <a:solidFill>
                <a:schemeClr val="tx1">
                  <a:lumMod val="95000"/>
                  <a:lumOff val="5000"/>
                </a:schemeClr>
              </a:solidFill>
            </a:rPr>
            <a:t>Þar</a:t>
          </a:r>
          <a:r>
            <a:rPr lang="en-US" sz="1600" b="0" kern="1200">
              <a:solidFill>
                <a:schemeClr val="tx1">
                  <a:lumMod val="95000"/>
                  <a:lumOff val="5000"/>
                </a:schemeClr>
              </a:solidFill>
            </a:rPr>
            <a:t> </a:t>
          </a:r>
          <a:r>
            <a:rPr lang="en-US" sz="1600" b="0" kern="1200" err="1">
              <a:solidFill>
                <a:schemeClr val="tx1">
                  <a:lumMod val="95000"/>
                  <a:lumOff val="5000"/>
                </a:schemeClr>
              </a:solidFill>
            </a:rPr>
            <a:t>sem</a:t>
          </a:r>
          <a:r>
            <a:rPr lang="en-US" sz="1600" b="0" kern="1200">
              <a:solidFill>
                <a:schemeClr val="tx1">
                  <a:lumMod val="95000"/>
                  <a:lumOff val="5000"/>
                </a:schemeClr>
              </a:solidFill>
            </a:rPr>
            <a:t> </a:t>
          </a:r>
          <a:r>
            <a:rPr lang="en-US" sz="1600" b="0" kern="1200" err="1">
              <a:solidFill>
                <a:schemeClr val="tx1">
                  <a:lumMod val="95000"/>
                  <a:lumOff val="5000"/>
                </a:schemeClr>
              </a:solidFill>
            </a:rPr>
            <a:t>einn</a:t>
          </a:r>
          <a:r>
            <a:rPr lang="en-US" sz="1600" b="0" kern="1200">
              <a:solidFill>
                <a:schemeClr val="tx1">
                  <a:lumMod val="95000"/>
                  <a:lumOff val="5000"/>
                </a:schemeClr>
              </a:solidFill>
            </a:rPr>
            <a:t> </a:t>
          </a:r>
          <a:r>
            <a:rPr lang="en-US" sz="1600" b="0" kern="1200" err="1">
              <a:solidFill>
                <a:schemeClr val="tx1">
                  <a:lumMod val="95000"/>
                  <a:lumOff val="5000"/>
                </a:schemeClr>
              </a:solidFill>
            </a:rPr>
            <a:t>eiginleiki</a:t>
          </a:r>
          <a:r>
            <a:rPr lang="en-US" sz="1600" b="0" kern="1200">
              <a:solidFill>
                <a:schemeClr val="tx1">
                  <a:lumMod val="95000"/>
                  <a:lumOff val="5000"/>
                </a:schemeClr>
              </a:solidFill>
            </a:rPr>
            <a:t> </a:t>
          </a:r>
          <a:r>
            <a:rPr lang="en-US" sz="1600" b="0" kern="1200" err="1">
              <a:solidFill>
                <a:schemeClr val="tx1">
                  <a:lumMod val="95000"/>
                  <a:lumOff val="5000"/>
                </a:schemeClr>
              </a:solidFill>
            </a:rPr>
            <a:t>breytist</a:t>
          </a:r>
          <a:r>
            <a:rPr lang="en-US" sz="1600" b="0" kern="1200">
              <a:solidFill>
                <a:schemeClr val="tx1">
                  <a:lumMod val="95000"/>
                  <a:lumOff val="5000"/>
                </a:schemeClr>
              </a:solidFill>
            </a:rPr>
            <a:t>, </a:t>
          </a:r>
          <a:r>
            <a:rPr lang="en-US" sz="1600" b="0" kern="1200" err="1">
              <a:solidFill>
                <a:schemeClr val="tx1">
                  <a:lumMod val="95000"/>
                  <a:lumOff val="5000"/>
                </a:schemeClr>
              </a:solidFill>
            </a:rPr>
            <a:t>hefur</a:t>
          </a:r>
          <a:r>
            <a:rPr lang="en-US" sz="1600" b="0" kern="1200">
              <a:solidFill>
                <a:schemeClr val="tx1">
                  <a:lumMod val="95000"/>
                  <a:lumOff val="5000"/>
                </a:schemeClr>
              </a:solidFill>
            </a:rPr>
            <a:t> </a:t>
          </a:r>
          <a:r>
            <a:rPr lang="en-US" sz="1600" b="0" kern="1200" err="1">
              <a:solidFill>
                <a:schemeClr val="tx1">
                  <a:lumMod val="95000"/>
                  <a:lumOff val="5000"/>
                </a:schemeClr>
              </a:solidFill>
            </a:rPr>
            <a:t>það</a:t>
          </a:r>
          <a:r>
            <a:rPr lang="en-US" sz="1600" b="0" kern="1200">
              <a:solidFill>
                <a:schemeClr val="tx1">
                  <a:lumMod val="95000"/>
                  <a:lumOff val="5000"/>
                </a:schemeClr>
              </a:solidFill>
            </a:rPr>
            <a:t> </a:t>
          </a:r>
          <a:r>
            <a:rPr lang="en-US" sz="1600" b="0" kern="1200" err="1">
              <a:solidFill>
                <a:schemeClr val="tx1">
                  <a:lumMod val="95000"/>
                  <a:lumOff val="5000"/>
                </a:schemeClr>
              </a:solidFill>
            </a:rPr>
            <a:t>áhrif</a:t>
          </a:r>
          <a:r>
            <a:rPr lang="en-US" sz="1600" b="0" kern="1200">
              <a:solidFill>
                <a:schemeClr val="tx1">
                  <a:lumMod val="95000"/>
                  <a:lumOff val="5000"/>
                </a:schemeClr>
              </a:solidFill>
            </a:rPr>
            <a:t> á </a:t>
          </a:r>
          <a:r>
            <a:rPr lang="en-US" sz="1600" b="0" kern="1200" err="1">
              <a:solidFill>
                <a:schemeClr val="tx1">
                  <a:lumMod val="95000"/>
                  <a:lumOff val="5000"/>
                </a:schemeClr>
              </a:solidFill>
            </a:rPr>
            <a:t>annan</a:t>
          </a:r>
          <a:r>
            <a:rPr lang="en-US" sz="1600" b="0" kern="1200">
              <a:solidFill>
                <a:schemeClr val="tx1">
                  <a:lumMod val="95000"/>
                  <a:lumOff val="5000"/>
                </a:schemeClr>
              </a:solidFill>
            </a:rPr>
            <a:t> </a:t>
          </a:r>
          <a:r>
            <a:rPr lang="en-US" sz="1600" b="0" kern="1200" err="1">
              <a:solidFill>
                <a:schemeClr val="tx1">
                  <a:lumMod val="95000"/>
                  <a:lumOff val="5000"/>
                </a:schemeClr>
              </a:solidFill>
            </a:rPr>
            <a:t>sem</a:t>
          </a:r>
          <a:r>
            <a:rPr lang="en-US" sz="1600" b="0" kern="1200">
              <a:solidFill>
                <a:schemeClr val="tx1">
                  <a:lumMod val="95000"/>
                  <a:lumOff val="5000"/>
                </a:schemeClr>
              </a:solidFill>
            </a:rPr>
            <a:t> </a:t>
          </a:r>
          <a:r>
            <a:rPr lang="en-US" sz="1600" b="0" kern="1200" err="1">
              <a:solidFill>
                <a:schemeClr val="tx1">
                  <a:lumMod val="95000"/>
                  <a:lumOff val="5000"/>
                </a:schemeClr>
              </a:solidFill>
            </a:rPr>
            <a:t>breytist</a:t>
          </a:r>
          <a:r>
            <a:rPr lang="en-US" sz="1600" b="0" kern="1200">
              <a:solidFill>
                <a:schemeClr val="tx1">
                  <a:lumMod val="95000"/>
                  <a:lumOff val="5000"/>
                </a:schemeClr>
              </a:solidFill>
            </a:rPr>
            <a:t> </a:t>
          </a:r>
          <a:r>
            <a:rPr lang="en-US" sz="1600" b="0" kern="1200" err="1">
              <a:solidFill>
                <a:schemeClr val="tx1">
                  <a:lumMod val="95000"/>
                  <a:lumOff val="5000"/>
                </a:schemeClr>
              </a:solidFill>
            </a:rPr>
            <a:t>líka</a:t>
          </a:r>
          <a:r>
            <a:rPr lang="en-US" sz="1600" b="0" kern="1200">
              <a:solidFill>
                <a:schemeClr val="tx1">
                  <a:lumMod val="95000"/>
                  <a:lumOff val="5000"/>
                </a:schemeClr>
              </a:solidFill>
            </a:rPr>
            <a:t>. </a:t>
          </a:r>
        </a:p>
        <a:p>
          <a:pPr marL="0" lvl="0" indent="0" algn="l" defTabSz="1244600">
            <a:lnSpc>
              <a:spcPct val="90000"/>
            </a:lnSpc>
            <a:spcBef>
              <a:spcPct val="0"/>
            </a:spcBef>
            <a:spcAft>
              <a:spcPct val="35000"/>
            </a:spcAft>
            <a:buNone/>
          </a:pPr>
          <a:endParaRPr lang="en-GB" sz="2300" b="0" kern="1200">
            <a:solidFill>
              <a:schemeClr val="tx1">
                <a:lumMod val="95000"/>
                <a:lumOff val="5000"/>
              </a:schemeClr>
            </a:solidFill>
          </a:endParaRPr>
        </a:p>
        <a:p>
          <a:pPr marL="171450" lvl="1" indent="-171450" algn="l" defTabSz="711200">
            <a:lnSpc>
              <a:spcPct val="90000"/>
            </a:lnSpc>
            <a:spcBef>
              <a:spcPct val="0"/>
            </a:spcBef>
            <a:spcAft>
              <a:spcPct val="15000"/>
            </a:spcAft>
            <a:buNone/>
          </a:pPr>
          <a:r>
            <a:rPr lang="en-US" sz="1600" b="0" kern="1200" err="1">
              <a:solidFill>
                <a:schemeClr val="tx1">
                  <a:lumMod val="95000"/>
                  <a:lumOff val="5000"/>
                </a:schemeClr>
              </a:solidFill>
            </a:rPr>
            <a:t>Dæmi</a:t>
          </a:r>
          <a:r>
            <a:rPr lang="en-US" sz="1600" b="0" kern="1200">
              <a:solidFill>
                <a:schemeClr val="tx1">
                  <a:lumMod val="95000"/>
                  <a:lumOff val="5000"/>
                </a:schemeClr>
              </a:solidFill>
            </a:rPr>
            <a:t>:​​</a:t>
          </a:r>
        </a:p>
        <a:p>
          <a:pPr marL="171450" lvl="1" indent="-171450" algn="l" defTabSz="711200">
            <a:lnSpc>
              <a:spcPct val="90000"/>
            </a:lnSpc>
            <a:spcBef>
              <a:spcPct val="0"/>
            </a:spcBef>
            <a:spcAft>
              <a:spcPct val="15000"/>
            </a:spcAft>
            <a:buFont typeface="Arial" panose="020B0604020202020204" pitchFamily="34" charset="0"/>
            <a:buNone/>
          </a:pPr>
          <a:r>
            <a:rPr lang="en-US" sz="1600" b="0" kern="1200" err="1">
              <a:solidFill>
                <a:schemeClr val="tx1">
                  <a:lumMod val="95000"/>
                  <a:lumOff val="5000"/>
                </a:schemeClr>
              </a:solidFill>
            </a:rPr>
            <a:t>Breytanleg</a:t>
          </a:r>
          <a:r>
            <a:rPr lang="en-US" sz="1600" b="0" kern="1200">
              <a:solidFill>
                <a:schemeClr val="tx1">
                  <a:lumMod val="95000"/>
                  <a:lumOff val="5000"/>
                </a:schemeClr>
              </a:solidFill>
            </a:rPr>
            <a:t> </a:t>
          </a:r>
          <a:r>
            <a:rPr lang="en-US" sz="1600" b="0" kern="1200" err="1">
              <a:solidFill>
                <a:schemeClr val="tx1">
                  <a:lumMod val="95000"/>
                  <a:lumOff val="5000"/>
                </a:schemeClr>
              </a:solidFill>
            </a:rPr>
            <a:t>sólgleraugu</a:t>
          </a:r>
          <a:r>
            <a:rPr lang="en-US" sz="1600" b="0" kern="1200">
              <a:solidFill>
                <a:schemeClr val="tx1">
                  <a:lumMod val="95000"/>
                  <a:lumOff val="5000"/>
                </a:schemeClr>
              </a:solidFill>
            </a:rPr>
            <a:t> </a:t>
          </a:r>
          <a:r>
            <a:rPr lang="en-US" sz="1600" b="0" kern="1200" err="1">
              <a:solidFill>
                <a:schemeClr val="tx1">
                  <a:lumMod val="95000"/>
                  <a:lumOff val="5000"/>
                </a:schemeClr>
              </a:solidFill>
            </a:rPr>
            <a:t>sem</a:t>
          </a:r>
          <a:r>
            <a:rPr lang="en-US" sz="1600" b="0" kern="1200">
              <a:solidFill>
                <a:schemeClr val="tx1">
                  <a:lumMod val="95000"/>
                  <a:lumOff val="5000"/>
                </a:schemeClr>
              </a:solidFill>
            </a:rPr>
            <a:t> </a:t>
          </a:r>
          <a:r>
            <a:rPr lang="en-US" sz="1600" b="0" kern="1200" err="1">
              <a:solidFill>
                <a:schemeClr val="tx1">
                  <a:lumMod val="95000"/>
                  <a:lumOff val="5000"/>
                </a:schemeClr>
              </a:solidFill>
            </a:rPr>
            <a:t>verða</a:t>
          </a:r>
          <a:r>
            <a:rPr lang="en-US" sz="1600" b="0" kern="1200">
              <a:solidFill>
                <a:schemeClr val="tx1">
                  <a:lumMod val="95000"/>
                  <a:lumOff val="5000"/>
                </a:schemeClr>
              </a:solidFill>
            </a:rPr>
            <a:t> </a:t>
          </a:r>
          <a:r>
            <a:rPr lang="en-US" sz="1600" b="0" kern="1200" err="1">
              <a:solidFill>
                <a:schemeClr val="tx1">
                  <a:lumMod val="95000"/>
                  <a:lumOff val="5000"/>
                </a:schemeClr>
              </a:solidFill>
            </a:rPr>
            <a:t>dekkri</a:t>
          </a:r>
          <a:r>
            <a:rPr lang="en-US" sz="1600" b="0" kern="1200">
              <a:solidFill>
                <a:schemeClr val="tx1">
                  <a:lumMod val="95000"/>
                  <a:lumOff val="5000"/>
                </a:schemeClr>
              </a:solidFill>
            </a:rPr>
            <a:t> </a:t>
          </a:r>
          <a:r>
            <a:rPr lang="en-US" sz="1600" b="0" kern="1200" err="1">
              <a:solidFill>
                <a:schemeClr val="tx1">
                  <a:lumMod val="95000"/>
                  <a:lumOff val="5000"/>
                </a:schemeClr>
              </a:solidFill>
            </a:rPr>
            <a:t>eftir</a:t>
          </a:r>
          <a:r>
            <a:rPr lang="en-US" sz="1600" b="0" kern="1200">
              <a:solidFill>
                <a:schemeClr val="tx1">
                  <a:lumMod val="95000"/>
                  <a:lumOff val="5000"/>
                </a:schemeClr>
              </a:solidFill>
            </a:rPr>
            <a:t> </a:t>
          </a:r>
          <a:r>
            <a:rPr lang="en-US" sz="1600" b="0" kern="1200" err="1">
              <a:solidFill>
                <a:schemeClr val="tx1">
                  <a:lumMod val="95000"/>
                  <a:lumOff val="5000"/>
                </a:schemeClr>
              </a:solidFill>
            </a:rPr>
            <a:t>því</a:t>
          </a:r>
          <a:r>
            <a:rPr lang="en-US" sz="1600" b="0" kern="1200">
              <a:solidFill>
                <a:schemeClr val="tx1">
                  <a:lumMod val="95000"/>
                  <a:lumOff val="5000"/>
                </a:schemeClr>
              </a:solidFill>
            </a:rPr>
            <a:t> </a:t>
          </a:r>
          <a:r>
            <a:rPr lang="en-US" sz="1600" b="0" kern="1200" err="1">
              <a:solidFill>
                <a:schemeClr val="tx1">
                  <a:lumMod val="95000"/>
                  <a:lumOff val="5000"/>
                </a:schemeClr>
              </a:solidFill>
            </a:rPr>
            <a:t>sem</a:t>
          </a:r>
          <a:r>
            <a:rPr lang="en-US" sz="1600" b="0" kern="1200">
              <a:solidFill>
                <a:schemeClr val="tx1">
                  <a:lumMod val="95000"/>
                  <a:lumOff val="5000"/>
                </a:schemeClr>
              </a:solidFill>
            </a:rPr>
            <a:t> </a:t>
          </a:r>
          <a:r>
            <a:rPr lang="en-US" sz="1600" b="0" kern="1200" err="1">
              <a:solidFill>
                <a:schemeClr val="tx1">
                  <a:lumMod val="95000"/>
                  <a:lumOff val="5000"/>
                </a:schemeClr>
              </a:solidFill>
            </a:rPr>
            <a:t>birtan</a:t>
          </a:r>
          <a:r>
            <a:rPr lang="en-US" sz="1600" b="0" kern="1200">
              <a:solidFill>
                <a:schemeClr val="tx1">
                  <a:lumMod val="95000"/>
                  <a:lumOff val="5000"/>
                </a:schemeClr>
              </a:solidFill>
            </a:rPr>
            <a:t> </a:t>
          </a:r>
          <a:r>
            <a:rPr lang="en-US" sz="1600" b="0" kern="1200" err="1">
              <a:solidFill>
                <a:schemeClr val="tx1">
                  <a:lumMod val="95000"/>
                  <a:lumOff val="5000"/>
                </a:schemeClr>
              </a:solidFill>
            </a:rPr>
            <a:t>verður</a:t>
          </a:r>
          <a:r>
            <a:rPr lang="en-US" sz="1600" b="0" kern="1200">
              <a:solidFill>
                <a:schemeClr val="tx1">
                  <a:lumMod val="95000"/>
                  <a:lumOff val="5000"/>
                </a:schemeClr>
              </a:solidFill>
            </a:rPr>
            <a:t> </a:t>
          </a:r>
          <a:r>
            <a:rPr lang="en-US" sz="1600" b="0" kern="1200" err="1">
              <a:solidFill>
                <a:schemeClr val="tx1">
                  <a:lumMod val="95000"/>
                  <a:lumOff val="5000"/>
                </a:schemeClr>
              </a:solidFill>
            </a:rPr>
            <a:t>meiri</a:t>
          </a:r>
          <a:r>
            <a:rPr lang="en-US" sz="1600" b="0" kern="1200">
              <a:solidFill>
                <a:schemeClr val="tx1">
                  <a:lumMod val="95000"/>
                  <a:lumOff val="5000"/>
                </a:schemeClr>
              </a:solidFill>
            </a:rPr>
            <a:t>. </a:t>
          </a:r>
        </a:p>
      </dsp:txBody>
      <dsp:txXfrm rot="5400000">
        <a:off x="143433" y="1093195"/>
        <a:ext cx="3920572" cy="32795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87351-9A6F-6C46-B059-D5D4A91F4667}">
      <dsp:nvSpPr>
        <dsp:cNvPr id="0" name=""/>
        <dsp:cNvSpPr/>
      </dsp:nvSpPr>
      <dsp:spPr>
        <a:xfrm>
          <a:off x="3753790" y="1151295"/>
          <a:ext cx="634932" cy="91440"/>
        </a:xfrm>
        <a:custGeom>
          <a:avLst/>
          <a:gdLst/>
          <a:ahLst/>
          <a:cxnLst/>
          <a:rect l="0" t="0" r="0" b="0"/>
          <a:pathLst>
            <a:path>
              <a:moveTo>
                <a:pt x="0" y="45720"/>
              </a:moveTo>
              <a:lnTo>
                <a:pt x="63493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54618" y="1193684"/>
        <a:ext cx="33276" cy="6661"/>
      </dsp:txXfrm>
    </dsp:sp>
    <dsp:sp modelId="{326666EE-6E03-9647-A52C-97B892CD6AF3}">
      <dsp:nvSpPr>
        <dsp:cNvPr id="0" name=""/>
        <dsp:cNvSpPr/>
      </dsp:nvSpPr>
      <dsp:spPr>
        <a:xfrm>
          <a:off x="861969" y="328928"/>
          <a:ext cx="2893621" cy="1736172"/>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790" tIns="148833" rIns="141790" bIns="148833" numCol="1" spcCol="1270" anchor="ctr" anchorCtr="0">
          <a:noAutofit/>
        </a:bodyPr>
        <a:lstStyle/>
        <a:p>
          <a:pPr marL="0" lvl="0" indent="0" algn="l" defTabSz="711200">
            <a:lnSpc>
              <a:spcPct val="90000"/>
            </a:lnSpc>
            <a:spcBef>
              <a:spcPct val="0"/>
            </a:spcBef>
            <a:spcAft>
              <a:spcPct val="35000"/>
            </a:spcAft>
            <a:buNone/>
          </a:pPr>
          <a:r>
            <a:rPr lang="en-US" sz="1600" b="1" i="1" kern="1200">
              <a:solidFill>
                <a:schemeClr val="tx1"/>
              </a:solidFill>
            </a:rPr>
            <a:t>Stig 1: </a:t>
          </a:r>
          <a:r>
            <a:rPr lang="en-US" sz="1600" b="1" i="1" kern="1200" err="1">
              <a:solidFill>
                <a:schemeClr val="tx1"/>
              </a:solidFill>
            </a:rPr>
            <a:t>Hluttekning</a:t>
          </a:r>
          <a:endParaRPr lang="en-US" sz="1600" b="1" i="1" kern="1200">
            <a:solidFill>
              <a:schemeClr val="tx1"/>
            </a:solidFill>
          </a:endParaRPr>
        </a:p>
        <a:p>
          <a:pPr marL="0" lvl="0" indent="0" algn="l" defTabSz="711200">
            <a:lnSpc>
              <a:spcPct val="90000"/>
            </a:lnSpc>
            <a:spcBef>
              <a:spcPct val="0"/>
            </a:spcBef>
            <a:spcAft>
              <a:spcPct val="35000"/>
            </a:spcAft>
            <a:buNone/>
          </a:pPr>
          <a:r>
            <a:rPr lang="en-US" sz="1400" b="1" i="1" kern="1200" err="1">
              <a:solidFill>
                <a:schemeClr val="tx1"/>
              </a:solidFill>
            </a:rPr>
            <a:t>Kannaðu</a:t>
          </a:r>
          <a:r>
            <a:rPr lang="en-US" sz="1400" b="1" i="1" kern="1200">
              <a:solidFill>
                <a:schemeClr val="tx1"/>
              </a:solidFill>
            </a:rPr>
            <a:t> </a:t>
          </a:r>
          <a:r>
            <a:rPr lang="en-US" sz="1400" b="1" i="1" kern="1200" err="1">
              <a:solidFill>
                <a:schemeClr val="tx1"/>
              </a:solidFill>
            </a:rPr>
            <a:t>þarfir</a:t>
          </a:r>
          <a:r>
            <a:rPr lang="en-US" sz="1400" b="1" i="1" kern="1200">
              <a:solidFill>
                <a:schemeClr val="tx1"/>
              </a:solidFill>
            </a:rPr>
            <a:t> notanda </a:t>
          </a:r>
          <a:r>
            <a:rPr lang="en-US" sz="1400" b="1" i="1" kern="1200" err="1">
              <a:solidFill>
                <a:schemeClr val="tx1"/>
              </a:solidFill>
            </a:rPr>
            <a:t>þinna</a:t>
          </a:r>
          <a:r>
            <a:rPr lang="en-US" sz="1400" b="1" i="1" kern="1200">
              <a:solidFill>
                <a:schemeClr val="tx1"/>
              </a:solidFill>
            </a:rPr>
            <a:t> </a:t>
          </a:r>
          <a:r>
            <a:rPr lang="en-US" sz="1400" kern="1200">
              <a:solidFill>
                <a:schemeClr val="tx1"/>
              </a:solidFill>
            </a:rPr>
            <a:t>​</a:t>
          </a:r>
        </a:p>
        <a:p>
          <a:pPr marL="0" lvl="0" indent="0" algn="l" defTabSz="711200" rtl="0">
            <a:lnSpc>
              <a:spcPct val="90000"/>
            </a:lnSpc>
            <a:spcBef>
              <a:spcPct val="0"/>
            </a:spcBef>
            <a:spcAft>
              <a:spcPct val="35000"/>
            </a:spcAft>
            <a:buNone/>
          </a:pPr>
          <a:r>
            <a:rPr lang="en-US" sz="1400" kern="1200" err="1">
              <a:solidFill>
                <a:schemeClr val="tx1"/>
              </a:solidFill>
            </a:rPr>
            <a:t>Notaðu</a:t>
          </a:r>
          <a:r>
            <a:rPr lang="en-US" sz="1400" kern="1200">
              <a:solidFill>
                <a:schemeClr val="tx1"/>
              </a:solidFill>
            </a:rPr>
            <a:t> </a:t>
          </a:r>
          <a:r>
            <a:rPr lang="en-US" sz="1400" kern="1200" err="1">
              <a:solidFill>
                <a:schemeClr val="tx1"/>
              </a:solidFill>
            </a:rPr>
            <a:t>hluttekningu</a:t>
          </a:r>
          <a:r>
            <a:rPr lang="en-US" sz="1400" kern="1200">
              <a:solidFill>
                <a:schemeClr val="tx1"/>
              </a:solidFill>
            </a:rPr>
            <a:t> </a:t>
          </a:r>
          <a:r>
            <a:rPr lang="en-US" sz="1400" kern="1200" err="1">
              <a:solidFill>
                <a:schemeClr val="tx1"/>
              </a:solidFill>
            </a:rPr>
            <a:t>til</a:t>
          </a:r>
          <a:r>
            <a:rPr lang="en-US" sz="1400" kern="1200">
              <a:solidFill>
                <a:schemeClr val="tx1"/>
              </a:solidFill>
            </a:rPr>
            <a:t> </a:t>
          </a:r>
          <a:r>
            <a:rPr lang="en-US" sz="1400" kern="1200" err="1">
              <a:solidFill>
                <a:schemeClr val="tx1"/>
              </a:solidFill>
            </a:rPr>
            <a:t>að</a:t>
          </a:r>
          <a:r>
            <a:rPr lang="en-US" sz="1400" kern="1200">
              <a:solidFill>
                <a:schemeClr val="tx1"/>
              </a:solidFill>
            </a:rPr>
            <a:t> </a:t>
          </a:r>
          <a:r>
            <a:rPr lang="en-US" sz="1400" kern="1200" err="1">
              <a:solidFill>
                <a:schemeClr val="tx1"/>
              </a:solidFill>
            </a:rPr>
            <a:t>skilja</a:t>
          </a:r>
          <a:r>
            <a:rPr lang="en-US" sz="1400" kern="1200">
              <a:solidFill>
                <a:schemeClr val="tx1"/>
              </a:solidFill>
            </a:rPr>
            <a:t> </a:t>
          </a:r>
          <a:r>
            <a:rPr lang="en-US" sz="1400" kern="1200" err="1">
              <a:solidFill>
                <a:schemeClr val="tx1"/>
              </a:solidFill>
            </a:rPr>
            <a:t>þarfir</a:t>
          </a:r>
          <a:r>
            <a:rPr lang="en-US" sz="1400" kern="1200">
              <a:solidFill>
                <a:schemeClr val="tx1"/>
              </a:solidFill>
            </a:rPr>
            <a:t> notanda</a:t>
          </a:r>
          <a:r>
            <a:rPr lang="en-US" sz="1400" kern="1200">
              <a:solidFill>
                <a:schemeClr val="tx1"/>
              </a:solidFill>
              <a:latin typeface="Calibri Light" panose="020F0302020204030204"/>
            </a:rPr>
            <a:t> </a:t>
          </a:r>
        </a:p>
        <a:p>
          <a:pPr marL="0" lvl="0" indent="0" algn="l" defTabSz="711200" rtl="0">
            <a:lnSpc>
              <a:spcPct val="90000"/>
            </a:lnSpc>
            <a:spcBef>
              <a:spcPct val="0"/>
            </a:spcBef>
            <a:spcAft>
              <a:spcPct val="35000"/>
            </a:spcAft>
            <a:buNone/>
          </a:pPr>
          <a:r>
            <a:rPr lang="en-US" sz="1400" kern="1200" err="1">
              <a:solidFill>
                <a:schemeClr val="tx1"/>
              </a:solidFill>
            </a:rPr>
            <a:t>Öðlastu</a:t>
          </a:r>
          <a:r>
            <a:rPr lang="en-US" sz="1400" kern="1200">
              <a:solidFill>
                <a:schemeClr val="tx1"/>
              </a:solidFill>
            </a:rPr>
            <a:t> </a:t>
          </a:r>
          <a:r>
            <a:rPr lang="en-US" sz="1400" kern="1200" err="1">
              <a:solidFill>
                <a:schemeClr val="tx1"/>
              </a:solidFill>
            </a:rPr>
            <a:t>raunverulega</a:t>
          </a:r>
          <a:r>
            <a:rPr lang="en-US" sz="1400" kern="1200">
              <a:solidFill>
                <a:schemeClr val="tx1"/>
              </a:solidFill>
            </a:rPr>
            <a:t> </a:t>
          </a:r>
          <a:r>
            <a:rPr lang="en-US" sz="1400" kern="1200" err="1">
              <a:solidFill>
                <a:schemeClr val="tx1"/>
              </a:solidFill>
            </a:rPr>
            <a:t>innsýn</a:t>
          </a:r>
          <a:r>
            <a:rPr lang="en-US" sz="1400" kern="1200">
              <a:solidFill>
                <a:schemeClr val="tx1"/>
              </a:solidFill>
              <a:latin typeface="Calibri Light" panose="020F0302020204030204"/>
            </a:rPr>
            <a:t> </a:t>
          </a:r>
          <a:endParaRPr lang="en-US" sz="1400" kern="1200">
            <a:solidFill>
              <a:schemeClr val="tx1"/>
            </a:solidFill>
          </a:endParaRPr>
        </a:p>
        <a:p>
          <a:pPr marL="0" lvl="0" indent="0" algn="l" defTabSz="711200" rtl="0">
            <a:lnSpc>
              <a:spcPct val="90000"/>
            </a:lnSpc>
            <a:spcBef>
              <a:spcPct val="0"/>
            </a:spcBef>
            <a:spcAft>
              <a:spcPct val="35000"/>
            </a:spcAft>
            <a:buNone/>
          </a:pPr>
          <a:r>
            <a:rPr lang="en-US" sz="1400" kern="1200" err="1">
              <a:solidFill>
                <a:schemeClr val="tx1"/>
              </a:solidFill>
            </a:rPr>
            <a:t>Gleymdu</a:t>
          </a:r>
          <a:r>
            <a:rPr lang="en-US" sz="1400" kern="1200">
              <a:solidFill>
                <a:schemeClr val="tx1"/>
              </a:solidFill>
            </a:rPr>
            <a:t> </a:t>
          </a:r>
          <a:r>
            <a:rPr lang="en-US" sz="1400" b="1" kern="1200" err="1">
              <a:solidFill>
                <a:schemeClr val="tx1"/>
              </a:solidFill>
              <a:latin typeface="Calibri Light" panose="020F0302020204030204"/>
            </a:rPr>
            <a:t>þínum</a:t>
          </a:r>
          <a:r>
            <a:rPr lang="en-US" sz="1400" kern="1200">
              <a:solidFill>
                <a:schemeClr val="tx1"/>
              </a:solidFill>
              <a:latin typeface="Calibri Light" panose="020F0302020204030204"/>
            </a:rPr>
            <a:t> </a:t>
          </a:r>
          <a:r>
            <a:rPr lang="en-US" sz="1400" kern="1200" err="1">
              <a:solidFill>
                <a:schemeClr val="tx1"/>
              </a:solidFill>
            </a:rPr>
            <a:t>eigin</a:t>
          </a:r>
          <a:r>
            <a:rPr lang="en-US" sz="1400" kern="1200">
              <a:solidFill>
                <a:schemeClr val="tx1"/>
              </a:solidFill>
            </a:rPr>
            <a:t> </a:t>
          </a:r>
          <a:r>
            <a:rPr lang="en-US" sz="1400" kern="1200" err="1">
              <a:solidFill>
                <a:schemeClr val="tx1"/>
              </a:solidFill>
            </a:rPr>
            <a:t>ályktunum</a:t>
          </a:r>
          <a:r>
            <a:rPr lang="en-US" sz="1400" kern="1200">
              <a:solidFill>
                <a:schemeClr val="tx1"/>
              </a:solidFill>
              <a:latin typeface="Calibri Light" panose="020F0302020204030204"/>
            </a:rPr>
            <a:t> </a:t>
          </a:r>
          <a:endParaRPr lang="en-US" sz="1400" kern="1200">
            <a:solidFill>
              <a:schemeClr val="tx1"/>
            </a:solidFill>
          </a:endParaRPr>
        </a:p>
      </dsp:txBody>
      <dsp:txXfrm>
        <a:off x="861969" y="328928"/>
        <a:ext cx="2893621" cy="1736172"/>
      </dsp:txXfrm>
    </dsp:sp>
    <dsp:sp modelId="{074F3C9A-E52F-0C42-ABB4-917F806CFF08}">
      <dsp:nvSpPr>
        <dsp:cNvPr id="0" name=""/>
        <dsp:cNvSpPr/>
      </dsp:nvSpPr>
      <dsp:spPr>
        <a:xfrm>
          <a:off x="2308780" y="2389597"/>
          <a:ext cx="3937610" cy="634932"/>
        </a:xfrm>
        <a:custGeom>
          <a:avLst/>
          <a:gdLst/>
          <a:ahLst/>
          <a:cxnLst/>
          <a:rect l="0" t="0" r="0" b="0"/>
          <a:pathLst>
            <a:path>
              <a:moveTo>
                <a:pt x="3937610" y="0"/>
              </a:moveTo>
              <a:lnTo>
                <a:pt x="3937610" y="334566"/>
              </a:lnTo>
              <a:lnTo>
                <a:pt x="0" y="334566"/>
              </a:lnTo>
              <a:lnTo>
                <a:pt x="0" y="63493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77749" y="2703733"/>
        <a:ext cx="199672" cy="6661"/>
      </dsp:txXfrm>
    </dsp:sp>
    <dsp:sp modelId="{4E3AA2CB-F168-714A-A1BB-E4557E2EF6D8}">
      <dsp:nvSpPr>
        <dsp:cNvPr id="0" name=""/>
        <dsp:cNvSpPr/>
      </dsp:nvSpPr>
      <dsp:spPr>
        <a:xfrm>
          <a:off x="4421123" y="2632"/>
          <a:ext cx="3650534" cy="2388765"/>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790" tIns="148833" rIns="141790" bIns="148833" numCol="1" spcCol="1270" anchor="ctr" anchorCtr="0">
          <a:noAutofit/>
        </a:bodyPr>
        <a:lstStyle/>
        <a:p>
          <a:pPr marL="0" lvl="0" indent="0" algn="l" defTabSz="711200" rtl="0">
            <a:lnSpc>
              <a:spcPct val="90000"/>
            </a:lnSpc>
            <a:spcBef>
              <a:spcPct val="0"/>
            </a:spcBef>
            <a:spcAft>
              <a:spcPct val="35000"/>
            </a:spcAft>
            <a:buNone/>
          </a:pPr>
          <a:r>
            <a:rPr lang="en-US" sz="1600" b="1" i="1" kern="1200">
              <a:solidFill>
                <a:schemeClr val="tx1"/>
              </a:solidFill>
            </a:rPr>
            <a:t>Stig 2: </a:t>
          </a:r>
          <a:r>
            <a:rPr lang="en-US" sz="1600" b="1" i="1" kern="1200" err="1">
              <a:solidFill>
                <a:schemeClr val="tx1"/>
              </a:solidFill>
            </a:rPr>
            <a:t>Skilgreindu</a:t>
          </a:r>
          <a:r>
            <a:rPr lang="en-US" sz="1600" b="1" i="1" kern="1200">
              <a:solidFill>
                <a:schemeClr val="tx1"/>
              </a:solidFill>
              <a:latin typeface="Calibri Light" panose="020F0302020204030204"/>
            </a:rPr>
            <a:t> </a:t>
          </a:r>
          <a:endParaRPr lang="en-US" sz="1600" b="1" i="1" kern="1200">
            <a:solidFill>
              <a:schemeClr val="tx1"/>
            </a:solidFill>
          </a:endParaRPr>
        </a:p>
        <a:p>
          <a:pPr marL="0" lvl="0" indent="0" algn="l" defTabSz="711200" rtl="0">
            <a:lnSpc>
              <a:spcPct val="90000"/>
            </a:lnSpc>
            <a:spcBef>
              <a:spcPct val="0"/>
            </a:spcBef>
            <a:spcAft>
              <a:spcPct val="35000"/>
            </a:spcAft>
            <a:buNone/>
          </a:pPr>
          <a:r>
            <a:rPr lang="en-US" sz="1400" b="1" i="1" kern="1200" err="1">
              <a:solidFill>
                <a:schemeClr val="tx1"/>
              </a:solidFill>
            </a:rPr>
            <a:t>Tilgreindu</a:t>
          </a:r>
          <a:r>
            <a:rPr lang="en-US" sz="1400" b="1" i="1" kern="1200">
              <a:solidFill>
                <a:schemeClr val="tx1"/>
              </a:solidFill>
            </a:rPr>
            <a:t> </a:t>
          </a:r>
          <a:r>
            <a:rPr lang="en-US" sz="1400" b="1" i="1" kern="1200" err="1">
              <a:solidFill>
                <a:schemeClr val="tx1"/>
              </a:solidFill>
            </a:rPr>
            <a:t>þarfir</a:t>
          </a:r>
          <a:r>
            <a:rPr lang="en-US" sz="1400" b="1" i="1" kern="1200">
              <a:solidFill>
                <a:schemeClr val="tx1"/>
              </a:solidFill>
            </a:rPr>
            <a:t> og </a:t>
          </a:r>
          <a:r>
            <a:rPr lang="en-US" sz="1400" b="1" i="1" kern="1200" err="1">
              <a:solidFill>
                <a:schemeClr val="tx1"/>
              </a:solidFill>
            </a:rPr>
            <a:t>vandamál</a:t>
          </a:r>
          <a:r>
            <a:rPr lang="en-US" sz="1400" b="1" i="1" kern="1200">
              <a:solidFill>
                <a:schemeClr val="tx1"/>
              </a:solidFill>
            </a:rPr>
            <a:t> </a:t>
          </a:r>
          <a:r>
            <a:rPr lang="en-US" sz="1400" b="1" i="1" kern="1200" err="1">
              <a:solidFill>
                <a:schemeClr val="tx1"/>
              </a:solidFill>
            </a:rPr>
            <a:t>notenda</a:t>
          </a:r>
          <a:r>
            <a:rPr lang="en-US" sz="1400" b="1" i="1" kern="1200">
              <a:solidFill>
                <a:schemeClr val="tx1"/>
              </a:solidFill>
            </a:rPr>
            <a:t> </a:t>
          </a:r>
          <a:r>
            <a:rPr lang="en-US" sz="1400" b="1" i="1" kern="1200" err="1">
              <a:solidFill>
                <a:schemeClr val="tx1"/>
              </a:solidFill>
            </a:rPr>
            <a:t>þinna</a:t>
          </a:r>
          <a:r>
            <a:rPr lang="en-US" sz="1400" b="1" i="1" kern="1200">
              <a:solidFill>
                <a:schemeClr val="tx1"/>
              </a:solidFill>
              <a:latin typeface="Calibri Light" panose="020F0302020204030204"/>
            </a:rPr>
            <a:t> </a:t>
          </a:r>
          <a:endParaRPr lang="en-US" sz="1400" b="1" i="1" kern="1200">
            <a:solidFill>
              <a:schemeClr val="tx1"/>
            </a:solidFill>
          </a:endParaRPr>
        </a:p>
        <a:p>
          <a:pPr marL="0" lvl="0" indent="0" algn="l" defTabSz="711200" rtl="0">
            <a:lnSpc>
              <a:spcPct val="90000"/>
            </a:lnSpc>
            <a:spcBef>
              <a:spcPct val="0"/>
            </a:spcBef>
            <a:spcAft>
              <a:spcPct val="35000"/>
            </a:spcAft>
            <a:buNone/>
          </a:pPr>
          <a:r>
            <a:rPr lang="en-US" sz="1400" i="1" kern="1200" err="1">
              <a:solidFill>
                <a:schemeClr val="tx1"/>
              </a:solidFill>
            </a:rPr>
            <a:t>Safnaðu</a:t>
          </a:r>
          <a:r>
            <a:rPr lang="en-US" sz="1400" i="1" kern="1200">
              <a:solidFill>
                <a:schemeClr val="tx1"/>
              </a:solidFill>
            </a:rPr>
            <a:t> saman </a:t>
          </a:r>
          <a:r>
            <a:rPr lang="en-US" sz="1400" i="1" kern="1200" err="1">
              <a:solidFill>
                <a:schemeClr val="tx1"/>
              </a:solidFill>
            </a:rPr>
            <a:t>öllum</a:t>
          </a:r>
          <a:r>
            <a:rPr lang="en-US" sz="1400" i="1" kern="1200">
              <a:solidFill>
                <a:schemeClr val="tx1"/>
              </a:solidFill>
            </a:rPr>
            <a:t> </a:t>
          </a:r>
          <a:r>
            <a:rPr lang="en-US" sz="1400" i="1" kern="1200" err="1">
              <a:solidFill>
                <a:schemeClr val="tx1"/>
              </a:solidFill>
            </a:rPr>
            <a:t>upplýsingum</a:t>
          </a:r>
          <a:r>
            <a:rPr lang="en-US" sz="1400" i="1" kern="1200">
              <a:solidFill>
                <a:schemeClr val="tx1"/>
              </a:solidFill>
              <a:latin typeface="Calibri Light" panose="020F0302020204030204"/>
            </a:rPr>
            <a:t> </a:t>
          </a:r>
          <a:endParaRPr lang="en-US" sz="1400" i="1" kern="1200">
            <a:solidFill>
              <a:schemeClr val="tx1"/>
            </a:solidFill>
          </a:endParaRPr>
        </a:p>
        <a:p>
          <a:pPr marL="0" lvl="0" indent="0" algn="l" defTabSz="711200" rtl="0">
            <a:lnSpc>
              <a:spcPct val="90000"/>
            </a:lnSpc>
            <a:spcBef>
              <a:spcPct val="0"/>
            </a:spcBef>
            <a:spcAft>
              <a:spcPct val="35000"/>
            </a:spcAft>
            <a:buNone/>
          </a:pPr>
          <a:r>
            <a:rPr lang="en-US" sz="1400" i="1" kern="1200" err="1">
              <a:solidFill>
                <a:schemeClr val="tx1"/>
              </a:solidFill>
            </a:rPr>
            <a:t>Greindu</a:t>
          </a:r>
          <a:r>
            <a:rPr lang="en-US" sz="1400" i="1" kern="1200">
              <a:solidFill>
                <a:schemeClr val="tx1"/>
              </a:solidFill>
            </a:rPr>
            <a:t> </a:t>
          </a:r>
          <a:r>
            <a:rPr lang="en-US" sz="1400" i="1" kern="1200" err="1">
              <a:solidFill>
                <a:schemeClr val="tx1"/>
              </a:solidFill>
            </a:rPr>
            <a:t>uppgötvanir</a:t>
          </a:r>
          <a:r>
            <a:rPr lang="en-US" sz="1400" i="1" kern="1200">
              <a:solidFill>
                <a:schemeClr val="tx1"/>
              </a:solidFill>
            </a:rPr>
            <a:t> </a:t>
          </a:r>
          <a:r>
            <a:rPr lang="en-US" sz="1400" i="1" kern="1200" err="1">
              <a:solidFill>
                <a:schemeClr val="tx1"/>
              </a:solidFill>
            </a:rPr>
            <a:t>þínar</a:t>
          </a:r>
          <a:r>
            <a:rPr lang="en-US" sz="1400" i="1" kern="1200">
              <a:solidFill>
                <a:schemeClr val="tx1"/>
              </a:solidFill>
            </a:rPr>
            <a:t> og </a:t>
          </a:r>
          <a:r>
            <a:rPr lang="en-US" sz="1400" i="1" kern="1200" err="1">
              <a:solidFill>
                <a:schemeClr val="tx1"/>
              </a:solidFill>
            </a:rPr>
            <a:t>finndu</a:t>
          </a:r>
          <a:r>
            <a:rPr lang="en-US" sz="1400" i="1" kern="1200">
              <a:solidFill>
                <a:schemeClr val="tx1"/>
              </a:solidFill>
            </a:rPr>
            <a:t> út hver eru </a:t>
          </a:r>
          <a:r>
            <a:rPr lang="en-US" sz="1400" i="1" kern="1200" err="1">
              <a:solidFill>
                <a:schemeClr val="tx1"/>
              </a:solidFill>
            </a:rPr>
            <a:t>meginvandamálin</a:t>
          </a:r>
          <a:r>
            <a:rPr lang="en-US" sz="1400" i="1" kern="1200">
              <a:solidFill>
                <a:schemeClr val="tx1"/>
              </a:solidFill>
              <a:latin typeface="Calibri Light" panose="020F0302020204030204"/>
            </a:rPr>
            <a:t> </a:t>
          </a:r>
          <a:endParaRPr lang="en-US" sz="1400" i="1" kern="1200">
            <a:solidFill>
              <a:schemeClr val="tx1"/>
            </a:solidFill>
          </a:endParaRPr>
        </a:p>
        <a:p>
          <a:pPr marL="0" lvl="0" indent="0" algn="l" defTabSz="711200">
            <a:lnSpc>
              <a:spcPct val="90000"/>
            </a:lnSpc>
            <a:spcBef>
              <a:spcPct val="0"/>
            </a:spcBef>
            <a:spcAft>
              <a:spcPct val="35000"/>
            </a:spcAft>
            <a:buNone/>
          </a:pPr>
          <a:r>
            <a:rPr lang="en-US" sz="1400" i="1" kern="1200">
              <a:solidFill>
                <a:schemeClr val="tx1"/>
              </a:solidFill>
            </a:rPr>
            <a:t>Þú getur </a:t>
          </a:r>
          <a:r>
            <a:rPr lang="en-US" sz="1400" i="1" kern="1200" err="1">
              <a:solidFill>
                <a:schemeClr val="tx1"/>
              </a:solidFill>
            </a:rPr>
            <a:t>skapað</a:t>
          </a:r>
          <a:r>
            <a:rPr lang="en-US" sz="1400" i="1" kern="1200">
              <a:solidFill>
                <a:schemeClr val="tx1"/>
              </a:solidFill>
            </a:rPr>
            <a:t> </a:t>
          </a:r>
          <a:r>
            <a:rPr lang="en-US" sz="1400" i="1" kern="1200" err="1">
              <a:solidFill>
                <a:schemeClr val="tx1"/>
              </a:solidFill>
            </a:rPr>
            <a:t>ímyndaðar</a:t>
          </a:r>
          <a:r>
            <a:rPr lang="en-US" sz="1400" i="1" kern="1200">
              <a:solidFill>
                <a:schemeClr val="tx1"/>
              </a:solidFill>
            </a:rPr>
            <a:t> </a:t>
          </a:r>
          <a:r>
            <a:rPr lang="en-US" sz="1400" i="1" kern="1200" err="1">
              <a:solidFill>
                <a:schemeClr val="tx1"/>
              </a:solidFill>
            </a:rPr>
            <a:t>persónur</a:t>
          </a:r>
          <a:r>
            <a:rPr lang="en-US" sz="1400" i="1" kern="1200">
              <a:solidFill>
                <a:schemeClr val="tx1"/>
              </a:solidFill>
            </a:rPr>
            <a:t> </a:t>
          </a:r>
          <a:r>
            <a:rPr lang="en-US" sz="1400" i="1" kern="1200" err="1">
              <a:solidFill>
                <a:schemeClr val="tx1"/>
              </a:solidFill>
            </a:rPr>
            <a:t>til</a:t>
          </a:r>
          <a:r>
            <a:rPr lang="en-US" sz="1400" i="1" kern="1200">
              <a:solidFill>
                <a:schemeClr val="tx1"/>
              </a:solidFill>
            </a:rPr>
            <a:t> að </a:t>
          </a:r>
          <a:r>
            <a:rPr lang="en-US" sz="1400" i="1" kern="1200" err="1">
              <a:solidFill>
                <a:schemeClr val="tx1"/>
              </a:solidFill>
            </a:rPr>
            <a:t>hjálpa</a:t>
          </a:r>
          <a:r>
            <a:rPr lang="en-US" sz="1400" i="1" kern="1200">
              <a:solidFill>
                <a:schemeClr val="tx1"/>
              </a:solidFill>
            </a:rPr>
            <a:t> þér að halda </a:t>
          </a:r>
          <a:r>
            <a:rPr lang="en-US" sz="1400" i="1" kern="1200" err="1">
              <a:solidFill>
                <a:schemeClr val="tx1"/>
              </a:solidFill>
            </a:rPr>
            <a:t>áherslum</a:t>
          </a:r>
          <a:r>
            <a:rPr lang="en-US" sz="1400" i="1" kern="1200">
              <a:solidFill>
                <a:schemeClr val="tx1"/>
              </a:solidFill>
            </a:rPr>
            <a:t> </a:t>
          </a:r>
          <a:r>
            <a:rPr lang="en-US" sz="1400" i="1" kern="1200" err="1">
              <a:solidFill>
                <a:schemeClr val="tx1"/>
              </a:solidFill>
            </a:rPr>
            <a:t>þínum</a:t>
          </a:r>
          <a:r>
            <a:rPr lang="en-US" sz="1400" i="1" kern="1200">
              <a:solidFill>
                <a:schemeClr val="tx1"/>
              </a:solidFill>
            </a:rPr>
            <a:t> á </a:t>
          </a:r>
          <a:r>
            <a:rPr lang="en-US" sz="1400" i="1" kern="1200" err="1">
              <a:solidFill>
                <a:schemeClr val="tx1"/>
              </a:solidFill>
            </a:rPr>
            <a:t>manneskjunni</a:t>
          </a:r>
          <a:r>
            <a:rPr lang="en-US" sz="1400" i="1" kern="1200">
              <a:solidFill>
                <a:schemeClr val="tx1"/>
              </a:solidFill>
            </a:rPr>
            <a:t> áður </a:t>
          </a:r>
          <a:r>
            <a:rPr lang="en-US" sz="1400" i="1" kern="1200" err="1">
              <a:solidFill>
                <a:schemeClr val="tx1"/>
              </a:solidFill>
            </a:rPr>
            <a:t>en</a:t>
          </a:r>
          <a:r>
            <a:rPr lang="en-US" sz="1400" i="1" kern="1200">
              <a:solidFill>
                <a:schemeClr val="tx1"/>
              </a:solidFill>
            </a:rPr>
            <a:t> þú heldur áfram í </a:t>
          </a:r>
          <a:r>
            <a:rPr lang="en-US" sz="1400" i="1" kern="1200" err="1">
              <a:solidFill>
                <a:schemeClr val="tx1"/>
              </a:solidFill>
            </a:rPr>
            <a:t>hugmyndavinnu</a:t>
          </a:r>
          <a:r>
            <a:rPr lang="en-US" sz="1400" i="1" kern="1200">
              <a:solidFill>
                <a:schemeClr val="tx1"/>
              </a:solidFill>
            </a:rPr>
            <a:t>..</a:t>
          </a:r>
          <a:r>
            <a:rPr lang="en-US" sz="1400" kern="1200">
              <a:solidFill>
                <a:schemeClr val="tx1"/>
              </a:solidFill>
            </a:rPr>
            <a:t>​​</a:t>
          </a:r>
          <a:endParaRPr lang="en-GB" sz="1400" kern="1200">
            <a:solidFill>
              <a:schemeClr val="tx1"/>
            </a:solidFill>
          </a:endParaRPr>
        </a:p>
      </dsp:txBody>
      <dsp:txXfrm>
        <a:off x="4421123" y="2632"/>
        <a:ext cx="3650534" cy="2388765"/>
      </dsp:txXfrm>
    </dsp:sp>
    <dsp:sp modelId="{699207EF-CDA5-AD4F-9ED1-5A4D73AC6569}">
      <dsp:nvSpPr>
        <dsp:cNvPr id="0" name=""/>
        <dsp:cNvSpPr/>
      </dsp:nvSpPr>
      <dsp:spPr>
        <a:xfrm>
          <a:off x="861969" y="3056930"/>
          <a:ext cx="2893621" cy="1736172"/>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790" tIns="148833" rIns="141790" bIns="148833" numCol="1" spcCol="1270" anchor="ctr" anchorCtr="0">
          <a:noAutofit/>
        </a:bodyPr>
        <a:lstStyle/>
        <a:p>
          <a:pPr marL="0" lvl="0" indent="0" algn="l" defTabSz="711200" rtl="0">
            <a:lnSpc>
              <a:spcPct val="90000"/>
            </a:lnSpc>
            <a:spcBef>
              <a:spcPct val="0"/>
            </a:spcBef>
            <a:spcAft>
              <a:spcPct val="35000"/>
            </a:spcAft>
            <a:buNone/>
          </a:pPr>
          <a:r>
            <a:rPr lang="en-US" sz="1600" b="1" i="1" kern="1200">
              <a:solidFill>
                <a:schemeClr val="tx1"/>
              </a:solidFill>
            </a:rPr>
            <a:t>Stig 3: </a:t>
          </a:r>
          <a:r>
            <a:rPr lang="en-US" sz="1600" b="1" i="1" kern="1200" err="1">
              <a:solidFill>
                <a:schemeClr val="tx1"/>
              </a:solidFill>
            </a:rPr>
            <a:t>Hugmyndavinna</a:t>
          </a:r>
          <a:r>
            <a:rPr lang="en-US" sz="1600" b="1" i="1" kern="1200">
              <a:solidFill>
                <a:schemeClr val="tx1"/>
              </a:solidFill>
              <a:latin typeface="Calibri Light" panose="020F0302020204030204"/>
            </a:rPr>
            <a:t> </a:t>
          </a:r>
          <a:endParaRPr lang="en-US" sz="1600" b="1" i="1" kern="1200">
            <a:solidFill>
              <a:schemeClr val="tx1"/>
            </a:solidFill>
          </a:endParaRPr>
        </a:p>
        <a:p>
          <a:pPr marL="0" lvl="0" indent="0" algn="l" defTabSz="711200" rtl="0">
            <a:lnSpc>
              <a:spcPct val="90000"/>
            </a:lnSpc>
            <a:spcBef>
              <a:spcPct val="0"/>
            </a:spcBef>
            <a:spcAft>
              <a:spcPct val="35000"/>
            </a:spcAft>
            <a:buNone/>
          </a:pPr>
          <a:r>
            <a:rPr lang="en-US" sz="1400" b="1" i="1" kern="1200" err="1">
              <a:solidFill>
                <a:schemeClr val="tx1"/>
              </a:solidFill>
            </a:rPr>
            <a:t>Dragðu</a:t>
          </a:r>
          <a:r>
            <a:rPr lang="en-US" sz="1400" b="1" i="1" kern="1200">
              <a:solidFill>
                <a:schemeClr val="tx1"/>
              </a:solidFill>
            </a:rPr>
            <a:t> </a:t>
          </a:r>
          <a:r>
            <a:rPr lang="en-US" sz="1400" b="1" i="1" kern="1200" err="1">
              <a:solidFill>
                <a:schemeClr val="tx1"/>
              </a:solidFill>
            </a:rPr>
            <a:t>ályktanir</a:t>
          </a:r>
          <a:r>
            <a:rPr lang="en-US" sz="1400" b="1" i="1" kern="1200">
              <a:solidFill>
                <a:schemeClr val="tx1"/>
              </a:solidFill>
            </a:rPr>
            <a:t> í </a:t>
          </a:r>
          <a:r>
            <a:rPr lang="en-US" sz="1400" b="1" i="1" kern="1200" err="1">
              <a:solidFill>
                <a:schemeClr val="tx1"/>
              </a:solidFill>
            </a:rPr>
            <a:t>efa</a:t>
          </a:r>
          <a:r>
            <a:rPr lang="en-US" sz="1400" b="1" i="1" kern="1200">
              <a:solidFill>
                <a:schemeClr val="tx1"/>
              </a:solidFill>
            </a:rPr>
            <a:t> </a:t>
          </a:r>
          <a:r>
            <a:rPr lang="en-US" sz="1400" b="1" i="1" kern="1200" err="1">
              <a:solidFill>
                <a:schemeClr val="tx1"/>
              </a:solidFill>
            </a:rPr>
            <a:t>og</a:t>
          </a:r>
          <a:r>
            <a:rPr lang="en-US" sz="1400" b="1" i="1" kern="1200">
              <a:solidFill>
                <a:schemeClr val="tx1"/>
              </a:solidFill>
            </a:rPr>
            <a:t> </a:t>
          </a:r>
          <a:r>
            <a:rPr lang="en-US" sz="1400" b="1" i="1" kern="1200" err="1">
              <a:solidFill>
                <a:schemeClr val="tx1"/>
              </a:solidFill>
            </a:rPr>
            <a:t>mótaðu</a:t>
          </a:r>
          <a:r>
            <a:rPr lang="en-US" sz="1400" b="1" i="1" kern="1200">
              <a:solidFill>
                <a:schemeClr val="tx1"/>
              </a:solidFill>
            </a:rPr>
            <a:t> </a:t>
          </a:r>
          <a:r>
            <a:rPr lang="en-US" sz="1400" b="1" i="1" kern="1200" err="1">
              <a:solidFill>
                <a:schemeClr val="tx1"/>
              </a:solidFill>
            </a:rPr>
            <a:t>hugmyndir</a:t>
          </a:r>
          <a:r>
            <a:rPr lang="en-US" sz="1400" b="1" i="1" kern="1200">
              <a:solidFill>
                <a:schemeClr val="tx1"/>
              </a:solidFill>
              <a:latin typeface="Calibri Light" panose="020F0302020204030204"/>
            </a:rPr>
            <a:t> </a:t>
          </a:r>
          <a:endParaRPr lang="en-US" sz="1400" kern="1200">
            <a:solidFill>
              <a:schemeClr val="tx1"/>
            </a:solidFill>
          </a:endParaRPr>
        </a:p>
        <a:p>
          <a:pPr marL="0" lvl="0" indent="0" algn="l" defTabSz="711200" rtl="0">
            <a:lnSpc>
              <a:spcPct val="90000"/>
            </a:lnSpc>
            <a:spcBef>
              <a:spcPct val="0"/>
            </a:spcBef>
            <a:spcAft>
              <a:spcPct val="35000"/>
            </a:spcAft>
            <a:buNone/>
          </a:pPr>
          <a:r>
            <a:rPr lang="en-US" sz="1400" i="1" kern="1200" err="1">
              <a:solidFill>
                <a:schemeClr val="tx1"/>
              </a:solidFill>
            </a:rPr>
            <a:t>Mótun</a:t>
          </a:r>
          <a:r>
            <a:rPr lang="en-US" sz="1400" i="1" kern="1200">
              <a:solidFill>
                <a:schemeClr val="tx1"/>
              </a:solidFill>
            </a:rPr>
            <a:t> </a:t>
          </a:r>
          <a:r>
            <a:rPr lang="en-US" sz="1400" i="1" kern="1200" err="1">
              <a:solidFill>
                <a:schemeClr val="tx1"/>
              </a:solidFill>
            </a:rPr>
            <a:t>hugmynda</a:t>
          </a:r>
          <a:r>
            <a:rPr lang="en-US" sz="1400" i="1" kern="1200">
              <a:solidFill>
                <a:schemeClr val="tx1"/>
              </a:solidFill>
              <a:latin typeface="Calibri Light" panose="020F0302020204030204"/>
            </a:rPr>
            <a:t> </a:t>
          </a:r>
          <a:endParaRPr lang="en-US" sz="1400" i="1" kern="1200">
            <a:solidFill>
              <a:schemeClr val="tx1"/>
            </a:solidFill>
          </a:endParaRPr>
        </a:p>
        <a:p>
          <a:pPr marL="0" lvl="0" indent="0" algn="l" defTabSz="711200" rtl="0">
            <a:lnSpc>
              <a:spcPct val="90000"/>
            </a:lnSpc>
            <a:spcBef>
              <a:spcPct val="0"/>
            </a:spcBef>
            <a:spcAft>
              <a:spcPct val="35000"/>
            </a:spcAft>
            <a:buNone/>
          </a:pPr>
          <a:r>
            <a:rPr lang="en-US" sz="1400" i="1" kern="1200" err="1">
              <a:solidFill>
                <a:schemeClr val="tx1"/>
              </a:solidFill>
            </a:rPr>
            <a:t>Leitaðu</a:t>
          </a:r>
          <a:r>
            <a:rPr lang="en-US" sz="1400" i="1" kern="1200">
              <a:solidFill>
                <a:schemeClr val="tx1"/>
              </a:solidFill>
            </a:rPr>
            <a:t> </a:t>
          </a:r>
          <a:r>
            <a:rPr lang="en-US" sz="1400" i="1" kern="1200" err="1">
              <a:solidFill>
                <a:schemeClr val="tx1"/>
              </a:solidFill>
            </a:rPr>
            <a:t>að</a:t>
          </a:r>
          <a:r>
            <a:rPr lang="en-US" sz="1400" i="1" kern="1200">
              <a:solidFill>
                <a:schemeClr val="tx1"/>
              </a:solidFill>
            </a:rPr>
            <a:t> </a:t>
          </a:r>
          <a:r>
            <a:rPr lang="en-US" sz="1400" i="1" kern="1200" err="1">
              <a:solidFill>
                <a:schemeClr val="tx1"/>
              </a:solidFill>
            </a:rPr>
            <a:t>hliðstæðum</a:t>
          </a:r>
          <a:r>
            <a:rPr lang="en-US" sz="1400" i="1" kern="1200">
              <a:solidFill>
                <a:schemeClr val="tx1"/>
              </a:solidFill>
            </a:rPr>
            <a:t> </a:t>
          </a:r>
          <a:r>
            <a:rPr lang="en-US" sz="1400" i="1" kern="1200" err="1">
              <a:solidFill>
                <a:schemeClr val="tx1"/>
              </a:solidFill>
            </a:rPr>
            <a:t>leiðum</a:t>
          </a:r>
          <a:r>
            <a:rPr lang="en-US" sz="1400" i="1" kern="1200">
              <a:solidFill>
                <a:schemeClr val="tx1"/>
              </a:solidFill>
            </a:rPr>
            <a:t> </a:t>
          </a:r>
          <a:r>
            <a:rPr lang="en-US" sz="1400" i="1" kern="1200" err="1">
              <a:solidFill>
                <a:schemeClr val="tx1"/>
              </a:solidFill>
            </a:rPr>
            <a:t>til</a:t>
          </a:r>
          <a:r>
            <a:rPr lang="en-US" sz="1400" i="1" kern="1200">
              <a:solidFill>
                <a:schemeClr val="tx1"/>
              </a:solidFill>
            </a:rPr>
            <a:t> </a:t>
          </a:r>
          <a:r>
            <a:rPr lang="en-US" sz="1400" i="1" kern="1200" err="1">
              <a:solidFill>
                <a:schemeClr val="tx1"/>
              </a:solidFill>
            </a:rPr>
            <a:t>að</a:t>
          </a:r>
          <a:r>
            <a:rPr lang="en-US" sz="1400" i="1" kern="1200">
              <a:solidFill>
                <a:schemeClr val="tx1"/>
              </a:solidFill>
            </a:rPr>
            <a:t> </a:t>
          </a:r>
          <a:r>
            <a:rPr lang="en-US" sz="1400" i="1" kern="1200" err="1">
              <a:solidFill>
                <a:schemeClr val="tx1"/>
              </a:solidFill>
            </a:rPr>
            <a:t>horfa</a:t>
          </a:r>
          <a:r>
            <a:rPr lang="en-US" sz="1400" i="1" kern="1200">
              <a:solidFill>
                <a:schemeClr val="tx1"/>
              </a:solidFill>
            </a:rPr>
            <a:t> á </a:t>
          </a:r>
          <a:r>
            <a:rPr lang="en-US" sz="1400" i="1" kern="1200" err="1">
              <a:solidFill>
                <a:schemeClr val="tx1"/>
              </a:solidFill>
            </a:rPr>
            <a:t>vandann</a:t>
          </a:r>
          <a:r>
            <a:rPr lang="en-US" sz="1400" i="1" kern="1200">
              <a:solidFill>
                <a:schemeClr val="tx1"/>
              </a:solidFill>
              <a:latin typeface="Calibri Light" panose="020F0302020204030204"/>
            </a:rPr>
            <a:t> </a:t>
          </a:r>
          <a:endParaRPr lang="en-US" sz="1400" i="1" kern="1200">
            <a:solidFill>
              <a:schemeClr val="tx1"/>
            </a:solidFill>
          </a:endParaRPr>
        </a:p>
        <a:p>
          <a:pPr marL="0" lvl="0" indent="0" algn="l" defTabSz="711200" rtl="0">
            <a:lnSpc>
              <a:spcPct val="90000"/>
            </a:lnSpc>
            <a:spcBef>
              <a:spcPct val="0"/>
            </a:spcBef>
            <a:spcAft>
              <a:spcPct val="35000"/>
            </a:spcAft>
            <a:buNone/>
          </a:pPr>
          <a:r>
            <a:rPr lang="en-US" sz="1400" i="1" kern="1200" err="1">
              <a:solidFill>
                <a:schemeClr val="tx1"/>
              </a:solidFill>
            </a:rPr>
            <a:t>Skilgreindur</a:t>
          </a:r>
          <a:r>
            <a:rPr lang="en-US" sz="1400" i="1" kern="1200">
              <a:solidFill>
                <a:schemeClr val="tx1"/>
              </a:solidFill>
            </a:rPr>
            <a:t> </a:t>
          </a:r>
          <a:r>
            <a:rPr lang="en-US" sz="1400" i="1" kern="1200" err="1">
              <a:solidFill>
                <a:schemeClr val="tx1"/>
              </a:solidFill>
            </a:rPr>
            <a:t>nýskapandi</a:t>
          </a:r>
          <a:r>
            <a:rPr lang="en-US" sz="1400" i="1" kern="1200">
              <a:solidFill>
                <a:schemeClr val="tx1"/>
              </a:solidFill>
            </a:rPr>
            <a:t> </a:t>
          </a:r>
          <a:r>
            <a:rPr lang="en-US" sz="1400" i="1" kern="1200" err="1">
              <a:solidFill>
                <a:schemeClr val="tx1"/>
              </a:solidFill>
            </a:rPr>
            <a:t>lausnir</a:t>
          </a:r>
          <a:r>
            <a:rPr lang="en-US" sz="1400" i="1" kern="1200">
              <a:solidFill>
                <a:schemeClr val="tx1"/>
              </a:solidFill>
              <a:latin typeface="Calibri Light" panose="020F0302020204030204"/>
            </a:rPr>
            <a:t>  </a:t>
          </a:r>
          <a:endParaRPr lang="en-US" sz="1400" kern="1200">
            <a:solidFill>
              <a:schemeClr val="tx1"/>
            </a:solidFill>
          </a:endParaRPr>
        </a:p>
      </dsp:txBody>
      <dsp:txXfrm>
        <a:off x="861969" y="3056930"/>
        <a:ext cx="2893621" cy="1736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F3C9A-E52F-0C42-ABB4-917F806CFF08}">
      <dsp:nvSpPr>
        <dsp:cNvPr id="0" name=""/>
        <dsp:cNvSpPr/>
      </dsp:nvSpPr>
      <dsp:spPr>
        <a:xfrm>
          <a:off x="4079549" y="2561106"/>
          <a:ext cx="848886" cy="91440"/>
        </a:xfrm>
        <a:custGeom>
          <a:avLst/>
          <a:gdLst/>
          <a:ahLst/>
          <a:cxnLst/>
          <a:rect l="0" t="0" r="0" b="0"/>
          <a:pathLst>
            <a:path>
              <a:moveTo>
                <a:pt x="0" y="72375"/>
              </a:moveTo>
              <a:lnTo>
                <a:pt x="441543" y="72375"/>
              </a:lnTo>
              <a:lnTo>
                <a:pt x="441543" y="45720"/>
              </a:lnTo>
              <a:lnTo>
                <a:pt x="84888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81994" y="2602135"/>
        <a:ext cx="43994" cy="9382"/>
      </dsp:txXfrm>
    </dsp:sp>
    <dsp:sp modelId="{4E3AA2CB-F168-714A-A1BB-E4557E2EF6D8}">
      <dsp:nvSpPr>
        <dsp:cNvPr id="0" name=""/>
        <dsp:cNvSpPr/>
      </dsp:nvSpPr>
      <dsp:spPr>
        <a:xfrm>
          <a:off x="1910" y="1409650"/>
          <a:ext cx="4079438" cy="2447662"/>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896" tIns="209826" rIns="199896" bIns="209826" numCol="1" spcCol="1270" anchor="ctr" anchorCtr="0">
          <a:noAutofit/>
        </a:bodyPr>
        <a:lstStyle/>
        <a:p>
          <a:pPr marL="0" lvl="0" indent="0" algn="l" defTabSz="711200">
            <a:lnSpc>
              <a:spcPct val="90000"/>
            </a:lnSpc>
            <a:spcBef>
              <a:spcPct val="0"/>
            </a:spcBef>
            <a:spcAft>
              <a:spcPct val="35000"/>
            </a:spcAft>
            <a:buNone/>
          </a:pPr>
          <a:r>
            <a:rPr lang="en-US" sz="1600" b="1" i="1" kern="1200" err="1">
              <a:solidFill>
                <a:schemeClr val="tx1"/>
              </a:solidFill>
            </a:rPr>
            <a:t>Stig</a:t>
          </a:r>
          <a:r>
            <a:rPr lang="en-US" sz="1600" b="1" i="1" kern="1200">
              <a:solidFill>
                <a:schemeClr val="tx1"/>
              </a:solidFill>
            </a:rPr>
            <a:t> 4: </a:t>
          </a:r>
          <a:r>
            <a:rPr lang="en-US" sz="1600" b="1" i="1" kern="1200" err="1">
              <a:solidFill>
                <a:schemeClr val="tx1"/>
              </a:solidFill>
            </a:rPr>
            <a:t>Frumgerð</a:t>
          </a:r>
          <a:r>
            <a:rPr lang="en-US" sz="1600" b="1" i="1" kern="1200">
              <a:solidFill>
                <a:schemeClr val="tx1"/>
              </a:solidFill>
            </a:rPr>
            <a:t> (e. prototype)</a:t>
          </a:r>
        </a:p>
        <a:p>
          <a:pPr marL="0" lvl="0" indent="0" algn="l" defTabSz="711200">
            <a:lnSpc>
              <a:spcPct val="90000"/>
            </a:lnSpc>
            <a:spcBef>
              <a:spcPct val="0"/>
            </a:spcBef>
            <a:spcAft>
              <a:spcPct val="35000"/>
            </a:spcAft>
            <a:buNone/>
          </a:pPr>
          <a:r>
            <a:rPr lang="en-US" sz="1400" b="1" i="1" kern="1200" err="1">
              <a:solidFill>
                <a:schemeClr val="tx1"/>
              </a:solidFill>
            </a:rPr>
            <a:t>Byrjaðu</a:t>
          </a:r>
          <a:r>
            <a:rPr lang="en-US" sz="1400" b="1" i="1" kern="1200">
              <a:solidFill>
                <a:schemeClr val="tx1"/>
              </a:solidFill>
            </a:rPr>
            <a:t> </a:t>
          </a:r>
          <a:r>
            <a:rPr lang="en-US" sz="1400" b="1" i="1" kern="1200" err="1">
              <a:solidFill>
                <a:schemeClr val="tx1"/>
              </a:solidFill>
            </a:rPr>
            <a:t>að</a:t>
          </a:r>
          <a:r>
            <a:rPr lang="en-US" sz="1400" b="1" i="1" kern="1200">
              <a:solidFill>
                <a:schemeClr val="tx1"/>
              </a:solidFill>
            </a:rPr>
            <a:t> </a:t>
          </a:r>
          <a:r>
            <a:rPr lang="en-US" sz="1400" b="1" i="1" kern="1200" err="1">
              <a:solidFill>
                <a:schemeClr val="tx1"/>
              </a:solidFill>
            </a:rPr>
            <a:t>skapa</a:t>
          </a:r>
          <a:r>
            <a:rPr lang="en-US" sz="1400" b="1" i="1" kern="1200">
              <a:solidFill>
                <a:schemeClr val="tx1"/>
              </a:solidFill>
            </a:rPr>
            <a:t> </a:t>
          </a:r>
          <a:r>
            <a:rPr lang="en-US" sz="1400" b="1" i="1" kern="1200" err="1">
              <a:solidFill>
                <a:schemeClr val="tx1"/>
              </a:solidFill>
            </a:rPr>
            <a:t>lausnir</a:t>
          </a:r>
          <a:r>
            <a:rPr lang="en-US" sz="1400" b="1" i="1" kern="1200">
              <a:solidFill>
                <a:schemeClr val="tx1"/>
              </a:solidFill>
            </a:rPr>
            <a:t> </a:t>
          </a:r>
          <a:endParaRPr lang="en-US" sz="1400" kern="1200">
            <a:solidFill>
              <a:schemeClr val="tx1"/>
            </a:solidFill>
          </a:endParaRPr>
        </a:p>
        <a:p>
          <a:pPr marL="0" lvl="0" indent="0" algn="l" defTabSz="711200">
            <a:lnSpc>
              <a:spcPct val="90000"/>
            </a:lnSpc>
            <a:spcBef>
              <a:spcPct val="0"/>
            </a:spcBef>
            <a:spcAft>
              <a:spcPct val="35000"/>
            </a:spcAft>
            <a:buNone/>
          </a:pPr>
          <a:r>
            <a:rPr lang="en-US" sz="1400" i="1" kern="1200" err="1">
              <a:solidFill>
                <a:schemeClr val="tx1"/>
              </a:solidFill>
            </a:rPr>
            <a:t>Tilraunastigið</a:t>
          </a:r>
          <a:r>
            <a:rPr lang="en-US" sz="1400" i="1" kern="1200">
              <a:solidFill>
                <a:schemeClr val="tx1"/>
              </a:solidFill>
            </a:rPr>
            <a:t> </a:t>
          </a:r>
        </a:p>
        <a:p>
          <a:pPr marL="0" lvl="0" indent="0" algn="l" defTabSz="711200">
            <a:lnSpc>
              <a:spcPct val="90000"/>
            </a:lnSpc>
            <a:spcBef>
              <a:spcPct val="0"/>
            </a:spcBef>
            <a:spcAft>
              <a:spcPct val="35000"/>
            </a:spcAft>
            <a:buNone/>
          </a:pPr>
          <a:r>
            <a:rPr lang="en-US" sz="1400" i="1" kern="1200" err="1">
              <a:solidFill>
                <a:schemeClr val="tx1"/>
              </a:solidFill>
            </a:rPr>
            <a:t>Berðu</a:t>
          </a:r>
          <a:r>
            <a:rPr lang="en-US" sz="1400" i="1" kern="1200">
              <a:solidFill>
                <a:schemeClr val="tx1"/>
              </a:solidFill>
            </a:rPr>
            <a:t> </a:t>
          </a:r>
          <a:r>
            <a:rPr lang="en-US" sz="1400" i="1" kern="1200" err="1">
              <a:solidFill>
                <a:schemeClr val="tx1"/>
              </a:solidFill>
            </a:rPr>
            <a:t>kennsl</a:t>
          </a:r>
          <a:r>
            <a:rPr lang="en-US" sz="1400" i="1" kern="1200">
              <a:solidFill>
                <a:schemeClr val="tx1"/>
              </a:solidFill>
            </a:rPr>
            <a:t> </a:t>
          </a:r>
          <a:r>
            <a:rPr lang="en-US" sz="1400" i="1" kern="1200" err="1">
              <a:solidFill>
                <a:schemeClr val="tx1"/>
              </a:solidFill>
            </a:rPr>
            <a:t>á</a:t>
          </a:r>
          <a:r>
            <a:rPr lang="en-US" sz="1400" i="1" kern="1200">
              <a:solidFill>
                <a:schemeClr val="tx1"/>
              </a:solidFill>
            </a:rPr>
            <a:t> </a:t>
          </a:r>
          <a:r>
            <a:rPr lang="en-US" sz="1400" i="1" kern="1200" err="1">
              <a:solidFill>
                <a:schemeClr val="tx1"/>
              </a:solidFill>
            </a:rPr>
            <a:t>bestu</a:t>
          </a:r>
          <a:r>
            <a:rPr lang="en-US" sz="1400" i="1" kern="1200">
              <a:solidFill>
                <a:schemeClr val="tx1"/>
              </a:solidFill>
            </a:rPr>
            <a:t> </a:t>
          </a:r>
          <a:r>
            <a:rPr lang="en-US" sz="1400" i="1" kern="1200" err="1">
              <a:solidFill>
                <a:schemeClr val="tx1"/>
              </a:solidFill>
            </a:rPr>
            <a:t>mögulegu</a:t>
          </a:r>
          <a:r>
            <a:rPr lang="en-US" sz="1400" i="1" kern="1200">
              <a:solidFill>
                <a:schemeClr val="tx1"/>
              </a:solidFill>
            </a:rPr>
            <a:t> </a:t>
          </a:r>
          <a:r>
            <a:rPr lang="en-US" sz="1400" i="1" kern="1200" err="1">
              <a:solidFill>
                <a:schemeClr val="tx1"/>
              </a:solidFill>
            </a:rPr>
            <a:t>lausnina</a:t>
          </a:r>
          <a:r>
            <a:rPr lang="en-US" sz="1400" i="1" kern="1200">
              <a:solidFill>
                <a:schemeClr val="tx1"/>
              </a:solidFill>
            </a:rPr>
            <a:t> </a:t>
          </a:r>
        </a:p>
        <a:p>
          <a:pPr marL="0" lvl="0" indent="0" algn="l" defTabSz="711200">
            <a:lnSpc>
              <a:spcPct val="90000"/>
            </a:lnSpc>
            <a:spcBef>
              <a:spcPct val="0"/>
            </a:spcBef>
            <a:spcAft>
              <a:spcPct val="35000"/>
            </a:spcAft>
            <a:buNone/>
          </a:pPr>
          <a:r>
            <a:rPr lang="en-US" sz="1400" i="1" kern="1200" err="1">
              <a:solidFill>
                <a:schemeClr val="tx1"/>
              </a:solidFill>
            </a:rPr>
            <a:t>Gerðu</a:t>
          </a:r>
          <a:r>
            <a:rPr lang="en-US" sz="1400" i="1" kern="1200">
              <a:solidFill>
                <a:schemeClr val="tx1"/>
              </a:solidFill>
            </a:rPr>
            <a:t> </a:t>
          </a:r>
          <a:r>
            <a:rPr lang="en-US" sz="1400" i="1" kern="1200" err="1">
              <a:solidFill>
                <a:schemeClr val="tx1"/>
              </a:solidFill>
            </a:rPr>
            <a:t>einfaldar</a:t>
          </a:r>
          <a:r>
            <a:rPr lang="en-US" sz="1400" i="1" kern="1200">
              <a:solidFill>
                <a:schemeClr val="tx1"/>
              </a:solidFill>
            </a:rPr>
            <a:t>, </a:t>
          </a:r>
          <a:r>
            <a:rPr lang="en-US" sz="1400" i="1" kern="1200" err="1">
              <a:solidFill>
                <a:schemeClr val="tx1"/>
              </a:solidFill>
            </a:rPr>
            <a:t>ódýrar</a:t>
          </a:r>
          <a:r>
            <a:rPr lang="en-US" sz="1400" i="1" kern="1200">
              <a:solidFill>
                <a:schemeClr val="tx1"/>
              </a:solidFill>
            </a:rPr>
            <a:t> </a:t>
          </a:r>
          <a:r>
            <a:rPr lang="en-US" sz="1400" i="1" kern="1200" err="1">
              <a:solidFill>
                <a:schemeClr val="tx1"/>
              </a:solidFill>
            </a:rPr>
            <a:t>frumgerðir</a:t>
          </a:r>
          <a:endParaRPr lang="en-GB" sz="1400" kern="1200">
            <a:solidFill>
              <a:schemeClr val="tx1"/>
            </a:solidFill>
          </a:endParaRPr>
        </a:p>
      </dsp:txBody>
      <dsp:txXfrm>
        <a:off x="1910" y="1409650"/>
        <a:ext cx="4079438" cy="2447662"/>
      </dsp:txXfrm>
    </dsp:sp>
    <dsp:sp modelId="{699207EF-CDA5-AD4F-9ED1-5A4D73AC6569}">
      <dsp:nvSpPr>
        <dsp:cNvPr id="0" name=""/>
        <dsp:cNvSpPr/>
      </dsp:nvSpPr>
      <dsp:spPr>
        <a:xfrm>
          <a:off x="4960835" y="1382995"/>
          <a:ext cx="4079438" cy="2447662"/>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896" tIns="209826" rIns="199896" bIns="209826" numCol="1" spcCol="1270" anchor="ctr" anchorCtr="0">
          <a:noAutofit/>
        </a:bodyPr>
        <a:lstStyle/>
        <a:p>
          <a:pPr marL="0" lvl="0" indent="0" algn="l" defTabSz="711200">
            <a:lnSpc>
              <a:spcPct val="90000"/>
            </a:lnSpc>
            <a:spcBef>
              <a:spcPct val="0"/>
            </a:spcBef>
            <a:spcAft>
              <a:spcPct val="35000"/>
            </a:spcAft>
            <a:buNone/>
          </a:pPr>
          <a:r>
            <a:rPr lang="en-US" sz="1600" b="1" i="1" kern="1200" err="1">
              <a:solidFill>
                <a:schemeClr val="tx1"/>
              </a:solidFill>
            </a:rPr>
            <a:t>Stig</a:t>
          </a:r>
          <a:r>
            <a:rPr lang="en-US" sz="1600" b="1" i="1" kern="1200">
              <a:solidFill>
                <a:schemeClr val="tx1"/>
              </a:solidFill>
            </a:rPr>
            <a:t> 5: </a:t>
          </a:r>
          <a:r>
            <a:rPr lang="en-US" sz="1600" b="1" i="1" kern="1200" err="1">
              <a:solidFill>
                <a:schemeClr val="tx1"/>
              </a:solidFill>
            </a:rPr>
            <a:t>Prófaðu</a:t>
          </a:r>
          <a:endParaRPr lang="en-US" sz="1600" b="1" i="1" kern="1200">
            <a:solidFill>
              <a:schemeClr val="tx1"/>
            </a:solidFill>
          </a:endParaRPr>
        </a:p>
        <a:p>
          <a:pPr marL="0" lvl="0" indent="0" algn="l" defTabSz="711200">
            <a:lnSpc>
              <a:spcPct val="90000"/>
            </a:lnSpc>
            <a:spcBef>
              <a:spcPct val="0"/>
            </a:spcBef>
            <a:spcAft>
              <a:spcPct val="35000"/>
            </a:spcAft>
            <a:buNone/>
          </a:pPr>
          <a:r>
            <a:rPr lang="en-US" sz="1400" b="1" i="1" kern="1200" err="1">
              <a:solidFill>
                <a:schemeClr val="tx1"/>
              </a:solidFill>
            </a:rPr>
            <a:t>Prófaðu</a:t>
          </a:r>
          <a:r>
            <a:rPr lang="en-US" sz="1400" b="1" i="1" kern="1200">
              <a:solidFill>
                <a:schemeClr val="tx1"/>
              </a:solidFill>
            </a:rPr>
            <a:t> </a:t>
          </a:r>
          <a:r>
            <a:rPr lang="en-US" sz="1400" b="1" i="1" kern="1200" err="1">
              <a:solidFill>
                <a:schemeClr val="tx1"/>
              </a:solidFill>
            </a:rPr>
            <a:t>lausnina</a:t>
          </a:r>
          <a:r>
            <a:rPr lang="en-US" sz="1400" b="1" i="1" kern="1200">
              <a:solidFill>
                <a:schemeClr val="tx1"/>
              </a:solidFill>
            </a:rPr>
            <a:t> </a:t>
          </a:r>
          <a:r>
            <a:rPr lang="en-US" sz="1400" b="1" i="1" kern="1200" err="1">
              <a:solidFill>
                <a:schemeClr val="tx1"/>
              </a:solidFill>
            </a:rPr>
            <a:t>þína</a:t>
          </a:r>
          <a:r>
            <a:rPr lang="en-US" sz="1400" b="1" i="1" kern="1200">
              <a:solidFill>
                <a:schemeClr val="tx1"/>
              </a:solidFill>
            </a:rPr>
            <a:t>: </a:t>
          </a:r>
        </a:p>
        <a:p>
          <a:pPr marL="0" lvl="0" indent="0" algn="l" defTabSz="711200">
            <a:lnSpc>
              <a:spcPct val="90000"/>
            </a:lnSpc>
            <a:spcBef>
              <a:spcPct val="0"/>
            </a:spcBef>
            <a:spcAft>
              <a:spcPct val="35000"/>
            </a:spcAft>
            <a:buNone/>
          </a:pPr>
          <a:r>
            <a:rPr lang="en-US" sz="1200" i="1" kern="1200" err="1">
              <a:solidFill>
                <a:schemeClr val="tx1"/>
              </a:solidFill>
            </a:rPr>
            <a:t>Prófaðu</a:t>
          </a:r>
          <a:r>
            <a:rPr lang="en-US" sz="1200" i="1" kern="1200">
              <a:solidFill>
                <a:schemeClr val="tx1"/>
              </a:solidFill>
            </a:rPr>
            <a:t> </a:t>
          </a:r>
          <a:r>
            <a:rPr lang="en-US" sz="1200" i="1" kern="1200" err="1">
              <a:solidFill>
                <a:schemeClr val="tx1"/>
              </a:solidFill>
            </a:rPr>
            <a:t>frumgerðina</a:t>
          </a:r>
          <a:r>
            <a:rPr lang="en-US" sz="1200" i="1" kern="1200">
              <a:solidFill>
                <a:schemeClr val="tx1"/>
              </a:solidFill>
            </a:rPr>
            <a:t> </a:t>
          </a:r>
          <a:r>
            <a:rPr lang="en-US" sz="1200" i="1" kern="1200" err="1">
              <a:solidFill>
                <a:schemeClr val="tx1"/>
              </a:solidFill>
            </a:rPr>
            <a:t>þína</a:t>
          </a:r>
          <a:endParaRPr lang="en-US" sz="1200" i="1" kern="1200">
            <a:solidFill>
              <a:schemeClr val="tx1"/>
            </a:solidFill>
          </a:endParaRPr>
        </a:p>
        <a:p>
          <a:pPr marL="0" lvl="0" indent="0" algn="l" defTabSz="711200">
            <a:lnSpc>
              <a:spcPct val="90000"/>
            </a:lnSpc>
            <a:spcBef>
              <a:spcPct val="0"/>
            </a:spcBef>
            <a:spcAft>
              <a:spcPct val="35000"/>
            </a:spcAft>
            <a:buNone/>
          </a:pPr>
          <a:r>
            <a:rPr lang="en-US" sz="1200" i="1" kern="1200" err="1">
              <a:solidFill>
                <a:schemeClr val="tx1"/>
              </a:solidFill>
            </a:rPr>
            <a:t>Betrumbættu</a:t>
          </a:r>
          <a:endParaRPr lang="en-US" sz="1200" i="1" kern="1200">
            <a:solidFill>
              <a:schemeClr val="tx1"/>
            </a:solidFill>
          </a:endParaRPr>
        </a:p>
        <a:p>
          <a:pPr marL="0" lvl="0" indent="0" algn="l" defTabSz="711200">
            <a:lnSpc>
              <a:spcPct val="90000"/>
            </a:lnSpc>
            <a:spcBef>
              <a:spcPct val="0"/>
            </a:spcBef>
            <a:spcAft>
              <a:spcPct val="35000"/>
            </a:spcAft>
            <a:buNone/>
          </a:pPr>
          <a:r>
            <a:rPr lang="en-US" sz="1200" i="1" kern="1200" err="1">
              <a:solidFill>
                <a:schemeClr val="tx1"/>
              </a:solidFill>
            </a:rPr>
            <a:t>Þú</a:t>
          </a:r>
          <a:r>
            <a:rPr lang="en-US" sz="1200" i="1" kern="1200">
              <a:solidFill>
                <a:schemeClr val="tx1"/>
              </a:solidFill>
            </a:rPr>
            <a:t> </a:t>
          </a:r>
          <a:r>
            <a:rPr lang="en-US" sz="1200" i="1" kern="1200" err="1">
              <a:solidFill>
                <a:schemeClr val="tx1"/>
              </a:solidFill>
            </a:rPr>
            <a:t>getur</a:t>
          </a:r>
          <a:r>
            <a:rPr lang="en-US" sz="1200" i="1" kern="1200">
              <a:solidFill>
                <a:schemeClr val="tx1"/>
              </a:solidFill>
            </a:rPr>
            <a:t> </a:t>
          </a:r>
          <a:r>
            <a:rPr lang="en-US" sz="1200" i="1" kern="1200" err="1">
              <a:solidFill>
                <a:schemeClr val="tx1"/>
              </a:solidFill>
            </a:rPr>
            <a:t>líka</a:t>
          </a:r>
          <a:r>
            <a:rPr lang="en-US" sz="1200" i="1" kern="1200">
              <a:solidFill>
                <a:schemeClr val="tx1"/>
              </a:solidFill>
            </a:rPr>
            <a:t> </a:t>
          </a:r>
          <a:r>
            <a:rPr lang="en-US" sz="1200" i="1" kern="1200" err="1">
              <a:solidFill>
                <a:schemeClr val="tx1"/>
              </a:solidFill>
            </a:rPr>
            <a:t>farið</a:t>
          </a:r>
          <a:r>
            <a:rPr lang="en-US" sz="1200" i="1" kern="1200">
              <a:solidFill>
                <a:schemeClr val="tx1"/>
              </a:solidFill>
            </a:rPr>
            <a:t> </a:t>
          </a:r>
          <a:r>
            <a:rPr lang="en-US" sz="1200" i="1" kern="1200" err="1">
              <a:solidFill>
                <a:schemeClr val="tx1"/>
              </a:solidFill>
            </a:rPr>
            <a:t>til</a:t>
          </a:r>
          <a:r>
            <a:rPr lang="en-US" sz="1200" i="1" kern="1200">
              <a:solidFill>
                <a:schemeClr val="tx1"/>
              </a:solidFill>
            </a:rPr>
            <a:t> </a:t>
          </a:r>
          <a:r>
            <a:rPr lang="en-US" sz="1200" i="1" kern="1200" err="1">
              <a:solidFill>
                <a:schemeClr val="tx1"/>
              </a:solidFill>
            </a:rPr>
            <a:t>baka</a:t>
          </a:r>
          <a:r>
            <a:rPr lang="en-US" sz="1200" i="1" kern="1200">
              <a:solidFill>
                <a:schemeClr val="tx1"/>
              </a:solidFill>
            </a:rPr>
            <a:t> </a:t>
          </a:r>
          <a:r>
            <a:rPr lang="en-US" sz="1200" i="1" kern="1200" err="1">
              <a:solidFill>
                <a:schemeClr val="tx1"/>
              </a:solidFill>
            </a:rPr>
            <a:t>að</a:t>
          </a:r>
          <a:r>
            <a:rPr lang="en-US" sz="1200" i="1" kern="1200">
              <a:solidFill>
                <a:schemeClr val="tx1"/>
              </a:solidFill>
            </a:rPr>
            <a:t> </a:t>
          </a:r>
          <a:r>
            <a:rPr lang="en-US" sz="1200" i="1" kern="1200" err="1">
              <a:solidFill>
                <a:schemeClr val="tx1"/>
              </a:solidFill>
            </a:rPr>
            <a:t>fyrri</a:t>
          </a:r>
          <a:r>
            <a:rPr lang="en-US" sz="1200" i="1" kern="1200">
              <a:solidFill>
                <a:schemeClr val="tx1"/>
              </a:solidFill>
            </a:rPr>
            <a:t> </a:t>
          </a:r>
          <a:r>
            <a:rPr lang="en-US" sz="1200" i="1" kern="1200" err="1">
              <a:solidFill>
                <a:schemeClr val="tx1"/>
              </a:solidFill>
            </a:rPr>
            <a:t>stigum</a:t>
          </a:r>
          <a:r>
            <a:rPr lang="en-US" sz="1200" i="1" kern="1200">
              <a:solidFill>
                <a:schemeClr val="tx1"/>
              </a:solidFill>
            </a:rPr>
            <a:t> </a:t>
          </a:r>
          <a:r>
            <a:rPr lang="is-IS" sz="1200" i="1" kern="1200">
              <a:solidFill>
                <a:schemeClr val="tx1"/>
              </a:solidFill>
            </a:rPr>
            <a:t>endurtekninga, breytinga og betrumbóta</a:t>
          </a:r>
          <a:endParaRPr lang="en-US" sz="1200" kern="1200">
            <a:solidFill>
              <a:schemeClr val="tx1"/>
            </a:solidFill>
          </a:endParaRPr>
        </a:p>
      </dsp:txBody>
      <dsp:txXfrm>
        <a:off x="4960835" y="1382995"/>
        <a:ext cx="4079438" cy="24476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3F377-7B5E-C841-B8CC-EAEA1F541841}">
      <dsp:nvSpPr>
        <dsp:cNvPr id="0" name=""/>
        <dsp:cNvSpPr/>
      </dsp:nvSpPr>
      <dsp:spPr>
        <a:xfrm>
          <a:off x="996492" y="1934868"/>
          <a:ext cx="1158240" cy="99428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Font typeface="Arial" panose="020B0604020202020204" pitchFamily="34" charset="0"/>
            <a:buNone/>
          </a:pPr>
          <a:r>
            <a:rPr lang="en-US" sz="1100" b="0" i="0" u="none" kern="1200" err="1">
              <a:latin typeface="Calibri Light" panose="020F0302020204030204"/>
            </a:rPr>
            <a:t>Færni</a:t>
          </a:r>
          <a:r>
            <a:rPr lang="en-US" sz="1100" b="0" i="0" u="none" kern="1200">
              <a:latin typeface="Calibri Light" panose="020F0302020204030204"/>
            </a:rPr>
            <a:t> </a:t>
          </a:r>
          <a:r>
            <a:rPr lang="en-US" sz="1100" b="0" i="0" u="none" kern="1200" err="1">
              <a:latin typeface="Calibri Light" panose="020F0302020204030204"/>
            </a:rPr>
            <a:t>og</a:t>
          </a:r>
          <a:r>
            <a:rPr lang="en-US" sz="1100" b="0" i="0" u="none" kern="1200">
              <a:latin typeface="Calibri Light" panose="020F0302020204030204"/>
            </a:rPr>
            <a:t> </a:t>
          </a:r>
          <a:r>
            <a:rPr lang="en-US" sz="1100" b="0" i="0" u="none" kern="1200" err="1">
              <a:latin typeface="Calibri Light" panose="020F0302020204030204"/>
            </a:rPr>
            <a:t>þekking</a:t>
          </a:r>
          <a:r>
            <a:rPr lang="en-US" sz="1100" b="0" i="0" u="none" kern="1200"/>
            <a:t> </a:t>
          </a:r>
          <a:endParaRPr lang="en-GB" sz="1100" b="0" i="0" u="none" kern="1200">
            <a:latin typeface="Calibri Light" panose="020F0302020204030204"/>
          </a:endParaRPr>
        </a:p>
      </dsp:txBody>
      <dsp:txXfrm>
        <a:off x="1175869" y="2088853"/>
        <a:ext cx="799486" cy="686314"/>
      </dsp:txXfrm>
    </dsp:sp>
    <dsp:sp modelId="{F15620A3-F263-8142-9786-3A12648BAE50}">
      <dsp:nvSpPr>
        <dsp:cNvPr id="0" name=""/>
        <dsp:cNvSpPr/>
      </dsp:nvSpPr>
      <dsp:spPr>
        <a:xfrm>
          <a:off x="1024127" y="2379360"/>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0FE18C-3477-0744-8F20-DCDD264EEA84}">
      <dsp:nvSpPr>
        <dsp:cNvPr id="0" name=""/>
        <dsp:cNvSpPr/>
      </dsp:nvSpPr>
      <dsp:spPr>
        <a:xfrm>
          <a:off x="0" y="1385561"/>
          <a:ext cx="1158240" cy="994284"/>
        </a:xfrm>
        <a:prstGeom prst="hexagon">
          <a:avLst>
            <a:gd name="adj" fmla="val 25000"/>
            <a:gd name="vf" fmla="val 1154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FE4636-4925-7D44-9920-F2D72CD104A3}">
      <dsp:nvSpPr>
        <dsp:cNvPr id="0" name=""/>
        <dsp:cNvSpPr/>
      </dsp:nvSpPr>
      <dsp:spPr>
        <a:xfrm>
          <a:off x="793292" y="2247371"/>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1E4819-AB02-5A4A-BF66-58D257256EFB}">
      <dsp:nvSpPr>
        <dsp:cNvPr id="0" name=""/>
        <dsp:cNvSpPr/>
      </dsp:nvSpPr>
      <dsp:spPr>
        <a:xfrm>
          <a:off x="1992985" y="1382164"/>
          <a:ext cx="1158240" cy="99428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GB" sz="1100" b="0" i="0" u="none" kern="1200" err="1">
              <a:latin typeface="Calibri Light" panose="020F0302020204030204"/>
            </a:rPr>
            <a:t>Nær</a:t>
          </a:r>
          <a:r>
            <a:rPr lang="en-GB" sz="1100" b="0" i="0" u="none" kern="1200">
              <a:latin typeface="Calibri Light" panose="020F0302020204030204"/>
            </a:rPr>
            <a:t> </a:t>
          </a:r>
          <a:r>
            <a:rPr lang="en-GB" sz="1100" b="0" i="0" u="none" kern="1200" err="1">
              <a:latin typeface="Calibri Light" panose="020F0302020204030204"/>
            </a:rPr>
            <a:t>útyfir</a:t>
          </a:r>
          <a:r>
            <a:rPr lang="en-GB" sz="1100" b="0" i="0" u="none" kern="1200">
              <a:latin typeface="Calibri Light" panose="020F0302020204030204"/>
            </a:rPr>
            <a:t> </a:t>
          </a:r>
          <a:r>
            <a:rPr lang="en-GB" sz="1100" b="0" i="0" u="none" kern="1200" err="1">
              <a:latin typeface="Calibri Light" panose="020F0302020204030204"/>
            </a:rPr>
            <a:t>mörk</a:t>
          </a:r>
          <a:r>
            <a:rPr lang="en-GB" sz="1100" b="0" i="0" u="none" kern="1200">
              <a:latin typeface="Calibri Light" panose="020F0302020204030204"/>
            </a:rPr>
            <a:t> </a:t>
          </a:r>
          <a:r>
            <a:rPr lang="en-GB" sz="1100" b="0" i="0" u="none" kern="1200" err="1">
              <a:latin typeface="Calibri Light" panose="020F0302020204030204"/>
            </a:rPr>
            <a:t>tungumáls</a:t>
          </a:r>
          <a:r>
            <a:rPr lang="en-GB" sz="1100" b="0" i="0" u="none" kern="1200">
              <a:latin typeface="Calibri Light" panose="020F0302020204030204"/>
            </a:rPr>
            <a:t>, </a:t>
          </a:r>
          <a:r>
            <a:rPr lang="en-GB" sz="1100" b="0" i="0" u="none" kern="1200" err="1">
              <a:latin typeface="Calibri Light" panose="020F0302020204030204"/>
            </a:rPr>
            <a:t>tíma</a:t>
          </a:r>
          <a:r>
            <a:rPr lang="en-GB" sz="1100" b="0" i="0" u="none" kern="1200">
              <a:latin typeface="Calibri Light" panose="020F0302020204030204"/>
            </a:rPr>
            <a:t> </a:t>
          </a:r>
          <a:r>
            <a:rPr lang="en-GB" sz="1100" b="0" i="0" u="none" kern="1200" err="1">
              <a:latin typeface="Calibri Light" panose="020F0302020204030204"/>
            </a:rPr>
            <a:t>og</a:t>
          </a:r>
          <a:r>
            <a:rPr lang="en-GB" sz="1100" b="0" i="0" u="none" kern="1200">
              <a:latin typeface="Calibri Light" panose="020F0302020204030204"/>
            </a:rPr>
            <a:t> </a:t>
          </a:r>
          <a:r>
            <a:rPr lang="en-GB" sz="1100" b="0" i="0" u="none" kern="1200" err="1">
              <a:latin typeface="Calibri Light" panose="020F0302020204030204"/>
            </a:rPr>
            <a:t>kynslóða</a:t>
          </a:r>
          <a:endParaRPr lang="en-GB" sz="1100" kern="1200"/>
        </a:p>
      </dsp:txBody>
      <dsp:txXfrm>
        <a:off x="2172362" y="1536149"/>
        <a:ext cx="799486" cy="686314"/>
      </dsp:txXfrm>
    </dsp:sp>
    <dsp:sp modelId="{6C871D66-5C4E-5246-A7FF-E2FCB940D151}">
      <dsp:nvSpPr>
        <dsp:cNvPr id="0" name=""/>
        <dsp:cNvSpPr/>
      </dsp:nvSpPr>
      <dsp:spPr>
        <a:xfrm>
          <a:off x="2789529" y="2242519"/>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BE0FD9-6DE7-A841-9E88-1B8F09409232}">
      <dsp:nvSpPr>
        <dsp:cNvPr id="0" name=""/>
        <dsp:cNvSpPr/>
      </dsp:nvSpPr>
      <dsp:spPr>
        <a:xfrm>
          <a:off x="2988665" y="1932927"/>
          <a:ext cx="1158240" cy="994284"/>
        </a:xfrm>
        <a:prstGeom prst="hexagon">
          <a:avLst>
            <a:gd name="adj" fmla="val 25000"/>
            <a:gd name="vf" fmla="val 1154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84E1DB-738F-6047-9D1A-341F45BE6422}">
      <dsp:nvSpPr>
        <dsp:cNvPr id="0" name=""/>
        <dsp:cNvSpPr/>
      </dsp:nvSpPr>
      <dsp:spPr>
        <a:xfrm>
          <a:off x="3017113" y="2375478"/>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2021B3-05C0-6248-B391-EC5ACB8F35E4}">
      <dsp:nvSpPr>
        <dsp:cNvPr id="0" name=""/>
        <dsp:cNvSpPr/>
      </dsp:nvSpPr>
      <dsp:spPr>
        <a:xfrm>
          <a:off x="996492" y="835768"/>
          <a:ext cx="1158240" cy="994284"/>
        </a:xfrm>
        <a:prstGeom prst="hexagon">
          <a:avLst>
            <a:gd name="adj" fmla="val 25000"/>
            <a:gd name="vf" fmla="val 115470"/>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GB" sz="1100" b="0" i="0" u="none" kern="1200" err="1">
              <a:solidFill>
                <a:schemeClr val="bg1"/>
              </a:solidFill>
              <a:latin typeface="Calibri Light" panose="020F0302020204030204"/>
            </a:rPr>
            <a:t>Ýtir</a:t>
          </a:r>
          <a:r>
            <a:rPr lang="en-GB" sz="1100" b="0" i="0" u="none" kern="1200">
              <a:solidFill>
                <a:schemeClr val="bg1"/>
              </a:solidFill>
              <a:latin typeface="Calibri Light" panose="020F0302020204030204"/>
            </a:rPr>
            <a:t> </a:t>
          </a:r>
          <a:r>
            <a:rPr lang="en-GB" sz="1100" b="0" i="0" u="none" kern="1200" err="1">
              <a:solidFill>
                <a:schemeClr val="bg1"/>
              </a:solidFill>
              <a:latin typeface="Calibri Light" panose="020F0302020204030204"/>
            </a:rPr>
            <a:t>undir</a:t>
          </a:r>
          <a:r>
            <a:rPr lang="en-GB" sz="1100" b="0" i="0" u="none" kern="1200">
              <a:solidFill>
                <a:schemeClr val="bg1"/>
              </a:solidFill>
              <a:latin typeface="Calibri Light" panose="020F0302020204030204"/>
            </a:rPr>
            <a:t> </a:t>
          </a:r>
          <a:r>
            <a:rPr lang="en-GB" sz="1100" b="0" i="0" u="none" kern="1200" err="1">
              <a:solidFill>
                <a:schemeClr val="bg1"/>
              </a:solidFill>
              <a:latin typeface="Calibri Light" panose="020F0302020204030204"/>
            </a:rPr>
            <a:t>seiglu</a:t>
          </a:r>
          <a:endParaRPr lang="en-GB" sz="1100" kern="1200" err="1">
            <a:solidFill>
              <a:schemeClr val="bg1"/>
            </a:solidFill>
          </a:endParaRPr>
        </a:p>
      </dsp:txBody>
      <dsp:txXfrm>
        <a:off x="1175869" y="989753"/>
        <a:ext cx="799486" cy="686314"/>
      </dsp:txXfrm>
    </dsp:sp>
    <dsp:sp modelId="{E01D2F06-8BED-9B4E-84E1-A9FA11F94B10}">
      <dsp:nvSpPr>
        <dsp:cNvPr id="0" name=""/>
        <dsp:cNvSpPr/>
      </dsp:nvSpPr>
      <dsp:spPr>
        <a:xfrm>
          <a:off x="1784908" y="849355"/>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217591-5EBF-2B4C-857A-3AEE9D4661EE}">
      <dsp:nvSpPr>
        <dsp:cNvPr id="0" name=""/>
        <dsp:cNvSpPr/>
      </dsp:nvSpPr>
      <dsp:spPr>
        <a:xfrm>
          <a:off x="1992985" y="283064"/>
          <a:ext cx="1158240" cy="994284"/>
        </a:xfrm>
        <a:prstGeom prst="hexagon">
          <a:avLst>
            <a:gd name="adj" fmla="val 25000"/>
            <a:gd name="vf" fmla="val 1154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DB5869-D9AB-BD42-BE98-3008B3FF4A7F}">
      <dsp:nvSpPr>
        <dsp:cNvPr id="0" name=""/>
        <dsp:cNvSpPr/>
      </dsp:nvSpPr>
      <dsp:spPr>
        <a:xfrm>
          <a:off x="2025497" y="723675"/>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55C7F5-B73F-4F47-ADFD-16754DD31AB4}">
      <dsp:nvSpPr>
        <dsp:cNvPr id="0" name=""/>
        <dsp:cNvSpPr/>
      </dsp:nvSpPr>
      <dsp:spPr>
        <a:xfrm>
          <a:off x="2988665" y="833827"/>
          <a:ext cx="1158240" cy="99428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US" sz="1100" b="0" i="0" u="none" kern="1200" err="1">
              <a:latin typeface="Calibri Light" panose="020F0302020204030204"/>
            </a:rPr>
            <a:t>Færir</a:t>
          </a:r>
          <a:r>
            <a:rPr lang="en-US" sz="1100" b="0" i="0" u="none" kern="1200">
              <a:latin typeface="Calibri Light" panose="020F0302020204030204"/>
            </a:rPr>
            <a:t> </a:t>
          </a:r>
          <a:r>
            <a:rPr lang="en-US" sz="1100" kern="1200" err="1">
              <a:latin typeface="Calibri Light" panose="020F0302020204030204"/>
            </a:rPr>
            <a:t>okkur</a:t>
          </a:r>
          <a:r>
            <a:rPr lang="en-US" sz="1100" b="0" i="0" u="none" kern="1200">
              <a:latin typeface="Calibri Light" panose="020F0302020204030204"/>
            </a:rPr>
            <a:t> </a:t>
          </a:r>
          <a:r>
            <a:rPr lang="en-US" sz="1100" b="0" i="0" u="none" kern="1200" err="1">
              <a:latin typeface="Calibri Light" panose="020F0302020204030204"/>
            </a:rPr>
            <a:t>handan</a:t>
          </a:r>
          <a:r>
            <a:rPr lang="en-US" sz="1100" b="0" i="0" u="none" kern="1200">
              <a:latin typeface="Calibri Light" panose="020F0302020204030204"/>
            </a:rPr>
            <a:t> </a:t>
          </a:r>
          <a:r>
            <a:rPr lang="en-US" sz="1100" b="0" i="0" u="none" kern="1200" err="1">
              <a:latin typeface="Calibri Light" panose="020F0302020204030204"/>
            </a:rPr>
            <a:t>orða</a:t>
          </a:r>
          <a:r>
            <a:rPr lang="en-US" sz="1100" b="0" i="0" u="none" kern="1200">
              <a:latin typeface="Calibri Light" panose="020F0302020204030204"/>
            </a:rPr>
            <a:t> </a:t>
          </a:r>
        </a:p>
      </dsp:txBody>
      <dsp:txXfrm>
        <a:off x="3168042" y="987812"/>
        <a:ext cx="799486" cy="686314"/>
      </dsp:txXfrm>
    </dsp:sp>
    <dsp:sp modelId="{711A2AB5-9B5F-344D-A354-C9D520766364}">
      <dsp:nvSpPr>
        <dsp:cNvPr id="0" name=""/>
        <dsp:cNvSpPr/>
      </dsp:nvSpPr>
      <dsp:spPr>
        <a:xfrm>
          <a:off x="3990848" y="1273952"/>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E10585-D0C5-9643-B85E-76482A44804C}">
      <dsp:nvSpPr>
        <dsp:cNvPr id="0" name=""/>
        <dsp:cNvSpPr/>
      </dsp:nvSpPr>
      <dsp:spPr>
        <a:xfrm>
          <a:off x="3985158" y="1392840"/>
          <a:ext cx="1158240" cy="994284"/>
        </a:xfrm>
        <a:prstGeom prst="hexagon">
          <a:avLst>
            <a:gd name="adj" fmla="val 25000"/>
            <a:gd name="vf" fmla="val 1154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1B1741-F2C1-6948-B41B-F7391078FC94}">
      <dsp:nvSpPr>
        <dsp:cNvPr id="0" name=""/>
        <dsp:cNvSpPr/>
      </dsp:nvSpPr>
      <dsp:spPr>
        <a:xfrm>
          <a:off x="4211116" y="1410309"/>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9BCE87-8A31-0D47-8470-E9C517251A36}">
      <dsp:nvSpPr>
        <dsp:cNvPr id="0" name=""/>
        <dsp:cNvSpPr/>
      </dsp:nvSpPr>
      <dsp:spPr>
        <a:xfrm>
          <a:off x="3985158" y="293740"/>
          <a:ext cx="1158240" cy="99428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GB" sz="1100" kern="1200" err="1">
              <a:latin typeface="Calibri Light" panose="020F0302020204030204"/>
            </a:rPr>
            <a:t>Skemmtilegur</a:t>
          </a:r>
          <a:endParaRPr lang="en-GB" sz="1100" kern="1200" err="1"/>
        </a:p>
      </dsp:txBody>
      <dsp:txXfrm>
        <a:off x="4164535" y="447725"/>
        <a:ext cx="799486" cy="686314"/>
      </dsp:txXfrm>
    </dsp:sp>
    <dsp:sp modelId="{87CA602F-794C-EB4D-A9C4-E1F605F9E2DF}">
      <dsp:nvSpPr>
        <dsp:cNvPr id="0" name=""/>
        <dsp:cNvSpPr/>
      </dsp:nvSpPr>
      <dsp:spPr>
        <a:xfrm>
          <a:off x="4987340" y="739203"/>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52D218-029C-5442-9623-1F5DAB22C2FF}">
      <dsp:nvSpPr>
        <dsp:cNvPr id="0" name=""/>
        <dsp:cNvSpPr/>
      </dsp:nvSpPr>
      <dsp:spPr>
        <a:xfrm>
          <a:off x="4981651" y="848385"/>
          <a:ext cx="1158240" cy="994284"/>
        </a:xfrm>
        <a:prstGeom prst="hexagon">
          <a:avLst>
            <a:gd name="adj" fmla="val 25000"/>
            <a:gd name="vf" fmla="val 11547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C15709-1B95-3D40-B68C-2E77B47B0857}">
      <dsp:nvSpPr>
        <dsp:cNvPr id="0" name=""/>
        <dsp:cNvSpPr/>
      </dsp:nvSpPr>
      <dsp:spPr>
        <a:xfrm>
          <a:off x="5212486" y="870221"/>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B54D9E-B615-1846-BC19-282FE6590790}">
      <dsp:nvSpPr>
        <dsp:cNvPr id="0" name=""/>
        <dsp:cNvSpPr/>
      </dsp:nvSpPr>
      <dsp:spPr>
        <a:xfrm>
          <a:off x="4981651" y="1945544"/>
          <a:ext cx="1158240" cy="99428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US" sz="1100" b="0" i="0" u="none" kern="1200" err="1">
              <a:latin typeface="Calibri Light" panose="020F0302020204030204"/>
            </a:rPr>
            <a:t>Opnar</a:t>
          </a:r>
          <a:r>
            <a:rPr lang="en-US" sz="1100" b="0" i="0" u="none" kern="1200">
              <a:latin typeface="Calibri Light" panose="020F0302020204030204"/>
            </a:rPr>
            <a:t> </a:t>
          </a:r>
          <a:r>
            <a:rPr lang="en-US" sz="1100" b="0" i="0" u="none" kern="1200" err="1">
              <a:latin typeface="Calibri Light" panose="020F0302020204030204"/>
            </a:rPr>
            <a:t>huga</a:t>
          </a:r>
          <a:r>
            <a:rPr lang="en-US" sz="1100" b="0" i="0" u="none" kern="1200">
              <a:latin typeface="Calibri Light" panose="020F0302020204030204"/>
            </a:rPr>
            <a:t> </a:t>
          </a:r>
          <a:r>
            <a:rPr lang="en-US" sz="1100" b="0" i="0" u="none" kern="1200" err="1">
              <a:latin typeface="Calibri Light" panose="020F0302020204030204"/>
            </a:rPr>
            <a:t>og</a:t>
          </a:r>
          <a:r>
            <a:rPr lang="en-US" sz="1100" b="0" i="0" u="none" kern="1200">
              <a:latin typeface="Calibri Light" panose="020F0302020204030204"/>
            </a:rPr>
            <a:t> </a:t>
          </a:r>
          <a:r>
            <a:rPr lang="en-US" sz="1100" b="0" i="0" u="none" kern="1200" err="1">
              <a:latin typeface="Calibri Light" panose="020F0302020204030204"/>
            </a:rPr>
            <a:t>hjarta</a:t>
          </a:r>
          <a:endParaRPr lang="en-US" sz="1100" kern="1200" err="1"/>
        </a:p>
      </dsp:txBody>
      <dsp:txXfrm>
        <a:off x="5161028" y="2099529"/>
        <a:ext cx="799486" cy="686314"/>
      </dsp:txXfrm>
    </dsp:sp>
    <dsp:sp modelId="{02C9BD3C-3BDC-CD4A-AA11-CFCFB7AB9D9A}">
      <dsp:nvSpPr>
        <dsp:cNvPr id="0" name=""/>
        <dsp:cNvSpPr/>
      </dsp:nvSpPr>
      <dsp:spPr>
        <a:xfrm>
          <a:off x="5210860" y="2816574"/>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5C861B-D04E-B649-B815-2C90A607BCC9}">
      <dsp:nvSpPr>
        <dsp:cNvPr id="0" name=""/>
        <dsp:cNvSpPr/>
      </dsp:nvSpPr>
      <dsp:spPr>
        <a:xfrm>
          <a:off x="3985158" y="2489998"/>
          <a:ext cx="1158240" cy="994284"/>
        </a:xfrm>
        <a:prstGeom prst="hexagon">
          <a:avLst>
            <a:gd name="adj" fmla="val 25000"/>
            <a:gd name="vf" fmla="val 11547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D1BF9B-62CA-3E40-AC35-5096B464AD44}">
      <dsp:nvSpPr>
        <dsp:cNvPr id="0" name=""/>
        <dsp:cNvSpPr/>
      </dsp:nvSpPr>
      <dsp:spPr>
        <a:xfrm>
          <a:off x="4996281" y="2926241"/>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5BE789-5E56-EC43-AF82-032375651162}">
      <dsp:nvSpPr>
        <dsp:cNvPr id="0" name=""/>
        <dsp:cNvSpPr/>
      </dsp:nvSpPr>
      <dsp:spPr>
        <a:xfrm>
          <a:off x="1992172" y="2483690"/>
          <a:ext cx="1158240" cy="994284"/>
        </a:xfrm>
        <a:prstGeom prst="hexagon">
          <a:avLst>
            <a:gd name="adj" fmla="val 25000"/>
            <a:gd name="vf" fmla="val 115470"/>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GB" sz="1100" b="0" i="0" u="none" kern="1200" err="1">
              <a:latin typeface="Calibri Light" panose="020F0302020204030204"/>
            </a:rPr>
            <a:t>Örvar</a:t>
          </a:r>
          <a:r>
            <a:rPr lang="en-GB" sz="1100" b="0" i="0" u="none" kern="1200">
              <a:latin typeface="Calibri Light" panose="020F0302020204030204"/>
            </a:rPr>
            <a:t> </a:t>
          </a:r>
          <a:r>
            <a:rPr lang="en-GB" sz="1100" b="0" i="0" u="none" kern="1200" err="1">
              <a:latin typeface="Calibri Light" panose="020F0302020204030204"/>
            </a:rPr>
            <a:t>og</a:t>
          </a:r>
          <a:r>
            <a:rPr lang="en-GB" sz="1100" b="0" i="0" u="none" kern="1200">
              <a:latin typeface="Calibri Light" panose="020F0302020204030204"/>
            </a:rPr>
            <a:t> </a:t>
          </a:r>
          <a:r>
            <a:rPr lang="en-GB" sz="1100" b="0" i="0" u="none" kern="1200" err="1">
              <a:latin typeface="Calibri Light" panose="020F0302020204030204"/>
            </a:rPr>
            <a:t>hvetur</a:t>
          </a:r>
          <a:endParaRPr lang="en-GB" sz="1100" kern="1200" err="1"/>
        </a:p>
      </dsp:txBody>
      <dsp:txXfrm>
        <a:off x="2171549" y="2637675"/>
        <a:ext cx="799486" cy="686314"/>
      </dsp:txXfrm>
    </dsp:sp>
    <dsp:sp modelId="{386F40CD-B086-2A43-A962-E3C3D1F1BEFA}">
      <dsp:nvSpPr>
        <dsp:cNvPr id="0" name=""/>
        <dsp:cNvSpPr/>
      </dsp:nvSpPr>
      <dsp:spPr>
        <a:xfrm>
          <a:off x="2024684" y="2924300"/>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A017A7-2083-FE44-A477-C8E1A5C3BD08}">
      <dsp:nvSpPr>
        <dsp:cNvPr id="0" name=""/>
        <dsp:cNvSpPr/>
      </dsp:nvSpPr>
      <dsp:spPr>
        <a:xfrm>
          <a:off x="995680" y="3036394"/>
          <a:ext cx="1158240" cy="994284"/>
        </a:xfrm>
        <a:prstGeom prst="hexagon">
          <a:avLst>
            <a:gd name="adj" fmla="val 25000"/>
            <a:gd name="vf" fmla="val 115470"/>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06A33C-6A88-EF4F-AE8B-69F4F4419479}">
      <dsp:nvSpPr>
        <dsp:cNvPr id="0" name=""/>
        <dsp:cNvSpPr/>
      </dsp:nvSpPr>
      <dsp:spPr>
        <a:xfrm>
          <a:off x="1784096" y="3050466"/>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BE1CE4-BDC4-4598-9F7E-BD025CB1A03C}">
      <dsp:nvSpPr>
        <dsp:cNvPr id="0" name=""/>
        <dsp:cNvSpPr/>
      </dsp:nvSpPr>
      <dsp:spPr>
        <a:xfrm>
          <a:off x="5973267" y="2502615"/>
          <a:ext cx="1158240" cy="99428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US" sz="1100" b="0" i="0" u="none" kern="1200" err="1">
              <a:latin typeface="Calibri Light" panose="020F0302020204030204"/>
            </a:rPr>
            <a:t>Vekur</a:t>
          </a:r>
          <a:r>
            <a:rPr lang="en-US" sz="1100" kern="1200">
              <a:latin typeface="Calibri Light" panose="020F0302020204030204"/>
            </a:rPr>
            <a:t> </a:t>
          </a:r>
          <a:r>
            <a:rPr lang="en-US" sz="1100" kern="1200" err="1">
              <a:latin typeface="Calibri Light" panose="020F0302020204030204"/>
            </a:rPr>
            <a:t>forvitni</a:t>
          </a:r>
          <a:r>
            <a:rPr lang="en-US" sz="1100" kern="1200">
              <a:latin typeface="Calibri Light" panose="020F0302020204030204"/>
            </a:rPr>
            <a:t> </a:t>
          </a:r>
        </a:p>
      </dsp:txBody>
      <dsp:txXfrm>
        <a:off x="6152644" y="2656600"/>
        <a:ext cx="799486" cy="686314"/>
      </dsp:txXfrm>
    </dsp:sp>
    <dsp:sp modelId="{2A321E0D-298F-4EA2-AF66-2466E0243618}">
      <dsp:nvSpPr>
        <dsp:cNvPr id="0" name=""/>
        <dsp:cNvSpPr/>
      </dsp:nvSpPr>
      <dsp:spPr>
        <a:xfrm>
          <a:off x="6202476" y="3373645"/>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5BBA0A-7C33-43E6-AD27-6BA80A604D4C}">
      <dsp:nvSpPr>
        <dsp:cNvPr id="0" name=""/>
        <dsp:cNvSpPr/>
      </dsp:nvSpPr>
      <dsp:spPr>
        <a:xfrm>
          <a:off x="6951098" y="3026746"/>
          <a:ext cx="1158240" cy="994284"/>
        </a:xfrm>
        <a:prstGeom prst="hexagon">
          <a:avLst>
            <a:gd name="adj" fmla="val 25000"/>
            <a:gd name="vf" fmla="val 115470"/>
          </a:avLst>
        </a:prstGeom>
        <a:blipFill>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CD2E79-3A39-45DE-8D6D-2D6C69250796}">
      <dsp:nvSpPr>
        <dsp:cNvPr id="0" name=""/>
        <dsp:cNvSpPr/>
      </dsp:nvSpPr>
      <dsp:spPr>
        <a:xfrm>
          <a:off x="5987897" y="3483313"/>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847310-948C-3F47-B2D8-51DAA17D255A}">
      <dsp:nvSpPr>
        <dsp:cNvPr id="0" name=""/>
        <dsp:cNvSpPr/>
      </dsp:nvSpPr>
      <dsp:spPr>
        <a:xfrm>
          <a:off x="5977331" y="304416"/>
          <a:ext cx="1158240" cy="994284"/>
        </a:xfrm>
        <a:prstGeom prst="hexagon">
          <a:avLst>
            <a:gd name="adj" fmla="val 25000"/>
            <a:gd name="vf" fmla="val 115470"/>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GB" sz="1100" kern="1200" err="1">
              <a:latin typeface="Calibri Light" panose="020F0302020204030204"/>
            </a:rPr>
            <a:t>Persónuleg</a:t>
          </a:r>
          <a:r>
            <a:rPr lang="en-GB" sz="1100" kern="1200">
              <a:latin typeface="Calibri Light" panose="020F0302020204030204"/>
            </a:rPr>
            <a:t> </a:t>
          </a:r>
          <a:r>
            <a:rPr lang="en-GB" sz="1100" kern="1200" err="1">
              <a:latin typeface="Calibri Light" panose="020F0302020204030204"/>
            </a:rPr>
            <a:t>og</a:t>
          </a:r>
          <a:r>
            <a:rPr lang="en-GB" sz="1100" kern="1200">
              <a:latin typeface="Calibri Light" panose="020F0302020204030204"/>
            </a:rPr>
            <a:t> </a:t>
          </a:r>
          <a:r>
            <a:rPr lang="en-GB" sz="1100" kern="1200" err="1">
              <a:latin typeface="Calibri Light" panose="020F0302020204030204"/>
            </a:rPr>
            <a:t>heildstæð</a:t>
          </a:r>
          <a:r>
            <a:rPr lang="en-GB" sz="1100" kern="1200">
              <a:latin typeface="Calibri Light" panose="020F0302020204030204"/>
            </a:rPr>
            <a:t> </a:t>
          </a:r>
          <a:r>
            <a:rPr lang="en-GB" sz="1100" kern="1200" err="1">
              <a:latin typeface="Calibri Light" panose="020F0302020204030204"/>
            </a:rPr>
            <a:t>velmegun</a:t>
          </a:r>
          <a:endParaRPr lang="en-GB" sz="1100" kern="1200"/>
        </a:p>
      </dsp:txBody>
      <dsp:txXfrm>
        <a:off x="6156708" y="458401"/>
        <a:ext cx="799486" cy="686314"/>
      </dsp:txXfrm>
    </dsp:sp>
    <dsp:sp modelId="{B12B58F5-F578-B14B-B04C-D238B81E3E8E}">
      <dsp:nvSpPr>
        <dsp:cNvPr id="0" name=""/>
        <dsp:cNvSpPr/>
      </dsp:nvSpPr>
      <dsp:spPr>
        <a:xfrm>
          <a:off x="6777939" y="1178843"/>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570F0C-02A0-BD4A-AF43-7DDF4F289E51}">
      <dsp:nvSpPr>
        <dsp:cNvPr id="0" name=""/>
        <dsp:cNvSpPr/>
      </dsp:nvSpPr>
      <dsp:spPr>
        <a:xfrm>
          <a:off x="5977331" y="1402059"/>
          <a:ext cx="1158240" cy="994284"/>
        </a:xfrm>
        <a:prstGeom prst="hexagon">
          <a:avLst>
            <a:gd name="adj" fmla="val 25000"/>
            <a:gd name="vf" fmla="val 115470"/>
          </a:avLst>
        </a:prstGeom>
        <a:blipFill rotWithShape="1">
          <a:blip xmlns:r="http://schemas.openxmlformats.org/officeDocument/2006/relationships" r:embed="rId9"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54CF37-BC27-974B-9CE9-A6124E443BAE}">
      <dsp:nvSpPr>
        <dsp:cNvPr id="0" name=""/>
        <dsp:cNvSpPr/>
      </dsp:nvSpPr>
      <dsp:spPr>
        <a:xfrm>
          <a:off x="6777939" y="1407882"/>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29FBD8-1550-2C4C-98F6-479783C0F557}">
      <dsp:nvSpPr>
        <dsp:cNvPr id="0" name=""/>
        <dsp:cNvSpPr/>
      </dsp:nvSpPr>
      <dsp:spPr>
        <a:xfrm>
          <a:off x="2984601" y="3040761"/>
          <a:ext cx="1158240" cy="99428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b="0" i="0" u="none" kern="1200" err="1">
              <a:latin typeface="Calibri Light" panose="020F0302020204030204"/>
            </a:rPr>
            <a:t>Hluttekning</a:t>
          </a:r>
          <a:r>
            <a:rPr lang="en-US" sz="1100" b="0" i="0" u="none" kern="1200"/>
            <a:t> </a:t>
          </a:r>
          <a:endParaRPr lang="en-US" sz="1100" kern="1200"/>
        </a:p>
      </dsp:txBody>
      <dsp:txXfrm>
        <a:off x="3163978" y="3194746"/>
        <a:ext cx="799486" cy="686314"/>
      </dsp:txXfrm>
    </dsp:sp>
    <dsp:sp modelId="{C4328837-8C9C-3344-8600-50B738FFAD24}">
      <dsp:nvSpPr>
        <dsp:cNvPr id="0" name=""/>
        <dsp:cNvSpPr/>
      </dsp:nvSpPr>
      <dsp:spPr>
        <a:xfrm>
          <a:off x="3213811" y="3911792"/>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F850C7-3AE0-EA48-B115-8F335F691D1F}">
      <dsp:nvSpPr>
        <dsp:cNvPr id="0" name=""/>
        <dsp:cNvSpPr/>
      </dsp:nvSpPr>
      <dsp:spPr>
        <a:xfrm>
          <a:off x="1988108" y="3585216"/>
          <a:ext cx="1158240" cy="994284"/>
        </a:xfrm>
        <a:prstGeom prst="hexagon">
          <a:avLst>
            <a:gd name="adj" fmla="val 25000"/>
            <a:gd name="vf" fmla="val 115470"/>
          </a:avLst>
        </a:prstGeom>
        <a:blipFill rotWithShape="1">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D63F7D-4E4E-F548-801A-382F0C96A9A8}">
      <dsp:nvSpPr>
        <dsp:cNvPr id="0" name=""/>
        <dsp:cNvSpPr/>
      </dsp:nvSpPr>
      <dsp:spPr>
        <a:xfrm>
          <a:off x="2999232" y="4021459"/>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7FB899-9414-5247-B52C-CDB03C3FE644}">
      <dsp:nvSpPr>
        <dsp:cNvPr id="0" name=""/>
        <dsp:cNvSpPr/>
      </dsp:nvSpPr>
      <dsp:spPr>
        <a:xfrm>
          <a:off x="4974335" y="4141317"/>
          <a:ext cx="1158240" cy="99428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US" sz="1100" b="0" i="0" u="none" kern="1200" err="1">
              <a:latin typeface="Calibri Light" panose="020F0302020204030204"/>
            </a:rPr>
            <a:t>Hliðstæðar</a:t>
          </a:r>
          <a:r>
            <a:rPr lang="en-US" sz="1100" b="0" i="0" u="none" kern="1200">
              <a:latin typeface="Calibri Light" panose="020F0302020204030204"/>
            </a:rPr>
            <a:t> </a:t>
          </a:r>
          <a:r>
            <a:rPr lang="en-US" sz="1100" b="0" i="0" u="none" kern="1200" err="1">
              <a:latin typeface="Calibri Light" panose="020F0302020204030204"/>
            </a:rPr>
            <a:t>leiðir</a:t>
          </a:r>
          <a:r>
            <a:rPr lang="en-US" sz="1100" b="0" i="0" u="none" kern="1200">
              <a:latin typeface="Calibri Light" panose="020F0302020204030204"/>
            </a:rPr>
            <a:t> </a:t>
          </a:r>
          <a:r>
            <a:rPr lang="en-US" sz="1100" b="0" i="0" u="none" kern="1200" err="1">
              <a:latin typeface="Calibri Light" panose="020F0302020204030204"/>
            </a:rPr>
            <a:t>til</a:t>
          </a:r>
          <a:r>
            <a:rPr lang="en-US" sz="1100" b="0" i="0" u="none" kern="1200">
              <a:latin typeface="Calibri Light" panose="020F0302020204030204"/>
            </a:rPr>
            <a:t> </a:t>
          </a:r>
          <a:r>
            <a:rPr lang="en-US" sz="1100" b="0" i="0" u="none" kern="1200" err="1">
              <a:latin typeface="Calibri Light" panose="020F0302020204030204"/>
            </a:rPr>
            <a:t>að</a:t>
          </a:r>
          <a:r>
            <a:rPr lang="en-US" sz="1100" b="0" i="0" u="none" kern="1200">
              <a:latin typeface="Calibri Light" panose="020F0302020204030204"/>
            </a:rPr>
            <a:t> </a:t>
          </a:r>
          <a:r>
            <a:rPr lang="en-US" sz="1100" b="0" i="0" u="none" kern="1200" err="1">
              <a:latin typeface="Calibri Light" panose="020F0302020204030204"/>
            </a:rPr>
            <a:t>hugsa</a:t>
          </a:r>
          <a:endParaRPr lang="en-GB" sz="1100" kern="1200" err="1"/>
        </a:p>
      </dsp:txBody>
      <dsp:txXfrm>
        <a:off x="5153712" y="4295302"/>
        <a:ext cx="799486" cy="686314"/>
      </dsp:txXfrm>
    </dsp:sp>
    <dsp:sp modelId="{67373105-1302-BC4D-83CC-A182A120738D}">
      <dsp:nvSpPr>
        <dsp:cNvPr id="0" name=""/>
        <dsp:cNvSpPr/>
      </dsp:nvSpPr>
      <dsp:spPr>
        <a:xfrm>
          <a:off x="5001971" y="4583868"/>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B1D4A0-EDE9-1F42-A658-4DC218457735}">
      <dsp:nvSpPr>
        <dsp:cNvPr id="0" name=""/>
        <dsp:cNvSpPr/>
      </dsp:nvSpPr>
      <dsp:spPr>
        <a:xfrm>
          <a:off x="1990419" y="3571881"/>
          <a:ext cx="1158240" cy="994284"/>
        </a:xfrm>
        <a:prstGeom prst="hexagon">
          <a:avLst>
            <a:gd name="adj" fmla="val 25000"/>
            <a:gd name="vf" fmla="val 115470"/>
          </a:avLst>
        </a:prstGeom>
        <a:blipFill rotWithShape="1">
          <a:blip xmlns:r="http://schemas.openxmlformats.org/officeDocument/2006/relationships" r:embed="rId11"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8C4826-57B2-554A-8F7E-F2D59EFE4B26}">
      <dsp:nvSpPr>
        <dsp:cNvPr id="0" name=""/>
        <dsp:cNvSpPr/>
      </dsp:nvSpPr>
      <dsp:spPr>
        <a:xfrm>
          <a:off x="4774387" y="4450909"/>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BC98EF-6DDA-134E-8E3C-520DE2CB1183}">
      <dsp:nvSpPr>
        <dsp:cNvPr id="0" name=""/>
        <dsp:cNvSpPr/>
      </dsp:nvSpPr>
      <dsp:spPr>
        <a:xfrm>
          <a:off x="5974080" y="3602200"/>
          <a:ext cx="1158240" cy="99428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GB" sz="1100" b="0" i="0" u="none" kern="1200" err="1">
              <a:latin typeface="Calibri Light" panose="020F0302020204030204"/>
            </a:rPr>
            <a:t>Nærir</a:t>
          </a:r>
          <a:r>
            <a:rPr lang="en-GB" sz="1100" b="0" i="0" u="none" kern="1200">
              <a:latin typeface="Calibri Light" panose="020F0302020204030204"/>
            </a:rPr>
            <a:t> </a:t>
          </a:r>
          <a:r>
            <a:rPr lang="en-GB" sz="1100" b="0" i="0" u="none" kern="1200" err="1">
              <a:latin typeface="Calibri Light" panose="020F0302020204030204"/>
            </a:rPr>
            <a:t>sjálfsöryggi</a:t>
          </a:r>
          <a:endParaRPr lang="en-GB" sz="1100" kern="1200" err="1"/>
        </a:p>
      </dsp:txBody>
      <dsp:txXfrm>
        <a:off x="6153457" y="3756185"/>
        <a:ext cx="799486" cy="686314"/>
      </dsp:txXfrm>
    </dsp:sp>
    <dsp:sp modelId="{B040EC3B-D440-8445-BD8F-AFDC8C6A7070}">
      <dsp:nvSpPr>
        <dsp:cNvPr id="0" name=""/>
        <dsp:cNvSpPr/>
      </dsp:nvSpPr>
      <dsp:spPr>
        <a:xfrm>
          <a:off x="6985203" y="4038443"/>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9478D3-EF51-2E45-A22C-F7076EBCADFD}">
      <dsp:nvSpPr>
        <dsp:cNvPr id="0" name=""/>
        <dsp:cNvSpPr/>
      </dsp:nvSpPr>
      <dsp:spPr>
        <a:xfrm>
          <a:off x="6969760" y="3057745"/>
          <a:ext cx="1158240" cy="994284"/>
        </a:xfrm>
        <a:prstGeom prst="hexagon">
          <a:avLst>
            <a:gd name="adj" fmla="val 25000"/>
            <a:gd name="vf" fmla="val 115470"/>
          </a:avLst>
        </a:prstGeom>
        <a:blipFill rotWithShape="1">
          <a:blip xmlns:r="http://schemas.openxmlformats.org/officeDocument/2006/relationships" r:embed="rId12"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3C712E-DB79-384B-9F55-63F815FC764A}">
      <dsp:nvSpPr>
        <dsp:cNvPr id="0" name=""/>
        <dsp:cNvSpPr/>
      </dsp:nvSpPr>
      <dsp:spPr>
        <a:xfrm>
          <a:off x="7199782" y="3928776"/>
          <a:ext cx="134924" cy="11646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28/01/2022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ch.unesco.org/en/oral-traditions-and-expressions-0005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ch.unesco.org/en/performing-arts-0005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n.ccunesco.ca/blog/2019/10/understanding-intangible-cultural-heritag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ch.unesco.org/en/knowledge-concerning-nature-0005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ch.unesco.org/en/traditional-craftsmanship-0005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un.ca/ich/what_is_ich.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ccunesco.ca/blog/2019/10/understanding-intangible-cultural-heritag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un.ca/ich/what_is_ich.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unwto.org/global-code-of-ethics-for-touris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e-unwto.org/doi/pdf/10.18111/9789284421671"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trecompcertificate.eu/wp-content/uploads/2021/03/Valuing-Ideas.pd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psychologytoday.com/us/basics/creativity"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designorate.com/can-we-apply-design-thinking-in-education/"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ideou.com/blogs/inspiration/what-is-design-thinking"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designorate.com/can-we-apply-design-thinking-in-education/"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ideou.com/blogs/inspiration/what-is-design-thinkin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unesco.org/about-us/introducing-unesco)"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portal.unesco.org/en/ev.php-URL_ID=15244&amp;URL_DO=DO_TOPIC&amp;URL_SECTION=201.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ch.unesco.org/en/purpose-of-the-lists-00807)"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ich.unesco.org/en/convention#art16"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ch.unesco.org/en/list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ich.unesco.org/en/div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ch.unesco.org/en/div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https://ich.unesco.org/en/oral-traditions-and-expressions-00053</a:t>
            </a:r>
          </a:p>
        </p:txBody>
      </p:sp>
      <p:sp>
        <p:nvSpPr>
          <p:cNvPr id="4" name="Slide Number Placeholder 3"/>
          <p:cNvSpPr>
            <a:spLocks noGrp="1"/>
          </p:cNvSpPr>
          <p:nvPr>
            <p:ph type="sldNum" sz="quarter" idx="5"/>
          </p:nvPr>
        </p:nvSpPr>
        <p:spPr/>
        <p:txBody>
          <a:bodyPr/>
          <a:lstStyle/>
          <a:p>
            <a:fld id="{C3B85C3C-CA4C-4372-B5BE-2EFB0AC5C75C}" type="slidenum">
              <a:rPr lang="es-ES" smtClean="0"/>
              <a:t>12</a:t>
            </a:fld>
            <a:endParaRPr lang="es-ES"/>
          </a:p>
        </p:txBody>
      </p:sp>
    </p:spTree>
    <p:extLst>
      <p:ext uri="{BB962C8B-B14F-4D97-AF65-F5344CB8AC3E}">
        <p14:creationId xmlns:p14="http://schemas.microsoft.com/office/powerpoint/2010/main" val="68285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https://ich.unesco.org/en/performing-arts-00054</a:t>
            </a:r>
            <a:endParaRPr lang="en-US">
              <a:cs typeface="Calibri" panose="020F0502020204030204"/>
            </a:endParaRPr>
          </a:p>
          <a:p>
            <a:r>
              <a:rPr lang="en-GB" u="sng">
                <a:hlinkClick r:id="rId4"/>
              </a:rPr>
              <a:t>https://en.ccunesco.ca/blog/2019/10/understanding-intangible-cultural-heritage</a:t>
            </a:r>
            <a:endParaRPr lang="en-US">
              <a:cs typeface="Calibri" panose="020F0502020204030204"/>
            </a:endParaRPr>
          </a:p>
          <a:p>
            <a:endParaRPr lang="en-GB" u="sng">
              <a:cs typeface="Calibri"/>
            </a:endParaRPr>
          </a:p>
        </p:txBody>
      </p:sp>
      <p:sp>
        <p:nvSpPr>
          <p:cNvPr id="4" name="Slide Number Placeholder 3"/>
          <p:cNvSpPr>
            <a:spLocks noGrp="1"/>
          </p:cNvSpPr>
          <p:nvPr>
            <p:ph type="sldNum" sz="quarter" idx="5"/>
          </p:nvPr>
        </p:nvSpPr>
        <p:spPr/>
        <p:txBody>
          <a:bodyPr/>
          <a:lstStyle/>
          <a:p>
            <a:fld id="{C3B85C3C-CA4C-4372-B5BE-2EFB0AC5C75C}" type="slidenum">
              <a:rPr lang="es-ES" smtClean="0"/>
              <a:t>13</a:t>
            </a:fld>
            <a:endParaRPr lang="es-ES"/>
          </a:p>
        </p:txBody>
      </p:sp>
    </p:spTree>
    <p:extLst>
      <p:ext uri="{BB962C8B-B14F-4D97-AF65-F5344CB8AC3E}">
        <p14:creationId xmlns:p14="http://schemas.microsoft.com/office/powerpoint/2010/main" val="1998392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a:t>https://ich.unesco.org/en/social-practices-rituals-and-00055</a:t>
            </a:r>
          </a:p>
        </p:txBody>
      </p:sp>
      <p:sp>
        <p:nvSpPr>
          <p:cNvPr id="4" name="Slide Number Placeholder 3"/>
          <p:cNvSpPr>
            <a:spLocks noGrp="1"/>
          </p:cNvSpPr>
          <p:nvPr>
            <p:ph type="sldNum" sz="quarter" idx="5"/>
          </p:nvPr>
        </p:nvSpPr>
        <p:spPr/>
        <p:txBody>
          <a:bodyPr/>
          <a:lstStyle/>
          <a:p>
            <a:fld id="{C3B85C3C-CA4C-4372-B5BE-2EFB0AC5C75C}" type="slidenum">
              <a:rPr lang="es-ES" smtClean="0"/>
              <a:t>14</a:t>
            </a:fld>
            <a:endParaRPr lang="es-ES"/>
          </a:p>
        </p:txBody>
      </p:sp>
    </p:spTree>
    <p:extLst>
      <p:ext uri="{BB962C8B-B14F-4D97-AF65-F5344CB8AC3E}">
        <p14:creationId xmlns:p14="http://schemas.microsoft.com/office/powerpoint/2010/main" val="3566038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https://ich.unesco.org/en/knowledge-concerning-nature-00056</a:t>
            </a:r>
          </a:p>
          <a:p>
            <a:endParaRPr lang="en-US">
              <a:cs typeface="Calibri"/>
            </a:endParaRPr>
          </a:p>
        </p:txBody>
      </p:sp>
      <p:sp>
        <p:nvSpPr>
          <p:cNvPr id="4" name="Slide Number Placeholder 3"/>
          <p:cNvSpPr>
            <a:spLocks noGrp="1"/>
          </p:cNvSpPr>
          <p:nvPr>
            <p:ph type="sldNum" sz="quarter" idx="5"/>
          </p:nvPr>
        </p:nvSpPr>
        <p:spPr/>
        <p:txBody>
          <a:bodyPr/>
          <a:lstStyle/>
          <a:p>
            <a:fld id="{C3B85C3C-CA4C-4372-B5BE-2EFB0AC5C75C}" type="slidenum">
              <a:rPr lang="es-ES" smtClean="0"/>
              <a:t>15</a:t>
            </a:fld>
            <a:endParaRPr lang="es-ES"/>
          </a:p>
        </p:txBody>
      </p:sp>
    </p:spTree>
    <p:extLst>
      <p:ext uri="{BB962C8B-B14F-4D97-AF65-F5344CB8AC3E}">
        <p14:creationId xmlns:p14="http://schemas.microsoft.com/office/powerpoint/2010/main" val="686773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https://ich.unesco.org/en/traditional-craftsmanship-00057</a:t>
            </a:r>
            <a:endParaRPr lang="en-US"/>
          </a:p>
        </p:txBody>
      </p:sp>
      <p:sp>
        <p:nvSpPr>
          <p:cNvPr id="4" name="Slide Number Placeholder 3"/>
          <p:cNvSpPr>
            <a:spLocks noGrp="1"/>
          </p:cNvSpPr>
          <p:nvPr>
            <p:ph type="sldNum" sz="quarter" idx="5"/>
          </p:nvPr>
        </p:nvSpPr>
        <p:spPr/>
        <p:txBody>
          <a:bodyPr/>
          <a:lstStyle/>
          <a:p>
            <a:fld id="{C3B85C3C-CA4C-4372-B5BE-2EFB0AC5C75C}" type="slidenum">
              <a:rPr lang="es-ES" smtClean="0"/>
              <a:t>16</a:t>
            </a:fld>
            <a:endParaRPr lang="es-ES"/>
          </a:p>
        </p:txBody>
      </p:sp>
    </p:spTree>
    <p:extLst>
      <p:ext uri="{BB962C8B-B14F-4D97-AF65-F5344CB8AC3E}">
        <p14:creationId xmlns:p14="http://schemas.microsoft.com/office/powerpoint/2010/main" val="4224438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r>
            <a:r>
              <a:rPr lang="en-GB" err="1"/>
              <a:t>Hallgrímsdóttir</a:t>
            </a:r>
            <a:r>
              <a:rPr lang="en-GB"/>
              <a:t>, n.d.).</a:t>
            </a:r>
            <a:endParaRPr lang="en-US"/>
          </a:p>
          <a:p>
            <a:endParaRPr lang="en-US">
              <a:cs typeface="Calibri"/>
            </a:endParaRPr>
          </a:p>
          <a:p>
            <a:endParaRPr lang="is-I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3B85C3C-CA4C-4372-B5BE-2EFB0AC5C75C}" type="slidenum">
              <a:rPr lang="es-ES" smtClean="0"/>
              <a:t>17</a:t>
            </a:fld>
            <a:endParaRPr lang="es-ES"/>
          </a:p>
        </p:txBody>
      </p:sp>
    </p:spTree>
    <p:extLst>
      <p:ext uri="{BB962C8B-B14F-4D97-AF65-F5344CB8AC3E}">
        <p14:creationId xmlns:p14="http://schemas.microsoft.com/office/powerpoint/2010/main" val="2960419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err="1"/>
              <a:t>Rastrick</a:t>
            </a:r>
            <a:r>
              <a:rPr lang="en-US"/>
              <a:t> &amp; </a:t>
            </a:r>
            <a:r>
              <a:rPr lang="en-US" err="1"/>
              <a:t>Hafstein</a:t>
            </a:r>
            <a:r>
              <a:rPr lang="en-US"/>
              <a:t>, 2015).</a:t>
            </a:r>
          </a:p>
          <a:p>
            <a:endParaRPr lang="en-US">
              <a:cs typeface="Calibri"/>
            </a:endParaRPr>
          </a:p>
        </p:txBody>
      </p:sp>
      <p:sp>
        <p:nvSpPr>
          <p:cNvPr id="4" name="Slide Number Placeholder 3"/>
          <p:cNvSpPr>
            <a:spLocks noGrp="1"/>
          </p:cNvSpPr>
          <p:nvPr>
            <p:ph type="sldNum" sz="quarter" idx="5"/>
          </p:nvPr>
        </p:nvSpPr>
        <p:spPr/>
        <p:txBody>
          <a:bodyPr/>
          <a:lstStyle/>
          <a:p>
            <a:fld id="{C3B85C3C-CA4C-4372-B5BE-2EFB0AC5C75C}" type="slidenum">
              <a:rPr lang="es-ES" smtClean="0"/>
              <a:t>18</a:t>
            </a:fld>
            <a:endParaRPr lang="es-ES"/>
          </a:p>
        </p:txBody>
      </p:sp>
    </p:spTree>
    <p:extLst>
      <p:ext uri="{BB962C8B-B14F-4D97-AF65-F5344CB8AC3E}">
        <p14:creationId xmlns:p14="http://schemas.microsoft.com/office/powerpoint/2010/main" val="2531814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a:p>
            <a:r>
              <a:rPr lang="en-US"/>
              <a:t>(UNESCO, </a:t>
            </a:r>
            <a:r>
              <a:rPr lang="en-US" err="1"/>
              <a:t>n.d.d</a:t>
            </a:r>
            <a:r>
              <a:rPr lang="en-US"/>
              <a:t>).</a:t>
            </a:r>
          </a:p>
          <a:p>
            <a:endParaRPr lang="is-I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3B85C3C-CA4C-4372-B5BE-2EFB0AC5C75C}" type="slidenum">
              <a:rPr lang="es-ES" smtClean="0"/>
              <a:t>20</a:t>
            </a:fld>
            <a:endParaRPr lang="es-ES"/>
          </a:p>
        </p:txBody>
      </p:sp>
    </p:spTree>
    <p:extLst>
      <p:ext uri="{BB962C8B-B14F-4D97-AF65-F5344CB8AC3E}">
        <p14:creationId xmlns:p14="http://schemas.microsoft.com/office/powerpoint/2010/main" val="1270386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a:hlinkClick r:id="rId3"/>
              </a:rPr>
              <a:t>https://www.mun.ca/ich/what_is_ich.pdf</a:t>
            </a:r>
            <a:endParaRPr lang="en-GB" u="sng"/>
          </a:p>
          <a:p>
            <a:endParaRPr lang="en-GB" u="sng"/>
          </a:p>
          <a:p>
            <a:endParaRPr lang="en-US">
              <a:cs typeface="Calibri"/>
            </a:endParaRPr>
          </a:p>
        </p:txBody>
      </p:sp>
      <p:sp>
        <p:nvSpPr>
          <p:cNvPr id="4" name="Slide Number Placeholder 3"/>
          <p:cNvSpPr>
            <a:spLocks noGrp="1"/>
          </p:cNvSpPr>
          <p:nvPr>
            <p:ph type="sldNum" sz="quarter" idx="5"/>
          </p:nvPr>
        </p:nvSpPr>
        <p:spPr/>
        <p:txBody>
          <a:bodyPr/>
          <a:lstStyle/>
          <a:p>
            <a:fld id="{C3B85C3C-CA4C-4372-B5BE-2EFB0AC5C75C}" type="slidenum">
              <a:rPr lang="es-ES" smtClean="0"/>
              <a:t>21</a:t>
            </a:fld>
            <a:endParaRPr lang="es-ES"/>
          </a:p>
        </p:txBody>
      </p:sp>
    </p:spTree>
    <p:extLst>
      <p:ext uri="{BB962C8B-B14F-4D97-AF65-F5344CB8AC3E}">
        <p14:creationId xmlns:p14="http://schemas.microsoft.com/office/powerpoint/2010/main" val="3239786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a:hlinkClick r:id="rId3"/>
              </a:rPr>
              <a:t>https://en.ccunesco.ca/blog/2019/10/understanding-intangible-cultural-heritage</a:t>
            </a:r>
            <a:endParaRPr lang="en-US"/>
          </a:p>
          <a:p>
            <a:endParaRPr lang="en-US"/>
          </a:p>
          <a:p>
            <a:endParaRPr lang="is-I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3B85C3C-CA4C-4372-B5BE-2EFB0AC5C75C}" type="slidenum">
              <a:rPr lang="es-ES" smtClean="0"/>
              <a:t>22</a:t>
            </a:fld>
            <a:endParaRPr lang="es-ES"/>
          </a:p>
        </p:txBody>
      </p:sp>
    </p:spTree>
    <p:extLst>
      <p:ext uri="{BB962C8B-B14F-4D97-AF65-F5344CB8AC3E}">
        <p14:creationId xmlns:p14="http://schemas.microsoft.com/office/powerpoint/2010/main" val="6221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C3B85C3C-CA4C-4372-B5BE-2EFB0AC5C75C}" type="slidenum">
              <a:rPr lang="es-ES" smtClean="0"/>
              <a:t>3</a:t>
            </a:fld>
            <a:endParaRPr lang="es-ES"/>
          </a:p>
        </p:txBody>
      </p:sp>
    </p:spTree>
    <p:extLst>
      <p:ext uri="{BB962C8B-B14F-4D97-AF65-F5344CB8AC3E}">
        <p14:creationId xmlns:p14="http://schemas.microsoft.com/office/powerpoint/2010/main" val="34509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a:p>
            <a:r>
              <a:rPr lang="en-US" u="sng">
                <a:hlinkClick r:id="rId3"/>
              </a:rPr>
              <a:t>https://www.mun.ca/ich/what_is_ich.pdf</a:t>
            </a:r>
            <a:endParaRPr lang="en-US"/>
          </a:p>
          <a:p>
            <a:endParaRPr lang="is-I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3B85C3C-CA4C-4372-B5BE-2EFB0AC5C75C}" type="slidenum">
              <a:rPr lang="es-ES" smtClean="0"/>
              <a:t>23</a:t>
            </a:fld>
            <a:endParaRPr lang="es-ES"/>
          </a:p>
        </p:txBody>
      </p:sp>
    </p:spTree>
    <p:extLst>
      <p:ext uri="{BB962C8B-B14F-4D97-AF65-F5344CB8AC3E}">
        <p14:creationId xmlns:p14="http://schemas.microsoft.com/office/powerpoint/2010/main" val="1421221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a:hlinkClick r:id="rId3"/>
              </a:rPr>
              <a:t>https://www.unwto.org/global-code-of-ethics-for-tourism</a:t>
            </a:r>
            <a:endParaRPr lang="en-US">
              <a:cs typeface="Calibri" panose="020F0502020204030204"/>
            </a:endParaRPr>
          </a:p>
          <a:p>
            <a:r>
              <a:rPr lang="en-US" i="1">
                <a:hlinkClick r:id="rId4"/>
              </a:rPr>
              <a:t>UNWTO Framework Convention on Tourism Ethics</a:t>
            </a:r>
            <a:endParaRPr lang="en-GB"/>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3B85C3C-CA4C-4372-B5BE-2EFB0AC5C75C}" type="slidenum">
              <a:rPr lang="es-ES" smtClean="0"/>
              <a:t>25</a:t>
            </a:fld>
            <a:endParaRPr lang="es-ES"/>
          </a:p>
        </p:txBody>
      </p:sp>
    </p:spTree>
    <p:extLst>
      <p:ext uri="{BB962C8B-B14F-4D97-AF65-F5344CB8AC3E}">
        <p14:creationId xmlns:p14="http://schemas.microsoft.com/office/powerpoint/2010/main" val="1723609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a:t>
            </a:r>
            <a:r>
              <a:rPr lang="en-US" err="1"/>
              <a:t>entrecompcertificate.eu</a:t>
            </a:r>
            <a:r>
              <a:rPr lang="en-US"/>
              <a:t>/wp-content/uploads/2021/03/Valuing-</a:t>
            </a:r>
            <a:r>
              <a:rPr lang="en-US" err="1"/>
              <a:t>Ideas.pdf</a:t>
            </a:r>
            <a:endParaRPr lang="en-US"/>
          </a:p>
          <a:p>
            <a:endParaRPr lang="is-IS"/>
          </a:p>
        </p:txBody>
      </p:sp>
      <p:sp>
        <p:nvSpPr>
          <p:cNvPr id="4" name="Slide Number Placeholder 3"/>
          <p:cNvSpPr>
            <a:spLocks noGrp="1"/>
          </p:cNvSpPr>
          <p:nvPr>
            <p:ph type="sldNum" sz="quarter" idx="5"/>
          </p:nvPr>
        </p:nvSpPr>
        <p:spPr/>
        <p:txBody>
          <a:bodyPr/>
          <a:lstStyle/>
          <a:p>
            <a:fld id="{C3B85C3C-CA4C-4372-B5BE-2EFB0AC5C75C}" type="slidenum">
              <a:rPr lang="es-ES" smtClean="0"/>
              <a:t>26</a:t>
            </a:fld>
            <a:endParaRPr lang="es-ES"/>
          </a:p>
        </p:txBody>
      </p:sp>
    </p:spTree>
    <p:extLst>
      <p:ext uri="{BB962C8B-B14F-4D97-AF65-F5344CB8AC3E}">
        <p14:creationId xmlns:p14="http://schemas.microsoft.com/office/powerpoint/2010/main" val="4007660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https://entrecompcertificate.eu/wp-content/uploads/2021/03/Valuing-Ideas.pdf</a:t>
            </a:r>
            <a:endParaRPr lang="en-US"/>
          </a:p>
          <a:p>
            <a:r>
              <a:rPr lang="en-GB" u="sng">
                <a:hlinkClick r:id="rId4"/>
              </a:rPr>
              <a:t>https://www.psychologytoday.com/us/basics/creativity</a:t>
            </a:r>
            <a:r>
              <a:rPr lang="en-GB"/>
              <a:t> </a:t>
            </a:r>
            <a:endParaRPr lang="en-US"/>
          </a:p>
          <a:p>
            <a:endParaRPr lang="en-US">
              <a:cs typeface="Calibri"/>
            </a:endParaRPr>
          </a:p>
          <a:p>
            <a:endParaRPr lang="en-US">
              <a:cs typeface="Calibri"/>
            </a:endParaRPr>
          </a:p>
          <a:p>
            <a:endParaRPr lang="is-I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3B85C3C-CA4C-4372-B5BE-2EFB0AC5C75C}" type="slidenum">
              <a:rPr lang="es-ES" smtClean="0"/>
              <a:t>27</a:t>
            </a:fld>
            <a:endParaRPr lang="es-ES"/>
          </a:p>
        </p:txBody>
      </p:sp>
    </p:spTree>
    <p:extLst>
      <p:ext uri="{BB962C8B-B14F-4D97-AF65-F5344CB8AC3E}">
        <p14:creationId xmlns:p14="http://schemas.microsoft.com/office/powerpoint/2010/main" val="71430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C3B85C3C-CA4C-4372-B5BE-2EFB0AC5C75C}" type="slidenum">
              <a:rPr lang="es-ES" smtClean="0"/>
              <a:t>28</a:t>
            </a:fld>
            <a:endParaRPr lang="es-ES"/>
          </a:p>
        </p:txBody>
      </p:sp>
    </p:spTree>
    <p:extLst>
      <p:ext uri="{BB962C8B-B14F-4D97-AF65-F5344CB8AC3E}">
        <p14:creationId xmlns:p14="http://schemas.microsoft.com/office/powerpoint/2010/main" val="2168366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C3B85C3C-CA4C-4372-B5BE-2EFB0AC5C75C}" type="slidenum">
              <a:rPr lang="es-ES" smtClean="0"/>
              <a:t>29</a:t>
            </a:fld>
            <a:endParaRPr lang="es-ES"/>
          </a:p>
        </p:txBody>
      </p:sp>
    </p:spTree>
    <p:extLst>
      <p:ext uri="{BB962C8B-B14F-4D97-AF65-F5344CB8AC3E}">
        <p14:creationId xmlns:p14="http://schemas.microsoft.com/office/powerpoint/2010/main" val="3433388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C3B85C3C-CA4C-4372-B5BE-2EFB0AC5C75C}" type="slidenum">
              <a:rPr lang="es-ES" smtClean="0"/>
              <a:t>32</a:t>
            </a:fld>
            <a:endParaRPr lang="es-ES"/>
          </a:p>
        </p:txBody>
      </p:sp>
    </p:spTree>
    <p:extLst>
      <p:ext uri="{BB962C8B-B14F-4D97-AF65-F5344CB8AC3E}">
        <p14:creationId xmlns:p14="http://schemas.microsoft.com/office/powerpoint/2010/main" val="1096633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C3B85C3C-CA4C-4372-B5BE-2EFB0AC5C75C}" type="slidenum">
              <a:rPr lang="es-ES" smtClean="0"/>
              <a:t>35</a:t>
            </a:fld>
            <a:endParaRPr lang="es-ES"/>
          </a:p>
        </p:txBody>
      </p:sp>
    </p:spTree>
    <p:extLst>
      <p:ext uri="{BB962C8B-B14F-4D97-AF65-F5344CB8AC3E}">
        <p14:creationId xmlns:p14="http://schemas.microsoft.com/office/powerpoint/2010/main" val="2918368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sng" strike="noStrike" kern="1200">
                <a:solidFill>
                  <a:schemeClr val="tx1"/>
                </a:solidFill>
                <a:effectLst/>
                <a:latin typeface="+mn-lt"/>
                <a:ea typeface="+mn-ea"/>
                <a:cs typeface="+mn-cs"/>
                <a:hlinkClick r:id="rId3"/>
              </a:rPr>
              <a:t>https://www.designorate.com/can-we-apply-design-thinking-in-education/</a:t>
            </a:r>
            <a:r>
              <a:rPr lang="en-US" sz="1200" b="0" i="0" u="none" strike="noStrike" kern="1200">
                <a:solidFill>
                  <a:schemeClr val="tx1"/>
                </a:solidFill>
                <a:effectLst/>
                <a:latin typeface="+mn-lt"/>
                <a:ea typeface="+mn-ea"/>
                <a:cs typeface="+mn-cs"/>
              </a:rPr>
              <a:t>​</a:t>
            </a:r>
          </a:p>
          <a:p>
            <a:pPr rtl="0" fontAlgn="base"/>
            <a:r>
              <a:rPr lang="en-US" sz="1200" b="0" i="0" u="sng" strike="noStrike" kern="1200">
                <a:solidFill>
                  <a:schemeClr val="tx1"/>
                </a:solidFill>
                <a:effectLst/>
                <a:latin typeface="+mn-lt"/>
                <a:ea typeface="+mn-ea"/>
                <a:cs typeface="+mn-cs"/>
                <a:hlinkClick r:id="rId4"/>
              </a:rPr>
              <a:t>https://www.ideou.com/blogs/inspiration/what-is-design-thinking</a:t>
            </a:r>
            <a:endParaRPr lang="en-US" sz="1200" b="0" i="0" u="none" strike="noStrike" kern="1200">
              <a:solidFill>
                <a:schemeClr val="tx1"/>
              </a:solidFill>
              <a:effectLst/>
              <a:latin typeface="+mn-lt"/>
              <a:ea typeface="+mn-ea"/>
              <a:cs typeface="+mn-cs"/>
            </a:endParaRPr>
          </a:p>
          <a:p>
            <a:endParaRPr lang="is-IS"/>
          </a:p>
        </p:txBody>
      </p:sp>
      <p:sp>
        <p:nvSpPr>
          <p:cNvPr id="4" name="Slide Number Placeholder 3"/>
          <p:cNvSpPr>
            <a:spLocks noGrp="1"/>
          </p:cNvSpPr>
          <p:nvPr>
            <p:ph type="sldNum" sz="quarter" idx="5"/>
          </p:nvPr>
        </p:nvSpPr>
        <p:spPr/>
        <p:txBody>
          <a:bodyPr/>
          <a:lstStyle/>
          <a:p>
            <a:fld id="{C3B85C3C-CA4C-4372-B5BE-2EFB0AC5C75C}" type="slidenum">
              <a:rPr lang="es-ES" smtClean="0"/>
              <a:t>36</a:t>
            </a:fld>
            <a:endParaRPr lang="es-ES"/>
          </a:p>
        </p:txBody>
      </p:sp>
    </p:spTree>
    <p:extLst>
      <p:ext uri="{BB962C8B-B14F-4D97-AF65-F5344CB8AC3E}">
        <p14:creationId xmlns:p14="http://schemas.microsoft.com/office/powerpoint/2010/main" val="3192125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sng" strike="noStrike" kern="1200">
                <a:solidFill>
                  <a:schemeClr val="tx1"/>
                </a:solidFill>
                <a:effectLst/>
                <a:latin typeface="+mn-lt"/>
                <a:ea typeface="+mn-ea"/>
                <a:cs typeface="+mn-cs"/>
                <a:hlinkClick r:id="rId3"/>
              </a:rPr>
              <a:t>https://www.designorate.com/can-we-apply-design-thinking-in-education/</a:t>
            </a:r>
            <a:r>
              <a:rPr lang="en-US" sz="1200" b="0" i="0" u="none" strike="noStrike" kern="1200">
                <a:solidFill>
                  <a:schemeClr val="tx1"/>
                </a:solidFill>
                <a:effectLst/>
                <a:latin typeface="+mn-lt"/>
                <a:ea typeface="+mn-ea"/>
                <a:cs typeface="+mn-cs"/>
              </a:rPr>
              <a:t>​</a:t>
            </a:r>
          </a:p>
          <a:p>
            <a:pPr rtl="0" fontAlgn="base"/>
            <a:r>
              <a:rPr lang="en-US" sz="1200" b="0" i="0" u="sng" strike="noStrike" kern="1200">
                <a:solidFill>
                  <a:schemeClr val="tx1"/>
                </a:solidFill>
                <a:effectLst/>
                <a:latin typeface="+mn-lt"/>
                <a:ea typeface="+mn-ea"/>
                <a:cs typeface="+mn-cs"/>
                <a:hlinkClick r:id="rId4"/>
              </a:rPr>
              <a:t>https://www.ideou.com/blogs/inspiration/what-is-design-thinking</a:t>
            </a:r>
            <a:endParaRPr lang="en-US" sz="1200" b="0" i="0" u="none" strike="noStrike" kern="1200">
              <a:solidFill>
                <a:schemeClr val="tx1"/>
              </a:solidFill>
              <a:effectLst/>
              <a:latin typeface="+mn-lt"/>
              <a:ea typeface="+mn-ea"/>
              <a:cs typeface="+mn-cs"/>
            </a:endParaRPr>
          </a:p>
          <a:p>
            <a:endParaRPr lang="is-IS"/>
          </a:p>
        </p:txBody>
      </p:sp>
      <p:sp>
        <p:nvSpPr>
          <p:cNvPr id="4" name="Slide Number Placeholder 3"/>
          <p:cNvSpPr>
            <a:spLocks noGrp="1"/>
          </p:cNvSpPr>
          <p:nvPr>
            <p:ph type="sldNum" sz="quarter" idx="5"/>
          </p:nvPr>
        </p:nvSpPr>
        <p:spPr/>
        <p:txBody>
          <a:bodyPr/>
          <a:lstStyle/>
          <a:p>
            <a:fld id="{C3B85C3C-CA4C-4372-B5BE-2EFB0AC5C75C}" type="slidenum">
              <a:rPr lang="es-ES" smtClean="0"/>
              <a:t>37</a:t>
            </a:fld>
            <a:endParaRPr lang="es-ES"/>
          </a:p>
        </p:txBody>
      </p:sp>
    </p:spTree>
    <p:extLst>
      <p:ext uri="{BB962C8B-B14F-4D97-AF65-F5344CB8AC3E}">
        <p14:creationId xmlns:p14="http://schemas.microsoft.com/office/powerpoint/2010/main" val="134542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a:t>UNESCO. (n.d.c). Text of the Convection for Safeguarding of the Intangible Cultural Heritage. Retrieved April 2, 2021, from https://ich.unesco.org/en/convention </a:t>
            </a:r>
          </a:p>
          <a:p>
            <a:endParaRPr lang="is-IS"/>
          </a:p>
        </p:txBody>
      </p:sp>
      <p:sp>
        <p:nvSpPr>
          <p:cNvPr id="4" name="Slide Number Placeholder 3"/>
          <p:cNvSpPr>
            <a:spLocks noGrp="1"/>
          </p:cNvSpPr>
          <p:nvPr>
            <p:ph type="sldNum" sz="quarter" idx="5"/>
          </p:nvPr>
        </p:nvSpPr>
        <p:spPr/>
        <p:txBody>
          <a:bodyPr/>
          <a:lstStyle/>
          <a:p>
            <a:fld id="{C3B85C3C-CA4C-4372-B5BE-2EFB0AC5C75C}" type="slidenum">
              <a:rPr lang="es-ES" smtClean="0"/>
              <a:t>5</a:t>
            </a:fld>
            <a:endParaRPr lang="es-ES"/>
          </a:p>
        </p:txBody>
      </p:sp>
    </p:spTree>
    <p:extLst>
      <p:ext uri="{BB962C8B-B14F-4D97-AF65-F5344CB8AC3E}">
        <p14:creationId xmlns:p14="http://schemas.microsoft.com/office/powerpoint/2010/main" val="3864660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entrecompcertificate.eu</a:t>
            </a:r>
            <a:r>
              <a:rPr lang="en-US"/>
              <a:t>/wp-content/uploads/2021/03/Valuing-</a:t>
            </a:r>
            <a:r>
              <a:rPr lang="en-US" err="1"/>
              <a:t>Ideas.pdf</a:t>
            </a:r>
            <a:endParaRPr lang="en-US"/>
          </a:p>
          <a:p>
            <a:endParaRPr lang="is-IS">
              <a:cs typeface="Calibri"/>
            </a:endParaRPr>
          </a:p>
        </p:txBody>
      </p:sp>
      <p:sp>
        <p:nvSpPr>
          <p:cNvPr id="4" name="Slide Number Placeholder 3"/>
          <p:cNvSpPr>
            <a:spLocks noGrp="1"/>
          </p:cNvSpPr>
          <p:nvPr>
            <p:ph type="sldNum" sz="quarter" idx="5"/>
          </p:nvPr>
        </p:nvSpPr>
        <p:spPr/>
        <p:txBody>
          <a:bodyPr/>
          <a:lstStyle/>
          <a:p>
            <a:fld id="{C3B85C3C-CA4C-4372-B5BE-2EFB0AC5C75C}" type="slidenum">
              <a:rPr lang="es-ES" smtClean="0"/>
              <a:t>38</a:t>
            </a:fld>
            <a:endParaRPr lang="es-ES"/>
          </a:p>
        </p:txBody>
      </p:sp>
    </p:spTree>
    <p:extLst>
      <p:ext uri="{BB962C8B-B14F-4D97-AF65-F5344CB8AC3E}">
        <p14:creationId xmlns:p14="http://schemas.microsoft.com/office/powerpoint/2010/main" val="2390724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C3B85C3C-CA4C-4372-B5BE-2EFB0AC5C75C}" type="slidenum">
              <a:rPr lang="es-ES" smtClean="0"/>
              <a:t>39</a:t>
            </a:fld>
            <a:endParaRPr lang="es-ES"/>
          </a:p>
        </p:txBody>
      </p:sp>
    </p:spTree>
    <p:extLst>
      <p:ext uri="{BB962C8B-B14F-4D97-AF65-F5344CB8AC3E}">
        <p14:creationId xmlns:p14="http://schemas.microsoft.com/office/powerpoint/2010/main" val="2383033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C3B85C3C-CA4C-4372-B5BE-2EFB0AC5C75C}" type="slidenum">
              <a:rPr lang="es-ES" smtClean="0"/>
              <a:t>40</a:t>
            </a:fld>
            <a:endParaRPr lang="es-ES"/>
          </a:p>
        </p:txBody>
      </p:sp>
    </p:spTree>
    <p:extLst>
      <p:ext uri="{BB962C8B-B14F-4D97-AF65-F5344CB8AC3E}">
        <p14:creationId xmlns:p14="http://schemas.microsoft.com/office/powerpoint/2010/main" val="2573800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C3B85C3C-CA4C-4372-B5BE-2EFB0AC5C75C}" type="slidenum">
              <a:rPr lang="es-ES" smtClean="0"/>
              <a:t>42</a:t>
            </a:fld>
            <a:endParaRPr lang="es-ES"/>
          </a:p>
        </p:txBody>
      </p:sp>
    </p:spTree>
    <p:extLst>
      <p:ext uri="{BB962C8B-B14F-4D97-AF65-F5344CB8AC3E}">
        <p14:creationId xmlns:p14="http://schemas.microsoft.com/office/powerpoint/2010/main" val="1716007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C3B85C3C-CA4C-4372-B5BE-2EFB0AC5C75C}" type="slidenum">
              <a:rPr lang="es-ES" smtClean="0"/>
              <a:t>43</a:t>
            </a:fld>
            <a:endParaRPr lang="es-ES"/>
          </a:p>
        </p:txBody>
      </p:sp>
    </p:spTree>
    <p:extLst>
      <p:ext uri="{BB962C8B-B14F-4D97-AF65-F5344CB8AC3E}">
        <p14:creationId xmlns:p14="http://schemas.microsoft.com/office/powerpoint/2010/main" val="30901331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C3B85C3C-CA4C-4372-B5BE-2EFB0AC5C75C}" type="slidenum">
              <a:rPr lang="es-ES" smtClean="0"/>
              <a:t>44</a:t>
            </a:fld>
            <a:endParaRPr lang="es-ES"/>
          </a:p>
        </p:txBody>
      </p:sp>
    </p:spTree>
    <p:extLst>
      <p:ext uri="{BB962C8B-B14F-4D97-AF65-F5344CB8AC3E}">
        <p14:creationId xmlns:p14="http://schemas.microsoft.com/office/powerpoint/2010/main" val="216548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a:hlinkClick r:id="rId3"/>
              </a:rPr>
              <a:t>https://en.unesco.org/about-us/introducing-unesco)</a:t>
            </a:r>
            <a:r>
              <a:rPr lang="en-US"/>
              <a:t> </a:t>
            </a:r>
          </a:p>
          <a:p>
            <a:r>
              <a:rPr lang="en-US"/>
              <a:t>(</a:t>
            </a:r>
            <a:r>
              <a:rPr lang="en-US">
                <a:hlinkClick r:id="rId4"/>
              </a:rPr>
              <a:t>http://portal.unesco.org/en/ev.php-URL_ID=15244&amp;URL_DO=DO_TOPIC&amp;URL_SECTION=201.html</a:t>
            </a:r>
            <a:r>
              <a:rPr lang="en-US"/>
              <a:t> ) </a:t>
            </a:r>
          </a:p>
        </p:txBody>
      </p:sp>
      <p:sp>
        <p:nvSpPr>
          <p:cNvPr id="4" name="Slide Number Placeholder 3"/>
          <p:cNvSpPr>
            <a:spLocks noGrp="1"/>
          </p:cNvSpPr>
          <p:nvPr>
            <p:ph type="sldNum" sz="quarter" idx="5"/>
          </p:nvPr>
        </p:nvSpPr>
        <p:spPr/>
        <p:txBody>
          <a:bodyPr/>
          <a:lstStyle/>
          <a:p>
            <a:fld id="{C3B85C3C-CA4C-4372-B5BE-2EFB0AC5C75C}" type="slidenum">
              <a:rPr lang="es-ES" smtClean="0"/>
              <a:t>6</a:t>
            </a:fld>
            <a:endParaRPr lang="es-ES"/>
          </a:p>
        </p:txBody>
      </p:sp>
    </p:spTree>
    <p:extLst>
      <p:ext uri="{BB962C8B-B14F-4D97-AF65-F5344CB8AC3E}">
        <p14:creationId xmlns:p14="http://schemas.microsoft.com/office/powerpoint/2010/main" val="300404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a:t>(Basic Texts of the 2003 Convention for the Safeguarding of the Intangible Cultural Heritage, 2020 Edition, bls 5) </a:t>
            </a:r>
          </a:p>
          <a:p>
            <a:r>
              <a:rPr lang="is-IS"/>
              <a:t>(as at 27-07-2020) </a:t>
            </a:r>
          </a:p>
        </p:txBody>
      </p:sp>
      <p:sp>
        <p:nvSpPr>
          <p:cNvPr id="4" name="Slide Number Placeholder 3"/>
          <p:cNvSpPr>
            <a:spLocks noGrp="1"/>
          </p:cNvSpPr>
          <p:nvPr>
            <p:ph type="sldNum" sz="quarter" idx="5"/>
          </p:nvPr>
        </p:nvSpPr>
        <p:spPr/>
        <p:txBody>
          <a:bodyPr/>
          <a:lstStyle/>
          <a:p>
            <a:fld id="{C3B85C3C-CA4C-4372-B5BE-2EFB0AC5C75C}" type="slidenum">
              <a:rPr lang="es-ES" smtClean="0"/>
              <a:t>7</a:t>
            </a:fld>
            <a:endParaRPr lang="es-ES"/>
          </a:p>
        </p:txBody>
      </p:sp>
    </p:spTree>
    <p:extLst>
      <p:ext uri="{BB962C8B-B14F-4D97-AF65-F5344CB8AC3E}">
        <p14:creationId xmlns:p14="http://schemas.microsoft.com/office/powerpoint/2010/main" val="190037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a:hlinkClick r:id="rId3"/>
              </a:rPr>
              <a:t>https://ich.unesco.org/en/purpose-of-the-lists-00807)</a:t>
            </a:r>
            <a:r>
              <a:rPr lang="en-US"/>
              <a:t> </a:t>
            </a:r>
          </a:p>
          <a:p>
            <a:r>
              <a:rPr lang="en-US">
                <a:hlinkClick r:id="rId4"/>
              </a:rPr>
              <a:t>https://ich.unesco.org/en/convention#art16</a:t>
            </a:r>
          </a:p>
          <a:p>
            <a:endParaRPr lang="en-US"/>
          </a:p>
          <a:p>
            <a:endParaRPr lang="is-I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3B85C3C-CA4C-4372-B5BE-2EFB0AC5C75C}" type="slidenum">
              <a:rPr lang="es-ES" smtClean="0"/>
              <a:t>8</a:t>
            </a:fld>
            <a:endParaRPr lang="es-ES"/>
          </a:p>
        </p:txBody>
      </p:sp>
    </p:spTree>
    <p:extLst>
      <p:ext uri="{BB962C8B-B14F-4D97-AF65-F5344CB8AC3E}">
        <p14:creationId xmlns:p14="http://schemas.microsoft.com/office/powerpoint/2010/main" val="153580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a:hlinkClick r:id="rId3"/>
              </a:rPr>
              <a:t>https://ich.unesco.org/en/lists)</a:t>
            </a:r>
            <a:r>
              <a:rPr lang="en-US"/>
              <a:t> </a:t>
            </a:r>
          </a:p>
          <a:p>
            <a:r>
              <a:rPr lang="en-US">
                <a:hlinkClick r:id="rId4"/>
              </a:rPr>
              <a:t>https://ich.unesco.org/en/dive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C3B85C3C-CA4C-4372-B5BE-2EFB0AC5C75C}" type="slidenum">
              <a:rPr lang="es-ES" smtClean="0"/>
              <a:t>9</a:t>
            </a:fld>
            <a:endParaRPr lang="es-ES"/>
          </a:p>
        </p:txBody>
      </p:sp>
    </p:spTree>
    <p:extLst>
      <p:ext uri="{BB962C8B-B14F-4D97-AF65-F5344CB8AC3E}">
        <p14:creationId xmlns:p14="http://schemas.microsoft.com/office/powerpoint/2010/main" val="350586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https://ich.unesco.org/en/dive</a:t>
            </a:r>
            <a:endParaRPr lang="en-US"/>
          </a:p>
        </p:txBody>
      </p:sp>
      <p:sp>
        <p:nvSpPr>
          <p:cNvPr id="4" name="Slide Number Placeholder 3"/>
          <p:cNvSpPr>
            <a:spLocks noGrp="1"/>
          </p:cNvSpPr>
          <p:nvPr>
            <p:ph type="sldNum" sz="quarter" idx="5"/>
          </p:nvPr>
        </p:nvSpPr>
        <p:spPr/>
        <p:txBody>
          <a:bodyPr/>
          <a:lstStyle/>
          <a:p>
            <a:fld id="{C3B85C3C-CA4C-4372-B5BE-2EFB0AC5C75C}" type="slidenum">
              <a:rPr lang="es-ES" smtClean="0"/>
              <a:t>10</a:t>
            </a:fld>
            <a:endParaRPr lang="es-ES"/>
          </a:p>
        </p:txBody>
      </p:sp>
    </p:spTree>
    <p:extLst>
      <p:ext uri="{BB962C8B-B14F-4D97-AF65-F5344CB8AC3E}">
        <p14:creationId xmlns:p14="http://schemas.microsoft.com/office/powerpoint/2010/main" val="2989619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(Basic Texts of the 2003 Convention for the Safeguarding of the Intangible Cultural Heritage, 2020 Edition, page 5)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3B85C3C-CA4C-4372-B5BE-2EFB0AC5C75C}" type="slidenum">
              <a:rPr lang="es-ES" smtClean="0"/>
              <a:t>11</a:t>
            </a:fld>
            <a:endParaRPr lang="es-ES"/>
          </a:p>
        </p:txBody>
      </p:sp>
    </p:spTree>
    <p:extLst>
      <p:ext uri="{BB962C8B-B14F-4D97-AF65-F5344CB8AC3E}">
        <p14:creationId xmlns:p14="http://schemas.microsoft.com/office/powerpoint/2010/main" val="2718143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a:t>TITLE HERE</a:t>
            </a:r>
            <a:endParaRPr/>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28/01/2022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28/01/2022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video" Target="https://www.youtube.com/embed/RVyS1obCKEo?feature=oembed" TargetMode="External"/><Relationship Id="rId6" Type="http://schemas.openxmlformats.org/officeDocument/2006/relationships/image" Target="../media/image22.jpeg"/><Relationship Id="rId5" Type="http://schemas.openxmlformats.org/officeDocument/2006/relationships/image" Target="../media/image9.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35.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8.jpeg"/><Relationship Id="rId7" Type="http://schemas.openxmlformats.org/officeDocument/2006/relationships/diagramQuickStyle" Target="../diagrams/quickStyle9.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5.png"/><Relationship Id="rId9" Type="http://schemas.microsoft.com/office/2007/relationships/diagramDrawing" Target="../diagrams/drawing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8.jpeg"/><Relationship Id="rId7" Type="http://schemas.openxmlformats.org/officeDocument/2006/relationships/diagramQuickStyle" Target="../diagrams/quickStyle10.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5.png"/><Relationship Id="rId9" Type="http://schemas.microsoft.com/office/2007/relationships/diagramDrawing" Target="../diagrams/drawing10.xml"/></Relationships>
</file>

<file path=ppt/slides/_rels/slide4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png"/><Relationship Id="rId7" Type="http://schemas.openxmlformats.org/officeDocument/2006/relationships/diagramColors" Target="../diagrams/colors11.xml"/><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117_DBA2FE8E.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75.jpe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75.jpe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kuTSC9TB5Ds?feature=oembed" TargetMode="External"/><Relationship Id="rId5" Type="http://schemas.openxmlformats.org/officeDocument/2006/relationships/image" Target="../media/image19.jpeg"/><Relationship Id="rId4" Type="http://schemas.openxmlformats.org/officeDocument/2006/relationships/hyperlink" Target="https://ich.unesco.org/en/div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502765" y="1622151"/>
            <a:ext cx="4473369" cy="3031244"/>
          </a:xfrm>
          <a:prstGeom prst="rect">
            <a:avLst/>
          </a:prstGeom>
        </p:spPr>
        <p:txBody>
          <a:bodyPr spcFirstLastPara="1" vert="horz" wrap="square" lIns="121900" tIns="121900" rIns="121900" bIns="121900" rtlCol="0" anchor="ctr" anchorCtr="0">
            <a:noAutofit/>
          </a:bodyPr>
          <a:lstStyle/>
          <a:p>
            <a:pPr algn="l"/>
            <a:br>
              <a:rPr lang="en-US" sz="5400">
                <a:ea typeface="+mj-lt"/>
                <a:cs typeface="+mj-lt"/>
              </a:rPr>
            </a:br>
            <a:br>
              <a:rPr lang="en-US" sz="5400">
                <a:ea typeface="+mj-lt"/>
                <a:cs typeface="+mj-lt"/>
              </a:rPr>
            </a:br>
            <a:r>
              <a:rPr lang="en-US" sz="4000" err="1">
                <a:ea typeface="+mj-lt"/>
                <a:cs typeface="+mj-lt"/>
              </a:rPr>
              <a:t>Að</a:t>
            </a:r>
            <a:r>
              <a:rPr lang="en-US" sz="4000">
                <a:ea typeface="+mj-lt"/>
                <a:cs typeface="+mj-lt"/>
              </a:rPr>
              <a:t> </a:t>
            </a:r>
            <a:r>
              <a:rPr lang="en-US" sz="4000" err="1">
                <a:ea typeface="+mj-lt"/>
                <a:cs typeface="+mj-lt"/>
              </a:rPr>
              <a:t>vinna</a:t>
            </a:r>
            <a:r>
              <a:rPr lang="en-US" sz="4000">
                <a:ea typeface="+mj-lt"/>
                <a:cs typeface="+mj-lt"/>
              </a:rPr>
              <a:t> </a:t>
            </a:r>
            <a:r>
              <a:rPr lang="en-US" sz="4000" err="1">
                <a:ea typeface="+mj-lt"/>
                <a:cs typeface="+mj-lt"/>
              </a:rPr>
              <a:t>með</a:t>
            </a:r>
            <a:r>
              <a:rPr lang="en-US" sz="4000">
                <a:ea typeface="+mj-lt"/>
                <a:cs typeface="+mj-lt"/>
              </a:rPr>
              <a:t> </a:t>
            </a:r>
            <a:r>
              <a:rPr lang="en-US" sz="4000" err="1">
                <a:ea typeface="+mj-lt"/>
                <a:cs typeface="+mj-lt"/>
              </a:rPr>
              <a:t>óáþreifanlegan</a:t>
            </a:r>
            <a:r>
              <a:rPr lang="en-US" sz="4000">
                <a:ea typeface="+mj-lt"/>
                <a:cs typeface="+mj-lt"/>
              </a:rPr>
              <a:t> </a:t>
            </a:r>
            <a:r>
              <a:rPr lang="en-US" sz="4000" err="1">
                <a:ea typeface="+mj-lt"/>
                <a:cs typeface="+mj-lt"/>
              </a:rPr>
              <a:t>menningararf</a:t>
            </a:r>
            <a:r>
              <a:rPr lang="en-US" sz="4000">
                <a:ea typeface="+mj-lt"/>
                <a:cs typeface="+mj-lt"/>
              </a:rPr>
              <a:t> – </a:t>
            </a:r>
            <a:br>
              <a:rPr lang="en-US" sz="4000">
                <a:ea typeface="+mj-lt"/>
                <a:cs typeface="+mj-lt"/>
              </a:rPr>
            </a:br>
            <a:r>
              <a:rPr lang="en-US" sz="3200" err="1">
                <a:ea typeface="+mj-lt"/>
                <a:cs typeface="+mj-lt"/>
              </a:rPr>
              <a:t>Gildi</a:t>
            </a:r>
            <a:r>
              <a:rPr lang="en-US" sz="3200">
                <a:ea typeface="+mj-lt"/>
                <a:cs typeface="+mj-lt"/>
              </a:rPr>
              <a:t> </a:t>
            </a:r>
            <a:r>
              <a:rPr lang="en-US" sz="3200" err="1">
                <a:ea typeface="+mj-lt"/>
                <a:cs typeface="+mj-lt"/>
              </a:rPr>
              <a:t>og</a:t>
            </a:r>
            <a:r>
              <a:rPr lang="en-US" sz="3200">
                <a:ea typeface="+mj-lt"/>
                <a:cs typeface="+mj-lt"/>
              </a:rPr>
              <a:t> </a:t>
            </a:r>
            <a:r>
              <a:rPr lang="en-US" sz="3200" err="1">
                <a:ea typeface="+mj-lt"/>
                <a:cs typeface="+mj-lt"/>
              </a:rPr>
              <a:t>þróun</a:t>
            </a:r>
            <a:r>
              <a:rPr lang="en-US" sz="3200">
                <a:ea typeface="+mj-lt"/>
                <a:cs typeface="+mj-lt"/>
              </a:rPr>
              <a:t> </a:t>
            </a:r>
            <a:r>
              <a:rPr lang="en-US" sz="3200" err="1">
                <a:ea typeface="+mj-lt"/>
                <a:cs typeface="+mj-lt"/>
              </a:rPr>
              <a:t>eigin</a:t>
            </a:r>
            <a:r>
              <a:rPr lang="en-US" sz="3200">
                <a:ea typeface="+mj-lt"/>
                <a:cs typeface="+mj-lt"/>
              </a:rPr>
              <a:t> </a:t>
            </a:r>
            <a:r>
              <a:rPr lang="en-US" sz="3200" err="1">
                <a:ea typeface="+mj-lt"/>
                <a:cs typeface="+mj-lt"/>
              </a:rPr>
              <a:t>hugmynda</a:t>
            </a:r>
            <a:br>
              <a:rPr lang="en-US" sz="4800">
                <a:ea typeface="+mj-lt"/>
                <a:cs typeface="+mj-lt"/>
              </a:rPr>
            </a:br>
            <a:br>
              <a:rPr lang="en-US" sz="4800">
                <a:ea typeface="+mj-lt"/>
                <a:cs typeface="+mj-lt"/>
              </a:rPr>
            </a:br>
            <a:r>
              <a:rPr lang="en-US" altLang="es-ES" sz="4800">
                <a:cs typeface="Arial"/>
              </a:rPr>
              <a:t> HAC</a:t>
            </a:r>
            <a:endParaRPr lang="en-US" sz="4800" b="1">
              <a:solidFill>
                <a:srgbClr val="266C9F"/>
              </a:solidFill>
              <a:cs typeface="Aria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with medium confidence">
            <a:extLst>
              <a:ext uri="{FF2B5EF4-FFF2-40B4-BE49-F238E27FC236}">
                <a16:creationId xmlns:a16="http://schemas.microsoft.com/office/drawing/2014/main" id="{F9D7405B-E275-4B4D-B005-889C50AA1A7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08736"/>
            <a:ext cx="12421718" cy="7487961"/>
          </a:xfrm>
          <a:prstGeom prst="rect">
            <a:avLst/>
          </a:prstGeom>
        </p:spPr>
      </p:pic>
    </p:spTree>
    <p:extLst>
      <p:ext uri="{BB962C8B-B14F-4D97-AF65-F5344CB8AC3E}">
        <p14:creationId xmlns:p14="http://schemas.microsoft.com/office/powerpoint/2010/main" val="2872214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437965-0C80-0F48-AC64-BBC3950C5C3E}"/>
              </a:ext>
            </a:extLst>
          </p:cNvPr>
          <p:cNvSpPr txBox="1"/>
          <p:nvPr/>
        </p:nvSpPr>
        <p:spPr>
          <a:xfrm>
            <a:off x="1074886" y="1768029"/>
            <a:ext cx="9497962" cy="1200329"/>
          </a:xfrm>
          <a:prstGeom prst="rect">
            <a:avLst/>
          </a:prstGeom>
          <a:noFill/>
        </p:spPr>
        <p:txBody>
          <a:bodyPr wrap="square" lIns="91440" tIns="45720" rIns="91440" bIns="45720" rtlCol="0" anchor="t">
            <a:spAutoFit/>
          </a:bodyPr>
          <a:lstStyle/>
          <a:p>
            <a:pPr fontAlgn="base"/>
            <a:r>
              <a:rPr lang="en-GB" err="1"/>
              <a:t>Óáþreifanlegur</a:t>
            </a:r>
            <a:r>
              <a:rPr lang="en-GB"/>
              <a:t> </a:t>
            </a:r>
            <a:r>
              <a:rPr lang="en-GB" err="1"/>
              <a:t>menningararfur</a:t>
            </a:r>
            <a:r>
              <a:rPr lang="en-GB"/>
              <a:t> </a:t>
            </a:r>
            <a:r>
              <a:rPr lang="en-GB" err="1"/>
              <a:t>eins</a:t>
            </a:r>
            <a:r>
              <a:rPr lang="en-GB"/>
              <a:t> </a:t>
            </a:r>
            <a:r>
              <a:rPr lang="en-GB" err="1"/>
              <a:t>og</a:t>
            </a:r>
            <a:r>
              <a:rPr lang="en-GB"/>
              <a:t> </a:t>
            </a:r>
            <a:r>
              <a:rPr lang="en-GB" err="1"/>
              <a:t>hann</a:t>
            </a:r>
            <a:r>
              <a:rPr lang="en-GB"/>
              <a:t> er </a:t>
            </a:r>
            <a:r>
              <a:rPr lang="en-GB" err="1"/>
              <a:t>skilgreindur</a:t>
            </a:r>
            <a:r>
              <a:rPr lang="en-GB"/>
              <a:t> </a:t>
            </a:r>
            <a:r>
              <a:rPr lang="en-GB" err="1"/>
              <a:t>af</a:t>
            </a:r>
            <a:r>
              <a:rPr lang="en-GB"/>
              <a:t> UNESCO er </a:t>
            </a:r>
            <a:r>
              <a:rPr lang="en-GB" err="1"/>
              <a:t>skipt</a:t>
            </a:r>
            <a:r>
              <a:rPr lang="en-GB"/>
              <a:t> </a:t>
            </a:r>
            <a:r>
              <a:rPr lang="en-GB" err="1"/>
              <a:t>niður</a:t>
            </a:r>
            <a:r>
              <a:rPr lang="en-GB"/>
              <a:t> </a:t>
            </a:r>
            <a:r>
              <a:rPr lang="en-GB" err="1"/>
              <a:t>í</a:t>
            </a:r>
            <a:r>
              <a:rPr lang="en-GB"/>
              <a:t> </a:t>
            </a:r>
            <a:r>
              <a:rPr lang="en-GB" err="1"/>
              <a:t>eftirfarandi</a:t>
            </a:r>
            <a:r>
              <a:rPr lang="en-GB"/>
              <a:t> </a:t>
            </a:r>
            <a:r>
              <a:rPr lang="en-GB" err="1"/>
              <a:t>svið</a:t>
            </a:r>
            <a:r>
              <a:rPr lang="en-GB"/>
              <a:t>:</a:t>
            </a:r>
          </a:p>
          <a:p>
            <a:pPr fontAlgn="base"/>
            <a:endParaRPr lang="en-GB"/>
          </a:p>
          <a:p>
            <a:endParaRPr lang="is-IS"/>
          </a:p>
        </p:txBody>
      </p:sp>
      <p:sp>
        <p:nvSpPr>
          <p:cNvPr id="3" name="TextBox 2">
            <a:extLst>
              <a:ext uri="{FF2B5EF4-FFF2-40B4-BE49-F238E27FC236}">
                <a16:creationId xmlns:a16="http://schemas.microsoft.com/office/drawing/2014/main" id="{28FE71A2-512E-8E40-B1DC-4C8DCDE86C27}"/>
              </a:ext>
            </a:extLst>
          </p:cNvPr>
          <p:cNvSpPr txBox="1"/>
          <p:nvPr/>
        </p:nvSpPr>
        <p:spPr>
          <a:xfrm>
            <a:off x="4581426" y="367646"/>
            <a:ext cx="7022969" cy="2000548"/>
          </a:xfrm>
          <a:prstGeom prst="rect">
            <a:avLst/>
          </a:prstGeom>
          <a:noFill/>
        </p:spPr>
        <p:txBody>
          <a:bodyPr wrap="square" lIns="91440" tIns="45720" rIns="91440" bIns="45720" rtlCol="0" anchor="t">
            <a:spAutoFit/>
          </a:bodyPr>
          <a:lstStyle/>
          <a:p>
            <a:r>
              <a:rPr lang="en-GB" sz="4000">
                <a:solidFill>
                  <a:schemeClr val="accent1">
                    <a:lumMod val="75000"/>
                  </a:schemeClr>
                </a:solidFill>
              </a:rPr>
              <a:t>1.3. - </a:t>
            </a:r>
            <a:r>
              <a:rPr lang="en-GB" sz="4000" err="1">
                <a:solidFill>
                  <a:schemeClr val="accent1">
                    <a:lumMod val="75000"/>
                  </a:schemeClr>
                </a:solidFill>
              </a:rPr>
              <a:t>Fimm</a:t>
            </a:r>
            <a:r>
              <a:rPr lang="en-GB" sz="4000">
                <a:solidFill>
                  <a:schemeClr val="accent1">
                    <a:lumMod val="75000"/>
                  </a:schemeClr>
                </a:solidFill>
              </a:rPr>
              <a:t> </a:t>
            </a:r>
            <a:r>
              <a:rPr lang="en-GB" sz="4000" err="1">
                <a:solidFill>
                  <a:schemeClr val="accent1">
                    <a:lumMod val="75000"/>
                  </a:schemeClr>
                </a:solidFill>
              </a:rPr>
              <a:t>svið</a:t>
            </a:r>
            <a:r>
              <a:rPr lang="en-GB" sz="4000">
                <a:solidFill>
                  <a:schemeClr val="accent1">
                    <a:lumMod val="75000"/>
                  </a:schemeClr>
                </a:solidFill>
              </a:rPr>
              <a:t> </a:t>
            </a:r>
            <a:r>
              <a:rPr lang="en-GB" sz="4000" err="1">
                <a:solidFill>
                  <a:schemeClr val="accent1">
                    <a:lumMod val="75000"/>
                  </a:schemeClr>
                </a:solidFill>
              </a:rPr>
              <a:t>óáþreifanlegs</a:t>
            </a:r>
            <a:r>
              <a:rPr lang="en-GB" sz="4000">
                <a:solidFill>
                  <a:schemeClr val="accent1">
                    <a:lumMod val="75000"/>
                  </a:schemeClr>
                </a:solidFill>
              </a:rPr>
              <a:t> </a:t>
            </a:r>
            <a:r>
              <a:rPr lang="en-GB" sz="4000" err="1">
                <a:solidFill>
                  <a:schemeClr val="accent1">
                    <a:lumMod val="75000"/>
                  </a:schemeClr>
                </a:solidFill>
              </a:rPr>
              <a:t>menningararfs</a:t>
            </a:r>
            <a:r>
              <a:rPr lang="en-GB" sz="4000">
                <a:solidFill>
                  <a:schemeClr val="accent1">
                    <a:lumMod val="75000"/>
                  </a:schemeClr>
                </a:solidFill>
              </a:rPr>
              <a:t> </a:t>
            </a:r>
          </a:p>
          <a:p>
            <a:endParaRPr lang="is-IS" sz="4400"/>
          </a:p>
        </p:txBody>
      </p:sp>
      <p:graphicFrame>
        <p:nvGraphicFramePr>
          <p:cNvPr id="4" name="Diagram 3">
            <a:extLst>
              <a:ext uri="{FF2B5EF4-FFF2-40B4-BE49-F238E27FC236}">
                <a16:creationId xmlns:a16="http://schemas.microsoft.com/office/drawing/2014/main" id="{39B2ED35-F656-CB47-8509-AFC57F1F8DDA}"/>
              </a:ext>
            </a:extLst>
          </p:cNvPr>
          <p:cNvGraphicFramePr/>
          <p:nvPr>
            <p:extLst>
              <p:ext uri="{D42A27DB-BD31-4B8C-83A1-F6EECF244321}">
                <p14:modId xmlns:p14="http://schemas.microsoft.com/office/powerpoint/2010/main" val="1521967690"/>
              </p:ext>
            </p:extLst>
          </p:nvPr>
        </p:nvGraphicFramePr>
        <p:xfrm>
          <a:off x="1752888" y="2620778"/>
          <a:ext cx="6649421" cy="3728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o 13">
            <a:extLst>
              <a:ext uri="{FF2B5EF4-FFF2-40B4-BE49-F238E27FC236}">
                <a16:creationId xmlns:a16="http://schemas.microsoft.com/office/drawing/2014/main" id="{097401A0-F336-0C44-A2C4-D0F1391E63AB}"/>
              </a:ext>
            </a:extLst>
          </p:cNvPr>
          <p:cNvGrpSpPr/>
          <p:nvPr/>
        </p:nvGrpSpPr>
        <p:grpSpPr>
          <a:xfrm>
            <a:off x="2908198" y="564104"/>
            <a:ext cx="1361572" cy="349188"/>
            <a:chOff x="10604071" y="448487"/>
            <a:chExt cx="1361572" cy="349188"/>
          </a:xfrm>
        </p:grpSpPr>
        <p:sp>
          <p:nvSpPr>
            <p:cNvPr id="6" name="Oval 5">
              <a:extLst>
                <a:ext uri="{FF2B5EF4-FFF2-40B4-BE49-F238E27FC236}">
                  <a16:creationId xmlns:a16="http://schemas.microsoft.com/office/drawing/2014/main" id="{5B564B1F-9A01-FB4F-8090-740B997CCA8C}"/>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57">
              <a:extLst>
                <a:ext uri="{FF2B5EF4-FFF2-40B4-BE49-F238E27FC236}">
                  <a16:creationId xmlns:a16="http://schemas.microsoft.com/office/drawing/2014/main" id="{B34C248D-68DB-9A40-AAAF-812887E5B503}"/>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64">
              <a:extLst>
                <a:ext uri="{FF2B5EF4-FFF2-40B4-BE49-F238E27FC236}">
                  <a16:creationId xmlns:a16="http://schemas.microsoft.com/office/drawing/2014/main" id="{F87F86C3-39F9-C34B-B2C8-0ECC4DA0A305}"/>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58701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05562" y="0"/>
            <a:ext cx="7732900" cy="6898979"/>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48163" y="2436398"/>
            <a:ext cx="5124925" cy="1200329"/>
          </a:xfrm>
          <a:prstGeom prst="rect">
            <a:avLst/>
          </a:prstGeom>
          <a:noFill/>
        </p:spPr>
        <p:txBody>
          <a:bodyPr wrap="square" lIns="108000" rIns="108000" rtlCol="0">
            <a:spAutoFit/>
          </a:bodyPr>
          <a:lstStyle/>
          <a:p>
            <a:r>
              <a:rPr lang="en-GB" altLang="ko-KR" b="1" err="1">
                <a:cs typeface="Arial" pitchFamily="34" charset="0"/>
              </a:rPr>
              <a:t>Gífurlegur</a:t>
            </a:r>
            <a:r>
              <a:rPr lang="en-GB" altLang="ko-KR" b="1">
                <a:cs typeface="Arial" pitchFamily="34" charset="0"/>
              </a:rPr>
              <a:t> </a:t>
            </a:r>
            <a:r>
              <a:rPr lang="en-GB" altLang="ko-KR" b="1" err="1">
                <a:cs typeface="Arial" pitchFamily="34" charset="0"/>
              </a:rPr>
              <a:t>margbreytileiki</a:t>
            </a:r>
            <a:r>
              <a:rPr lang="en-GB" altLang="ko-KR" b="1">
                <a:cs typeface="Arial" pitchFamily="34" charset="0"/>
              </a:rPr>
              <a:t> </a:t>
            </a:r>
            <a:r>
              <a:rPr lang="en-GB" altLang="ko-KR" b="1" err="1">
                <a:cs typeface="Arial" pitchFamily="34" charset="0"/>
              </a:rPr>
              <a:t>talaðs</a:t>
            </a:r>
            <a:r>
              <a:rPr lang="en-GB" altLang="ko-KR" b="1">
                <a:cs typeface="Arial" pitchFamily="34" charset="0"/>
              </a:rPr>
              <a:t> </a:t>
            </a:r>
            <a:r>
              <a:rPr lang="en-GB" altLang="ko-KR" b="1" err="1">
                <a:cs typeface="Arial" pitchFamily="34" charset="0"/>
              </a:rPr>
              <a:t>máls</a:t>
            </a:r>
            <a:r>
              <a:rPr lang="en-GB" altLang="ko-KR" b="1">
                <a:cs typeface="Arial" pitchFamily="34" charset="0"/>
              </a:rPr>
              <a:t>. </a:t>
            </a:r>
            <a:r>
              <a:rPr lang="en-GB" altLang="ko-KR" b="1" err="1">
                <a:cs typeface="Arial" pitchFamily="34" charset="0"/>
              </a:rPr>
              <a:t>Oftast</a:t>
            </a:r>
            <a:r>
              <a:rPr lang="en-GB" altLang="ko-KR" b="1">
                <a:cs typeface="Arial" pitchFamily="34" charset="0"/>
              </a:rPr>
              <a:t> </a:t>
            </a:r>
            <a:r>
              <a:rPr lang="en-GB" altLang="ko-KR" b="1" err="1">
                <a:cs typeface="Arial" pitchFamily="34" charset="0"/>
              </a:rPr>
              <a:t>eru</a:t>
            </a:r>
            <a:r>
              <a:rPr lang="en-GB" altLang="ko-KR" b="1">
                <a:cs typeface="Arial" pitchFamily="34" charset="0"/>
              </a:rPr>
              <a:t> </a:t>
            </a:r>
            <a:r>
              <a:rPr lang="en-GB" altLang="ko-KR" b="1" err="1">
                <a:cs typeface="Arial" pitchFamily="34" charset="0"/>
              </a:rPr>
              <a:t>tungumál</a:t>
            </a:r>
            <a:r>
              <a:rPr lang="en-GB" altLang="ko-KR" b="1">
                <a:cs typeface="Arial" pitchFamily="34" charset="0"/>
              </a:rPr>
              <a:t> </a:t>
            </a:r>
            <a:r>
              <a:rPr lang="en-GB" altLang="ko-KR" b="1" err="1">
                <a:cs typeface="Arial" pitchFamily="34" charset="0"/>
              </a:rPr>
              <a:t>algeng</a:t>
            </a:r>
            <a:r>
              <a:rPr lang="en-GB" altLang="ko-KR" b="1">
                <a:cs typeface="Arial" pitchFamily="34" charset="0"/>
              </a:rPr>
              <a:t> </a:t>
            </a:r>
            <a:r>
              <a:rPr lang="en-GB" altLang="ko-KR" b="1" err="1">
                <a:cs typeface="Arial" pitchFamily="34" charset="0"/>
              </a:rPr>
              <a:t>og</a:t>
            </a:r>
            <a:r>
              <a:rPr lang="en-GB" altLang="ko-KR" b="1">
                <a:cs typeface="Arial" pitchFamily="34" charset="0"/>
              </a:rPr>
              <a:t> geta </a:t>
            </a:r>
            <a:r>
              <a:rPr lang="en-GB" altLang="ko-KR" b="1" err="1">
                <a:cs typeface="Arial" pitchFamily="34" charset="0"/>
              </a:rPr>
              <a:t>verið</a:t>
            </a:r>
            <a:r>
              <a:rPr lang="en-GB" altLang="ko-KR" b="1">
                <a:cs typeface="Arial" pitchFamily="34" charset="0"/>
              </a:rPr>
              <a:t> </a:t>
            </a:r>
            <a:r>
              <a:rPr lang="en-GB" altLang="ko-KR" b="1" err="1">
                <a:cs typeface="Arial" pitchFamily="34" charset="0"/>
              </a:rPr>
              <a:t>notuð</a:t>
            </a:r>
            <a:r>
              <a:rPr lang="en-GB" altLang="ko-KR" b="1">
                <a:cs typeface="Arial" pitchFamily="34" charset="0"/>
              </a:rPr>
              <a:t> </a:t>
            </a:r>
            <a:r>
              <a:rPr lang="en-GB" altLang="ko-KR" b="1" err="1">
                <a:cs typeface="Arial" pitchFamily="34" charset="0"/>
              </a:rPr>
              <a:t>af</a:t>
            </a:r>
            <a:r>
              <a:rPr lang="en-GB" altLang="ko-KR" b="1">
                <a:cs typeface="Arial" pitchFamily="34" charset="0"/>
              </a:rPr>
              <a:t> </a:t>
            </a:r>
            <a:r>
              <a:rPr lang="en-GB" altLang="ko-KR" b="1" err="1">
                <a:cs typeface="Arial" pitchFamily="34" charset="0"/>
              </a:rPr>
              <a:t>heilum</a:t>
            </a:r>
            <a:r>
              <a:rPr lang="en-GB" altLang="ko-KR" b="1">
                <a:cs typeface="Arial" pitchFamily="34" charset="0"/>
              </a:rPr>
              <a:t> </a:t>
            </a:r>
            <a:r>
              <a:rPr lang="en-GB" altLang="ko-KR" b="1" err="1">
                <a:cs typeface="Arial" pitchFamily="34" charset="0"/>
              </a:rPr>
              <a:t>samfélögum</a:t>
            </a:r>
            <a:r>
              <a:rPr lang="en-GB" altLang="ko-KR" b="1">
                <a:cs typeface="Arial" pitchFamily="34" charset="0"/>
              </a:rPr>
              <a:t> á </a:t>
            </a:r>
            <a:r>
              <a:rPr lang="en-GB" altLang="ko-KR" b="1" err="1">
                <a:cs typeface="Arial" pitchFamily="34" charset="0"/>
              </a:rPr>
              <a:t>meðan</a:t>
            </a:r>
            <a:r>
              <a:rPr lang="en-GB" altLang="ko-KR" b="1">
                <a:cs typeface="Arial" pitchFamily="34" charset="0"/>
              </a:rPr>
              <a:t> </a:t>
            </a:r>
            <a:r>
              <a:rPr lang="en-GB" altLang="ko-KR" b="1" err="1">
                <a:cs typeface="Arial" pitchFamily="34" charset="0"/>
              </a:rPr>
              <a:t>önnur</a:t>
            </a:r>
            <a:r>
              <a:rPr lang="en-GB" altLang="ko-KR" b="1">
                <a:cs typeface="Arial" pitchFamily="34" charset="0"/>
              </a:rPr>
              <a:t> </a:t>
            </a:r>
            <a:r>
              <a:rPr lang="en-GB" altLang="ko-KR" b="1" err="1">
                <a:cs typeface="Arial" pitchFamily="34" charset="0"/>
              </a:rPr>
              <a:t>eru</a:t>
            </a:r>
            <a:r>
              <a:rPr lang="en-GB" altLang="ko-KR" b="1">
                <a:cs typeface="Arial" pitchFamily="34" charset="0"/>
              </a:rPr>
              <a:t> </a:t>
            </a:r>
            <a:r>
              <a:rPr lang="en-GB" altLang="ko-KR" b="1" err="1">
                <a:cs typeface="Arial" pitchFamily="34" charset="0"/>
              </a:rPr>
              <a:t>takmörkuð</a:t>
            </a:r>
            <a:r>
              <a:rPr lang="en-GB" altLang="ko-KR" b="1">
                <a:cs typeface="Arial" pitchFamily="34" charset="0"/>
              </a:rPr>
              <a:t> </a:t>
            </a:r>
            <a:r>
              <a:rPr lang="en-GB" altLang="ko-KR" b="1" err="1">
                <a:cs typeface="Arial" pitchFamily="34" charset="0"/>
              </a:rPr>
              <a:t>við</a:t>
            </a:r>
            <a:r>
              <a:rPr lang="en-GB" altLang="ko-KR" b="1">
                <a:cs typeface="Arial" pitchFamily="34" charset="0"/>
              </a:rPr>
              <a:t> </a:t>
            </a:r>
            <a:r>
              <a:rPr lang="en-GB" altLang="ko-KR" b="1" err="1">
                <a:cs typeface="Arial" pitchFamily="34" charset="0"/>
              </a:rPr>
              <a:t>sérstaka</a:t>
            </a:r>
            <a:r>
              <a:rPr lang="en-GB" altLang="ko-KR" b="1">
                <a:cs typeface="Arial" pitchFamily="34" charset="0"/>
              </a:rPr>
              <a:t> </a:t>
            </a:r>
            <a:r>
              <a:rPr lang="en-GB" altLang="ko-KR" b="1" err="1">
                <a:cs typeface="Arial" pitchFamily="34" charset="0"/>
              </a:rPr>
              <a:t>þjóðfélagshópa</a:t>
            </a:r>
            <a:r>
              <a:rPr lang="en-GB" b="1"/>
              <a:t> </a:t>
            </a:r>
            <a:endParaRPr lang="ko-KR" altLang="en-US" b="1">
              <a:cs typeface="Arial" pitchFamily="34" charset="0"/>
            </a:endParaRPr>
          </a:p>
        </p:txBody>
      </p:sp>
      <p:sp>
        <p:nvSpPr>
          <p:cNvPr id="61" name="TextBox 60"/>
          <p:cNvSpPr txBox="1"/>
          <p:nvPr/>
        </p:nvSpPr>
        <p:spPr>
          <a:xfrm>
            <a:off x="6848163" y="3695644"/>
            <a:ext cx="5124925" cy="1200329"/>
          </a:xfrm>
          <a:prstGeom prst="rect">
            <a:avLst/>
          </a:prstGeom>
          <a:noFill/>
        </p:spPr>
        <p:txBody>
          <a:bodyPr wrap="square" lIns="108000" rIns="108000" rtlCol="0">
            <a:spAutoFit/>
          </a:bodyPr>
          <a:lstStyle/>
          <a:p>
            <a:endParaRPr lang="en-GB" altLang="ko-KR" b="1">
              <a:cs typeface="Arial" pitchFamily="34" charset="0"/>
            </a:endParaRPr>
          </a:p>
          <a:p>
            <a:r>
              <a:rPr lang="en-GB" altLang="ko-KR" b="1" err="1">
                <a:cs typeface="Arial" pitchFamily="34" charset="0"/>
              </a:rPr>
              <a:t>Málshættir</a:t>
            </a:r>
            <a:r>
              <a:rPr lang="en-GB" altLang="ko-KR" b="1">
                <a:cs typeface="Arial" pitchFamily="34" charset="0"/>
              </a:rPr>
              <a:t>, </a:t>
            </a:r>
            <a:r>
              <a:rPr lang="en-GB" altLang="ko-KR" b="1" err="1">
                <a:cs typeface="Arial" pitchFamily="34" charset="0"/>
              </a:rPr>
              <a:t>gátur</a:t>
            </a:r>
            <a:r>
              <a:rPr lang="en-GB" altLang="ko-KR" b="1">
                <a:cs typeface="Arial" pitchFamily="34" charset="0"/>
              </a:rPr>
              <a:t>, </a:t>
            </a:r>
            <a:r>
              <a:rPr lang="en-GB" altLang="ko-KR" b="1" err="1">
                <a:cs typeface="Arial" pitchFamily="34" charset="0"/>
              </a:rPr>
              <a:t>sögur</a:t>
            </a:r>
            <a:r>
              <a:rPr lang="en-GB" altLang="ko-KR" b="1">
                <a:cs typeface="Arial" pitchFamily="34" charset="0"/>
              </a:rPr>
              <a:t>, </a:t>
            </a:r>
            <a:r>
              <a:rPr lang="en-GB" altLang="ko-KR" b="1" err="1">
                <a:cs typeface="Arial" pitchFamily="34" charset="0"/>
              </a:rPr>
              <a:t>barnavísur</a:t>
            </a:r>
            <a:r>
              <a:rPr lang="en-GB" altLang="ko-KR" b="1">
                <a:cs typeface="Arial" pitchFamily="34" charset="0"/>
              </a:rPr>
              <a:t>, </a:t>
            </a:r>
            <a:r>
              <a:rPr lang="en-GB" altLang="ko-KR" b="1" err="1">
                <a:cs typeface="Arial" pitchFamily="34" charset="0"/>
              </a:rPr>
              <a:t>þjóðsögur</a:t>
            </a:r>
            <a:r>
              <a:rPr lang="en-GB" altLang="ko-KR" b="1">
                <a:cs typeface="Arial" pitchFamily="34" charset="0"/>
              </a:rPr>
              <a:t>, </a:t>
            </a:r>
            <a:r>
              <a:rPr lang="en-GB" altLang="ko-KR" b="1" err="1">
                <a:cs typeface="Arial" pitchFamily="34" charset="0"/>
              </a:rPr>
              <a:t>goðsagnir</a:t>
            </a:r>
            <a:r>
              <a:rPr lang="en-GB" altLang="ko-KR" b="1">
                <a:cs typeface="Arial" pitchFamily="34" charset="0"/>
              </a:rPr>
              <a:t>, </a:t>
            </a:r>
            <a:r>
              <a:rPr lang="en-GB" altLang="ko-KR" b="1" err="1">
                <a:cs typeface="Arial" pitchFamily="34" charset="0"/>
              </a:rPr>
              <a:t>lög</a:t>
            </a:r>
            <a:r>
              <a:rPr lang="en-GB" altLang="ko-KR" b="1">
                <a:cs typeface="Arial" pitchFamily="34" charset="0"/>
              </a:rPr>
              <a:t> </a:t>
            </a:r>
            <a:r>
              <a:rPr lang="en-GB" altLang="ko-KR" b="1" err="1">
                <a:cs typeface="Arial" pitchFamily="34" charset="0"/>
              </a:rPr>
              <a:t>og</a:t>
            </a:r>
            <a:r>
              <a:rPr lang="en-GB" altLang="ko-KR" b="1">
                <a:cs typeface="Arial" pitchFamily="34" charset="0"/>
              </a:rPr>
              <a:t> </a:t>
            </a:r>
            <a:r>
              <a:rPr lang="en-GB" altLang="ko-KR" b="1" err="1">
                <a:cs typeface="Arial" pitchFamily="34" charset="0"/>
              </a:rPr>
              <a:t>ljóð</a:t>
            </a:r>
            <a:r>
              <a:rPr lang="en-GB" altLang="ko-KR" b="1">
                <a:cs typeface="Arial" pitchFamily="34" charset="0"/>
              </a:rPr>
              <a:t>, </a:t>
            </a:r>
            <a:r>
              <a:rPr lang="en-GB" altLang="ko-KR" b="1" err="1">
                <a:cs typeface="Arial" pitchFamily="34" charset="0"/>
              </a:rPr>
              <a:t>töfraþulur</a:t>
            </a:r>
            <a:r>
              <a:rPr lang="en-GB" altLang="ko-KR" b="1">
                <a:cs typeface="Arial" pitchFamily="34" charset="0"/>
              </a:rPr>
              <a:t>, </a:t>
            </a:r>
            <a:r>
              <a:rPr lang="en-GB" altLang="ko-KR" b="1" err="1">
                <a:cs typeface="Arial" pitchFamily="34" charset="0"/>
              </a:rPr>
              <a:t>bænir</a:t>
            </a:r>
            <a:r>
              <a:rPr lang="en-GB" altLang="ko-KR" b="1">
                <a:cs typeface="Arial" pitchFamily="34" charset="0"/>
              </a:rPr>
              <a:t>, </a:t>
            </a:r>
            <a:r>
              <a:rPr lang="en-GB" altLang="ko-KR" b="1" err="1">
                <a:cs typeface="Arial" pitchFamily="34" charset="0"/>
              </a:rPr>
              <a:t>möntrur</a:t>
            </a:r>
            <a:r>
              <a:rPr lang="en-GB" altLang="ko-KR" b="1">
                <a:cs typeface="Arial" pitchFamily="34" charset="0"/>
              </a:rPr>
              <a:t>, </a:t>
            </a:r>
            <a:r>
              <a:rPr lang="en-GB" altLang="ko-KR" b="1" err="1">
                <a:cs typeface="Arial" pitchFamily="34" charset="0"/>
              </a:rPr>
              <a:t>söngvar</a:t>
            </a:r>
            <a:r>
              <a:rPr lang="en-GB" altLang="ko-KR" b="1">
                <a:cs typeface="Arial" pitchFamily="34" charset="0"/>
              </a:rPr>
              <a:t>, </a:t>
            </a:r>
            <a:r>
              <a:rPr lang="en-GB" altLang="ko-KR" b="1" err="1">
                <a:cs typeface="Arial" pitchFamily="34" charset="0"/>
              </a:rPr>
              <a:t>handrit</a:t>
            </a:r>
            <a:r>
              <a:rPr lang="en-GB" altLang="ko-KR" b="1">
                <a:cs typeface="Arial" pitchFamily="34" charset="0"/>
              </a:rPr>
              <a:t> </a:t>
            </a:r>
            <a:r>
              <a:rPr lang="en-GB" altLang="ko-KR" b="1" err="1">
                <a:cs typeface="Arial" pitchFamily="34" charset="0"/>
              </a:rPr>
              <a:t>og</a:t>
            </a:r>
            <a:r>
              <a:rPr lang="en-GB" altLang="ko-KR" b="1">
                <a:cs typeface="Arial" pitchFamily="34" charset="0"/>
              </a:rPr>
              <a:t> </a:t>
            </a:r>
            <a:r>
              <a:rPr lang="en-GB" altLang="ko-KR" b="1" err="1">
                <a:cs typeface="Arial" pitchFamily="34" charset="0"/>
              </a:rPr>
              <a:t>fleira</a:t>
            </a:r>
            <a:endParaRPr lang="ko-KR" altLang="en-US" b="1">
              <a:cs typeface="Arial" pitchFamily="34" charset="0"/>
            </a:endParaRPr>
          </a:p>
        </p:txBody>
      </p:sp>
      <p:sp>
        <p:nvSpPr>
          <p:cNvPr id="68" name="TextBox 67"/>
          <p:cNvSpPr txBox="1"/>
          <p:nvPr/>
        </p:nvSpPr>
        <p:spPr>
          <a:xfrm>
            <a:off x="6848163" y="5100401"/>
            <a:ext cx="5124925" cy="923330"/>
          </a:xfrm>
          <a:prstGeom prst="rect">
            <a:avLst/>
          </a:prstGeom>
          <a:noFill/>
        </p:spPr>
        <p:txBody>
          <a:bodyPr wrap="square" lIns="108000" rIns="108000" rtlCol="0">
            <a:spAutoFit/>
          </a:bodyPr>
          <a:lstStyle/>
          <a:p>
            <a:r>
              <a:rPr lang="en-GB" altLang="ko-KR" b="1">
                <a:cs typeface="Arial" pitchFamily="34" charset="0"/>
              </a:rPr>
              <a:t>Munnlegar </a:t>
            </a:r>
            <a:r>
              <a:rPr lang="en-GB" altLang="ko-KR" b="1" err="1">
                <a:cs typeface="Arial" pitchFamily="34" charset="0"/>
              </a:rPr>
              <a:t>hefðir</a:t>
            </a:r>
            <a:r>
              <a:rPr lang="en-GB" altLang="ko-KR" b="1">
                <a:cs typeface="Arial" pitchFamily="34" charset="0"/>
              </a:rPr>
              <a:t> og </a:t>
            </a:r>
            <a:r>
              <a:rPr lang="en-GB" altLang="ko-KR" b="1" err="1">
                <a:cs typeface="Arial" pitchFamily="34" charset="0"/>
              </a:rPr>
              <a:t>orðatiltæki</a:t>
            </a:r>
            <a:r>
              <a:rPr lang="en-GB" altLang="ko-KR" b="1">
                <a:cs typeface="Arial" pitchFamily="34" charset="0"/>
              </a:rPr>
              <a:t> </a:t>
            </a:r>
            <a:r>
              <a:rPr lang="en-GB" altLang="ko-KR" b="1" err="1">
                <a:cs typeface="Arial" pitchFamily="34" charset="0"/>
              </a:rPr>
              <a:t>eru</a:t>
            </a:r>
            <a:r>
              <a:rPr lang="en-GB" altLang="ko-KR" b="1">
                <a:cs typeface="Arial" pitchFamily="34" charset="0"/>
              </a:rPr>
              <a:t> </a:t>
            </a:r>
            <a:r>
              <a:rPr lang="en-GB" altLang="ko-KR" b="1" err="1">
                <a:cs typeface="Arial" pitchFamily="34" charset="0"/>
              </a:rPr>
              <a:t>notuð</a:t>
            </a:r>
            <a:r>
              <a:rPr lang="en-GB" altLang="ko-KR" b="1">
                <a:cs typeface="Arial" pitchFamily="34" charset="0"/>
              </a:rPr>
              <a:t> </a:t>
            </a:r>
            <a:r>
              <a:rPr lang="en-GB" altLang="ko-KR" b="1" err="1">
                <a:cs typeface="Arial" pitchFamily="34" charset="0"/>
              </a:rPr>
              <a:t>til</a:t>
            </a:r>
            <a:r>
              <a:rPr lang="en-GB" altLang="ko-KR" b="1">
                <a:cs typeface="Arial" pitchFamily="34" charset="0"/>
              </a:rPr>
              <a:t> að </a:t>
            </a:r>
            <a:r>
              <a:rPr lang="en-GB" altLang="ko-KR" b="1" err="1">
                <a:cs typeface="Arial" pitchFamily="34" charset="0"/>
              </a:rPr>
              <a:t>miðla</a:t>
            </a:r>
            <a:r>
              <a:rPr lang="en-GB" altLang="ko-KR" b="1">
                <a:cs typeface="Arial" pitchFamily="34" charset="0"/>
              </a:rPr>
              <a:t> </a:t>
            </a:r>
            <a:r>
              <a:rPr lang="en-GB" altLang="ko-KR" b="1" err="1">
                <a:cs typeface="Arial" pitchFamily="34" charset="0"/>
              </a:rPr>
              <a:t>þekkingu</a:t>
            </a:r>
            <a:r>
              <a:rPr lang="en-GB" altLang="ko-KR" b="1">
                <a:cs typeface="Arial" pitchFamily="34" charset="0"/>
              </a:rPr>
              <a:t>, </a:t>
            </a:r>
            <a:r>
              <a:rPr lang="en-GB" altLang="ko-KR" b="1" err="1">
                <a:cs typeface="Arial" pitchFamily="34" charset="0"/>
              </a:rPr>
              <a:t>menningarlegum</a:t>
            </a:r>
            <a:r>
              <a:rPr lang="en-GB" altLang="ko-KR" b="1">
                <a:cs typeface="Arial" pitchFamily="34" charset="0"/>
              </a:rPr>
              <a:t> og </a:t>
            </a:r>
            <a:r>
              <a:rPr lang="en-GB" altLang="ko-KR" b="1" err="1">
                <a:cs typeface="Arial" pitchFamily="34" charset="0"/>
              </a:rPr>
              <a:t>félagslegum</a:t>
            </a:r>
            <a:r>
              <a:rPr lang="en-GB" altLang="ko-KR" b="1">
                <a:cs typeface="Arial" pitchFamily="34" charset="0"/>
              </a:rPr>
              <a:t> </a:t>
            </a:r>
            <a:r>
              <a:rPr lang="en-GB" altLang="ko-KR" b="1" err="1">
                <a:cs typeface="Arial" pitchFamily="34" charset="0"/>
              </a:rPr>
              <a:t>gildum</a:t>
            </a:r>
            <a:r>
              <a:rPr lang="en-GB" altLang="ko-KR" b="1">
                <a:cs typeface="Arial" pitchFamily="34" charset="0"/>
              </a:rPr>
              <a:t> og </a:t>
            </a:r>
            <a:r>
              <a:rPr lang="en-GB" altLang="ko-KR" b="1" err="1">
                <a:cs typeface="Arial" pitchFamily="34" charset="0"/>
              </a:rPr>
              <a:t>sameiginlegu</a:t>
            </a:r>
            <a:r>
              <a:rPr lang="en-GB" altLang="ko-KR" b="1">
                <a:cs typeface="Arial" pitchFamily="34" charset="0"/>
              </a:rPr>
              <a:t> </a:t>
            </a:r>
            <a:r>
              <a:rPr lang="en-GB" altLang="ko-KR" b="1" err="1">
                <a:cs typeface="Arial" pitchFamily="34" charset="0"/>
              </a:rPr>
              <a:t>minni</a:t>
            </a:r>
            <a:endParaRPr lang="ko-KR" altLang="en-US" b="1">
              <a:cs typeface="Arial" pitchFamily="34" charset="0"/>
            </a:endParaRPr>
          </a:p>
        </p:txBody>
      </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6379080" y="626916"/>
            <a:ext cx="5773399" cy="1815882"/>
          </a:xfrm>
          <a:prstGeom prst="rect">
            <a:avLst/>
          </a:prstGeom>
          <a:noFill/>
        </p:spPr>
        <p:txBody>
          <a:bodyPr wrap="square" lIns="91440" tIns="45720" rIns="91440" bIns="45720" rtlCol="0" anchor="t">
            <a:spAutoFit/>
          </a:bodyPr>
          <a:lstStyle/>
          <a:p>
            <a:r>
              <a:rPr lang="es-ES" sz="2800">
                <a:solidFill>
                  <a:srgbClr val="266C9F"/>
                </a:solidFill>
              </a:rPr>
              <a:t>A. </a:t>
            </a:r>
            <a:r>
              <a:rPr lang="es-ES" sz="2800" err="1">
                <a:solidFill>
                  <a:srgbClr val="266C9F"/>
                </a:solidFill>
              </a:rPr>
              <a:t>Munnlegar</a:t>
            </a:r>
            <a:r>
              <a:rPr lang="es-ES" sz="2800">
                <a:solidFill>
                  <a:srgbClr val="266C9F"/>
                </a:solidFill>
              </a:rPr>
              <a:t> </a:t>
            </a:r>
            <a:r>
              <a:rPr lang="es-ES" sz="2800" err="1">
                <a:solidFill>
                  <a:srgbClr val="266C9F"/>
                </a:solidFill>
              </a:rPr>
              <a:t>hefðir</a:t>
            </a:r>
            <a:r>
              <a:rPr lang="es-ES" sz="2800">
                <a:solidFill>
                  <a:srgbClr val="266C9F"/>
                </a:solidFill>
              </a:rPr>
              <a:t> </a:t>
            </a:r>
            <a:r>
              <a:rPr lang="es-ES" sz="2800" err="1">
                <a:solidFill>
                  <a:srgbClr val="266C9F"/>
                </a:solidFill>
              </a:rPr>
              <a:t>og</a:t>
            </a:r>
            <a:r>
              <a:rPr lang="es-ES" sz="2800">
                <a:solidFill>
                  <a:srgbClr val="266C9F"/>
                </a:solidFill>
              </a:rPr>
              <a:t> </a:t>
            </a:r>
            <a:r>
              <a:rPr lang="es-ES" sz="2800" err="1">
                <a:solidFill>
                  <a:srgbClr val="266C9F"/>
                </a:solidFill>
              </a:rPr>
              <a:t>tjáning</a:t>
            </a:r>
            <a:r>
              <a:rPr lang="es-ES" sz="2800">
                <a:solidFill>
                  <a:srgbClr val="266C9F"/>
                </a:solidFill>
              </a:rPr>
              <a:t>, </a:t>
            </a:r>
            <a:r>
              <a:rPr lang="es-ES" sz="2800" err="1">
                <a:solidFill>
                  <a:srgbClr val="266C9F"/>
                </a:solidFill>
              </a:rPr>
              <a:t>þar</a:t>
            </a:r>
            <a:r>
              <a:rPr lang="es-ES" sz="2800">
                <a:solidFill>
                  <a:srgbClr val="266C9F"/>
                </a:solidFill>
              </a:rPr>
              <a:t> á </a:t>
            </a:r>
            <a:r>
              <a:rPr lang="es-ES" sz="2800" err="1">
                <a:solidFill>
                  <a:srgbClr val="266C9F"/>
                </a:solidFill>
              </a:rPr>
              <a:t>meðal</a:t>
            </a:r>
            <a:r>
              <a:rPr lang="es-ES" sz="2800">
                <a:solidFill>
                  <a:srgbClr val="266C9F"/>
                </a:solidFill>
              </a:rPr>
              <a:t> </a:t>
            </a:r>
            <a:r>
              <a:rPr lang="es-ES" sz="2800" err="1">
                <a:solidFill>
                  <a:srgbClr val="266C9F"/>
                </a:solidFill>
              </a:rPr>
              <a:t>tungumál</a:t>
            </a:r>
            <a:r>
              <a:rPr lang="es-ES" sz="2800">
                <a:solidFill>
                  <a:srgbClr val="266C9F"/>
                </a:solidFill>
              </a:rPr>
              <a:t> </a:t>
            </a:r>
            <a:r>
              <a:rPr lang="es-ES" sz="2800" err="1">
                <a:solidFill>
                  <a:srgbClr val="266C9F"/>
                </a:solidFill>
              </a:rPr>
              <a:t>sem</a:t>
            </a:r>
            <a:r>
              <a:rPr lang="es-ES" sz="2800">
                <a:solidFill>
                  <a:srgbClr val="266C9F"/>
                </a:solidFill>
              </a:rPr>
              <a:t> </a:t>
            </a:r>
            <a:r>
              <a:rPr lang="es-ES" sz="2800" err="1">
                <a:solidFill>
                  <a:srgbClr val="266C9F"/>
                </a:solidFill>
              </a:rPr>
              <a:t>hluti</a:t>
            </a:r>
            <a:r>
              <a:rPr lang="es-ES" sz="2800">
                <a:solidFill>
                  <a:srgbClr val="266C9F"/>
                </a:solidFill>
              </a:rPr>
              <a:t> </a:t>
            </a:r>
            <a:r>
              <a:rPr lang="es-ES" sz="2800" err="1">
                <a:solidFill>
                  <a:srgbClr val="266C9F"/>
                </a:solidFill>
              </a:rPr>
              <a:t>hins</a:t>
            </a:r>
            <a:r>
              <a:rPr lang="es-ES" sz="2800">
                <a:solidFill>
                  <a:srgbClr val="266C9F"/>
                </a:solidFill>
              </a:rPr>
              <a:t> </a:t>
            </a:r>
            <a:r>
              <a:rPr lang="es-ES" sz="2800" err="1">
                <a:solidFill>
                  <a:srgbClr val="266C9F"/>
                </a:solidFill>
              </a:rPr>
              <a:t>óáþreifanlega</a:t>
            </a:r>
            <a:r>
              <a:rPr lang="es-ES" sz="2800">
                <a:solidFill>
                  <a:srgbClr val="266C9F"/>
                </a:solidFill>
              </a:rPr>
              <a:t> </a:t>
            </a:r>
            <a:r>
              <a:rPr lang="es-ES" sz="2800" err="1">
                <a:solidFill>
                  <a:srgbClr val="266C9F"/>
                </a:solidFill>
              </a:rPr>
              <a:t>menningararfs</a:t>
            </a:r>
            <a:endParaRPr lang="es-ES" sz="2800">
              <a:solidFill>
                <a:srgbClr val="266C9F"/>
              </a:solidFill>
              <a:cs typeface="Calibri"/>
            </a:endParaRPr>
          </a:p>
          <a:p>
            <a:endParaRPr lang="es-ES" sz="2800" b="1">
              <a:solidFill>
                <a:srgbClr val="266C9F"/>
              </a:solidFill>
            </a:endParaRPr>
          </a:p>
        </p:txBody>
      </p:sp>
      <p:sp>
        <p:nvSpPr>
          <p:cNvPr id="2" name="Rectangle 1">
            <a:extLst>
              <a:ext uri="{FF2B5EF4-FFF2-40B4-BE49-F238E27FC236}">
                <a16:creationId xmlns:a16="http://schemas.microsoft.com/office/drawing/2014/main" id="{AE705A1E-426C-7441-A551-EFACC208BBD2}"/>
              </a:ext>
            </a:extLst>
          </p:cNvPr>
          <p:cNvSpPr/>
          <p:nvPr/>
        </p:nvSpPr>
        <p:spPr>
          <a:xfrm>
            <a:off x="5977217" y="3244334"/>
            <a:ext cx="237566" cy="369332"/>
          </a:xfrm>
          <a:prstGeom prst="rect">
            <a:avLst/>
          </a:prstGeom>
        </p:spPr>
        <p:txBody>
          <a:bodyPr wrap="none">
            <a:spAutoFit/>
          </a:bodyPr>
          <a:lstStyle/>
          <a:p>
            <a:r>
              <a:rPr lang="en-IS">
                <a:solidFill>
                  <a:srgbClr val="000000"/>
                </a:solidFill>
                <a:latin typeface="-webkit-standard"/>
              </a:rPr>
              <a:t> </a:t>
            </a:r>
            <a:endParaRPr lang="en-GB"/>
          </a:p>
        </p:txBody>
      </p:sp>
      <p:pic>
        <p:nvPicPr>
          <p:cNvPr id="3" name="Online Media 2" descr="Land-of-Legends programme, for revitalizing the art of storytelling in Kronoberg Region">
            <a:hlinkClick r:id="" action="ppaction://media"/>
            <a:extLst>
              <a:ext uri="{FF2B5EF4-FFF2-40B4-BE49-F238E27FC236}">
                <a16:creationId xmlns:a16="http://schemas.microsoft.com/office/drawing/2014/main" id="{0425493F-07BB-C44E-8F02-BA4BE6BEA7E0}"/>
              </a:ext>
            </a:extLst>
          </p:cNvPr>
          <p:cNvPicPr>
            <a:picLocks noRot="1" noChangeAspect="1"/>
          </p:cNvPicPr>
          <p:nvPr>
            <a:videoFile r:link="rId1"/>
          </p:nvPr>
        </p:nvPicPr>
        <p:blipFill>
          <a:blip r:embed="rId6"/>
          <a:stretch>
            <a:fillRect/>
          </a:stretch>
        </p:blipFill>
        <p:spPr>
          <a:xfrm>
            <a:off x="218912" y="2175949"/>
            <a:ext cx="4111548" cy="2323025"/>
          </a:xfrm>
          <a:prstGeom prst="rect">
            <a:avLst/>
          </a:prstGeom>
        </p:spPr>
      </p:pic>
    </p:spTree>
    <p:extLst>
      <p:ext uri="{BB962C8B-B14F-4D97-AF65-F5344CB8AC3E}">
        <p14:creationId xmlns:p14="http://schemas.microsoft.com/office/powerpoint/2010/main" val="33901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0"/>
            <a:ext cx="7583421" cy="6880995"/>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924367" y="3069114"/>
            <a:ext cx="4105190" cy="1477328"/>
          </a:xfrm>
          <a:prstGeom prst="rect">
            <a:avLst/>
          </a:prstGeom>
          <a:noFill/>
        </p:spPr>
        <p:txBody>
          <a:bodyPr wrap="square" lIns="108000" rIns="108000" rtlCol="0">
            <a:spAutoFit/>
          </a:bodyPr>
          <a:lstStyle/>
          <a:p>
            <a:r>
              <a:rPr lang="en-GB" altLang="ko-KR" b="1" err="1">
                <a:cs typeface="Arial" pitchFamily="34" charset="0"/>
              </a:rPr>
              <a:t>Þær</a:t>
            </a:r>
            <a:r>
              <a:rPr lang="en-GB" altLang="ko-KR" b="1">
                <a:cs typeface="Arial" pitchFamily="34" charset="0"/>
              </a:rPr>
              <a:t> </a:t>
            </a:r>
            <a:r>
              <a:rPr lang="en-GB" altLang="ko-KR" b="1" err="1">
                <a:cs typeface="Arial" pitchFamily="34" charset="0"/>
              </a:rPr>
              <a:t>innihalda</a:t>
            </a:r>
            <a:r>
              <a:rPr lang="en-GB" altLang="ko-KR" b="1">
                <a:cs typeface="Arial" pitchFamily="34" charset="0"/>
              </a:rPr>
              <a:t> </a:t>
            </a:r>
            <a:r>
              <a:rPr lang="en-GB" altLang="ko-KR" b="1" err="1">
                <a:cs typeface="Arial" pitchFamily="34" charset="0"/>
              </a:rPr>
              <a:t>fjölmörg</a:t>
            </a:r>
            <a:r>
              <a:rPr lang="en-GB" altLang="ko-KR" b="1">
                <a:cs typeface="Arial" pitchFamily="34" charset="0"/>
              </a:rPr>
              <a:t> </a:t>
            </a:r>
            <a:r>
              <a:rPr lang="en-GB" altLang="ko-KR" b="1" err="1">
                <a:cs typeface="Arial" pitchFamily="34" charset="0"/>
              </a:rPr>
              <a:t>menningarleg</a:t>
            </a:r>
            <a:r>
              <a:rPr lang="en-GB" altLang="ko-KR" b="1">
                <a:cs typeface="Arial" pitchFamily="34" charset="0"/>
              </a:rPr>
              <a:t> </a:t>
            </a:r>
            <a:r>
              <a:rPr lang="en-GB" altLang="ko-KR" b="1" err="1">
                <a:cs typeface="Arial" pitchFamily="34" charset="0"/>
              </a:rPr>
              <a:t>tjáningarform</a:t>
            </a:r>
            <a:r>
              <a:rPr lang="en-GB" altLang="ko-KR" b="1">
                <a:cs typeface="Arial" pitchFamily="34" charset="0"/>
              </a:rPr>
              <a:t> </a:t>
            </a:r>
            <a:r>
              <a:rPr lang="en-GB" altLang="ko-KR" b="1" err="1">
                <a:cs typeface="Arial" pitchFamily="34" charset="0"/>
              </a:rPr>
              <a:t>sem</a:t>
            </a:r>
            <a:r>
              <a:rPr lang="en-GB" altLang="ko-KR" b="1">
                <a:cs typeface="Arial" pitchFamily="34" charset="0"/>
              </a:rPr>
              <a:t> </a:t>
            </a:r>
            <a:r>
              <a:rPr lang="en-GB" altLang="ko-KR" b="1" err="1">
                <a:cs typeface="Arial" pitchFamily="34" charset="0"/>
              </a:rPr>
              <a:t>endurspegla</a:t>
            </a:r>
            <a:r>
              <a:rPr lang="en-GB" altLang="ko-KR" b="1">
                <a:cs typeface="Arial" pitchFamily="34" charset="0"/>
              </a:rPr>
              <a:t> </a:t>
            </a:r>
            <a:r>
              <a:rPr lang="en-GB" altLang="ko-KR" b="1" err="1">
                <a:cs typeface="Arial" pitchFamily="34" charset="0"/>
              </a:rPr>
              <a:t>sköpunargáfu</a:t>
            </a:r>
            <a:r>
              <a:rPr lang="en-GB" altLang="ko-KR" b="1">
                <a:cs typeface="Arial" pitchFamily="34" charset="0"/>
              </a:rPr>
              <a:t> </a:t>
            </a:r>
            <a:r>
              <a:rPr lang="en-GB" altLang="ko-KR" b="1" err="1">
                <a:cs typeface="Arial" pitchFamily="34" charset="0"/>
              </a:rPr>
              <a:t>mannsins</a:t>
            </a:r>
            <a:r>
              <a:rPr lang="en-GB" altLang="ko-KR" b="1">
                <a:cs typeface="Arial" pitchFamily="34" charset="0"/>
              </a:rPr>
              <a:t> </a:t>
            </a:r>
            <a:r>
              <a:rPr lang="en-GB" altLang="ko-KR" b="1" err="1">
                <a:cs typeface="Arial" pitchFamily="34" charset="0"/>
              </a:rPr>
              <a:t>og</a:t>
            </a:r>
            <a:r>
              <a:rPr lang="en-GB" altLang="ko-KR" b="1">
                <a:cs typeface="Arial" pitchFamily="34" charset="0"/>
              </a:rPr>
              <a:t> </a:t>
            </a:r>
            <a:r>
              <a:rPr lang="en-GB" altLang="ko-KR" b="1" err="1">
                <a:cs typeface="Arial" pitchFamily="34" charset="0"/>
              </a:rPr>
              <a:t>finnast</a:t>
            </a:r>
            <a:r>
              <a:rPr lang="en-GB" altLang="ko-KR" b="1">
                <a:cs typeface="Arial" pitchFamily="34" charset="0"/>
              </a:rPr>
              <a:t> </a:t>
            </a:r>
            <a:r>
              <a:rPr lang="en-GB" altLang="ko-KR" b="1" err="1">
                <a:cs typeface="Arial" pitchFamily="34" charset="0"/>
              </a:rPr>
              <a:t>einnig</a:t>
            </a:r>
            <a:r>
              <a:rPr lang="en-GB" altLang="ko-KR" b="1">
                <a:cs typeface="Arial" pitchFamily="34" charset="0"/>
              </a:rPr>
              <a:t> </a:t>
            </a:r>
            <a:r>
              <a:rPr lang="en-GB" altLang="ko-KR" b="1" err="1">
                <a:cs typeface="Arial" pitchFamily="34" charset="0"/>
              </a:rPr>
              <a:t>að</a:t>
            </a:r>
            <a:r>
              <a:rPr lang="en-GB" altLang="ko-KR" b="1">
                <a:cs typeface="Arial" pitchFamily="34" charset="0"/>
              </a:rPr>
              <a:t> </a:t>
            </a:r>
            <a:r>
              <a:rPr lang="en-GB" altLang="ko-KR" b="1" err="1">
                <a:cs typeface="Arial" pitchFamily="34" charset="0"/>
              </a:rPr>
              <a:t>einhverju</a:t>
            </a:r>
            <a:r>
              <a:rPr lang="en-GB" altLang="ko-KR" b="1">
                <a:cs typeface="Arial" pitchFamily="34" charset="0"/>
              </a:rPr>
              <a:t> </a:t>
            </a:r>
            <a:r>
              <a:rPr lang="en-GB" altLang="ko-KR" b="1" err="1">
                <a:cs typeface="Arial" pitchFamily="34" charset="0"/>
              </a:rPr>
              <a:t>leyti</a:t>
            </a:r>
            <a:r>
              <a:rPr lang="en-GB" altLang="ko-KR" b="1">
                <a:cs typeface="Arial" pitchFamily="34" charset="0"/>
              </a:rPr>
              <a:t> </a:t>
            </a:r>
            <a:r>
              <a:rPr lang="en-GB" altLang="ko-KR" b="1" err="1">
                <a:cs typeface="Arial" pitchFamily="34" charset="0"/>
              </a:rPr>
              <a:t>á</a:t>
            </a:r>
            <a:r>
              <a:rPr lang="en-GB" altLang="ko-KR" b="1">
                <a:cs typeface="Arial" pitchFamily="34" charset="0"/>
              </a:rPr>
              <a:t> </a:t>
            </a:r>
            <a:r>
              <a:rPr lang="en-GB" altLang="ko-KR" b="1" err="1">
                <a:cs typeface="Arial" pitchFamily="34" charset="0"/>
              </a:rPr>
              <a:t>öðrum</a:t>
            </a:r>
            <a:r>
              <a:rPr lang="en-GB" altLang="ko-KR" b="1">
                <a:cs typeface="Arial" pitchFamily="34" charset="0"/>
              </a:rPr>
              <a:t> </a:t>
            </a:r>
            <a:r>
              <a:rPr lang="en-GB" altLang="ko-KR" b="1" err="1">
                <a:cs typeface="Arial" pitchFamily="34" charset="0"/>
              </a:rPr>
              <a:t>sviðum</a:t>
            </a:r>
            <a:r>
              <a:rPr lang="en-GB" altLang="ko-KR" b="1">
                <a:cs typeface="Arial" pitchFamily="34" charset="0"/>
              </a:rPr>
              <a:t> </a:t>
            </a:r>
            <a:r>
              <a:rPr lang="en-GB" altLang="ko-KR" b="1" err="1">
                <a:cs typeface="Arial" pitchFamily="34" charset="0"/>
              </a:rPr>
              <a:t>óáþreifanlegs</a:t>
            </a:r>
            <a:r>
              <a:rPr lang="en-GB" altLang="ko-KR" b="1">
                <a:cs typeface="Arial" pitchFamily="34" charset="0"/>
              </a:rPr>
              <a:t> </a:t>
            </a:r>
            <a:r>
              <a:rPr lang="en-GB" altLang="ko-KR" b="1" err="1">
                <a:cs typeface="Arial" pitchFamily="34" charset="0"/>
              </a:rPr>
              <a:t>menningararfs</a:t>
            </a:r>
            <a:r>
              <a:rPr lang="en-GB" altLang="ko-KR" b="1">
                <a:cs typeface="Arial" pitchFamily="34" charset="0"/>
              </a:rPr>
              <a:t>.</a:t>
            </a:r>
            <a:endParaRPr lang="ko-KR" altLang="en-US" b="1">
              <a:cs typeface="Arial" pitchFamily="34" charset="0"/>
            </a:endParaRPr>
          </a:p>
        </p:txBody>
      </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6729270" y="575602"/>
            <a:ext cx="5773399" cy="954107"/>
          </a:xfrm>
          <a:prstGeom prst="rect">
            <a:avLst/>
          </a:prstGeom>
          <a:noFill/>
        </p:spPr>
        <p:txBody>
          <a:bodyPr wrap="square" rtlCol="0">
            <a:spAutoFit/>
          </a:bodyPr>
          <a:lstStyle/>
          <a:p>
            <a:r>
              <a:rPr lang="es-ES" sz="2800">
                <a:solidFill>
                  <a:srgbClr val="266C9F"/>
                </a:solidFill>
              </a:rPr>
              <a:t>B. </a:t>
            </a:r>
            <a:r>
              <a:rPr lang="es-ES" sz="2800" err="1">
                <a:solidFill>
                  <a:srgbClr val="266C9F"/>
                </a:solidFill>
              </a:rPr>
              <a:t>Sviðslistir</a:t>
            </a:r>
            <a:r>
              <a:rPr lang="es-ES" sz="2800">
                <a:solidFill>
                  <a:srgbClr val="266C9F"/>
                </a:solidFill>
              </a:rPr>
              <a:t> </a:t>
            </a:r>
          </a:p>
          <a:p>
            <a:endParaRPr lang="es-ES" sz="2800" b="1">
              <a:solidFill>
                <a:srgbClr val="266C9F"/>
              </a:solidFill>
            </a:endParaRPr>
          </a:p>
        </p:txBody>
      </p:sp>
      <p:pic>
        <p:nvPicPr>
          <p:cNvPr id="10" name="Picture 9" descr="A person playing a violin&#10;&#10;Description automatically generated">
            <a:extLst>
              <a:ext uri="{FF2B5EF4-FFF2-40B4-BE49-F238E27FC236}">
                <a16:creationId xmlns:a16="http://schemas.microsoft.com/office/drawing/2014/main" id="{F79B2CB1-4A78-BE43-8727-85EFEB145A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713" y="1792828"/>
            <a:ext cx="4733066" cy="3058480"/>
          </a:xfrm>
          <a:prstGeom prst="rect">
            <a:avLst/>
          </a:prstGeom>
        </p:spPr>
      </p:pic>
      <p:sp>
        <p:nvSpPr>
          <p:cNvPr id="4" name="TextBox 3">
            <a:extLst>
              <a:ext uri="{FF2B5EF4-FFF2-40B4-BE49-F238E27FC236}">
                <a16:creationId xmlns:a16="http://schemas.microsoft.com/office/drawing/2014/main" id="{27F769F5-547B-4A41-8400-C16A53524EAC}"/>
              </a:ext>
            </a:extLst>
          </p:cNvPr>
          <p:cNvSpPr txBox="1"/>
          <p:nvPr/>
        </p:nvSpPr>
        <p:spPr>
          <a:xfrm>
            <a:off x="6924367" y="1639042"/>
            <a:ext cx="439010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pitchFamily="34" charset="0"/>
              </a:rPr>
              <a:t>Þetta getur </a:t>
            </a:r>
            <a:r>
              <a:rPr lang="en-US" b="1" err="1">
                <a:cs typeface="Arial" pitchFamily="34" charset="0"/>
              </a:rPr>
              <a:t>falið</a:t>
            </a:r>
            <a:r>
              <a:rPr lang="en-US" b="1">
                <a:cs typeface="Arial" pitchFamily="34" charset="0"/>
              </a:rPr>
              <a:t> í sér </a:t>
            </a:r>
            <a:r>
              <a:rPr lang="en-US" b="1" err="1">
                <a:cs typeface="Arial" pitchFamily="34" charset="0"/>
              </a:rPr>
              <a:t>tónlist</a:t>
            </a:r>
            <a:r>
              <a:rPr lang="en-US" b="1">
                <a:cs typeface="Arial" pitchFamily="34" charset="0"/>
              </a:rPr>
              <a:t>, dans og </a:t>
            </a:r>
            <a:r>
              <a:rPr lang="en-US" b="1" err="1">
                <a:cs typeface="Arial" pitchFamily="34" charset="0"/>
              </a:rPr>
              <a:t>leikhús</a:t>
            </a:r>
            <a:r>
              <a:rPr lang="en-US" b="1">
                <a:cs typeface="Arial" pitchFamily="34" charset="0"/>
              </a:rPr>
              <a:t>, </a:t>
            </a:r>
            <a:r>
              <a:rPr lang="en-US" b="1" err="1">
                <a:cs typeface="Arial" pitchFamily="34" charset="0"/>
              </a:rPr>
              <a:t>óperur</a:t>
            </a:r>
            <a:r>
              <a:rPr lang="en-US" b="1">
                <a:cs typeface="Arial" pitchFamily="34" charset="0"/>
              </a:rPr>
              <a:t>, </a:t>
            </a:r>
            <a:r>
              <a:rPr lang="en-US" b="1" err="1">
                <a:cs typeface="Arial" pitchFamily="34" charset="0"/>
              </a:rPr>
              <a:t>söngva</a:t>
            </a:r>
            <a:r>
              <a:rPr lang="en-US" b="1">
                <a:cs typeface="Arial" pitchFamily="34" charset="0"/>
              </a:rPr>
              <a:t> og </a:t>
            </a:r>
            <a:r>
              <a:rPr lang="en-US" b="1" err="1">
                <a:cs typeface="Arial" pitchFamily="34" charset="0"/>
              </a:rPr>
              <a:t>annars</a:t>
            </a:r>
            <a:r>
              <a:rPr lang="en-US" b="1">
                <a:cs typeface="Arial" pitchFamily="34" charset="0"/>
              </a:rPr>
              <a:t> konar </a:t>
            </a:r>
            <a:r>
              <a:rPr lang="en-US" b="1" err="1">
                <a:cs typeface="Arial" pitchFamily="34" charset="0"/>
              </a:rPr>
              <a:t>listræna</a:t>
            </a:r>
            <a:r>
              <a:rPr lang="en-US" b="1">
                <a:cs typeface="Arial" pitchFamily="34" charset="0"/>
              </a:rPr>
              <a:t> </a:t>
            </a:r>
            <a:r>
              <a:rPr lang="en-US" b="1" err="1">
                <a:cs typeface="Arial" pitchFamily="34" charset="0"/>
              </a:rPr>
              <a:t>tjáningu</a:t>
            </a:r>
            <a:r>
              <a:rPr lang="en-US" b="1">
                <a:cs typeface="Arial" pitchFamily="34" charset="0"/>
              </a:rPr>
              <a:t> </a:t>
            </a:r>
            <a:r>
              <a:rPr lang="en-US" b="1" err="1">
                <a:cs typeface="Arial" pitchFamily="34" charset="0"/>
              </a:rPr>
              <a:t>sem</a:t>
            </a:r>
            <a:r>
              <a:rPr lang="en-US" b="1">
                <a:cs typeface="Arial" pitchFamily="34" charset="0"/>
              </a:rPr>
              <a:t> er </a:t>
            </a:r>
            <a:r>
              <a:rPr lang="en-US" b="1" err="1">
                <a:cs typeface="Arial" pitchFamily="34" charset="0"/>
              </a:rPr>
              <a:t>miðlað</a:t>
            </a:r>
            <a:r>
              <a:rPr lang="en-US" b="1">
                <a:cs typeface="Arial" pitchFamily="34" charset="0"/>
              </a:rPr>
              <a:t> frá </a:t>
            </a:r>
            <a:r>
              <a:rPr lang="en-US" b="1" err="1">
                <a:cs typeface="Arial" pitchFamily="34" charset="0"/>
              </a:rPr>
              <a:t>kynslóð</a:t>
            </a:r>
            <a:r>
              <a:rPr lang="en-US" b="1">
                <a:cs typeface="Arial" pitchFamily="34" charset="0"/>
              </a:rPr>
              <a:t> </a:t>
            </a:r>
            <a:r>
              <a:rPr lang="en-US" b="1" err="1">
                <a:cs typeface="Arial" pitchFamily="34" charset="0"/>
              </a:rPr>
              <a:t>til</a:t>
            </a:r>
            <a:r>
              <a:rPr lang="en-US" b="1">
                <a:cs typeface="Arial" pitchFamily="34" charset="0"/>
              </a:rPr>
              <a:t> </a:t>
            </a:r>
            <a:r>
              <a:rPr lang="en-US" b="1" err="1">
                <a:cs typeface="Arial" pitchFamily="34" charset="0"/>
              </a:rPr>
              <a:t>kynslóðar</a:t>
            </a:r>
            <a:r>
              <a:rPr lang="en-US" b="1">
                <a:cs typeface="Arial" pitchFamily="34" charset="0"/>
              </a:rPr>
              <a:t>. </a:t>
            </a:r>
          </a:p>
        </p:txBody>
      </p:sp>
    </p:spTree>
    <p:extLst>
      <p:ext uri="{BB962C8B-B14F-4D97-AF65-F5344CB8AC3E}">
        <p14:creationId xmlns:p14="http://schemas.microsoft.com/office/powerpoint/2010/main" val="1154779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3785" y="-8322"/>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05907" y="1716749"/>
            <a:ext cx="5778069" cy="646331"/>
          </a:xfrm>
          <a:prstGeom prst="rect">
            <a:avLst/>
          </a:prstGeom>
          <a:noFill/>
        </p:spPr>
        <p:txBody>
          <a:bodyPr wrap="square" lIns="108000" rIns="108000" rtlCol="0">
            <a:spAutoFit/>
          </a:bodyPr>
          <a:lstStyle/>
          <a:p>
            <a:r>
              <a:rPr lang="en-GB" altLang="ko-KR" b="1" err="1">
                <a:cs typeface="Arial" pitchFamily="34" charset="0"/>
              </a:rPr>
              <a:t>Félagslegir</a:t>
            </a:r>
            <a:r>
              <a:rPr lang="en-GB" altLang="ko-KR" b="1">
                <a:cs typeface="Arial" pitchFamily="34" charset="0"/>
              </a:rPr>
              <a:t> </a:t>
            </a:r>
            <a:r>
              <a:rPr lang="en-GB" altLang="ko-KR" b="1" err="1">
                <a:cs typeface="Arial" pitchFamily="34" charset="0"/>
              </a:rPr>
              <a:t>siðir</a:t>
            </a:r>
            <a:r>
              <a:rPr lang="en-GB" altLang="ko-KR" b="1">
                <a:cs typeface="Arial" pitchFamily="34" charset="0"/>
              </a:rPr>
              <a:t> </a:t>
            </a:r>
            <a:r>
              <a:rPr lang="en-GB" altLang="ko-KR" b="1" err="1">
                <a:cs typeface="Arial" pitchFamily="34" charset="0"/>
              </a:rPr>
              <a:t>sem</a:t>
            </a:r>
            <a:r>
              <a:rPr lang="en-GB" altLang="ko-KR" b="1">
                <a:cs typeface="Arial" pitchFamily="34" charset="0"/>
              </a:rPr>
              <a:t> </a:t>
            </a:r>
            <a:r>
              <a:rPr lang="en-GB" altLang="ko-KR" b="1" err="1">
                <a:cs typeface="Arial" pitchFamily="34" charset="0"/>
              </a:rPr>
              <a:t>hafa</a:t>
            </a:r>
            <a:r>
              <a:rPr lang="en-GB" altLang="ko-KR" b="1">
                <a:cs typeface="Arial" pitchFamily="34" charset="0"/>
              </a:rPr>
              <a:t> </a:t>
            </a:r>
            <a:r>
              <a:rPr lang="en-GB" altLang="ko-KR" b="1" err="1">
                <a:cs typeface="Arial" pitchFamily="34" charset="0"/>
              </a:rPr>
              <a:t>áhrif</a:t>
            </a:r>
            <a:r>
              <a:rPr lang="en-GB" altLang="ko-KR" b="1">
                <a:cs typeface="Arial" pitchFamily="34" charset="0"/>
              </a:rPr>
              <a:t> á </a:t>
            </a:r>
            <a:r>
              <a:rPr lang="en-GB" altLang="ko-KR" b="1" err="1">
                <a:cs typeface="Arial" pitchFamily="34" charset="0"/>
              </a:rPr>
              <a:t>líf</a:t>
            </a:r>
            <a:r>
              <a:rPr lang="en-GB" altLang="ko-KR" b="1">
                <a:cs typeface="Arial" pitchFamily="34" charset="0"/>
              </a:rPr>
              <a:t> </a:t>
            </a:r>
            <a:r>
              <a:rPr lang="en-GB" altLang="ko-KR" b="1" err="1">
                <a:cs typeface="Arial" pitchFamily="34" charset="0"/>
              </a:rPr>
              <a:t>samfélaga</a:t>
            </a:r>
            <a:r>
              <a:rPr lang="en-GB" altLang="ko-KR" b="1">
                <a:cs typeface="Arial" pitchFamily="34" charset="0"/>
              </a:rPr>
              <a:t> </a:t>
            </a:r>
            <a:r>
              <a:rPr lang="en-GB" altLang="ko-KR" b="1" err="1">
                <a:cs typeface="Arial" pitchFamily="34" charset="0"/>
              </a:rPr>
              <a:t>og</a:t>
            </a:r>
            <a:r>
              <a:rPr lang="en-GB" altLang="ko-KR" b="1">
                <a:cs typeface="Arial" pitchFamily="34" charset="0"/>
              </a:rPr>
              <a:t> </a:t>
            </a:r>
            <a:r>
              <a:rPr lang="en-GB" altLang="ko-KR" b="1" err="1">
                <a:cs typeface="Arial" pitchFamily="34" charset="0"/>
              </a:rPr>
              <a:t>hópa</a:t>
            </a:r>
            <a:r>
              <a:rPr lang="en-GB" altLang="ko-KR" b="1">
                <a:cs typeface="Arial" pitchFamily="34" charset="0"/>
              </a:rPr>
              <a:t> </a:t>
            </a:r>
            <a:r>
              <a:rPr lang="en-GB" altLang="ko-KR" b="1" err="1">
                <a:cs typeface="Arial" pitchFamily="34" charset="0"/>
              </a:rPr>
              <a:t>sem</a:t>
            </a:r>
            <a:r>
              <a:rPr lang="en-GB" altLang="ko-KR" b="1">
                <a:cs typeface="Arial" pitchFamily="34" charset="0"/>
              </a:rPr>
              <a:t> </a:t>
            </a:r>
            <a:r>
              <a:rPr lang="en-GB" altLang="ko-KR" b="1" err="1">
                <a:cs typeface="Arial" pitchFamily="34" charset="0"/>
              </a:rPr>
              <a:t>hefur</a:t>
            </a:r>
            <a:r>
              <a:rPr lang="en-GB" altLang="ko-KR" b="1">
                <a:cs typeface="Arial" pitchFamily="34" charset="0"/>
              </a:rPr>
              <a:t> </a:t>
            </a:r>
            <a:r>
              <a:rPr lang="en-GB" altLang="ko-KR" b="1" err="1">
                <a:cs typeface="Arial" pitchFamily="34" charset="0"/>
              </a:rPr>
              <a:t>áhrif</a:t>
            </a:r>
            <a:r>
              <a:rPr lang="en-GB" altLang="ko-KR" b="1">
                <a:cs typeface="Arial" pitchFamily="34" charset="0"/>
              </a:rPr>
              <a:t> á </a:t>
            </a:r>
            <a:r>
              <a:rPr lang="en-GB" altLang="ko-KR" b="1" err="1">
                <a:cs typeface="Arial" pitchFamily="34" charset="0"/>
              </a:rPr>
              <a:t>íbúa</a:t>
            </a:r>
            <a:r>
              <a:rPr lang="en-GB" altLang="ko-KR" b="1">
                <a:cs typeface="Arial" pitchFamily="34" charset="0"/>
              </a:rPr>
              <a:t> </a:t>
            </a:r>
            <a:r>
              <a:rPr lang="en-GB" altLang="ko-KR" b="1" err="1">
                <a:cs typeface="Arial" pitchFamily="34" charset="0"/>
              </a:rPr>
              <a:t>þess</a:t>
            </a:r>
            <a:r>
              <a:rPr lang="en-GB" altLang="ko-KR" b="1">
                <a:cs typeface="Arial" pitchFamily="34" charset="0"/>
              </a:rPr>
              <a:t>.</a:t>
            </a:r>
            <a:endParaRPr lang="ko-KR" altLang="en-US" b="1">
              <a:cs typeface="Arial" pitchFamily="34" charset="0"/>
            </a:endParaRPr>
          </a:p>
        </p:txBody>
      </p:sp>
      <p:sp>
        <p:nvSpPr>
          <p:cNvPr id="61" name="TextBox 60"/>
          <p:cNvSpPr txBox="1"/>
          <p:nvPr/>
        </p:nvSpPr>
        <p:spPr>
          <a:xfrm>
            <a:off x="5533327" y="2605411"/>
            <a:ext cx="5750854" cy="923330"/>
          </a:xfrm>
          <a:prstGeom prst="rect">
            <a:avLst/>
          </a:prstGeom>
          <a:noFill/>
        </p:spPr>
        <p:txBody>
          <a:bodyPr wrap="square" lIns="108000" tIns="45720" rIns="108000" bIns="45720" rtlCol="0" anchor="t">
            <a:spAutoFit/>
          </a:bodyPr>
          <a:lstStyle/>
          <a:p>
            <a:r>
              <a:rPr lang="en-GB" altLang="ko-KR" b="1" err="1">
                <a:ea typeface="맑은 고딕"/>
                <a:cs typeface="Arial"/>
              </a:rPr>
              <a:t>Helgisiðir</a:t>
            </a:r>
            <a:r>
              <a:rPr lang="en-GB" altLang="ko-KR" b="1">
                <a:ea typeface="맑은 고딕"/>
                <a:cs typeface="Arial"/>
              </a:rPr>
              <a:t> </a:t>
            </a:r>
            <a:r>
              <a:rPr lang="en-GB" altLang="ko-KR" b="1" err="1">
                <a:ea typeface="맑은 고딕"/>
                <a:cs typeface="Arial"/>
              </a:rPr>
              <a:t>og</a:t>
            </a:r>
            <a:r>
              <a:rPr lang="en-GB" altLang="ko-KR" b="1">
                <a:ea typeface="맑은 고딕"/>
                <a:cs typeface="Arial"/>
              </a:rPr>
              <a:t> </a:t>
            </a:r>
            <a:r>
              <a:rPr lang="en-GB" altLang="ko-KR" b="1" err="1">
                <a:ea typeface="맑은 고딕"/>
                <a:cs typeface="Arial"/>
              </a:rPr>
              <a:t>hátíðarviðburðir</a:t>
            </a:r>
            <a:r>
              <a:rPr lang="en-GB" altLang="ko-KR" b="1">
                <a:ea typeface="맑은 고딕"/>
                <a:cs typeface="Arial"/>
              </a:rPr>
              <a:t> </a:t>
            </a:r>
            <a:r>
              <a:rPr lang="en-GB" altLang="ko-KR" b="1" err="1">
                <a:ea typeface="맑은 고딕"/>
                <a:cs typeface="Arial"/>
              </a:rPr>
              <a:t>eiga</a:t>
            </a:r>
            <a:r>
              <a:rPr lang="en-GB" altLang="ko-KR" b="1">
                <a:ea typeface="맑은 고딕"/>
                <a:cs typeface="Arial"/>
              </a:rPr>
              <a:t> </a:t>
            </a:r>
            <a:r>
              <a:rPr lang="en-GB" altLang="ko-KR" b="1" err="1">
                <a:ea typeface="맑은 고딕"/>
                <a:cs typeface="Arial"/>
              </a:rPr>
              <a:t>sér</a:t>
            </a:r>
            <a:r>
              <a:rPr lang="en-GB" altLang="ko-KR" b="1">
                <a:ea typeface="맑은 고딕"/>
                <a:cs typeface="Arial"/>
              </a:rPr>
              <a:t> oft </a:t>
            </a:r>
            <a:r>
              <a:rPr lang="en-GB" altLang="ko-KR" b="1" err="1">
                <a:ea typeface="맑은 고딕"/>
                <a:cs typeface="Arial"/>
              </a:rPr>
              <a:t>stað</a:t>
            </a:r>
            <a:r>
              <a:rPr lang="en-GB" altLang="ko-KR" b="1">
                <a:ea typeface="맑은 고딕"/>
                <a:cs typeface="Arial"/>
              </a:rPr>
              <a:t> á </a:t>
            </a:r>
            <a:r>
              <a:rPr lang="en-GB" altLang="ko-KR" b="1" err="1">
                <a:ea typeface="맑은 고딕"/>
                <a:cs typeface="Arial"/>
              </a:rPr>
              <a:t>sérstökum</a:t>
            </a:r>
            <a:r>
              <a:rPr lang="en-GB" altLang="ko-KR" b="1">
                <a:ea typeface="맑은 고딕"/>
                <a:cs typeface="Arial"/>
              </a:rPr>
              <a:t> </a:t>
            </a:r>
            <a:r>
              <a:rPr lang="en-GB" altLang="ko-KR" b="1" err="1">
                <a:ea typeface="맑은 고딕"/>
                <a:cs typeface="Arial"/>
              </a:rPr>
              <a:t>stað</a:t>
            </a:r>
            <a:r>
              <a:rPr lang="en-GB" altLang="ko-KR" b="1">
                <a:ea typeface="맑은 고딕"/>
                <a:cs typeface="Arial"/>
              </a:rPr>
              <a:t> </a:t>
            </a:r>
            <a:r>
              <a:rPr lang="en-GB" altLang="ko-KR" b="1" err="1">
                <a:ea typeface="맑은 고딕"/>
                <a:cs typeface="Arial"/>
              </a:rPr>
              <a:t>og</a:t>
            </a:r>
            <a:r>
              <a:rPr lang="en-GB" altLang="ko-KR" b="1">
                <a:ea typeface="맑은 고딕"/>
                <a:cs typeface="Arial"/>
              </a:rPr>
              <a:t> </a:t>
            </a:r>
            <a:r>
              <a:rPr lang="en-GB" altLang="ko-KR" b="1" err="1">
                <a:ea typeface="맑은 고딕"/>
                <a:cs typeface="Arial"/>
              </a:rPr>
              <a:t>stund</a:t>
            </a:r>
            <a:r>
              <a:rPr lang="en-GB" altLang="ko-KR" b="1">
                <a:ea typeface="맑은 고딕"/>
                <a:cs typeface="Arial"/>
              </a:rPr>
              <a:t> </a:t>
            </a:r>
            <a:r>
              <a:rPr lang="en-GB" altLang="ko-KR" b="1" err="1">
                <a:ea typeface="맑은 고딕"/>
                <a:cs typeface="Arial"/>
              </a:rPr>
              <a:t>og</a:t>
            </a:r>
            <a:r>
              <a:rPr lang="en-GB" altLang="ko-KR" b="1">
                <a:ea typeface="맑은 고딕"/>
                <a:cs typeface="Arial"/>
              </a:rPr>
              <a:t> </a:t>
            </a:r>
            <a:r>
              <a:rPr lang="en-GB" altLang="ko-KR" b="1" err="1">
                <a:ea typeface="맑은 고딕"/>
                <a:cs typeface="Arial"/>
              </a:rPr>
              <a:t>minna</a:t>
            </a:r>
            <a:r>
              <a:rPr lang="en-GB" altLang="ko-KR" b="1">
                <a:ea typeface="맑은 고딕"/>
                <a:cs typeface="Arial"/>
              </a:rPr>
              <a:t> oft </a:t>
            </a:r>
            <a:r>
              <a:rPr lang="en-GB" altLang="ko-KR" b="1" err="1">
                <a:ea typeface="맑은 고딕"/>
                <a:cs typeface="Arial"/>
              </a:rPr>
              <a:t>samfélög</a:t>
            </a:r>
            <a:r>
              <a:rPr lang="en-GB" altLang="ko-KR" b="1">
                <a:ea typeface="맑은 고딕"/>
                <a:cs typeface="Arial"/>
              </a:rPr>
              <a:t> </a:t>
            </a:r>
            <a:r>
              <a:rPr lang="en-GB" altLang="ko-KR" b="1" err="1">
                <a:ea typeface="맑은 고딕"/>
                <a:cs typeface="Arial"/>
              </a:rPr>
              <a:t>á</a:t>
            </a:r>
            <a:r>
              <a:rPr lang="en-GB" altLang="ko-KR" b="1">
                <a:ea typeface="맑은 고딕"/>
                <a:cs typeface="Arial"/>
              </a:rPr>
              <a:t> </a:t>
            </a:r>
            <a:r>
              <a:rPr lang="en-GB" altLang="ko-KR" b="1" err="1">
                <a:ea typeface="맑은 고딕"/>
                <a:cs typeface="Arial"/>
              </a:rPr>
              <a:t>ýmsar</a:t>
            </a:r>
            <a:r>
              <a:rPr lang="en-GB" altLang="ko-KR" b="1">
                <a:ea typeface="맑은 고딕"/>
                <a:cs typeface="Arial"/>
              </a:rPr>
              <a:t> </a:t>
            </a:r>
            <a:r>
              <a:rPr lang="en-GB" altLang="ko-KR" b="1" err="1">
                <a:ea typeface="맑은 고딕"/>
                <a:cs typeface="Arial"/>
              </a:rPr>
              <a:t>hliðar</a:t>
            </a:r>
            <a:r>
              <a:rPr lang="en-GB" altLang="ko-KR" b="1">
                <a:ea typeface="맑은 고딕"/>
                <a:cs typeface="Arial"/>
              </a:rPr>
              <a:t> </a:t>
            </a:r>
            <a:r>
              <a:rPr lang="en-GB" altLang="ko-KR" b="1" err="1">
                <a:ea typeface="맑은 고딕"/>
                <a:cs typeface="Arial"/>
              </a:rPr>
              <a:t>heimsmyndar</a:t>
            </a:r>
            <a:r>
              <a:rPr lang="en-GB" altLang="ko-KR" b="1">
                <a:ea typeface="맑은 고딕"/>
                <a:cs typeface="Arial"/>
              </a:rPr>
              <a:t> </a:t>
            </a:r>
            <a:r>
              <a:rPr lang="en-GB" altLang="ko-KR" b="1" err="1">
                <a:ea typeface="맑은 고딕"/>
                <a:cs typeface="Arial"/>
              </a:rPr>
              <a:t>þess</a:t>
            </a:r>
            <a:r>
              <a:rPr lang="en-GB" altLang="ko-KR" b="1">
                <a:ea typeface="맑은 고딕"/>
                <a:cs typeface="Arial"/>
              </a:rPr>
              <a:t> </a:t>
            </a:r>
            <a:r>
              <a:rPr lang="en-GB" altLang="ko-KR" b="1" err="1">
                <a:ea typeface="맑은 고딕"/>
                <a:cs typeface="Arial"/>
              </a:rPr>
              <a:t>og</a:t>
            </a:r>
            <a:r>
              <a:rPr lang="en-GB" altLang="ko-KR" b="1">
                <a:ea typeface="맑은 고딕"/>
                <a:cs typeface="Arial"/>
              </a:rPr>
              <a:t> </a:t>
            </a:r>
            <a:r>
              <a:rPr lang="en-GB" altLang="ko-KR" b="1" err="1">
                <a:ea typeface="맑은 고딕"/>
                <a:cs typeface="Arial"/>
              </a:rPr>
              <a:t>sögu</a:t>
            </a:r>
            <a:r>
              <a:rPr lang="en-GB" altLang="ko-KR" b="1">
                <a:ea typeface="맑은 고딕"/>
                <a:cs typeface="Arial"/>
              </a:rPr>
              <a:t>. </a:t>
            </a:r>
          </a:p>
        </p:txBody>
      </p:sp>
      <p:sp>
        <p:nvSpPr>
          <p:cNvPr id="68" name="TextBox 67"/>
          <p:cNvSpPr txBox="1"/>
          <p:nvPr/>
        </p:nvSpPr>
        <p:spPr>
          <a:xfrm>
            <a:off x="5560542" y="3703935"/>
            <a:ext cx="5778068" cy="923330"/>
          </a:xfrm>
          <a:prstGeom prst="rect">
            <a:avLst/>
          </a:prstGeom>
          <a:noFill/>
        </p:spPr>
        <p:txBody>
          <a:bodyPr wrap="square" lIns="108000" rIns="108000" rtlCol="0">
            <a:spAutoFit/>
          </a:bodyPr>
          <a:lstStyle/>
          <a:p>
            <a:r>
              <a:rPr lang="en-GB" altLang="ko-KR" b="1" err="1">
                <a:cs typeface="Arial" pitchFamily="34" charset="0"/>
              </a:rPr>
              <a:t>Félagslegar</a:t>
            </a:r>
            <a:r>
              <a:rPr lang="en-GB" altLang="ko-KR" b="1">
                <a:cs typeface="Arial" pitchFamily="34" charset="0"/>
              </a:rPr>
              <a:t> </a:t>
            </a:r>
            <a:r>
              <a:rPr lang="en-GB" altLang="ko-KR" b="1" err="1">
                <a:cs typeface="Arial" pitchFamily="34" charset="0"/>
              </a:rPr>
              <a:t>venjur</a:t>
            </a:r>
            <a:r>
              <a:rPr lang="en-GB" altLang="ko-KR" b="1">
                <a:cs typeface="Arial" pitchFamily="34" charset="0"/>
              </a:rPr>
              <a:t> </a:t>
            </a:r>
            <a:r>
              <a:rPr lang="en-GB" altLang="ko-KR" b="1" err="1">
                <a:cs typeface="Arial" pitchFamily="34" charset="0"/>
              </a:rPr>
              <a:t>móta</a:t>
            </a:r>
            <a:r>
              <a:rPr lang="en-GB" altLang="ko-KR" b="1">
                <a:cs typeface="Arial" pitchFamily="34" charset="0"/>
              </a:rPr>
              <a:t> </a:t>
            </a:r>
            <a:r>
              <a:rPr lang="en-GB" altLang="ko-KR" b="1" err="1">
                <a:cs typeface="Arial" pitchFamily="34" charset="0"/>
              </a:rPr>
              <a:t>daglegt</a:t>
            </a:r>
            <a:r>
              <a:rPr lang="en-GB" altLang="ko-KR" b="1">
                <a:cs typeface="Arial" pitchFamily="34" charset="0"/>
              </a:rPr>
              <a:t> </a:t>
            </a:r>
            <a:r>
              <a:rPr lang="en-GB" altLang="ko-KR" b="1" err="1">
                <a:cs typeface="Arial" pitchFamily="34" charset="0"/>
              </a:rPr>
              <a:t>líf</a:t>
            </a:r>
            <a:r>
              <a:rPr lang="en-GB" altLang="ko-KR" b="1">
                <a:cs typeface="Arial" pitchFamily="34" charset="0"/>
              </a:rPr>
              <a:t> </a:t>
            </a:r>
            <a:r>
              <a:rPr lang="en-GB" altLang="ko-KR" b="1" err="1">
                <a:cs typeface="Arial" pitchFamily="34" charset="0"/>
              </a:rPr>
              <a:t>og</a:t>
            </a:r>
            <a:r>
              <a:rPr lang="en-GB" altLang="ko-KR" b="1">
                <a:cs typeface="Arial" pitchFamily="34" charset="0"/>
              </a:rPr>
              <a:t> </a:t>
            </a:r>
            <a:r>
              <a:rPr lang="en-GB" altLang="ko-KR" b="1" err="1">
                <a:cs typeface="Arial" pitchFamily="34" charset="0"/>
              </a:rPr>
              <a:t>meðlimir</a:t>
            </a:r>
            <a:r>
              <a:rPr lang="en-GB" altLang="ko-KR" b="1">
                <a:cs typeface="Arial" pitchFamily="34" charset="0"/>
              </a:rPr>
              <a:t> </a:t>
            </a:r>
            <a:r>
              <a:rPr lang="en-GB" altLang="ko-KR" b="1" err="1">
                <a:cs typeface="Arial" pitchFamily="34" charset="0"/>
              </a:rPr>
              <a:t>samfélagsins</a:t>
            </a:r>
            <a:r>
              <a:rPr lang="en-GB" altLang="ko-KR" b="1">
                <a:cs typeface="Arial" pitchFamily="34" charset="0"/>
              </a:rPr>
              <a:t> </a:t>
            </a:r>
            <a:r>
              <a:rPr lang="en-GB" altLang="ko-KR" b="1" err="1">
                <a:cs typeface="Arial" pitchFamily="34" charset="0"/>
              </a:rPr>
              <a:t>þekkja</a:t>
            </a:r>
            <a:r>
              <a:rPr lang="en-GB" altLang="ko-KR" b="1">
                <a:cs typeface="Arial" pitchFamily="34" charset="0"/>
              </a:rPr>
              <a:t> </a:t>
            </a:r>
            <a:r>
              <a:rPr lang="en-GB" altLang="ko-KR" b="1" err="1">
                <a:cs typeface="Arial" pitchFamily="34" charset="0"/>
              </a:rPr>
              <a:t>þær</a:t>
            </a:r>
            <a:r>
              <a:rPr lang="en-GB" altLang="ko-KR" b="1">
                <a:cs typeface="Arial" pitchFamily="34" charset="0"/>
              </a:rPr>
              <a:t>, </a:t>
            </a:r>
            <a:r>
              <a:rPr lang="en-GB" altLang="ko-KR" b="1" err="1">
                <a:cs typeface="Arial" pitchFamily="34" charset="0"/>
              </a:rPr>
              <a:t>jafnvel</a:t>
            </a:r>
            <a:r>
              <a:rPr lang="en-GB" altLang="ko-KR" b="1">
                <a:cs typeface="Arial" pitchFamily="34" charset="0"/>
              </a:rPr>
              <a:t> </a:t>
            </a:r>
            <a:r>
              <a:rPr lang="en-GB" altLang="ko-KR" b="1" err="1">
                <a:cs typeface="Arial" pitchFamily="34" charset="0"/>
              </a:rPr>
              <a:t>þó</a:t>
            </a:r>
            <a:r>
              <a:rPr lang="en-GB" altLang="ko-KR" b="1">
                <a:cs typeface="Arial" pitchFamily="34" charset="0"/>
              </a:rPr>
              <a:t> ekki </a:t>
            </a:r>
            <a:r>
              <a:rPr lang="en-GB" altLang="ko-KR" b="1" err="1">
                <a:cs typeface="Arial" pitchFamily="34" charset="0"/>
              </a:rPr>
              <a:t>taki</a:t>
            </a:r>
            <a:r>
              <a:rPr lang="en-GB" altLang="ko-KR" b="1">
                <a:cs typeface="Arial" pitchFamily="34" charset="0"/>
              </a:rPr>
              <a:t> </a:t>
            </a:r>
            <a:r>
              <a:rPr lang="en-GB" altLang="ko-KR" b="1" err="1">
                <a:cs typeface="Arial" pitchFamily="34" charset="0"/>
              </a:rPr>
              <a:t>allir</a:t>
            </a:r>
            <a:r>
              <a:rPr lang="en-GB" altLang="ko-KR" b="1">
                <a:cs typeface="Arial" pitchFamily="34" charset="0"/>
              </a:rPr>
              <a:t> </a:t>
            </a:r>
            <a:r>
              <a:rPr lang="en-GB" altLang="ko-KR" b="1" err="1">
                <a:cs typeface="Arial" pitchFamily="34" charset="0"/>
              </a:rPr>
              <a:t>þátt</a:t>
            </a:r>
            <a:r>
              <a:rPr lang="en-GB" altLang="ko-KR" b="1">
                <a:cs typeface="Arial" pitchFamily="34" charset="0"/>
              </a:rPr>
              <a:t> </a:t>
            </a:r>
            <a:r>
              <a:rPr lang="en-GB" altLang="ko-KR" b="1" err="1">
                <a:cs typeface="Arial" pitchFamily="34" charset="0"/>
              </a:rPr>
              <a:t>í</a:t>
            </a:r>
            <a:r>
              <a:rPr lang="en-GB" altLang="ko-KR" b="1">
                <a:cs typeface="Arial" pitchFamily="34" charset="0"/>
              </a:rPr>
              <a:t> </a:t>
            </a:r>
            <a:r>
              <a:rPr lang="en-GB" altLang="ko-KR" b="1" err="1">
                <a:cs typeface="Arial" pitchFamily="34" charset="0"/>
              </a:rPr>
              <a:t>þeim</a:t>
            </a:r>
            <a:r>
              <a:rPr lang="en-GB" altLang="ko-KR" b="1">
                <a:cs typeface="Arial" pitchFamily="34" charset="0"/>
              </a:rPr>
              <a:t>.</a:t>
            </a:r>
            <a:endParaRPr lang="ko-KR" altLang="en-US" b="1">
              <a:cs typeface="Arial" pitchFamily="34" charset="0"/>
            </a:endParaRPr>
          </a:p>
        </p:txBody>
      </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613663" y="6421477"/>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101161" y="617660"/>
            <a:ext cx="6970827" cy="523220"/>
          </a:xfrm>
          <a:prstGeom prst="rect">
            <a:avLst/>
          </a:prstGeom>
          <a:noFill/>
        </p:spPr>
        <p:txBody>
          <a:bodyPr wrap="square" rtlCol="0">
            <a:spAutoFit/>
          </a:bodyPr>
          <a:lstStyle/>
          <a:p>
            <a:r>
              <a:rPr lang="es-ES" sz="2800">
                <a:solidFill>
                  <a:srgbClr val="266C9F"/>
                </a:solidFill>
              </a:rPr>
              <a:t>C.  </a:t>
            </a:r>
            <a:r>
              <a:rPr lang="es-ES" sz="2800" err="1">
                <a:solidFill>
                  <a:srgbClr val="266C9F"/>
                </a:solidFill>
              </a:rPr>
              <a:t>Félagslegir</a:t>
            </a:r>
            <a:r>
              <a:rPr lang="es-ES" sz="2800">
                <a:solidFill>
                  <a:srgbClr val="266C9F"/>
                </a:solidFill>
              </a:rPr>
              <a:t> </a:t>
            </a:r>
            <a:r>
              <a:rPr lang="es-ES" sz="2800" err="1">
                <a:solidFill>
                  <a:srgbClr val="266C9F"/>
                </a:solidFill>
              </a:rPr>
              <a:t>siðir</a:t>
            </a:r>
            <a:r>
              <a:rPr lang="es-ES" sz="2800">
                <a:solidFill>
                  <a:srgbClr val="266C9F"/>
                </a:solidFill>
              </a:rPr>
              <a:t>, </a:t>
            </a:r>
            <a:r>
              <a:rPr lang="es-ES" sz="2800" err="1">
                <a:solidFill>
                  <a:srgbClr val="266C9F"/>
                </a:solidFill>
              </a:rPr>
              <a:t>athafnir</a:t>
            </a:r>
            <a:r>
              <a:rPr lang="es-ES" sz="2800">
                <a:solidFill>
                  <a:srgbClr val="266C9F"/>
                </a:solidFill>
              </a:rPr>
              <a:t> </a:t>
            </a:r>
            <a:r>
              <a:rPr lang="es-ES" sz="2800" err="1">
                <a:solidFill>
                  <a:srgbClr val="266C9F"/>
                </a:solidFill>
              </a:rPr>
              <a:t>og</a:t>
            </a:r>
            <a:r>
              <a:rPr lang="es-ES" sz="2800">
                <a:solidFill>
                  <a:srgbClr val="266C9F"/>
                </a:solidFill>
              </a:rPr>
              <a:t> </a:t>
            </a:r>
            <a:r>
              <a:rPr lang="es-ES" sz="2800" err="1">
                <a:solidFill>
                  <a:srgbClr val="266C9F"/>
                </a:solidFill>
              </a:rPr>
              <a:t>hátíðir</a:t>
            </a:r>
            <a:r>
              <a:rPr lang="es-ES" sz="2800">
                <a:solidFill>
                  <a:srgbClr val="266C9F"/>
                </a:solidFill>
              </a:rPr>
              <a:t> </a:t>
            </a:r>
          </a:p>
        </p:txBody>
      </p:sp>
      <p:pic>
        <p:nvPicPr>
          <p:cNvPr id="10" name="Picture 9" descr="A person wearing a colorful dress&#10;&#10;Description automatically generated with low confidence">
            <a:extLst>
              <a:ext uri="{FF2B5EF4-FFF2-40B4-BE49-F238E27FC236}">
                <a16:creationId xmlns:a16="http://schemas.microsoft.com/office/drawing/2014/main" id="{EAE9E592-8E51-4E49-9FA8-75A572CF0C9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60" y="2099240"/>
            <a:ext cx="4620113" cy="3017836"/>
          </a:xfrm>
          <a:prstGeom prst="rect">
            <a:avLst/>
          </a:prstGeom>
        </p:spPr>
      </p:pic>
    </p:spTree>
    <p:extLst>
      <p:ext uri="{BB962C8B-B14F-4D97-AF65-F5344CB8AC3E}">
        <p14:creationId xmlns:p14="http://schemas.microsoft.com/office/powerpoint/2010/main" val="1704227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745744" y="8322"/>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14855" y="2085082"/>
            <a:ext cx="5696425" cy="923330"/>
          </a:xfrm>
          <a:prstGeom prst="rect">
            <a:avLst/>
          </a:prstGeom>
          <a:noFill/>
        </p:spPr>
        <p:txBody>
          <a:bodyPr wrap="square" lIns="108000" rIns="108000" rtlCol="0">
            <a:spAutoFit/>
          </a:bodyPr>
          <a:lstStyle/>
          <a:p>
            <a:r>
              <a:rPr lang="en-GB" altLang="ko-KR" b="1" err="1">
                <a:cs typeface="Arial" pitchFamily="34" charset="0"/>
              </a:rPr>
              <a:t>Þekking</a:t>
            </a:r>
            <a:r>
              <a:rPr lang="en-GB" altLang="ko-KR" b="1">
                <a:cs typeface="Arial" pitchFamily="34" charset="0"/>
              </a:rPr>
              <a:t>, </a:t>
            </a:r>
            <a:r>
              <a:rPr lang="en-GB" altLang="ko-KR" b="1" err="1">
                <a:cs typeface="Arial" pitchFamily="34" charset="0"/>
              </a:rPr>
              <a:t>kunnátta</a:t>
            </a:r>
            <a:r>
              <a:rPr lang="en-GB" altLang="ko-KR" b="1">
                <a:cs typeface="Arial" pitchFamily="34" charset="0"/>
              </a:rPr>
              <a:t>, </a:t>
            </a:r>
            <a:r>
              <a:rPr lang="en-GB" altLang="ko-KR" b="1" err="1">
                <a:cs typeface="Arial" pitchFamily="34" charset="0"/>
              </a:rPr>
              <a:t>færni</a:t>
            </a:r>
            <a:r>
              <a:rPr lang="en-GB" altLang="ko-KR" b="1">
                <a:cs typeface="Arial" pitchFamily="34" charset="0"/>
              </a:rPr>
              <a:t>, </a:t>
            </a:r>
            <a:r>
              <a:rPr lang="en-GB" altLang="ko-KR" b="1" err="1">
                <a:cs typeface="Arial" pitchFamily="34" charset="0"/>
              </a:rPr>
              <a:t>starfshættir</a:t>
            </a:r>
            <a:r>
              <a:rPr lang="en-GB" altLang="ko-KR" b="1">
                <a:cs typeface="Arial" pitchFamily="34" charset="0"/>
              </a:rPr>
              <a:t> og </a:t>
            </a:r>
            <a:r>
              <a:rPr lang="en-GB" altLang="ko-KR" b="1" err="1">
                <a:cs typeface="Arial" pitchFamily="34" charset="0"/>
              </a:rPr>
              <a:t>framsetning</a:t>
            </a:r>
            <a:r>
              <a:rPr lang="en-GB" altLang="ko-KR" b="1">
                <a:cs typeface="Arial" pitchFamily="34" charset="0"/>
              </a:rPr>
              <a:t> </a:t>
            </a:r>
            <a:r>
              <a:rPr lang="en-GB" altLang="ko-KR" b="1" err="1">
                <a:cs typeface="Arial" pitchFamily="34" charset="0"/>
              </a:rPr>
              <a:t>þróuð</a:t>
            </a:r>
            <a:r>
              <a:rPr lang="en-GB" altLang="ko-KR" b="1">
                <a:cs typeface="Arial" pitchFamily="34" charset="0"/>
              </a:rPr>
              <a:t> </a:t>
            </a:r>
            <a:r>
              <a:rPr lang="en-GB" altLang="ko-KR" b="1" err="1">
                <a:cs typeface="Arial" pitchFamily="34" charset="0"/>
              </a:rPr>
              <a:t>af</a:t>
            </a:r>
            <a:r>
              <a:rPr lang="en-GB" altLang="ko-KR" b="1">
                <a:cs typeface="Arial" pitchFamily="34" charset="0"/>
              </a:rPr>
              <a:t> </a:t>
            </a:r>
            <a:r>
              <a:rPr lang="en-GB" altLang="ko-KR" b="1" err="1">
                <a:cs typeface="Arial" pitchFamily="34" charset="0"/>
              </a:rPr>
              <a:t>samfélögum</a:t>
            </a:r>
            <a:r>
              <a:rPr lang="en-GB" altLang="ko-KR" b="1">
                <a:cs typeface="Arial" pitchFamily="34" charset="0"/>
              </a:rPr>
              <a:t> í </a:t>
            </a:r>
            <a:r>
              <a:rPr lang="en-GB" altLang="ko-KR" b="1" err="1">
                <a:cs typeface="Arial" pitchFamily="34" charset="0"/>
              </a:rPr>
              <a:t>samskiptum</a:t>
            </a:r>
            <a:r>
              <a:rPr lang="en-GB" altLang="ko-KR" b="1">
                <a:cs typeface="Arial" pitchFamily="34" charset="0"/>
              </a:rPr>
              <a:t> </a:t>
            </a:r>
            <a:r>
              <a:rPr lang="en-GB" altLang="ko-KR" b="1" err="1">
                <a:cs typeface="Arial" pitchFamily="34" charset="0"/>
              </a:rPr>
              <a:t>við</a:t>
            </a:r>
            <a:r>
              <a:rPr lang="en-GB" altLang="ko-KR" b="1">
                <a:cs typeface="Arial" pitchFamily="34" charset="0"/>
              </a:rPr>
              <a:t> </a:t>
            </a:r>
            <a:r>
              <a:rPr lang="en-GB" altLang="ko-KR" b="1" err="1">
                <a:cs typeface="Arial" pitchFamily="34" charset="0"/>
              </a:rPr>
              <a:t>náttúrulegt</a:t>
            </a:r>
            <a:r>
              <a:rPr lang="en-GB" altLang="ko-KR" b="1">
                <a:cs typeface="Arial" pitchFamily="34" charset="0"/>
              </a:rPr>
              <a:t> </a:t>
            </a:r>
            <a:r>
              <a:rPr lang="en-GB" altLang="ko-KR" b="1" err="1">
                <a:cs typeface="Arial" pitchFamily="34" charset="0"/>
              </a:rPr>
              <a:t>umhverfi</a:t>
            </a:r>
            <a:r>
              <a:rPr lang="en-GB" altLang="ko-KR" b="1">
                <a:cs typeface="Arial" pitchFamily="34" charset="0"/>
              </a:rPr>
              <a:t> </a:t>
            </a:r>
            <a:endParaRPr lang="ko-KR" altLang="en-US" b="1">
              <a:cs typeface="Arial" pitchFamily="34" charset="0"/>
            </a:endParaRPr>
          </a:p>
        </p:txBody>
      </p:sp>
      <p:sp>
        <p:nvSpPr>
          <p:cNvPr id="61" name="TextBox 60"/>
          <p:cNvSpPr txBox="1"/>
          <p:nvPr/>
        </p:nvSpPr>
        <p:spPr>
          <a:xfrm>
            <a:off x="6216904" y="3430911"/>
            <a:ext cx="5632924" cy="1477328"/>
          </a:xfrm>
          <a:prstGeom prst="rect">
            <a:avLst/>
          </a:prstGeom>
          <a:noFill/>
        </p:spPr>
        <p:txBody>
          <a:bodyPr wrap="square" lIns="108000" tIns="45720" rIns="108000" bIns="45720" rtlCol="0" anchor="t">
            <a:spAutoFit/>
          </a:bodyPr>
          <a:lstStyle/>
          <a:p>
            <a:r>
              <a:rPr lang="en-GB" altLang="ko-KR" b="1" err="1">
                <a:ea typeface="맑은 고딕"/>
                <a:cs typeface="Arial"/>
              </a:rPr>
              <a:t>Fjölmörg</a:t>
            </a:r>
            <a:r>
              <a:rPr lang="en-GB" altLang="ko-KR" b="1">
                <a:ea typeface="맑은 고딕"/>
                <a:cs typeface="Arial"/>
              </a:rPr>
              <a:t> </a:t>
            </a:r>
            <a:r>
              <a:rPr lang="en-GB" altLang="ko-KR" b="1" err="1">
                <a:ea typeface="맑은 고딕"/>
                <a:cs typeface="Arial"/>
              </a:rPr>
              <a:t>svið</a:t>
            </a:r>
            <a:r>
              <a:rPr lang="en-GB" altLang="ko-KR" b="1">
                <a:ea typeface="맑은 고딕"/>
                <a:cs typeface="Arial"/>
              </a:rPr>
              <a:t> </a:t>
            </a:r>
            <a:r>
              <a:rPr lang="en-GB" altLang="ko-KR" b="1" err="1">
                <a:ea typeface="맑은 고딕"/>
                <a:cs typeface="Arial"/>
              </a:rPr>
              <a:t>eins</a:t>
            </a:r>
            <a:r>
              <a:rPr lang="en-GB" altLang="ko-KR" b="1">
                <a:ea typeface="맑은 고딕"/>
                <a:cs typeface="Arial"/>
              </a:rPr>
              <a:t> </a:t>
            </a:r>
            <a:r>
              <a:rPr lang="en-GB" altLang="ko-KR" b="1" err="1">
                <a:ea typeface="맑은 고딕"/>
                <a:cs typeface="Arial"/>
              </a:rPr>
              <a:t>og</a:t>
            </a:r>
            <a:r>
              <a:rPr lang="en-GB" altLang="ko-KR" b="1">
                <a:ea typeface="맑은 고딕"/>
                <a:cs typeface="Arial"/>
              </a:rPr>
              <a:t> </a:t>
            </a:r>
            <a:r>
              <a:rPr lang="en-GB" altLang="ko-KR" b="1" err="1">
                <a:ea typeface="맑은 고딕"/>
                <a:cs typeface="Arial"/>
              </a:rPr>
              <a:t>hefðbundin</a:t>
            </a:r>
            <a:r>
              <a:rPr lang="en-GB" altLang="ko-KR" b="1">
                <a:ea typeface="맑은 고딕"/>
                <a:cs typeface="Arial"/>
              </a:rPr>
              <a:t> </a:t>
            </a:r>
            <a:r>
              <a:rPr lang="en-GB" altLang="ko-KR" b="1" err="1">
                <a:ea typeface="맑은 고딕"/>
                <a:cs typeface="Arial"/>
              </a:rPr>
              <a:t>vistfræðileg</a:t>
            </a:r>
            <a:r>
              <a:rPr lang="en-GB" altLang="ko-KR" b="1">
                <a:ea typeface="맑은 고딕"/>
                <a:cs typeface="Arial"/>
              </a:rPr>
              <a:t> </a:t>
            </a:r>
            <a:r>
              <a:rPr lang="en-GB" altLang="ko-KR" b="1" err="1">
                <a:ea typeface="맑은 고딕"/>
                <a:cs typeface="Arial"/>
              </a:rPr>
              <a:t>kunnátta</a:t>
            </a:r>
            <a:r>
              <a:rPr lang="en-GB" altLang="ko-KR" b="1">
                <a:ea typeface="맑은 고딕"/>
                <a:cs typeface="Arial"/>
              </a:rPr>
              <a:t>, </a:t>
            </a:r>
            <a:r>
              <a:rPr lang="en-GB" altLang="ko-KR" b="1" err="1">
                <a:ea typeface="맑은 고딕"/>
                <a:cs typeface="Arial"/>
              </a:rPr>
              <a:t>þekking</a:t>
            </a:r>
            <a:r>
              <a:rPr lang="en-GB" altLang="ko-KR" b="1">
                <a:ea typeface="맑은 고딕"/>
                <a:cs typeface="Arial"/>
              </a:rPr>
              <a:t> </a:t>
            </a:r>
            <a:r>
              <a:rPr lang="en-GB" altLang="ko-KR" b="1" err="1">
                <a:ea typeface="맑은 고딕"/>
                <a:cs typeface="Arial"/>
              </a:rPr>
              <a:t>frumbyggja</a:t>
            </a:r>
            <a:r>
              <a:rPr lang="en-GB" altLang="ko-KR" b="1">
                <a:ea typeface="맑은 고딕"/>
                <a:cs typeface="Arial"/>
              </a:rPr>
              <a:t>, </a:t>
            </a:r>
            <a:r>
              <a:rPr lang="en-GB" altLang="ko-KR" b="1" err="1">
                <a:ea typeface="맑은 고딕"/>
                <a:cs typeface="Arial"/>
              </a:rPr>
              <a:t>þekking</a:t>
            </a:r>
            <a:r>
              <a:rPr lang="en-GB" altLang="ko-KR" b="1">
                <a:ea typeface="맑은 고딕"/>
                <a:cs typeface="Arial"/>
              </a:rPr>
              <a:t> á </a:t>
            </a:r>
            <a:r>
              <a:rPr lang="en-GB" altLang="ko-KR" b="1" err="1">
                <a:ea typeface="맑은 고딕"/>
                <a:cs typeface="Arial"/>
              </a:rPr>
              <a:t>staðbundnu</a:t>
            </a:r>
            <a:r>
              <a:rPr lang="en-GB" altLang="ko-KR" b="1">
                <a:ea typeface="맑은 고딕"/>
                <a:cs typeface="Arial"/>
              </a:rPr>
              <a:t> </a:t>
            </a:r>
            <a:r>
              <a:rPr lang="en-GB" altLang="ko-KR" b="1" err="1">
                <a:ea typeface="맑은 고딕"/>
                <a:cs typeface="Arial"/>
              </a:rPr>
              <a:t>dýra</a:t>
            </a:r>
            <a:r>
              <a:rPr lang="en-GB" altLang="ko-KR" b="1">
                <a:ea typeface="맑은 고딕"/>
                <a:cs typeface="Arial"/>
              </a:rPr>
              <a:t>- </a:t>
            </a:r>
            <a:r>
              <a:rPr lang="en-GB" altLang="ko-KR" b="1" err="1">
                <a:ea typeface="맑은 고딕"/>
                <a:cs typeface="Arial"/>
              </a:rPr>
              <a:t>og</a:t>
            </a:r>
            <a:r>
              <a:rPr lang="en-GB" altLang="ko-KR" b="1">
                <a:ea typeface="맑은 고딕"/>
                <a:cs typeface="Arial"/>
              </a:rPr>
              <a:t> </a:t>
            </a:r>
            <a:r>
              <a:rPr lang="en-GB" altLang="ko-KR" b="1" err="1">
                <a:ea typeface="맑은 고딕"/>
                <a:cs typeface="Arial"/>
              </a:rPr>
              <a:t>gróðurlífi</a:t>
            </a:r>
            <a:r>
              <a:rPr lang="en-GB" altLang="ko-KR" b="1">
                <a:ea typeface="맑은 고딕"/>
                <a:cs typeface="Arial"/>
              </a:rPr>
              <a:t>, </a:t>
            </a:r>
            <a:r>
              <a:rPr lang="en-GB" altLang="ko-KR" b="1" err="1">
                <a:ea typeface="맑은 고딕"/>
                <a:cs typeface="Arial"/>
              </a:rPr>
              <a:t>grasalækningar</a:t>
            </a:r>
            <a:r>
              <a:rPr lang="en-GB" altLang="ko-KR" b="1">
                <a:ea typeface="맑은 고딕"/>
                <a:cs typeface="Arial"/>
              </a:rPr>
              <a:t>, </a:t>
            </a:r>
            <a:r>
              <a:rPr lang="en-GB" altLang="ko-KR" b="1" err="1">
                <a:ea typeface="맑은 고딕"/>
                <a:cs typeface="Arial"/>
              </a:rPr>
              <a:t>helgisiðir</a:t>
            </a:r>
            <a:r>
              <a:rPr lang="en-GB" altLang="ko-KR" b="1">
                <a:ea typeface="맑은 고딕"/>
                <a:cs typeface="Arial"/>
              </a:rPr>
              <a:t>, </a:t>
            </a:r>
            <a:r>
              <a:rPr lang="en-GB" altLang="ko-KR" b="1" err="1">
                <a:ea typeface="맑은 고딕"/>
                <a:cs typeface="Arial"/>
              </a:rPr>
              <a:t>viðhorf</a:t>
            </a:r>
            <a:r>
              <a:rPr lang="en-GB" altLang="ko-KR" b="1">
                <a:ea typeface="맑은 고딕"/>
                <a:cs typeface="Arial"/>
              </a:rPr>
              <a:t>, </a:t>
            </a:r>
            <a:r>
              <a:rPr lang="en-GB" altLang="ko-KR" b="1" err="1">
                <a:ea typeface="맑은 고딕"/>
                <a:cs typeface="Arial"/>
              </a:rPr>
              <a:t>vígsluathafnir</a:t>
            </a:r>
            <a:r>
              <a:rPr lang="en-GB" altLang="ko-KR" b="1">
                <a:ea typeface="맑은 고딕"/>
                <a:cs typeface="Arial"/>
              </a:rPr>
              <a:t>, </a:t>
            </a:r>
            <a:r>
              <a:rPr lang="en-GB" altLang="ko-KR" b="1" err="1">
                <a:ea typeface="맑은 고딕"/>
                <a:cs typeface="Arial"/>
              </a:rPr>
              <a:t>stjörnuspeki</a:t>
            </a:r>
            <a:r>
              <a:rPr lang="en-GB" altLang="ko-KR" b="1">
                <a:ea typeface="맑은 고딕"/>
                <a:cs typeface="Arial"/>
              </a:rPr>
              <a:t>, </a:t>
            </a:r>
            <a:r>
              <a:rPr lang="en-GB" altLang="ko-KR" b="1" err="1">
                <a:ea typeface="맑은 고딕"/>
                <a:cs typeface="Arial"/>
              </a:rPr>
              <a:t>sjamanismi</a:t>
            </a:r>
            <a:r>
              <a:rPr lang="en-GB" altLang="ko-KR" b="1">
                <a:ea typeface="맑은 고딕"/>
                <a:cs typeface="Arial"/>
              </a:rPr>
              <a:t>, </a:t>
            </a:r>
            <a:r>
              <a:rPr lang="en-GB" altLang="ko-KR" b="1" err="1">
                <a:ea typeface="맑은 고딕"/>
                <a:cs typeface="Arial"/>
              </a:rPr>
              <a:t>eignarsiðir</a:t>
            </a:r>
            <a:r>
              <a:rPr lang="en-GB" altLang="ko-KR" b="1">
                <a:ea typeface="맑은 고딕"/>
                <a:cs typeface="Arial"/>
              </a:rPr>
              <a:t>, </a:t>
            </a:r>
            <a:r>
              <a:rPr lang="en-GB" altLang="ko-KR" b="1" err="1">
                <a:ea typeface="맑은 고딕"/>
                <a:cs typeface="Arial"/>
              </a:rPr>
              <a:t>félagssamtök</a:t>
            </a:r>
            <a:r>
              <a:rPr lang="en-GB" altLang="ko-KR" b="1">
                <a:ea typeface="맑은 고딕"/>
                <a:cs typeface="Arial"/>
              </a:rPr>
              <a:t>, </a:t>
            </a:r>
            <a:r>
              <a:rPr lang="en-GB" altLang="ko-KR" b="1" err="1">
                <a:ea typeface="맑은 고딕"/>
                <a:cs typeface="Arial"/>
              </a:rPr>
              <a:t>hátíðir</a:t>
            </a:r>
            <a:r>
              <a:rPr lang="en-GB" altLang="ko-KR" b="1">
                <a:ea typeface="맑은 고딕"/>
                <a:cs typeface="Arial"/>
              </a:rPr>
              <a:t>, </a:t>
            </a:r>
            <a:r>
              <a:rPr lang="en-GB" altLang="ko-KR" b="1" err="1">
                <a:ea typeface="맑은 고딕"/>
                <a:cs typeface="Arial"/>
              </a:rPr>
              <a:t>tungumál</a:t>
            </a:r>
            <a:r>
              <a:rPr lang="en-GB" altLang="ko-KR" b="1">
                <a:ea typeface="맑은 고딕"/>
                <a:cs typeface="Arial"/>
              </a:rPr>
              <a:t> </a:t>
            </a:r>
            <a:r>
              <a:rPr lang="en-GB" altLang="ko-KR" b="1" err="1">
                <a:ea typeface="맑은 고딕"/>
                <a:cs typeface="Arial"/>
              </a:rPr>
              <a:t>og</a:t>
            </a:r>
            <a:r>
              <a:rPr lang="en-GB" altLang="ko-KR" b="1">
                <a:ea typeface="맑은 고딕"/>
                <a:cs typeface="Arial"/>
              </a:rPr>
              <a:t> </a:t>
            </a:r>
            <a:r>
              <a:rPr lang="en-GB" altLang="ko-KR" b="1" err="1">
                <a:ea typeface="맑은 고딕"/>
                <a:cs typeface="Arial"/>
              </a:rPr>
              <a:t>sjónlistir</a:t>
            </a:r>
            <a:r>
              <a:rPr lang="en-GB" altLang="ko-KR" b="1">
                <a:ea typeface="맑은 고딕"/>
                <a:cs typeface="Arial"/>
              </a:rPr>
              <a:t>.  </a:t>
            </a:r>
            <a:endParaRPr lang="ko-KR" altLang="en-US" b="1">
              <a:cs typeface="Arial" pitchFamily="34" charset="0"/>
            </a:endParaRPr>
          </a:p>
        </p:txBody>
      </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6340218" y="590196"/>
            <a:ext cx="5773399" cy="954107"/>
          </a:xfrm>
          <a:prstGeom prst="rect">
            <a:avLst/>
          </a:prstGeom>
          <a:noFill/>
        </p:spPr>
        <p:txBody>
          <a:bodyPr wrap="square" rtlCol="0">
            <a:spAutoFit/>
          </a:bodyPr>
          <a:lstStyle/>
          <a:p>
            <a:r>
              <a:rPr lang="es-ES" sz="2800">
                <a:solidFill>
                  <a:srgbClr val="266C9F"/>
                </a:solidFill>
              </a:rPr>
              <a:t>D.  </a:t>
            </a:r>
            <a:r>
              <a:rPr lang="es-ES" sz="2800" err="1">
                <a:solidFill>
                  <a:srgbClr val="266C9F"/>
                </a:solidFill>
              </a:rPr>
              <a:t>Þekking</a:t>
            </a:r>
            <a:r>
              <a:rPr lang="es-ES" sz="2800">
                <a:solidFill>
                  <a:srgbClr val="266C9F"/>
                </a:solidFill>
              </a:rPr>
              <a:t> og </a:t>
            </a:r>
            <a:r>
              <a:rPr lang="es-ES" sz="2800" err="1">
                <a:solidFill>
                  <a:srgbClr val="266C9F"/>
                </a:solidFill>
              </a:rPr>
              <a:t>venjur</a:t>
            </a:r>
            <a:r>
              <a:rPr lang="es-ES" sz="2800">
                <a:solidFill>
                  <a:srgbClr val="266C9F"/>
                </a:solidFill>
              </a:rPr>
              <a:t> </a:t>
            </a:r>
            <a:r>
              <a:rPr lang="es-ES" sz="2800" err="1">
                <a:solidFill>
                  <a:srgbClr val="266C9F"/>
                </a:solidFill>
              </a:rPr>
              <a:t>er</a:t>
            </a:r>
            <a:r>
              <a:rPr lang="es-ES" sz="2800">
                <a:solidFill>
                  <a:srgbClr val="266C9F"/>
                </a:solidFill>
              </a:rPr>
              <a:t> </a:t>
            </a:r>
            <a:r>
              <a:rPr lang="es-ES" sz="2800" err="1">
                <a:solidFill>
                  <a:srgbClr val="266C9F"/>
                </a:solidFill>
              </a:rPr>
              <a:t>varða</a:t>
            </a:r>
            <a:r>
              <a:rPr lang="es-ES" sz="2800">
                <a:solidFill>
                  <a:srgbClr val="266C9F"/>
                </a:solidFill>
              </a:rPr>
              <a:t> </a:t>
            </a:r>
            <a:r>
              <a:rPr lang="es-ES" sz="2800" err="1">
                <a:solidFill>
                  <a:srgbClr val="266C9F"/>
                </a:solidFill>
              </a:rPr>
              <a:t>náttúruna</a:t>
            </a:r>
            <a:r>
              <a:rPr lang="es-ES" sz="2800">
                <a:solidFill>
                  <a:srgbClr val="266C9F"/>
                </a:solidFill>
              </a:rPr>
              <a:t> og </a:t>
            </a:r>
            <a:r>
              <a:rPr lang="es-ES" sz="2800" err="1">
                <a:solidFill>
                  <a:srgbClr val="266C9F"/>
                </a:solidFill>
              </a:rPr>
              <a:t>alheiminn</a:t>
            </a:r>
            <a:r>
              <a:rPr lang="es-ES" sz="2800">
                <a:solidFill>
                  <a:srgbClr val="266C9F"/>
                </a:solidFill>
              </a:rPr>
              <a:t> </a:t>
            </a:r>
          </a:p>
        </p:txBody>
      </p:sp>
      <p:pic>
        <p:nvPicPr>
          <p:cNvPr id="10" name="Picture 9" descr="A person walking through tall grass&#10;&#10;Description automatically generated with medium confidence">
            <a:extLst>
              <a:ext uri="{FF2B5EF4-FFF2-40B4-BE49-F238E27FC236}">
                <a16:creationId xmlns:a16="http://schemas.microsoft.com/office/drawing/2014/main" id="{2700CA62-7ED1-DC44-AD7B-6CD4988DB8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668127"/>
            <a:ext cx="5066387" cy="3372545"/>
          </a:xfrm>
          <a:prstGeom prst="rect">
            <a:avLst/>
          </a:prstGeom>
        </p:spPr>
      </p:pic>
    </p:spTree>
    <p:extLst>
      <p:ext uri="{BB962C8B-B14F-4D97-AF65-F5344CB8AC3E}">
        <p14:creationId xmlns:p14="http://schemas.microsoft.com/office/powerpoint/2010/main" val="1965020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0"/>
            <a:ext cx="7583421" cy="6880995"/>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76178" y="1528396"/>
            <a:ext cx="5124925" cy="2308324"/>
          </a:xfrm>
          <a:prstGeom prst="rect">
            <a:avLst/>
          </a:prstGeom>
          <a:noFill/>
        </p:spPr>
        <p:txBody>
          <a:bodyPr wrap="square" lIns="108000" rIns="108000" rtlCol="0">
            <a:spAutoFit/>
          </a:bodyPr>
          <a:lstStyle/>
          <a:p>
            <a:r>
              <a:rPr lang="en-GB" altLang="ko-KR" b="1" err="1">
                <a:cs typeface="Arial" pitchFamily="34" charset="0"/>
              </a:rPr>
              <a:t>Það</a:t>
            </a:r>
            <a:r>
              <a:rPr lang="en-GB" altLang="ko-KR" b="1">
                <a:cs typeface="Arial" pitchFamily="34" charset="0"/>
              </a:rPr>
              <a:t> </a:t>
            </a:r>
            <a:r>
              <a:rPr lang="en-GB" altLang="ko-KR" b="1" err="1">
                <a:cs typeface="Arial" pitchFamily="34" charset="0"/>
              </a:rPr>
              <a:t>eru</a:t>
            </a:r>
            <a:r>
              <a:rPr lang="en-GB" altLang="ko-KR" b="1">
                <a:cs typeface="Arial" pitchFamily="34" charset="0"/>
              </a:rPr>
              <a:t> </a:t>
            </a:r>
            <a:r>
              <a:rPr lang="en-GB" altLang="ko-KR" b="1" err="1">
                <a:cs typeface="Arial" pitchFamily="34" charset="0"/>
              </a:rPr>
              <a:t>fjölmargar</a:t>
            </a:r>
            <a:r>
              <a:rPr lang="en-GB" altLang="ko-KR" b="1">
                <a:cs typeface="Arial" pitchFamily="34" charset="0"/>
              </a:rPr>
              <a:t> </a:t>
            </a:r>
            <a:r>
              <a:rPr lang="en-GB" altLang="ko-KR" b="1" err="1">
                <a:cs typeface="Arial" pitchFamily="34" charset="0"/>
              </a:rPr>
              <a:t>útfærslur</a:t>
            </a:r>
            <a:r>
              <a:rPr lang="en-GB" altLang="ko-KR" b="1">
                <a:cs typeface="Arial" pitchFamily="34" charset="0"/>
              </a:rPr>
              <a:t> </a:t>
            </a:r>
            <a:r>
              <a:rPr lang="en-GB" altLang="ko-KR" b="1" err="1">
                <a:cs typeface="Arial" pitchFamily="34" charset="0"/>
              </a:rPr>
              <a:t>hefðbundins</a:t>
            </a:r>
            <a:r>
              <a:rPr lang="en-GB" altLang="ko-KR" b="1">
                <a:cs typeface="Arial" pitchFamily="34" charset="0"/>
              </a:rPr>
              <a:t> </a:t>
            </a:r>
            <a:r>
              <a:rPr lang="en-GB" altLang="ko-KR" b="1" err="1">
                <a:cs typeface="Arial" pitchFamily="34" charset="0"/>
              </a:rPr>
              <a:t>handverks</a:t>
            </a:r>
            <a:r>
              <a:rPr lang="en-GB" altLang="ko-KR" b="1">
                <a:cs typeface="Arial" pitchFamily="34" charset="0"/>
              </a:rPr>
              <a:t>: </a:t>
            </a:r>
            <a:r>
              <a:rPr lang="en-GB" altLang="ko-KR" b="1" err="1">
                <a:cs typeface="Arial" pitchFamily="34" charset="0"/>
              </a:rPr>
              <a:t>verkfæri</a:t>
            </a:r>
            <a:r>
              <a:rPr lang="en-GB" altLang="ko-KR" b="1">
                <a:cs typeface="Arial" pitchFamily="34" charset="0"/>
              </a:rPr>
              <a:t>; </a:t>
            </a:r>
            <a:r>
              <a:rPr lang="en-GB" altLang="ko-KR" b="1" err="1">
                <a:cs typeface="Arial" pitchFamily="34" charset="0"/>
              </a:rPr>
              <a:t>fatnaður</a:t>
            </a:r>
            <a:r>
              <a:rPr lang="en-GB" altLang="ko-KR" b="1">
                <a:cs typeface="Arial" pitchFamily="34" charset="0"/>
              </a:rPr>
              <a:t> </a:t>
            </a:r>
            <a:r>
              <a:rPr lang="en-GB" altLang="ko-KR" b="1" err="1">
                <a:cs typeface="Arial" pitchFamily="34" charset="0"/>
              </a:rPr>
              <a:t>og</a:t>
            </a:r>
            <a:r>
              <a:rPr lang="en-GB" altLang="ko-KR" b="1">
                <a:cs typeface="Arial" pitchFamily="34" charset="0"/>
              </a:rPr>
              <a:t> </a:t>
            </a:r>
            <a:r>
              <a:rPr lang="en-GB" altLang="ko-KR" b="1" err="1">
                <a:cs typeface="Arial" pitchFamily="34" charset="0"/>
              </a:rPr>
              <a:t>skartgripir</a:t>
            </a:r>
            <a:r>
              <a:rPr lang="en-GB" altLang="ko-KR" b="1">
                <a:cs typeface="Arial" pitchFamily="34" charset="0"/>
              </a:rPr>
              <a:t>; </a:t>
            </a:r>
            <a:r>
              <a:rPr lang="en-GB" altLang="ko-KR" b="1" err="1">
                <a:cs typeface="Arial" pitchFamily="34" charset="0"/>
              </a:rPr>
              <a:t>búningar</a:t>
            </a:r>
            <a:r>
              <a:rPr lang="en-GB" altLang="ko-KR" b="1">
                <a:cs typeface="Arial" pitchFamily="34" charset="0"/>
              </a:rPr>
              <a:t> </a:t>
            </a:r>
            <a:r>
              <a:rPr lang="en-GB" altLang="ko-KR" b="1" err="1">
                <a:cs typeface="Arial" pitchFamily="34" charset="0"/>
              </a:rPr>
              <a:t>og</a:t>
            </a:r>
            <a:r>
              <a:rPr lang="en-GB" altLang="ko-KR" b="1">
                <a:cs typeface="Arial" pitchFamily="34" charset="0"/>
              </a:rPr>
              <a:t> </a:t>
            </a:r>
            <a:r>
              <a:rPr lang="en-GB" altLang="ko-KR" b="1" err="1">
                <a:cs typeface="Arial" pitchFamily="34" charset="0"/>
              </a:rPr>
              <a:t>leikmunir</a:t>
            </a:r>
            <a:r>
              <a:rPr lang="en-GB" altLang="ko-KR" b="1">
                <a:cs typeface="Arial" pitchFamily="34" charset="0"/>
              </a:rPr>
              <a:t> </a:t>
            </a:r>
            <a:r>
              <a:rPr lang="en-GB" altLang="ko-KR" b="1" err="1">
                <a:cs typeface="Arial" pitchFamily="34" charset="0"/>
              </a:rPr>
              <a:t>fyrir</a:t>
            </a:r>
            <a:r>
              <a:rPr lang="en-GB" altLang="ko-KR" b="1">
                <a:cs typeface="Arial" pitchFamily="34" charset="0"/>
              </a:rPr>
              <a:t> </a:t>
            </a:r>
            <a:r>
              <a:rPr lang="en-GB" altLang="ko-KR" b="1" err="1">
                <a:cs typeface="Arial" pitchFamily="34" charset="0"/>
              </a:rPr>
              <a:t>hátíðir</a:t>
            </a:r>
            <a:r>
              <a:rPr lang="en-GB" altLang="ko-KR" b="1">
                <a:cs typeface="Arial" pitchFamily="34" charset="0"/>
              </a:rPr>
              <a:t> </a:t>
            </a:r>
            <a:r>
              <a:rPr lang="en-GB" altLang="ko-KR" b="1" err="1">
                <a:cs typeface="Arial" pitchFamily="34" charset="0"/>
              </a:rPr>
              <a:t>og</a:t>
            </a:r>
            <a:r>
              <a:rPr lang="en-GB" altLang="ko-KR" b="1">
                <a:cs typeface="Arial" pitchFamily="34" charset="0"/>
              </a:rPr>
              <a:t> </a:t>
            </a:r>
            <a:r>
              <a:rPr lang="en-GB" altLang="ko-KR" b="1" err="1">
                <a:cs typeface="Arial" pitchFamily="34" charset="0"/>
              </a:rPr>
              <a:t>sviðslistir</a:t>
            </a:r>
            <a:r>
              <a:rPr lang="en-GB" altLang="ko-KR" b="1">
                <a:cs typeface="Arial" pitchFamily="34" charset="0"/>
              </a:rPr>
              <a:t>; </a:t>
            </a:r>
            <a:r>
              <a:rPr lang="en-GB" altLang="ko-KR" b="1" err="1">
                <a:cs typeface="Arial" pitchFamily="34" charset="0"/>
              </a:rPr>
              <a:t>ílát</a:t>
            </a:r>
            <a:r>
              <a:rPr lang="en-GB" altLang="ko-KR" b="1">
                <a:cs typeface="Arial" pitchFamily="34" charset="0"/>
              </a:rPr>
              <a:t>, </a:t>
            </a:r>
            <a:r>
              <a:rPr lang="en-GB" altLang="ko-KR" b="1" err="1">
                <a:cs typeface="Arial" pitchFamily="34" charset="0"/>
              </a:rPr>
              <a:t>hlutir</a:t>
            </a:r>
            <a:r>
              <a:rPr lang="en-GB" altLang="ko-KR" b="1">
                <a:cs typeface="Arial" pitchFamily="34" charset="0"/>
              </a:rPr>
              <a:t> </a:t>
            </a:r>
            <a:r>
              <a:rPr lang="en-GB" altLang="ko-KR" b="1" err="1">
                <a:cs typeface="Arial" pitchFamily="34" charset="0"/>
              </a:rPr>
              <a:t>sem</a:t>
            </a:r>
            <a:r>
              <a:rPr lang="en-GB" altLang="ko-KR" b="1">
                <a:cs typeface="Arial" pitchFamily="34" charset="0"/>
              </a:rPr>
              <a:t> </a:t>
            </a:r>
            <a:r>
              <a:rPr lang="en-GB" altLang="ko-KR" b="1" err="1">
                <a:cs typeface="Arial" pitchFamily="34" charset="0"/>
              </a:rPr>
              <a:t>notaðir</a:t>
            </a:r>
            <a:r>
              <a:rPr lang="en-GB" altLang="ko-KR" b="1">
                <a:cs typeface="Arial" pitchFamily="34" charset="0"/>
              </a:rPr>
              <a:t> </a:t>
            </a:r>
            <a:r>
              <a:rPr lang="en-GB" altLang="ko-KR" b="1" err="1">
                <a:cs typeface="Arial" pitchFamily="34" charset="0"/>
              </a:rPr>
              <a:t>eru</a:t>
            </a:r>
            <a:r>
              <a:rPr lang="en-GB" altLang="ko-KR" b="1">
                <a:cs typeface="Arial" pitchFamily="34" charset="0"/>
              </a:rPr>
              <a:t> </a:t>
            </a:r>
            <a:r>
              <a:rPr lang="en-GB" altLang="ko-KR" b="1" err="1">
                <a:cs typeface="Arial" pitchFamily="34" charset="0"/>
              </a:rPr>
              <a:t>til</a:t>
            </a:r>
            <a:r>
              <a:rPr lang="en-GB" altLang="ko-KR" b="1">
                <a:cs typeface="Arial" pitchFamily="34" charset="0"/>
              </a:rPr>
              <a:t> </a:t>
            </a:r>
            <a:r>
              <a:rPr lang="en-GB" altLang="ko-KR" b="1" err="1">
                <a:cs typeface="Arial" pitchFamily="34" charset="0"/>
              </a:rPr>
              <a:t>geymslu</a:t>
            </a:r>
            <a:r>
              <a:rPr lang="en-GB" altLang="ko-KR" b="1">
                <a:cs typeface="Arial" pitchFamily="34" charset="0"/>
              </a:rPr>
              <a:t>, </a:t>
            </a:r>
            <a:r>
              <a:rPr lang="en-GB" altLang="ko-KR" b="1" err="1">
                <a:cs typeface="Arial" pitchFamily="34" charset="0"/>
              </a:rPr>
              <a:t>flutnings</a:t>
            </a:r>
            <a:r>
              <a:rPr lang="en-GB" altLang="ko-KR" b="1">
                <a:cs typeface="Arial" pitchFamily="34" charset="0"/>
              </a:rPr>
              <a:t> </a:t>
            </a:r>
            <a:r>
              <a:rPr lang="en-GB" altLang="ko-KR" b="1" err="1">
                <a:cs typeface="Arial" pitchFamily="34" charset="0"/>
              </a:rPr>
              <a:t>og</a:t>
            </a:r>
            <a:r>
              <a:rPr lang="en-GB" altLang="ko-KR" b="1">
                <a:cs typeface="Arial" pitchFamily="34" charset="0"/>
              </a:rPr>
              <a:t> </a:t>
            </a:r>
            <a:r>
              <a:rPr lang="en-GB" altLang="ko-KR" b="1" err="1">
                <a:cs typeface="Arial" pitchFamily="34" charset="0"/>
              </a:rPr>
              <a:t>varðveislu</a:t>
            </a:r>
            <a:r>
              <a:rPr lang="en-GB" altLang="ko-KR" b="1">
                <a:cs typeface="Arial" pitchFamily="34" charset="0"/>
              </a:rPr>
              <a:t>; list </a:t>
            </a:r>
            <a:r>
              <a:rPr lang="en-GB" altLang="ko-KR" b="1" err="1">
                <a:cs typeface="Arial" pitchFamily="34" charset="0"/>
              </a:rPr>
              <a:t>til</a:t>
            </a:r>
            <a:r>
              <a:rPr lang="en-GB" altLang="ko-KR" b="1">
                <a:cs typeface="Arial" pitchFamily="34" charset="0"/>
              </a:rPr>
              <a:t> </a:t>
            </a:r>
            <a:r>
              <a:rPr lang="en-GB" altLang="ko-KR" b="1" err="1">
                <a:cs typeface="Arial" pitchFamily="34" charset="0"/>
              </a:rPr>
              <a:t>skreytingar</a:t>
            </a:r>
            <a:r>
              <a:rPr lang="en-GB" altLang="ko-KR" b="1">
                <a:cs typeface="Arial" pitchFamily="34" charset="0"/>
              </a:rPr>
              <a:t> </a:t>
            </a:r>
            <a:r>
              <a:rPr lang="en-GB" altLang="ko-KR" b="1" err="1">
                <a:cs typeface="Arial" pitchFamily="34" charset="0"/>
              </a:rPr>
              <a:t>og</a:t>
            </a:r>
            <a:r>
              <a:rPr lang="en-GB" altLang="ko-KR" b="1">
                <a:cs typeface="Arial" pitchFamily="34" charset="0"/>
              </a:rPr>
              <a:t> </a:t>
            </a:r>
            <a:r>
              <a:rPr lang="en-GB" altLang="ko-KR" b="1" err="1">
                <a:cs typeface="Arial" pitchFamily="34" charset="0"/>
              </a:rPr>
              <a:t>hlutir</a:t>
            </a:r>
            <a:r>
              <a:rPr lang="en-GB" altLang="ko-KR" b="1">
                <a:cs typeface="Arial" pitchFamily="34" charset="0"/>
              </a:rPr>
              <a:t> </a:t>
            </a:r>
            <a:r>
              <a:rPr lang="en-GB" altLang="ko-KR" b="1" err="1">
                <a:cs typeface="Arial" pitchFamily="34" charset="0"/>
              </a:rPr>
              <a:t>til</a:t>
            </a:r>
            <a:r>
              <a:rPr lang="en-GB" altLang="ko-KR" b="1">
                <a:cs typeface="Arial" pitchFamily="34" charset="0"/>
              </a:rPr>
              <a:t> </a:t>
            </a:r>
            <a:r>
              <a:rPr lang="en-GB" altLang="ko-KR" b="1" err="1">
                <a:cs typeface="Arial" pitchFamily="34" charset="0"/>
              </a:rPr>
              <a:t>helgiathafna</a:t>
            </a:r>
            <a:r>
              <a:rPr lang="en-GB" altLang="ko-KR" b="1">
                <a:cs typeface="Arial" pitchFamily="34" charset="0"/>
              </a:rPr>
              <a:t>; </a:t>
            </a:r>
            <a:r>
              <a:rPr lang="en-GB" altLang="ko-KR" b="1" err="1">
                <a:cs typeface="Arial" pitchFamily="34" charset="0"/>
              </a:rPr>
              <a:t>hljóðfæri</a:t>
            </a:r>
            <a:r>
              <a:rPr lang="en-GB" altLang="ko-KR" b="1">
                <a:cs typeface="Arial" pitchFamily="34" charset="0"/>
              </a:rPr>
              <a:t> </a:t>
            </a:r>
            <a:r>
              <a:rPr lang="en-GB" altLang="ko-KR" b="1" err="1">
                <a:cs typeface="Arial" pitchFamily="34" charset="0"/>
              </a:rPr>
              <a:t>og</a:t>
            </a:r>
            <a:r>
              <a:rPr lang="en-GB" altLang="ko-KR" b="1">
                <a:cs typeface="Arial" pitchFamily="34" charset="0"/>
              </a:rPr>
              <a:t> </a:t>
            </a:r>
            <a:r>
              <a:rPr lang="en-GB" altLang="ko-KR" b="1" err="1">
                <a:cs typeface="Arial" pitchFamily="34" charset="0"/>
              </a:rPr>
              <a:t>heimilisáhöld</a:t>
            </a:r>
            <a:r>
              <a:rPr lang="en-GB" altLang="ko-KR" b="1">
                <a:cs typeface="Arial" pitchFamily="34" charset="0"/>
              </a:rPr>
              <a:t> </a:t>
            </a:r>
            <a:r>
              <a:rPr lang="en-GB" altLang="ko-KR" b="1" err="1">
                <a:cs typeface="Arial" pitchFamily="34" charset="0"/>
              </a:rPr>
              <a:t>og</a:t>
            </a:r>
            <a:r>
              <a:rPr lang="en-GB" altLang="ko-KR" b="1">
                <a:cs typeface="Arial" pitchFamily="34" charset="0"/>
              </a:rPr>
              <a:t> </a:t>
            </a:r>
            <a:r>
              <a:rPr lang="en-GB" altLang="ko-KR" b="1" err="1">
                <a:cs typeface="Arial" pitchFamily="34" charset="0"/>
              </a:rPr>
              <a:t>leikföng</a:t>
            </a:r>
            <a:r>
              <a:rPr lang="en-GB" altLang="ko-KR" b="1">
                <a:cs typeface="Arial" pitchFamily="34" charset="0"/>
              </a:rPr>
              <a:t>, </a:t>
            </a:r>
            <a:r>
              <a:rPr lang="en-GB" altLang="ko-KR" b="1" err="1">
                <a:cs typeface="Arial" pitchFamily="34" charset="0"/>
              </a:rPr>
              <a:t>bæði</a:t>
            </a:r>
            <a:r>
              <a:rPr lang="en-GB" altLang="ko-KR" b="1">
                <a:cs typeface="Arial" pitchFamily="34" charset="0"/>
              </a:rPr>
              <a:t> </a:t>
            </a:r>
            <a:r>
              <a:rPr lang="en-GB" altLang="ko-KR" b="1" err="1">
                <a:cs typeface="Arial" pitchFamily="34" charset="0"/>
              </a:rPr>
              <a:t>til</a:t>
            </a:r>
            <a:r>
              <a:rPr lang="en-GB" altLang="ko-KR" b="1">
                <a:cs typeface="Arial" pitchFamily="34" charset="0"/>
              </a:rPr>
              <a:t> </a:t>
            </a:r>
            <a:r>
              <a:rPr lang="en-GB" altLang="ko-KR" b="1" err="1">
                <a:cs typeface="Arial" pitchFamily="34" charset="0"/>
              </a:rPr>
              <a:t>skemmtunar</a:t>
            </a:r>
            <a:r>
              <a:rPr lang="en-GB" altLang="ko-KR" b="1">
                <a:cs typeface="Arial" pitchFamily="34" charset="0"/>
              </a:rPr>
              <a:t> </a:t>
            </a:r>
            <a:r>
              <a:rPr lang="en-GB" altLang="ko-KR" b="1" err="1">
                <a:cs typeface="Arial" pitchFamily="34" charset="0"/>
              </a:rPr>
              <a:t>og</a:t>
            </a:r>
            <a:r>
              <a:rPr lang="en-GB" altLang="ko-KR" b="1">
                <a:cs typeface="Arial" pitchFamily="34" charset="0"/>
              </a:rPr>
              <a:t> </a:t>
            </a:r>
            <a:r>
              <a:rPr lang="en-GB" altLang="ko-KR" b="1" err="1">
                <a:cs typeface="Arial" pitchFamily="34" charset="0"/>
              </a:rPr>
              <a:t>fræðslu</a:t>
            </a:r>
            <a:r>
              <a:rPr lang="en-GB" altLang="ko-KR" b="1">
                <a:cs typeface="Arial" pitchFamily="34" charset="0"/>
              </a:rPr>
              <a:t>.</a:t>
            </a:r>
          </a:p>
          <a:p>
            <a:endParaRPr lang="en-GB" altLang="ko-KR" b="1">
              <a:cs typeface="Arial" pitchFamily="34" charset="0"/>
            </a:endParaRPr>
          </a:p>
        </p:txBody>
      </p:sp>
      <p:sp>
        <p:nvSpPr>
          <p:cNvPr id="61" name="TextBox 60"/>
          <p:cNvSpPr txBox="1"/>
          <p:nvPr/>
        </p:nvSpPr>
        <p:spPr>
          <a:xfrm>
            <a:off x="6776896" y="4279395"/>
            <a:ext cx="5124925" cy="1477328"/>
          </a:xfrm>
          <a:prstGeom prst="rect">
            <a:avLst/>
          </a:prstGeom>
          <a:noFill/>
        </p:spPr>
        <p:txBody>
          <a:bodyPr wrap="square" lIns="108000" tIns="45720" rIns="108000" bIns="45720" rtlCol="0" anchor="t">
            <a:spAutoFit/>
          </a:bodyPr>
          <a:lstStyle/>
          <a:p>
            <a:r>
              <a:rPr lang="en-GB" altLang="ko-KR" b="1" err="1">
                <a:ea typeface="맑은 고딕"/>
                <a:cs typeface="Arial"/>
              </a:rPr>
              <a:t>Færnin</a:t>
            </a:r>
            <a:r>
              <a:rPr lang="en-GB" altLang="ko-KR" b="1">
                <a:ea typeface="맑은 고딕"/>
                <a:cs typeface="Arial"/>
              </a:rPr>
              <a:t> </a:t>
            </a:r>
            <a:r>
              <a:rPr lang="en-GB" altLang="ko-KR" b="1" err="1">
                <a:ea typeface="맑은 고딕"/>
                <a:cs typeface="Arial"/>
              </a:rPr>
              <a:t>sem</a:t>
            </a:r>
            <a:r>
              <a:rPr lang="en-GB" altLang="ko-KR" b="1">
                <a:ea typeface="맑은 고딕"/>
                <a:cs typeface="Arial"/>
              </a:rPr>
              <a:t> </a:t>
            </a:r>
            <a:r>
              <a:rPr lang="en-GB" altLang="ko-KR" b="1" err="1">
                <a:ea typeface="맑은 고딕"/>
                <a:cs typeface="Arial"/>
              </a:rPr>
              <a:t>felst</a:t>
            </a:r>
            <a:r>
              <a:rPr lang="en-GB" altLang="ko-KR" b="1">
                <a:ea typeface="맑은 고딕"/>
                <a:cs typeface="Arial"/>
              </a:rPr>
              <a:t> í </a:t>
            </a:r>
            <a:r>
              <a:rPr lang="en-GB" altLang="ko-KR" b="1" err="1">
                <a:ea typeface="맑은 고딕"/>
                <a:cs typeface="Arial"/>
              </a:rPr>
              <a:t>því</a:t>
            </a:r>
            <a:r>
              <a:rPr lang="en-GB" altLang="ko-KR" b="1">
                <a:ea typeface="맑은 고딕"/>
                <a:cs typeface="Arial"/>
              </a:rPr>
              <a:t> </a:t>
            </a:r>
            <a:r>
              <a:rPr lang="en-GB" altLang="ko-KR" b="1" err="1">
                <a:ea typeface="맑은 고딕"/>
                <a:cs typeface="Arial"/>
              </a:rPr>
              <a:t>að</a:t>
            </a:r>
            <a:r>
              <a:rPr lang="en-GB" altLang="ko-KR" b="1">
                <a:ea typeface="맑은 고딕"/>
                <a:cs typeface="Arial"/>
              </a:rPr>
              <a:t> </a:t>
            </a:r>
            <a:r>
              <a:rPr lang="en-GB" altLang="ko-KR" b="1" err="1">
                <a:ea typeface="맑은 고딕"/>
                <a:cs typeface="Arial"/>
              </a:rPr>
              <a:t>búa</a:t>
            </a:r>
            <a:r>
              <a:rPr lang="en-GB" altLang="ko-KR" b="1">
                <a:ea typeface="맑은 고딕"/>
                <a:cs typeface="Arial"/>
              </a:rPr>
              <a:t> </a:t>
            </a:r>
            <a:r>
              <a:rPr lang="en-GB" altLang="ko-KR" b="1" err="1">
                <a:ea typeface="맑은 고딕"/>
                <a:cs typeface="Arial"/>
              </a:rPr>
              <a:t>til</a:t>
            </a:r>
            <a:r>
              <a:rPr lang="en-GB" altLang="ko-KR" b="1">
                <a:ea typeface="맑은 고딕"/>
                <a:cs typeface="Arial"/>
              </a:rPr>
              <a:t> </a:t>
            </a:r>
            <a:r>
              <a:rPr lang="en-GB" altLang="ko-KR" b="1" err="1">
                <a:ea typeface="맑은 고딕"/>
                <a:cs typeface="Arial"/>
              </a:rPr>
              <a:t>handverk</a:t>
            </a:r>
            <a:r>
              <a:rPr lang="en-GB" altLang="ko-KR" b="1">
                <a:ea typeface="맑은 고딕"/>
                <a:cs typeface="Arial"/>
              </a:rPr>
              <a:t> er </a:t>
            </a:r>
            <a:r>
              <a:rPr lang="en-GB" altLang="ko-KR" b="1" err="1">
                <a:ea typeface="맑은 고딕"/>
                <a:cs typeface="Arial"/>
              </a:rPr>
              <a:t>eins</a:t>
            </a:r>
            <a:r>
              <a:rPr lang="en-GB" altLang="ko-KR" b="1">
                <a:ea typeface="맑은 고딕"/>
                <a:cs typeface="Arial"/>
              </a:rPr>
              <a:t> </a:t>
            </a:r>
            <a:r>
              <a:rPr lang="en-GB" altLang="ko-KR" b="1" err="1">
                <a:ea typeface="맑은 고딕"/>
                <a:cs typeface="Arial"/>
              </a:rPr>
              <a:t>fjölbreytt</a:t>
            </a:r>
            <a:r>
              <a:rPr lang="en-GB" altLang="ko-KR" b="1">
                <a:ea typeface="맑은 고딕"/>
                <a:cs typeface="Arial"/>
              </a:rPr>
              <a:t> </a:t>
            </a:r>
            <a:r>
              <a:rPr lang="en-GB" altLang="ko-KR" b="1" err="1">
                <a:ea typeface="맑은 고딕"/>
                <a:cs typeface="Arial"/>
              </a:rPr>
              <a:t>og</a:t>
            </a:r>
            <a:r>
              <a:rPr lang="en-GB" altLang="ko-KR" b="1">
                <a:ea typeface="맑은 고딕"/>
                <a:cs typeface="Arial"/>
              </a:rPr>
              <a:t> </a:t>
            </a:r>
            <a:r>
              <a:rPr lang="en-GB" altLang="ko-KR" b="1" err="1">
                <a:ea typeface="맑은 고딕"/>
                <a:cs typeface="Arial"/>
              </a:rPr>
              <a:t>hlutirnir</a:t>
            </a:r>
            <a:r>
              <a:rPr lang="en-GB" altLang="ko-KR" b="1">
                <a:ea typeface="맑은 고딕"/>
                <a:cs typeface="Arial"/>
              </a:rPr>
              <a:t> </a:t>
            </a:r>
            <a:r>
              <a:rPr lang="en-GB" altLang="ko-KR" b="1" err="1">
                <a:ea typeface="맑은 고딕"/>
                <a:cs typeface="Arial"/>
              </a:rPr>
              <a:t>sjálfir</a:t>
            </a:r>
            <a:r>
              <a:rPr lang="en-GB" altLang="ko-KR" b="1">
                <a:ea typeface="맑은 고딕"/>
                <a:cs typeface="Arial"/>
              </a:rPr>
              <a:t> </a:t>
            </a:r>
            <a:r>
              <a:rPr lang="en-GB" altLang="ko-KR" b="1" err="1">
                <a:ea typeface="맑은 고딕"/>
                <a:cs typeface="Arial"/>
              </a:rPr>
              <a:t>og</a:t>
            </a:r>
            <a:r>
              <a:rPr lang="en-GB" altLang="ko-KR" b="1">
                <a:ea typeface="맑은 고딕"/>
                <a:cs typeface="Arial"/>
              </a:rPr>
              <a:t> </a:t>
            </a:r>
            <a:r>
              <a:rPr lang="en-GB" altLang="ko-KR" b="1" err="1">
                <a:ea typeface="맑은 고딕"/>
                <a:cs typeface="Arial"/>
              </a:rPr>
              <a:t>eru</a:t>
            </a:r>
            <a:r>
              <a:rPr lang="en-GB" altLang="ko-KR" b="1">
                <a:ea typeface="맑은 고딕"/>
                <a:cs typeface="Arial"/>
              </a:rPr>
              <a:t> </a:t>
            </a:r>
            <a:r>
              <a:rPr lang="en-GB" altLang="ko-KR" b="1" err="1">
                <a:ea typeface="맑은 고딕"/>
                <a:cs typeface="Arial"/>
              </a:rPr>
              <a:t>allt</a:t>
            </a:r>
            <a:r>
              <a:rPr lang="en-GB" altLang="ko-KR" b="1">
                <a:ea typeface="맑은 고딕"/>
                <a:cs typeface="Arial"/>
              </a:rPr>
              <a:t> </a:t>
            </a:r>
            <a:r>
              <a:rPr lang="en-GB" altLang="ko-KR" b="1" err="1">
                <a:ea typeface="맑은 고딕"/>
                <a:cs typeface="Arial"/>
              </a:rPr>
              <a:t>frá</a:t>
            </a:r>
            <a:r>
              <a:rPr lang="en-GB" altLang="ko-KR" b="1">
                <a:ea typeface="맑은 고딕"/>
                <a:cs typeface="Arial"/>
              </a:rPr>
              <a:t> </a:t>
            </a:r>
            <a:r>
              <a:rPr lang="en-GB" altLang="ko-KR" b="1" err="1">
                <a:ea typeface="맑은 고딕"/>
                <a:cs typeface="Arial"/>
              </a:rPr>
              <a:t>fíngerðri</a:t>
            </a:r>
            <a:r>
              <a:rPr lang="en-GB" altLang="ko-KR" b="1">
                <a:ea typeface="맑은 고딕"/>
                <a:cs typeface="Arial"/>
              </a:rPr>
              <a:t>, </a:t>
            </a:r>
            <a:r>
              <a:rPr lang="en-GB" altLang="ko-KR" b="1" err="1">
                <a:ea typeface="맑은 고딕"/>
                <a:cs typeface="Arial"/>
              </a:rPr>
              <a:t>nákvæmnisvinnu</a:t>
            </a:r>
            <a:r>
              <a:rPr lang="en-GB" altLang="ko-KR" b="1">
                <a:ea typeface="맑은 고딕"/>
                <a:cs typeface="Arial"/>
              </a:rPr>
              <a:t> </a:t>
            </a:r>
            <a:r>
              <a:rPr lang="en-GB" altLang="ko-KR" b="1" err="1">
                <a:ea typeface="맑은 고딕"/>
                <a:cs typeface="Arial"/>
              </a:rPr>
              <a:t>eins</a:t>
            </a:r>
            <a:r>
              <a:rPr lang="en-GB" altLang="ko-KR" b="1">
                <a:ea typeface="맑은 고딕"/>
                <a:cs typeface="Arial"/>
              </a:rPr>
              <a:t> </a:t>
            </a:r>
            <a:r>
              <a:rPr lang="en-GB" altLang="ko-KR" b="1" err="1">
                <a:ea typeface="맑은 고딕"/>
                <a:cs typeface="Arial"/>
              </a:rPr>
              <a:t>og</a:t>
            </a:r>
            <a:r>
              <a:rPr lang="en-GB" altLang="ko-KR" b="1">
                <a:ea typeface="맑은 고딕"/>
                <a:cs typeface="Arial"/>
              </a:rPr>
              <a:t> </a:t>
            </a:r>
            <a:r>
              <a:rPr lang="en-GB" altLang="ko-KR" b="1" err="1">
                <a:ea typeface="맑은 고딕"/>
                <a:cs typeface="Arial"/>
              </a:rPr>
              <a:t>að</a:t>
            </a:r>
            <a:r>
              <a:rPr lang="en-GB" altLang="ko-KR" b="1">
                <a:ea typeface="맑은 고딕"/>
                <a:cs typeface="Arial"/>
              </a:rPr>
              <a:t> </a:t>
            </a:r>
            <a:r>
              <a:rPr lang="en-GB" altLang="ko-KR" b="1" err="1">
                <a:ea typeface="맑은 고딕"/>
                <a:cs typeface="Arial"/>
              </a:rPr>
              <a:t>framleiða</a:t>
            </a:r>
            <a:r>
              <a:rPr lang="en-GB" altLang="ko-KR" b="1">
                <a:ea typeface="맑은 고딕"/>
                <a:cs typeface="Arial"/>
              </a:rPr>
              <a:t> </a:t>
            </a:r>
            <a:r>
              <a:rPr lang="en-GB" altLang="ko-KR" b="1" err="1">
                <a:ea typeface="맑은 고딕"/>
                <a:cs typeface="Arial"/>
              </a:rPr>
              <a:t>pappírsljósker</a:t>
            </a:r>
            <a:r>
              <a:rPr lang="en-GB" altLang="ko-KR" b="1">
                <a:ea typeface="맑은 고딕"/>
                <a:cs typeface="Arial"/>
              </a:rPr>
              <a:t> </a:t>
            </a:r>
            <a:r>
              <a:rPr lang="en-GB" altLang="ko-KR" b="1" err="1">
                <a:ea typeface="맑은 고딕"/>
                <a:cs typeface="Arial"/>
              </a:rPr>
              <a:t>yfir</a:t>
            </a:r>
            <a:r>
              <a:rPr lang="en-GB" altLang="ko-KR" b="1">
                <a:ea typeface="맑은 고딕"/>
                <a:cs typeface="Arial"/>
              </a:rPr>
              <a:t> </a:t>
            </a:r>
            <a:r>
              <a:rPr lang="en-GB" altLang="ko-KR" b="1" err="1">
                <a:ea typeface="맑은 고딕"/>
                <a:cs typeface="Arial"/>
              </a:rPr>
              <a:t>í</a:t>
            </a:r>
            <a:r>
              <a:rPr lang="en-GB" altLang="ko-KR" b="1">
                <a:ea typeface="맑은 고딕"/>
                <a:cs typeface="Arial"/>
              </a:rPr>
              <a:t> </a:t>
            </a:r>
            <a:r>
              <a:rPr lang="en-GB" altLang="ko-KR" b="1" err="1">
                <a:ea typeface="맑은 고딕"/>
                <a:cs typeface="Arial"/>
              </a:rPr>
              <a:t>grófvinnu</a:t>
            </a:r>
            <a:r>
              <a:rPr lang="en-GB" altLang="ko-KR" b="1">
                <a:ea typeface="맑은 고딕"/>
                <a:cs typeface="Arial"/>
              </a:rPr>
              <a:t> </a:t>
            </a:r>
            <a:r>
              <a:rPr lang="en-GB" altLang="ko-KR" b="1" err="1">
                <a:ea typeface="맑은 고딕"/>
                <a:cs typeface="Arial"/>
              </a:rPr>
              <a:t>eins</a:t>
            </a:r>
            <a:r>
              <a:rPr lang="en-GB" altLang="ko-KR" b="1">
                <a:ea typeface="맑은 고딕"/>
                <a:cs typeface="Arial"/>
              </a:rPr>
              <a:t> </a:t>
            </a:r>
            <a:r>
              <a:rPr lang="en-GB" altLang="ko-KR" b="1" err="1">
                <a:ea typeface="맑은 고딕"/>
                <a:cs typeface="Arial"/>
              </a:rPr>
              <a:t>og</a:t>
            </a:r>
            <a:r>
              <a:rPr lang="en-GB" altLang="ko-KR" b="1">
                <a:ea typeface="맑은 고딕"/>
                <a:cs typeface="Arial"/>
              </a:rPr>
              <a:t> </a:t>
            </a:r>
            <a:r>
              <a:rPr lang="en-GB" altLang="ko-KR" b="1" err="1">
                <a:ea typeface="맑은 고딕"/>
                <a:cs typeface="Arial"/>
              </a:rPr>
              <a:t>að</a:t>
            </a:r>
            <a:r>
              <a:rPr lang="en-GB" altLang="ko-KR" b="1">
                <a:ea typeface="맑은 고딕"/>
                <a:cs typeface="Arial"/>
              </a:rPr>
              <a:t> </a:t>
            </a:r>
            <a:r>
              <a:rPr lang="en-GB" altLang="ko-KR" b="1" err="1">
                <a:ea typeface="맑은 고딕"/>
                <a:cs typeface="Arial"/>
              </a:rPr>
              <a:t>búa</a:t>
            </a:r>
            <a:r>
              <a:rPr lang="en-GB" altLang="ko-KR" b="1">
                <a:ea typeface="맑은 고딕"/>
                <a:cs typeface="Arial"/>
              </a:rPr>
              <a:t> </a:t>
            </a:r>
            <a:r>
              <a:rPr lang="en-GB" altLang="ko-KR" b="1" err="1">
                <a:ea typeface="맑은 고딕"/>
                <a:cs typeface="Arial"/>
              </a:rPr>
              <a:t>til</a:t>
            </a:r>
            <a:r>
              <a:rPr lang="en-GB" altLang="ko-KR" b="1">
                <a:ea typeface="맑은 고딕"/>
                <a:cs typeface="Arial"/>
              </a:rPr>
              <a:t> </a:t>
            </a:r>
            <a:r>
              <a:rPr lang="en-GB" altLang="ko-KR" b="1" err="1">
                <a:ea typeface="맑은 고딕"/>
                <a:cs typeface="Arial"/>
              </a:rPr>
              <a:t>trausta</a:t>
            </a:r>
            <a:r>
              <a:rPr lang="en-GB" altLang="ko-KR" b="1">
                <a:ea typeface="맑은 고딕"/>
                <a:cs typeface="Arial"/>
              </a:rPr>
              <a:t> </a:t>
            </a:r>
            <a:r>
              <a:rPr lang="en-GB" altLang="ko-KR" b="1" err="1">
                <a:ea typeface="맑은 고딕"/>
                <a:cs typeface="Arial"/>
              </a:rPr>
              <a:t>körfu</a:t>
            </a:r>
            <a:r>
              <a:rPr lang="en-GB" altLang="ko-KR" b="1">
                <a:ea typeface="맑은 고딕"/>
                <a:cs typeface="Arial"/>
              </a:rPr>
              <a:t> </a:t>
            </a:r>
            <a:r>
              <a:rPr lang="en-GB" altLang="ko-KR" b="1" err="1">
                <a:ea typeface="맑은 고딕"/>
                <a:cs typeface="Arial"/>
              </a:rPr>
              <a:t>eða</a:t>
            </a:r>
            <a:r>
              <a:rPr lang="en-GB" altLang="ko-KR" b="1">
                <a:ea typeface="맑은 고딕"/>
                <a:cs typeface="Arial"/>
              </a:rPr>
              <a:t> </a:t>
            </a:r>
            <a:r>
              <a:rPr lang="en-GB" altLang="ko-KR" b="1" err="1">
                <a:ea typeface="맑은 고딕"/>
                <a:cs typeface="Arial"/>
              </a:rPr>
              <a:t>þykkt</a:t>
            </a:r>
            <a:r>
              <a:rPr lang="en-GB" altLang="ko-KR" b="1">
                <a:ea typeface="맑은 고딕"/>
                <a:cs typeface="Arial"/>
              </a:rPr>
              <a:t> </a:t>
            </a:r>
            <a:r>
              <a:rPr lang="en-GB" altLang="ko-KR" b="1" err="1">
                <a:ea typeface="맑은 고딕"/>
                <a:cs typeface="Arial"/>
              </a:rPr>
              <a:t>teppi</a:t>
            </a:r>
            <a:r>
              <a:rPr lang="en-GB" altLang="ko-KR" b="1">
                <a:ea typeface="맑은 고딕"/>
                <a:cs typeface="Arial"/>
              </a:rPr>
              <a:t>.</a:t>
            </a:r>
            <a:endParaRPr lang="ko-KR" altLang="en-US" b="1">
              <a:ea typeface="맑은 고딕"/>
              <a:cs typeface="Arial"/>
            </a:endParaRPr>
          </a:p>
        </p:txBody>
      </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6340218" y="510325"/>
            <a:ext cx="5773399" cy="523220"/>
          </a:xfrm>
          <a:prstGeom prst="rect">
            <a:avLst/>
          </a:prstGeom>
          <a:noFill/>
        </p:spPr>
        <p:txBody>
          <a:bodyPr wrap="square" rtlCol="0">
            <a:spAutoFit/>
          </a:bodyPr>
          <a:lstStyle/>
          <a:p>
            <a:r>
              <a:rPr lang="es-ES" sz="2800">
                <a:solidFill>
                  <a:srgbClr val="266C9F"/>
                </a:solidFill>
              </a:rPr>
              <a:t>E.  </a:t>
            </a:r>
            <a:r>
              <a:rPr lang="es-ES" sz="2800" err="1">
                <a:solidFill>
                  <a:srgbClr val="266C9F"/>
                </a:solidFill>
              </a:rPr>
              <a:t>Þjóðlegt</a:t>
            </a:r>
            <a:r>
              <a:rPr lang="es-ES" sz="2800">
                <a:solidFill>
                  <a:srgbClr val="266C9F"/>
                </a:solidFill>
              </a:rPr>
              <a:t> </a:t>
            </a:r>
            <a:r>
              <a:rPr lang="es-ES" sz="2800" err="1">
                <a:solidFill>
                  <a:srgbClr val="266C9F"/>
                </a:solidFill>
              </a:rPr>
              <a:t>handverk</a:t>
            </a:r>
            <a:endParaRPr lang="es-ES" sz="2800">
              <a:solidFill>
                <a:srgbClr val="266C9F"/>
              </a:solidFill>
            </a:endParaRPr>
          </a:p>
        </p:txBody>
      </p:sp>
      <p:pic>
        <p:nvPicPr>
          <p:cNvPr id="10" name="Picture 9" descr="A picture containing text&#10;&#10;Description automatically generated">
            <a:extLst>
              <a:ext uri="{FF2B5EF4-FFF2-40B4-BE49-F238E27FC236}">
                <a16:creationId xmlns:a16="http://schemas.microsoft.com/office/drawing/2014/main" id="{A6046A55-B293-7E49-803E-14FBBFD97DD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2011165"/>
            <a:ext cx="4630273" cy="2991156"/>
          </a:xfrm>
          <a:prstGeom prst="rect">
            <a:avLst/>
          </a:prstGeom>
        </p:spPr>
      </p:pic>
    </p:spTree>
    <p:extLst>
      <p:ext uri="{BB962C8B-B14F-4D97-AF65-F5344CB8AC3E}">
        <p14:creationId xmlns:p14="http://schemas.microsoft.com/office/powerpoint/2010/main" val="3445771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04A958-5E44-C442-A1A8-757C2688CF89}"/>
              </a:ext>
            </a:extLst>
          </p:cNvPr>
          <p:cNvSpPr/>
          <p:nvPr/>
        </p:nvSpPr>
        <p:spPr>
          <a:xfrm>
            <a:off x="4495914" y="306724"/>
            <a:ext cx="6636905" cy="1323439"/>
          </a:xfrm>
          <a:prstGeom prst="rect">
            <a:avLst/>
          </a:prstGeom>
        </p:spPr>
        <p:txBody>
          <a:bodyPr wrap="square" lIns="91440" tIns="45720" rIns="91440" bIns="45720" anchor="t">
            <a:spAutoFit/>
          </a:bodyPr>
          <a:lstStyle/>
          <a:p>
            <a:r>
              <a:rPr lang="is-IS" sz="4000">
                <a:solidFill>
                  <a:schemeClr val="accent1">
                    <a:lumMod val="75000"/>
                  </a:schemeClr>
                </a:solidFill>
              </a:rPr>
              <a:t>1.4.</a:t>
            </a:r>
            <a:r>
              <a:rPr lang="is-IS" sz="4000">
                <a:solidFill>
                  <a:schemeClr val="accent1">
                    <a:lumMod val="75000"/>
                  </a:schemeClr>
                </a:solidFill>
                <a:ea typeface="+mn-lt"/>
                <a:cs typeface="+mn-lt"/>
              </a:rPr>
              <a:t> Menningararfur og óáþreifanlegur menningararfur</a:t>
            </a:r>
            <a:endParaRPr lang="en-US" sz="4000">
              <a:solidFill>
                <a:schemeClr val="accent1">
                  <a:lumMod val="75000"/>
                </a:schemeClr>
              </a:solidFill>
              <a:ea typeface="+mn-lt"/>
              <a:cs typeface="+mn-lt"/>
            </a:endParaRPr>
          </a:p>
        </p:txBody>
      </p:sp>
      <p:sp>
        <p:nvSpPr>
          <p:cNvPr id="5" name="TextBox 4">
            <a:extLst>
              <a:ext uri="{FF2B5EF4-FFF2-40B4-BE49-F238E27FC236}">
                <a16:creationId xmlns:a16="http://schemas.microsoft.com/office/drawing/2014/main" id="{1714B189-CA00-8542-AA27-7984A998177C}"/>
              </a:ext>
            </a:extLst>
          </p:cNvPr>
          <p:cNvSpPr txBox="1"/>
          <p:nvPr/>
        </p:nvSpPr>
        <p:spPr>
          <a:xfrm>
            <a:off x="4886419" y="2042672"/>
            <a:ext cx="4825792" cy="6740307"/>
          </a:xfrm>
          <a:prstGeom prst="rect">
            <a:avLst/>
          </a:prstGeom>
          <a:noFill/>
        </p:spPr>
        <p:txBody>
          <a:bodyPr wrap="square" lIns="91440" tIns="45720" rIns="91440" bIns="45720" rtlCol="0" anchor="t">
            <a:spAutoFit/>
          </a:bodyPr>
          <a:lstStyle/>
          <a:p>
            <a:r>
              <a:rPr lang="en-GB" err="1">
                <a:ea typeface="+mn-lt"/>
                <a:cs typeface="+mn-lt"/>
              </a:rPr>
              <a:t>Hugtökin</a:t>
            </a:r>
            <a:r>
              <a:rPr lang="en-GB">
                <a:ea typeface="+mn-lt"/>
                <a:cs typeface="+mn-lt"/>
              </a:rPr>
              <a:t> </a:t>
            </a:r>
            <a:r>
              <a:rPr lang="en-GB" err="1">
                <a:ea typeface="+mn-lt"/>
                <a:cs typeface="+mn-lt"/>
              </a:rPr>
              <a:t>haldast</a:t>
            </a:r>
            <a:r>
              <a:rPr lang="en-GB">
                <a:ea typeface="+mn-lt"/>
                <a:cs typeface="+mn-lt"/>
              </a:rPr>
              <a:t> oft í </a:t>
            </a:r>
            <a:r>
              <a:rPr lang="en-GB" err="1">
                <a:ea typeface="+mn-lt"/>
                <a:cs typeface="+mn-lt"/>
              </a:rPr>
              <a:t>hendur</a:t>
            </a:r>
            <a:r>
              <a:rPr lang="en-GB">
                <a:ea typeface="+mn-lt"/>
                <a:cs typeface="+mn-lt"/>
              </a:rPr>
              <a:t>. </a:t>
            </a:r>
            <a:r>
              <a:rPr lang="en-GB" err="1">
                <a:ea typeface="+mn-lt"/>
                <a:cs typeface="+mn-lt"/>
              </a:rPr>
              <a:t>Óáþreifanlegur</a:t>
            </a:r>
            <a:r>
              <a:rPr lang="en-GB">
                <a:ea typeface="+mn-lt"/>
                <a:cs typeface="+mn-lt"/>
              </a:rPr>
              <a:t> </a:t>
            </a:r>
            <a:r>
              <a:rPr lang="en-GB" err="1">
                <a:ea typeface="+mn-lt"/>
                <a:cs typeface="+mn-lt"/>
              </a:rPr>
              <a:t>menningararfur</a:t>
            </a:r>
            <a:r>
              <a:rPr lang="en-GB">
                <a:ea typeface="+mn-lt"/>
                <a:cs typeface="+mn-lt"/>
              </a:rPr>
              <a:t> </a:t>
            </a:r>
            <a:r>
              <a:rPr lang="en-GB" err="1">
                <a:ea typeface="+mn-lt"/>
                <a:cs typeface="+mn-lt"/>
              </a:rPr>
              <a:t>samanstendur</a:t>
            </a:r>
            <a:r>
              <a:rPr lang="en-GB">
                <a:ea typeface="+mn-lt"/>
                <a:cs typeface="+mn-lt"/>
              </a:rPr>
              <a:t> </a:t>
            </a:r>
            <a:r>
              <a:rPr lang="en-GB" err="1">
                <a:ea typeface="+mn-lt"/>
                <a:cs typeface="+mn-lt"/>
              </a:rPr>
              <a:t>af</a:t>
            </a:r>
            <a:r>
              <a:rPr lang="en-GB">
                <a:ea typeface="+mn-lt"/>
                <a:cs typeface="+mn-lt"/>
              </a:rPr>
              <a:t> </a:t>
            </a:r>
            <a:r>
              <a:rPr lang="en-GB" err="1">
                <a:ea typeface="+mn-lt"/>
                <a:cs typeface="+mn-lt"/>
              </a:rPr>
              <a:t>hefðum</a:t>
            </a:r>
            <a:r>
              <a:rPr lang="en-GB">
                <a:ea typeface="+mn-lt"/>
                <a:cs typeface="+mn-lt"/>
              </a:rPr>
              <a:t>, </a:t>
            </a:r>
            <a:r>
              <a:rPr lang="en-GB" err="1">
                <a:ea typeface="+mn-lt"/>
                <a:cs typeface="+mn-lt"/>
              </a:rPr>
              <a:t>þekkingu</a:t>
            </a:r>
            <a:r>
              <a:rPr lang="en-GB">
                <a:ea typeface="+mn-lt"/>
                <a:cs typeface="+mn-lt"/>
              </a:rPr>
              <a:t> og </a:t>
            </a:r>
            <a:r>
              <a:rPr lang="en-GB" err="1">
                <a:ea typeface="+mn-lt"/>
                <a:cs typeface="+mn-lt"/>
              </a:rPr>
              <a:t>siðum</a:t>
            </a:r>
            <a:r>
              <a:rPr lang="en-GB">
                <a:ea typeface="+mn-lt"/>
                <a:cs typeface="+mn-lt"/>
              </a:rPr>
              <a:t> </a:t>
            </a:r>
            <a:r>
              <a:rPr lang="en-GB" err="1">
                <a:ea typeface="+mn-lt"/>
                <a:cs typeface="+mn-lt"/>
              </a:rPr>
              <a:t>sem</a:t>
            </a:r>
            <a:r>
              <a:rPr lang="en-GB">
                <a:ea typeface="+mn-lt"/>
                <a:cs typeface="+mn-lt"/>
              </a:rPr>
              <a:t> ganga </a:t>
            </a:r>
            <a:r>
              <a:rPr lang="en-GB" err="1">
                <a:ea typeface="+mn-lt"/>
                <a:cs typeface="+mn-lt"/>
              </a:rPr>
              <a:t>frá</a:t>
            </a:r>
            <a:r>
              <a:rPr lang="en-GB">
                <a:ea typeface="+mn-lt"/>
                <a:cs typeface="+mn-lt"/>
              </a:rPr>
              <a:t> </a:t>
            </a:r>
            <a:r>
              <a:rPr lang="en-GB" err="1">
                <a:ea typeface="+mn-lt"/>
                <a:cs typeface="+mn-lt"/>
              </a:rPr>
              <a:t>manni</a:t>
            </a:r>
            <a:r>
              <a:rPr lang="en-GB">
                <a:ea typeface="+mn-lt"/>
                <a:cs typeface="+mn-lt"/>
              </a:rPr>
              <a:t> </a:t>
            </a:r>
            <a:r>
              <a:rPr lang="en-GB" err="1">
                <a:ea typeface="+mn-lt"/>
                <a:cs typeface="+mn-lt"/>
              </a:rPr>
              <a:t>til</a:t>
            </a:r>
            <a:r>
              <a:rPr lang="en-GB">
                <a:ea typeface="+mn-lt"/>
                <a:cs typeface="+mn-lt"/>
              </a:rPr>
              <a:t> </a:t>
            </a:r>
            <a:r>
              <a:rPr lang="en-GB" err="1">
                <a:ea typeface="+mn-lt"/>
                <a:cs typeface="+mn-lt"/>
              </a:rPr>
              <a:t>manns</a:t>
            </a:r>
            <a:r>
              <a:rPr lang="en-GB">
                <a:ea typeface="+mn-lt"/>
                <a:cs typeface="+mn-lt"/>
              </a:rPr>
              <a:t> og </a:t>
            </a:r>
            <a:r>
              <a:rPr lang="en-GB" err="1">
                <a:ea typeface="+mn-lt"/>
                <a:cs typeface="+mn-lt"/>
              </a:rPr>
              <a:t>eru</a:t>
            </a:r>
            <a:r>
              <a:rPr lang="en-GB">
                <a:ea typeface="+mn-lt"/>
                <a:cs typeface="+mn-lt"/>
              </a:rPr>
              <a:t> oft </a:t>
            </a:r>
            <a:r>
              <a:rPr lang="en-GB" err="1">
                <a:ea typeface="+mn-lt"/>
                <a:cs typeface="+mn-lt"/>
              </a:rPr>
              <a:t>samtvinnuð</a:t>
            </a:r>
            <a:r>
              <a:rPr lang="en-GB">
                <a:ea typeface="+mn-lt"/>
                <a:cs typeface="+mn-lt"/>
              </a:rPr>
              <a:t> </a:t>
            </a:r>
            <a:r>
              <a:rPr lang="en-GB" err="1">
                <a:ea typeface="+mn-lt"/>
                <a:cs typeface="+mn-lt"/>
              </a:rPr>
              <a:t>hinum</a:t>
            </a:r>
            <a:r>
              <a:rPr lang="en-GB">
                <a:ea typeface="+mn-lt"/>
                <a:cs typeface="+mn-lt"/>
              </a:rPr>
              <a:t> </a:t>
            </a:r>
            <a:r>
              <a:rPr lang="en-GB" err="1">
                <a:ea typeface="+mn-lt"/>
                <a:cs typeface="+mn-lt"/>
              </a:rPr>
              <a:t>áþreifanlega</a:t>
            </a:r>
            <a:r>
              <a:rPr lang="en-GB">
                <a:ea typeface="+mn-lt"/>
                <a:cs typeface="+mn-lt"/>
              </a:rPr>
              <a:t> </a:t>
            </a:r>
            <a:r>
              <a:rPr lang="en-GB" err="1">
                <a:ea typeface="+mn-lt"/>
                <a:cs typeface="+mn-lt"/>
              </a:rPr>
              <a:t>menningararfi</a:t>
            </a:r>
            <a:r>
              <a:rPr lang="en-GB">
                <a:ea typeface="+mn-lt"/>
                <a:cs typeface="+mn-lt"/>
              </a:rPr>
              <a:t> </a:t>
            </a:r>
            <a:r>
              <a:rPr lang="en-GB" err="1">
                <a:ea typeface="+mn-lt"/>
                <a:cs typeface="+mn-lt"/>
              </a:rPr>
              <a:t>eins</a:t>
            </a:r>
            <a:r>
              <a:rPr lang="en-GB">
                <a:ea typeface="+mn-lt"/>
                <a:cs typeface="+mn-lt"/>
              </a:rPr>
              <a:t> og </a:t>
            </a:r>
            <a:r>
              <a:rPr lang="en-GB" err="1">
                <a:ea typeface="+mn-lt"/>
                <a:cs typeface="+mn-lt"/>
              </a:rPr>
              <a:t>minjum</a:t>
            </a:r>
            <a:r>
              <a:rPr lang="en-GB">
                <a:ea typeface="+mn-lt"/>
                <a:cs typeface="+mn-lt"/>
              </a:rPr>
              <a:t>, </a:t>
            </a:r>
            <a:r>
              <a:rPr lang="en-GB" err="1">
                <a:ea typeface="+mn-lt"/>
                <a:cs typeface="+mn-lt"/>
              </a:rPr>
              <a:t>búningum</a:t>
            </a:r>
            <a:r>
              <a:rPr lang="en-GB">
                <a:ea typeface="+mn-lt"/>
                <a:cs typeface="+mn-lt"/>
              </a:rPr>
              <a:t>, </a:t>
            </a:r>
            <a:r>
              <a:rPr lang="en-GB" err="1">
                <a:ea typeface="+mn-lt"/>
                <a:cs typeface="+mn-lt"/>
              </a:rPr>
              <a:t>verkfærum</a:t>
            </a:r>
            <a:r>
              <a:rPr lang="en-GB">
                <a:ea typeface="+mn-lt"/>
                <a:cs typeface="+mn-lt"/>
              </a:rPr>
              <a:t> og </a:t>
            </a:r>
            <a:r>
              <a:rPr lang="en-GB" err="1">
                <a:ea typeface="+mn-lt"/>
                <a:cs typeface="+mn-lt"/>
              </a:rPr>
              <a:t>húsum</a:t>
            </a:r>
            <a:r>
              <a:rPr lang="en-GB">
                <a:ea typeface="+mn-lt"/>
                <a:cs typeface="+mn-lt"/>
              </a:rPr>
              <a:t>. </a:t>
            </a:r>
          </a:p>
          <a:p>
            <a:r>
              <a:rPr lang="en-GB" err="1">
                <a:ea typeface="+mn-lt"/>
                <a:cs typeface="+mn-lt"/>
              </a:rPr>
              <a:t>Dæmi</a:t>
            </a:r>
            <a:r>
              <a:rPr lang="en-GB">
                <a:ea typeface="+mn-lt"/>
                <a:cs typeface="+mn-lt"/>
              </a:rPr>
              <a:t> um </a:t>
            </a:r>
            <a:r>
              <a:rPr lang="en-GB" err="1">
                <a:ea typeface="+mn-lt"/>
                <a:cs typeface="+mn-lt"/>
              </a:rPr>
              <a:t>þetta</a:t>
            </a:r>
            <a:r>
              <a:rPr lang="en-GB">
                <a:ea typeface="+mn-lt"/>
                <a:cs typeface="+mn-lt"/>
              </a:rPr>
              <a:t> </a:t>
            </a:r>
            <a:r>
              <a:rPr lang="en-GB" err="1">
                <a:ea typeface="+mn-lt"/>
                <a:cs typeface="+mn-lt"/>
              </a:rPr>
              <a:t>samspil</a:t>
            </a:r>
            <a:r>
              <a:rPr lang="en-GB">
                <a:ea typeface="+mn-lt"/>
                <a:cs typeface="+mn-lt"/>
              </a:rPr>
              <a:t> </a:t>
            </a:r>
            <a:r>
              <a:rPr lang="en-GB" err="1">
                <a:ea typeface="+mn-lt"/>
                <a:cs typeface="+mn-lt"/>
              </a:rPr>
              <a:t>eru</a:t>
            </a:r>
            <a:r>
              <a:rPr lang="en-GB">
                <a:ea typeface="+mn-lt"/>
                <a:cs typeface="+mn-lt"/>
              </a:rPr>
              <a:t> </a:t>
            </a:r>
            <a:r>
              <a:rPr lang="en-GB" err="1">
                <a:ea typeface="+mn-lt"/>
                <a:cs typeface="+mn-lt"/>
              </a:rPr>
              <a:t>íslensku</a:t>
            </a:r>
            <a:r>
              <a:rPr lang="en-GB">
                <a:ea typeface="+mn-lt"/>
                <a:cs typeface="+mn-lt"/>
              </a:rPr>
              <a:t> </a:t>
            </a:r>
            <a:r>
              <a:rPr lang="en-GB" err="1">
                <a:ea typeface="+mn-lt"/>
                <a:cs typeface="+mn-lt"/>
              </a:rPr>
              <a:t>torfhúsin</a:t>
            </a:r>
            <a:r>
              <a:rPr lang="en-GB">
                <a:ea typeface="+mn-lt"/>
                <a:cs typeface="+mn-lt"/>
              </a:rPr>
              <a:t> </a:t>
            </a:r>
            <a:r>
              <a:rPr lang="en-GB" err="1">
                <a:ea typeface="+mn-lt"/>
                <a:cs typeface="+mn-lt"/>
              </a:rPr>
              <a:t>sem</a:t>
            </a:r>
            <a:r>
              <a:rPr lang="en-GB">
                <a:ea typeface="+mn-lt"/>
                <a:cs typeface="+mn-lt"/>
              </a:rPr>
              <a:t> </a:t>
            </a:r>
            <a:r>
              <a:rPr lang="en-GB" err="1">
                <a:ea typeface="+mn-lt"/>
                <a:cs typeface="+mn-lt"/>
              </a:rPr>
              <a:t>varðveitt</a:t>
            </a:r>
            <a:r>
              <a:rPr lang="en-GB">
                <a:ea typeface="+mn-lt"/>
                <a:cs typeface="+mn-lt"/>
              </a:rPr>
              <a:t> </a:t>
            </a:r>
            <a:r>
              <a:rPr lang="en-GB" err="1">
                <a:ea typeface="+mn-lt"/>
                <a:cs typeface="+mn-lt"/>
              </a:rPr>
              <a:t>eru</a:t>
            </a:r>
            <a:r>
              <a:rPr lang="en-GB">
                <a:ea typeface="+mn-lt"/>
                <a:cs typeface="+mn-lt"/>
              </a:rPr>
              <a:t> </a:t>
            </a:r>
            <a:r>
              <a:rPr lang="en-GB" err="1">
                <a:ea typeface="+mn-lt"/>
                <a:cs typeface="+mn-lt"/>
              </a:rPr>
              <a:t>af</a:t>
            </a:r>
            <a:r>
              <a:rPr lang="en-GB">
                <a:ea typeface="+mn-lt"/>
                <a:cs typeface="+mn-lt"/>
              </a:rPr>
              <a:t> </a:t>
            </a:r>
            <a:r>
              <a:rPr lang="en-GB" err="1">
                <a:ea typeface="+mn-lt"/>
                <a:cs typeface="+mn-lt"/>
              </a:rPr>
              <a:t>Þjóðminjasafni</a:t>
            </a:r>
            <a:r>
              <a:rPr lang="en-GB">
                <a:ea typeface="+mn-lt"/>
                <a:cs typeface="+mn-lt"/>
              </a:rPr>
              <a:t> </a:t>
            </a:r>
            <a:r>
              <a:rPr lang="en-GB" err="1">
                <a:ea typeface="+mn-lt"/>
                <a:cs typeface="+mn-lt"/>
              </a:rPr>
              <a:t>Íslands</a:t>
            </a:r>
            <a:r>
              <a:rPr lang="en-GB">
                <a:ea typeface="+mn-lt"/>
                <a:cs typeface="+mn-lt"/>
              </a:rPr>
              <a:t>. </a:t>
            </a:r>
            <a:r>
              <a:rPr lang="en-GB" err="1">
                <a:ea typeface="+mn-lt"/>
                <a:cs typeface="+mn-lt"/>
              </a:rPr>
              <a:t>Húsin</a:t>
            </a:r>
            <a:r>
              <a:rPr lang="en-GB">
                <a:ea typeface="+mn-lt"/>
                <a:cs typeface="+mn-lt"/>
              </a:rPr>
              <a:t> </a:t>
            </a:r>
            <a:r>
              <a:rPr lang="en-GB" err="1">
                <a:ea typeface="+mn-lt"/>
                <a:cs typeface="+mn-lt"/>
              </a:rPr>
              <a:t>sjálf</a:t>
            </a:r>
            <a:r>
              <a:rPr lang="en-GB">
                <a:ea typeface="+mn-lt"/>
                <a:cs typeface="+mn-lt"/>
              </a:rPr>
              <a:t> </a:t>
            </a:r>
            <a:r>
              <a:rPr lang="en-GB" err="1">
                <a:ea typeface="+mn-lt"/>
                <a:cs typeface="+mn-lt"/>
              </a:rPr>
              <a:t>eru</a:t>
            </a:r>
            <a:r>
              <a:rPr lang="en-GB">
                <a:ea typeface="+mn-lt"/>
                <a:cs typeface="+mn-lt"/>
              </a:rPr>
              <a:t> </a:t>
            </a:r>
            <a:r>
              <a:rPr lang="en-GB" err="1">
                <a:ea typeface="+mn-lt"/>
                <a:cs typeface="+mn-lt"/>
              </a:rPr>
              <a:t>menningararfur</a:t>
            </a:r>
            <a:r>
              <a:rPr lang="en-GB">
                <a:ea typeface="+mn-lt"/>
                <a:cs typeface="+mn-lt"/>
              </a:rPr>
              <a:t> og </a:t>
            </a:r>
            <a:r>
              <a:rPr lang="en-GB" err="1">
                <a:ea typeface="+mn-lt"/>
                <a:cs typeface="+mn-lt"/>
              </a:rPr>
              <a:t>byggingartæknin</a:t>
            </a:r>
            <a:r>
              <a:rPr lang="en-GB">
                <a:ea typeface="+mn-lt"/>
                <a:cs typeface="+mn-lt"/>
              </a:rPr>
              <a:t> er </a:t>
            </a:r>
            <a:r>
              <a:rPr lang="en-GB" err="1">
                <a:ea typeface="+mn-lt"/>
                <a:cs typeface="+mn-lt"/>
              </a:rPr>
              <a:t>óáþreifanlegur</a:t>
            </a:r>
            <a:r>
              <a:rPr lang="en-GB">
                <a:ea typeface="+mn-lt"/>
                <a:cs typeface="+mn-lt"/>
              </a:rPr>
              <a:t> </a:t>
            </a:r>
            <a:r>
              <a:rPr lang="en-GB" err="1">
                <a:ea typeface="+mn-lt"/>
                <a:cs typeface="+mn-lt"/>
              </a:rPr>
              <a:t>menningararfur</a:t>
            </a:r>
            <a:r>
              <a:rPr lang="en-GB">
                <a:ea typeface="+mn-lt"/>
                <a:cs typeface="+mn-lt"/>
              </a:rPr>
              <a:t>, </a:t>
            </a:r>
            <a:r>
              <a:rPr lang="en-GB" err="1">
                <a:ea typeface="+mn-lt"/>
                <a:cs typeface="+mn-lt"/>
              </a:rPr>
              <a:t>færni</a:t>
            </a:r>
            <a:r>
              <a:rPr lang="en-GB">
                <a:ea typeface="+mn-lt"/>
                <a:cs typeface="+mn-lt"/>
              </a:rPr>
              <a:t> </a:t>
            </a:r>
            <a:r>
              <a:rPr lang="en-GB" err="1">
                <a:ea typeface="+mn-lt"/>
                <a:cs typeface="+mn-lt"/>
              </a:rPr>
              <a:t>sem</a:t>
            </a:r>
            <a:r>
              <a:rPr lang="en-GB">
                <a:ea typeface="+mn-lt"/>
                <a:cs typeface="+mn-lt"/>
              </a:rPr>
              <a:t> </a:t>
            </a:r>
            <a:r>
              <a:rPr lang="en-GB" err="1">
                <a:ea typeface="+mn-lt"/>
                <a:cs typeface="+mn-lt"/>
              </a:rPr>
              <a:t>lærist</a:t>
            </a:r>
            <a:r>
              <a:rPr lang="en-GB">
                <a:ea typeface="+mn-lt"/>
                <a:cs typeface="+mn-lt"/>
              </a:rPr>
              <a:t> </a:t>
            </a:r>
            <a:r>
              <a:rPr lang="en-GB" err="1">
                <a:ea typeface="+mn-lt"/>
                <a:cs typeface="+mn-lt"/>
              </a:rPr>
              <a:t>frá</a:t>
            </a:r>
            <a:r>
              <a:rPr lang="en-GB">
                <a:ea typeface="+mn-lt"/>
                <a:cs typeface="+mn-lt"/>
              </a:rPr>
              <a:t> </a:t>
            </a:r>
            <a:r>
              <a:rPr lang="en-GB" err="1">
                <a:ea typeface="+mn-lt"/>
                <a:cs typeface="+mn-lt"/>
              </a:rPr>
              <a:t>manni</a:t>
            </a:r>
            <a:r>
              <a:rPr lang="en-GB">
                <a:ea typeface="+mn-lt"/>
                <a:cs typeface="+mn-lt"/>
              </a:rPr>
              <a:t> </a:t>
            </a:r>
            <a:r>
              <a:rPr lang="en-GB" err="1">
                <a:ea typeface="+mn-lt"/>
                <a:cs typeface="+mn-lt"/>
              </a:rPr>
              <a:t>til</a:t>
            </a:r>
            <a:r>
              <a:rPr lang="en-GB">
                <a:ea typeface="+mn-lt"/>
                <a:cs typeface="+mn-lt"/>
              </a:rPr>
              <a:t> </a:t>
            </a:r>
            <a:r>
              <a:rPr lang="en-GB" err="1">
                <a:ea typeface="+mn-lt"/>
                <a:cs typeface="+mn-lt"/>
              </a:rPr>
              <a:t>manns</a:t>
            </a:r>
            <a:r>
              <a:rPr lang="en-GB">
                <a:ea typeface="+mn-lt"/>
                <a:cs typeface="+mn-lt"/>
              </a:rPr>
              <a:t>.</a:t>
            </a:r>
          </a:p>
          <a:p>
            <a:endParaRPr lang="en-GB">
              <a:ea typeface="+mn-lt"/>
              <a:cs typeface="+mn-lt"/>
            </a:endParaRPr>
          </a:p>
          <a:p>
            <a:endParaRPr lang="en-GB">
              <a:ea typeface="+mn-lt"/>
              <a:cs typeface="+mn-lt"/>
            </a:endParaRPr>
          </a:p>
          <a:p>
            <a:endParaRPr lang="en-GB">
              <a:ea typeface="+mn-lt"/>
              <a:cs typeface="+mn-lt"/>
            </a:endParaRPr>
          </a:p>
          <a:p>
            <a:endParaRPr lang="en-GB">
              <a:cs typeface="Calibri" panose="020F0502020204030204"/>
            </a:endParaRPr>
          </a:p>
          <a:p>
            <a:endParaRPr lang="en-GB">
              <a:ea typeface="+mn-lt"/>
              <a:cs typeface="+mn-lt"/>
            </a:endParaRPr>
          </a:p>
          <a:p>
            <a:endParaRPr lang="en-GB">
              <a:ea typeface="+mn-lt"/>
              <a:cs typeface="+mn-lt"/>
            </a:endParaRPr>
          </a:p>
          <a:p>
            <a:endParaRPr lang="en-GB">
              <a:cs typeface="Calibri"/>
            </a:endParaRPr>
          </a:p>
          <a:p>
            <a:endParaRPr lang="en-GB">
              <a:cs typeface="Calibri"/>
            </a:endParaRPr>
          </a:p>
          <a:p>
            <a:pPr fontAlgn="base"/>
            <a:br>
              <a:rPr lang="en-US">
                <a:hlinkClick r:id="rId3" invalidUrl="http://"/>
              </a:rPr>
            </a:br>
            <a:endParaRPr lang="en-GB"/>
          </a:p>
          <a:p>
            <a:endParaRPr lang="en-GB">
              <a:cs typeface="Calibri"/>
            </a:endParaRPr>
          </a:p>
          <a:p>
            <a:r>
              <a:rPr lang="en-GB"/>
              <a:t> </a:t>
            </a:r>
            <a:r>
              <a:rPr lang="en-US"/>
              <a:t> </a:t>
            </a:r>
            <a:endParaRPr lang="en-US">
              <a:cs typeface="Calibri"/>
            </a:endParaRPr>
          </a:p>
          <a:p>
            <a:endParaRPr lang="is-IS"/>
          </a:p>
        </p:txBody>
      </p:sp>
      <p:pic>
        <p:nvPicPr>
          <p:cNvPr id="2" name="Picture 3" descr="A picture containing graphical user interface&#10;&#10;Description automatically generated">
            <a:extLst>
              <a:ext uri="{FF2B5EF4-FFF2-40B4-BE49-F238E27FC236}">
                <a16:creationId xmlns:a16="http://schemas.microsoft.com/office/drawing/2014/main" id="{76CF63C0-C32B-4DA8-B26A-7B8CCE8266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9176" y="1753274"/>
            <a:ext cx="3576669" cy="2414434"/>
          </a:xfrm>
          <a:prstGeom prst="rect">
            <a:avLst/>
          </a:prstGeom>
        </p:spPr>
      </p:pic>
      <p:grpSp>
        <p:nvGrpSpPr>
          <p:cNvPr id="6" name="Grupo 13">
            <a:extLst>
              <a:ext uri="{FF2B5EF4-FFF2-40B4-BE49-F238E27FC236}">
                <a16:creationId xmlns:a16="http://schemas.microsoft.com/office/drawing/2014/main" id="{0A269CA6-FAD1-794E-AB99-7BFF769AA453}"/>
              </a:ext>
            </a:extLst>
          </p:cNvPr>
          <p:cNvGrpSpPr/>
          <p:nvPr/>
        </p:nvGrpSpPr>
        <p:grpSpPr>
          <a:xfrm>
            <a:off x="2964469" y="468942"/>
            <a:ext cx="1361572" cy="349188"/>
            <a:chOff x="10604071" y="448487"/>
            <a:chExt cx="1361572" cy="349188"/>
          </a:xfrm>
        </p:grpSpPr>
        <p:sp>
          <p:nvSpPr>
            <p:cNvPr id="7" name="Oval 5">
              <a:extLst>
                <a:ext uri="{FF2B5EF4-FFF2-40B4-BE49-F238E27FC236}">
                  <a16:creationId xmlns:a16="http://schemas.microsoft.com/office/drawing/2014/main" id="{15CE6E1E-4665-7348-931C-D2460D093A0B}"/>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57">
              <a:extLst>
                <a:ext uri="{FF2B5EF4-FFF2-40B4-BE49-F238E27FC236}">
                  <a16:creationId xmlns:a16="http://schemas.microsoft.com/office/drawing/2014/main" id="{86E4FCE3-2192-FC49-B803-9D9F39E351DA}"/>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64">
              <a:extLst>
                <a:ext uri="{FF2B5EF4-FFF2-40B4-BE49-F238E27FC236}">
                  <a16:creationId xmlns:a16="http://schemas.microsoft.com/office/drawing/2014/main" id="{8CB55F13-0562-9F49-BA0A-0E9AA5738785}"/>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827276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E8556A-CA86-5647-AC3B-2BAC23C36B09}"/>
              </a:ext>
            </a:extLst>
          </p:cNvPr>
          <p:cNvSpPr txBox="1"/>
          <p:nvPr/>
        </p:nvSpPr>
        <p:spPr>
          <a:xfrm>
            <a:off x="2847975" y="1390650"/>
            <a:ext cx="7791450" cy="7017306"/>
          </a:xfrm>
          <a:prstGeom prst="rect">
            <a:avLst/>
          </a:prstGeom>
          <a:noFill/>
        </p:spPr>
        <p:txBody>
          <a:bodyPr wrap="square" lIns="91440" tIns="45720" rIns="91440" bIns="45720" rtlCol="0" anchor="t">
            <a:spAutoFit/>
          </a:bodyPr>
          <a:lstStyle/>
          <a:p>
            <a:r>
              <a:rPr lang="is-IS">
                <a:cs typeface="Calibri"/>
              </a:rPr>
              <a:t>Hugmyndin um að standa vörð um óáþreifanlegan menningararf og starf UNESCO er ekki hafið yfir gagnrýni og áhugaverðar umræður. Hér eru nokkur dæmi:</a:t>
            </a:r>
          </a:p>
          <a:p>
            <a:endParaRPr lang="is-IS"/>
          </a:p>
          <a:p>
            <a:pPr marL="285750" indent="-285750">
              <a:buFont typeface="Arial" panose="020B0604020202020204" pitchFamily="34" charset="0"/>
              <a:buChar char="•"/>
            </a:pPr>
            <a:r>
              <a:rPr lang="is-IS"/>
              <a:t>Það er eðlilegt að menning þróist og breytist, kemur verndun í veg fyrir það?</a:t>
            </a:r>
            <a:endParaRPr lang="is-IS">
              <a:cs typeface="Calibri"/>
            </a:endParaRPr>
          </a:p>
          <a:p>
            <a:pPr marL="285750" indent="-285750">
              <a:buFont typeface="Arial" panose="020B0604020202020204" pitchFamily="34" charset="0"/>
              <a:buChar char="•"/>
            </a:pPr>
            <a:r>
              <a:rPr lang="is-IS"/>
              <a:t>Ef siður/þekking/hæfni þarfnast varðveislu hefur hún ekki lengur menningarlegt hlutverk og er hún þá ekki sjálfbær?</a:t>
            </a:r>
            <a:endParaRPr lang="is-IS">
              <a:cs typeface="Calibri"/>
            </a:endParaRPr>
          </a:p>
          <a:p>
            <a:pPr marL="285750" indent="-285750">
              <a:buFont typeface="Arial" panose="020B0604020202020204" pitchFamily="34" charset="0"/>
              <a:buChar char="•"/>
            </a:pPr>
            <a:r>
              <a:rPr lang="is-IS">
                <a:cs typeface="Calibri"/>
              </a:rPr>
              <a:t>Hvað er talið vera nægilega mikilvægt til að vera skilgreint sem óáþreifanlegur menningararfur og hver ákveður það? </a:t>
            </a:r>
          </a:p>
          <a:p>
            <a:pPr marL="285750" indent="-285750">
              <a:buFont typeface="Arial" panose="020B0604020202020204" pitchFamily="34" charset="0"/>
              <a:buChar char="•"/>
            </a:pPr>
            <a:r>
              <a:rPr lang="is-IS">
                <a:cs typeface="Calibri"/>
              </a:rPr>
              <a:t>Gerir þetta upp á milli samfélagshópa? </a:t>
            </a:r>
          </a:p>
          <a:p>
            <a:pPr marL="285750" indent="-285750">
              <a:buFont typeface="Arial" panose="020B0604020202020204" pitchFamily="34" charset="0"/>
              <a:buChar char="•"/>
            </a:pPr>
            <a:r>
              <a:rPr lang="is-IS">
                <a:cs typeface="Calibri"/>
              </a:rPr>
              <a:t>Er einhver óáþreifanlegur menningararfur betur talinn gleymdur? </a:t>
            </a:r>
          </a:p>
          <a:p>
            <a:pPr marL="285750" indent="-285750">
              <a:buFont typeface="Arial" panose="020B0604020202020204" pitchFamily="34" charset="0"/>
              <a:buChar char="•"/>
            </a:pPr>
            <a:r>
              <a:rPr lang="is-IS">
                <a:cs typeface="Calibri"/>
              </a:rPr>
              <a:t>Að skrásetja óáþreifanlegan menningararf er ekki það sama og að varðveita hann.</a:t>
            </a:r>
          </a:p>
          <a:p>
            <a:pPr marL="285750" indent="-285750">
              <a:buFont typeface="Arial" panose="020B0604020202020204" pitchFamily="34" charset="0"/>
              <a:buChar char="•"/>
            </a:pPr>
            <a:r>
              <a:rPr lang="is-IS">
                <a:cs typeface="Calibri"/>
              </a:rPr>
              <a:t>Hver ákveður hvaða leið er best að fara þegar unnið er með óáþreifanlegan menningararf? </a:t>
            </a:r>
          </a:p>
          <a:p>
            <a:pPr marL="285750" indent="-285750">
              <a:buFont typeface="Arial" panose="020B0604020202020204" pitchFamily="34" charset="0"/>
              <a:buChar char="•"/>
            </a:pPr>
            <a:r>
              <a:rPr lang="is-IS">
                <a:cs typeface="Calibri"/>
              </a:rPr>
              <a:t>Hvað með menningararf sem hefur verið gleymdur – er í lagi að endurvekja hann? </a:t>
            </a:r>
          </a:p>
          <a:p>
            <a:pPr marL="285750" indent="-285750">
              <a:buFont typeface="Arial" panose="020B0604020202020204" pitchFamily="34" charset="0"/>
              <a:buChar char="•"/>
            </a:pPr>
            <a:r>
              <a:rPr lang="is-IS">
                <a:cs typeface="Calibri"/>
              </a:rPr>
              <a:t>Er mögulegt að eiga óáþreifanlegan menningararf og hvað merkir það? </a:t>
            </a:r>
          </a:p>
          <a:p>
            <a:endParaRPr lang="is-IS">
              <a:cs typeface="Calibri"/>
            </a:endParaRPr>
          </a:p>
          <a:p>
            <a:endParaRPr lang="is-IS">
              <a:cs typeface="Calibri"/>
            </a:endParaRPr>
          </a:p>
          <a:p>
            <a:pPr marL="285750" indent="-285750">
              <a:buChar char="-"/>
            </a:pPr>
            <a:endParaRPr lang="is-IS">
              <a:cs typeface="Calibri"/>
            </a:endParaRPr>
          </a:p>
          <a:p>
            <a:pPr marL="285750" indent="-285750">
              <a:buChar char="-"/>
            </a:pPr>
            <a:endParaRPr lang="is-IS">
              <a:cs typeface="Calibri"/>
            </a:endParaRPr>
          </a:p>
          <a:p>
            <a:pPr marL="285750" indent="-285750">
              <a:buChar char="-"/>
            </a:pPr>
            <a:endParaRPr lang="is-IS">
              <a:cs typeface="Calibri"/>
            </a:endParaRPr>
          </a:p>
          <a:p>
            <a:pPr marL="285750" indent="-285750">
              <a:buChar char="-"/>
            </a:pPr>
            <a:endParaRPr lang="is-IS">
              <a:cs typeface="Calibri"/>
            </a:endParaRPr>
          </a:p>
          <a:p>
            <a:endParaRPr lang="is-IS">
              <a:cs typeface="Calibri"/>
            </a:endParaRPr>
          </a:p>
          <a:p>
            <a:pPr marL="285750" indent="-285750">
              <a:buFontTx/>
              <a:buChar char="-"/>
            </a:pPr>
            <a:endParaRPr lang="is-IS">
              <a:cs typeface="Calibri"/>
            </a:endParaRPr>
          </a:p>
        </p:txBody>
      </p:sp>
      <p:sp>
        <p:nvSpPr>
          <p:cNvPr id="3" name="TextBox 2">
            <a:extLst>
              <a:ext uri="{FF2B5EF4-FFF2-40B4-BE49-F238E27FC236}">
                <a16:creationId xmlns:a16="http://schemas.microsoft.com/office/drawing/2014/main" id="{5A3E74CC-01E8-42D4-8162-6A464D7BB823}"/>
              </a:ext>
            </a:extLst>
          </p:cNvPr>
          <p:cNvSpPr txBox="1"/>
          <p:nvPr/>
        </p:nvSpPr>
        <p:spPr>
          <a:xfrm>
            <a:off x="3733490" y="209910"/>
            <a:ext cx="743933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solidFill>
                  <a:schemeClr val="accent1">
                    <a:lumMod val="75000"/>
                  </a:schemeClr>
                </a:solidFill>
                <a:cs typeface="Calibri"/>
              </a:rPr>
              <a:t>1.5. </a:t>
            </a:r>
            <a:r>
              <a:rPr lang="en-US" sz="3200" err="1">
                <a:solidFill>
                  <a:schemeClr val="accent1">
                    <a:lumMod val="75000"/>
                  </a:schemeClr>
                </a:solidFill>
                <a:cs typeface="Calibri"/>
              </a:rPr>
              <a:t>Áhugaverðir</a:t>
            </a:r>
            <a:r>
              <a:rPr lang="en-US" sz="3200">
                <a:solidFill>
                  <a:schemeClr val="accent1">
                    <a:lumMod val="75000"/>
                  </a:schemeClr>
                </a:solidFill>
                <a:cs typeface="Calibri"/>
              </a:rPr>
              <a:t> </a:t>
            </a:r>
            <a:r>
              <a:rPr lang="en-US" sz="3200" err="1">
                <a:solidFill>
                  <a:schemeClr val="accent1">
                    <a:lumMod val="75000"/>
                  </a:schemeClr>
                </a:solidFill>
                <a:cs typeface="Calibri"/>
              </a:rPr>
              <a:t>umræðupunktar</a:t>
            </a:r>
            <a:r>
              <a:rPr lang="en-US" sz="3200">
                <a:solidFill>
                  <a:schemeClr val="accent1">
                    <a:lumMod val="75000"/>
                  </a:schemeClr>
                </a:solidFill>
                <a:cs typeface="Calibri"/>
              </a:rPr>
              <a:t> um </a:t>
            </a:r>
            <a:r>
              <a:rPr lang="en-US" sz="3200" err="1">
                <a:solidFill>
                  <a:schemeClr val="accent1">
                    <a:lumMod val="75000"/>
                  </a:schemeClr>
                </a:solidFill>
                <a:cs typeface="Calibri"/>
              </a:rPr>
              <a:t>óáþreifanlegan</a:t>
            </a:r>
            <a:r>
              <a:rPr lang="en-US" sz="3200">
                <a:solidFill>
                  <a:schemeClr val="accent1">
                    <a:lumMod val="75000"/>
                  </a:schemeClr>
                </a:solidFill>
                <a:cs typeface="Calibri"/>
              </a:rPr>
              <a:t> </a:t>
            </a:r>
            <a:r>
              <a:rPr lang="en-US" sz="3200" err="1">
                <a:solidFill>
                  <a:schemeClr val="accent1">
                    <a:lumMod val="75000"/>
                  </a:schemeClr>
                </a:solidFill>
                <a:cs typeface="Calibri"/>
              </a:rPr>
              <a:t>menningararf</a:t>
            </a:r>
            <a:endParaRPr lang="en-US" sz="3200">
              <a:solidFill>
                <a:schemeClr val="accent1">
                  <a:lumMod val="75000"/>
                </a:schemeClr>
              </a:solidFill>
              <a:cs typeface="Calibri"/>
            </a:endParaRPr>
          </a:p>
        </p:txBody>
      </p:sp>
      <p:pic>
        <p:nvPicPr>
          <p:cNvPr id="5" name="Picture 4" descr="A plate of food&#10;&#10;Description automatically generated with medium confidence">
            <a:extLst>
              <a:ext uri="{FF2B5EF4-FFF2-40B4-BE49-F238E27FC236}">
                <a16:creationId xmlns:a16="http://schemas.microsoft.com/office/drawing/2014/main" id="{072A6571-ECFA-9B42-89CE-F84FA64618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867" y="1879612"/>
            <a:ext cx="2185837" cy="1549388"/>
          </a:xfrm>
          <a:prstGeom prst="rect">
            <a:avLst/>
          </a:prstGeom>
        </p:spPr>
      </p:pic>
      <p:grpSp>
        <p:nvGrpSpPr>
          <p:cNvPr id="6" name="Grupo 13">
            <a:extLst>
              <a:ext uri="{FF2B5EF4-FFF2-40B4-BE49-F238E27FC236}">
                <a16:creationId xmlns:a16="http://schemas.microsoft.com/office/drawing/2014/main" id="{8A5D2818-5376-BC4C-8BBB-13ABC52F3C63}"/>
              </a:ext>
            </a:extLst>
          </p:cNvPr>
          <p:cNvGrpSpPr/>
          <p:nvPr/>
        </p:nvGrpSpPr>
        <p:grpSpPr>
          <a:xfrm flipV="1">
            <a:off x="2124076" y="895347"/>
            <a:ext cx="998686" cy="247649"/>
            <a:chOff x="10604071" y="448487"/>
            <a:chExt cx="1361572" cy="349188"/>
          </a:xfrm>
        </p:grpSpPr>
        <p:sp>
          <p:nvSpPr>
            <p:cNvPr id="7" name="Oval 5">
              <a:extLst>
                <a:ext uri="{FF2B5EF4-FFF2-40B4-BE49-F238E27FC236}">
                  <a16:creationId xmlns:a16="http://schemas.microsoft.com/office/drawing/2014/main" id="{81FB58E3-A9AE-974B-9B45-A25CF7EAD8E7}"/>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57">
              <a:extLst>
                <a:ext uri="{FF2B5EF4-FFF2-40B4-BE49-F238E27FC236}">
                  <a16:creationId xmlns:a16="http://schemas.microsoft.com/office/drawing/2014/main" id="{00DD8977-E96E-EB4D-860B-381DE378672E}"/>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64">
              <a:extLst>
                <a:ext uri="{FF2B5EF4-FFF2-40B4-BE49-F238E27FC236}">
                  <a16:creationId xmlns:a16="http://schemas.microsoft.com/office/drawing/2014/main" id="{CE4B8B2D-18C8-A244-AC0F-1F8BDB20DC82}"/>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856405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27" name="Rectangle 7">
            <a:extLst>
              <a:ext uri="{FF2B5EF4-FFF2-40B4-BE49-F238E27FC236}">
                <a16:creationId xmlns:a16="http://schemas.microsoft.com/office/drawing/2014/main" id="{421A13C1-A62F-42B7-BA0B-406294803411}"/>
              </a:ext>
            </a:extLst>
          </p:cNvPr>
          <p:cNvSpPr/>
          <p:nvPr/>
        </p:nvSpPr>
        <p:spPr>
          <a:xfrm>
            <a:off x="5852224" y="3740649"/>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9" name="Rectangle 9">
            <a:extLst>
              <a:ext uri="{FF2B5EF4-FFF2-40B4-BE49-F238E27FC236}">
                <a16:creationId xmlns:a16="http://schemas.microsoft.com/office/drawing/2014/main" id="{71E25F96-0BB8-40E9-9E87-25332DB9EF95}"/>
              </a:ext>
            </a:extLst>
          </p:cNvPr>
          <p:cNvSpPr/>
          <p:nvPr/>
        </p:nvSpPr>
        <p:spPr>
          <a:xfrm>
            <a:off x="5852224" y="2985724"/>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12" name="TextBox 3"/>
          <p:cNvSpPr txBox="1"/>
          <p:nvPr/>
        </p:nvSpPr>
        <p:spPr>
          <a:xfrm>
            <a:off x="5093125" y="577349"/>
            <a:ext cx="5650816" cy="1446550"/>
          </a:xfrm>
          <a:prstGeom prst="rect">
            <a:avLst/>
          </a:prstGeom>
          <a:noFill/>
        </p:spPr>
        <p:txBody>
          <a:bodyPr wrap="square" lIns="91440" tIns="45720" rIns="91440" bIns="45720" rtlCol="0" anchor="t">
            <a:spAutoFit/>
          </a:bodyPr>
          <a:lstStyle/>
          <a:p>
            <a:r>
              <a:rPr lang="en-US" altLang="ko-KR" sz="3200" b="1" err="1">
                <a:solidFill>
                  <a:srgbClr val="FFC000"/>
                </a:solidFill>
                <a:latin typeface="+mj-lt"/>
                <a:ea typeface="맑은 고딕"/>
                <a:cs typeface="Arial"/>
              </a:rPr>
              <a:t>Hluti</a:t>
            </a:r>
            <a:r>
              <a:rPr lang="en-US" altLang="ko-KR" sz="3200" b="1">
                <a:solidFill>
                  <a:srgbClr val="FFC000"/>
                </a:solidFill>
                <a:latin typeface="+mj-lt"/>
                <a:ea typeface="맑은 고딕"/>
                <a:cs typeface="Arial"/>
              </a:rPr>
              <a:t> II  </a:t>
            </a:r>
            <a:r>
              <a:rPr lang="en-GB" sz="3200" b="1">
                <a:solidFill>
                  <a:srgbClr val="FFC000"/>
                </a:solidFill>
                <a:latin typeface="+mj-lt"/>
                <a:ea typeface="맑은 고딕"/>
                <a:cs typeface="Arial"/>
              </a:rPr>
              <a:t>Að </a:t>
            </a:r>
            <a:r>
              <a:rPr lang="en-GB" sz="3200" b="1" err="1">
                <a:solidFill>
                  <a:srgbClr val="FFC000"/>
                </a:solidFill>
                <a:latin typeface="+mj-lt"/>
                <a:ea typeface="맑은 고딕"/>
                <a:cs typeface="Arial"/>
              </a:rPr>
              <a:t>vinna</a:t>
            </a:r>
            <a:r>
              <a:rPr lang="en-GB" sz="3200" b="1">
                <a:solidFill>
                  <a:srgbClr val="FFC000"/>
                </a:solidFill>
                <a:latin typeface="+mj-lt"/>
                <a:ea typeface="맑은 고딕"/>
                <a:cs typeface="Arial"/>
              </a:rPr>
              <a:t> </a:t>
            </a:r>
            <a:r>
              <a:rPr lang="en-GB" sz="3200" b="1" err="1">
                <a:solidFill>
                  <a:srgbClr val="FFC000"/>
                </a:solidFill>
                <a:latin typeface="+mj-lt"/>
                <a:ea typeface="맑은 고딕"/>
                <a:cs typeface="Arial"/>
              </a:rPr>
              <a:t>með</a:t>
            </a:r>
            <a:r>
              <a:rPr lang="en-GB" sz="3200" b="1">
                <a:solidFill>
                  <a:srgbClr val="FFC000"/>
                </a:solidFill>
                <a:latin typeface="+mj-lt"/>
                <a:ea typeface="맑은 고딕"/>
                <a:cs typeface="Arial"/>
              </a:rPr>
              <a:t> </a:t>
            </a:r>
            <a:r>
              <a:rPr lang="en-GB" sz="3200" b="1" err="1">
                <a:solidFill>
                  <a:srgbClr val="FFC000"/>
                </a:solidFill>
                <a:latin typeface="+mj-lt"/>
                <a:ea typeface="맑은 고딕"/>
                <a:cs typeface="Arial"/>
              </a:rPr>
              <a:t>óáþreifanlegan</a:t>
            </a:r>
            <a:r>
              <a:rPr lang="en-GB" sz="3200" b="1">
                <a:solidFill>
                  <a:srgbClr val="FFC000"/>
                </a:solidFill>
                <a:latin typeface="+mj-lt"/>
                <a:ea typeface="맑은 고딕"/>
                <a:cs typeface="Arial"/>
              </a:rPr>
              <a:t> </a:t>
            </a:r>
            <a:r>
              <a:rPr lang="en-GB" sz="3200" b="1" err="1">
                <a:solidFill>
                  <a:srgbClr val="FFC000"/>
                </a:solidFill>
                <a:latin typeface="+mj-lt"/>
                <a:ea typeface="맑은 고딕"/>
                <a:cs typeface="Arial"/>
              </a:rPr>
              <a:t>menningararf</a:t>
            </a:r>
            <a:endParaRPr lang="en-US" sz="3200" b="1">
              <a:solidFill>
                <a:srgbClr val="FFC000"/>
              </a:solidFill>
              <a:latin typeface="+mj-lt"/>
              <a:ea typeface="맑은 고딕"/>
              <a:cs typeface="Arial"/>
            </a:endParaRPr>
          </a:p>
          <a:p>
            <a:endParaRPr lang="en-US" altLang="ko-KR" sz="2400" b="1">
              <a:solidFill>
                <a:schemeClr val="accent1">
                  <a:lumMod val="75000"/>
                </a:schemeClr>
              </a:solidFill>
            </a:endParaRPr>
          </a:p>
        </p:txBody>
      </p:sp>
      <p:sp>
        <p:nvSpPr>
          <p:cNvPr id="13" name="CuadroTexto 12"/>
          <p:cNvSpPr txBox="1"/>
          <p:nvPr/>
        </p:nvSpPr>
        <p:spPr>
          <a:xfrm>
            <a:off x="6069478" y="2189724"/>
            <a:ext cx="5798868" cy="3323987"/>
          </a:xfrm>
          <a:prstGeom prst="rect">
            <a:avLst/>
          </a:prstGeom>
          <a:noFill/>
        </p:spPr>
        <p:txBody>
          <a:bodyPr wrap="square" lIns="91440" tIns="45720" rIns="91440" bIns="45720" anchor="t">
            <a:spAutoFit/>
          </a:bodyPr>
          <a:lstStyle/>
          <a:p>
            <a:pPr>
              <a:defRPr/>
            </a:pPr>
            <a:r>
              <a:rPr lang="is-IS" sz="2400" b="1">
                <a:solidFill>
                  <a:schemeClr val="accent1">
                    <a:lumMod val="75000"/>
                  </a:schemeClr>
                </a:solidFill>
              </a:rPr>
              <a:t>Fagleg störf eða áhugamál</a:t>
            </a:r>
          </a:p>
          <a:p>
            <a:pPr>
              <a:defRPr/>
            </a:pPr>
            <a:endParaRPr lang="is-IS" sz="2400" b="1">
              <a:solidFill>
                <a:schemeClr val="accent1">
                  <a:lumMod val="75000"/>
                </a:schemeClr>
              </a:solidFill>
            </a:endParaRPr>
          </a:p>
          <a:p>
            <a:pPr>
              <a:defRPr/>
            </a:pPr>
            <a:r>
              <a:rPr lang="en-US" sz="2400" b="1" err="1">
                <a:solidFill>
                  <a:schemeClr val="accent1">
                    <a:lumMod val="75000"/>
                  </a:schemeClr>
                </a:solidFill>
              </a:rPr>
              <a:t>Lifandi</a:t>
            </a:r>
            <a:endParaRPr lang="en-GB" altLang="es-ES" sz="2400" b="1">
              <a:solidFill>
                <a:schemeClr val="accent1">
                  <a:lumMod val="75000"/>
                </a:schemeClr>
              </a:solidFill>
              <a:highlight>
                <a:srgbClr val="FFFF00"/>
              </a:highlight>
              <a:latin typeface="Calibri"/>
              <a:cs typeface="Calibri"/>
            </a:endParaRPr>
          </a:p>
          <a:p>
            <a:pPr>
              <a:defRPr/>
            </a:pPr>
            <a:endParaRPr lang="is-IS" sz="2400" b="1">
              <a:solidFill>
                <a:schemeClr val="accent1">
                  <a:lumMod val="75000"/>
                </a:schemeClr>
              </a:solidFill>
              <a:ea typeface="+mn-lt"/>
              <a:cs typeface="+mn-lt"/>
            </a:endParaRPr>
          </a:p>
          <a:p>
            <a:pPr>
              <a:defRPr/>
            </a:pPr>
            <a:r>
              <a:rPr lang="is-IS" sz="2400" b="1">
                <a:solidFill>
                  <a:schemeClr val="accent1">
                    <a:lumMod val="75000"/>
                  </a:schemeClr>
                </a:solidFill>
                <a:ea typeface="+mn-lt"/>
                <a:cs typeface="+mn-lt"/>
              </a:rPr>
              <a:t>Hvar byrjum við?</a:t>
            </a:r>
          </a:p>
          <a:p>
            <a:pPr>
              <a:defRPr/>
            </a:pPr>
            <a:endParaRPr lang="is-IS" sz="2400" b="1">
              <a:solidFill>
                <a:schemeClr val="accent1">
                  <a:lumMod val="75000"/>
                </a:schemeClr>
              </a:solidFill>
            </a:endParaRPr>
          </a:p>
          <a:p>
            <a:pPr>
              <a:defRPr/>
            </a:pPr>
            <a:r>
              <a:rPr lang="en-US" sz="2400" b="1" err="1">
                <a:solidFill>
                  <a:schemeClr val="accent1">
                    <a:lumMod val="75000"/>
                  </a:schemeClr>
                </a:solidFill>
              </a:rPr>
              <a:t>Óáþreifanlegur</a:t>
            </a:r>
            <a:r>
              <a:rPr lang="en-US" sz="2400" b="1">
                <a:solidFill>
                  <a:schemeClr val="accent1">
                    <a:lumMod val="75000"/>
                  </a:schemeClr>
                </a:solidFill>
              </a:rPr>
              <a:t> </a:t>
            </a:r>
            <a:r>
              <a:rPr lang="en-US" sz="2400" b="1" err="1">
                <a:solidFill>
                  <a:schemeClr val="accent1">
                    <a:lumMod val="75000"/>
                  </a:schemeClr>
                </a:solidFill>
              </a:rPr>
              <a:t>menningararfur</a:t>
            </a:r>
            <a:r>
              <a:rPr lang="en-US" sz="2400" b="1">
                <a:solidFill>
                  <a:schemeClr val="accent1">
                    <a:lumMod val="75000"/>
                  </a:schemeClr>
                </a:solidFill>
              </a:rPr>
              <a:t> og </a:t>
            </a:r>
            <a:r>
              <a:rPr lang="en-US" sz="2400" b="1" err="1">
                <a:solidFill>
                  <a:schemeClr val="accent1">
                    <a:lumMod val="75000"/>
                  </a:schemeClr>
                </a:solidFill>
              </a:rPr>
              <a:t>ferðaþjónusta</a:t>
            </a:r>
            <a:endParaRPr lang="en-US" sz="2400" b="1">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endParaRPr lang="es-ES">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5" descr="A picture containing outdoor, person&#10;&#10;Description automatically generated">
            <a:extLst>
              <a:ext uri="{FF2B5EF4-FFF2-40B4-BE49-F238E27FC236}">
                <a16:creationId xmlns:a16="http://schemas.microsoft.com/office/drawing/2014/main" id="{8A38CA7C-CAE7-6743-84C4-D55979FFFE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69"/>
          <a:stretch/>
        </p:blipFill>
        <p:spPr>
          <a:xfrm>
            <a:off x="-3447" y="-21779"/>
            <a:ext cx="4709970" cy="6377602"/>
          </a:xfrm>
          <a:prstGeom prst="rect">
            <a:avLst/>
          </a:prstGeom>
        </p:spPr>
      </p:pic>
      <p:sp>
        <p:nvSpPr>
          <p:cNvPr id="18" name="Rectangle 7">
            <a:extLst>
              <a:ext uri="{FF2B5EF4-FFF2-40B4-BE49-F238E27FC236}">
                <a16:creationId xmlns:a16="http://schemas.microsoft.com/office/drawing/2014/main" id="{E8FECBD1-6EC1-C64D-8967-02340E68BAD4}"/>
              </a:ext>
            </a:extLst>
          </p:cNvPr>
          <p:cNvSpPr/>
          <p:nvPr/>
        </p:nvSpPr>
        <p:spPr>
          <a:xfrm>
            <a:off x="5854172" y="2250085"/>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19" name="Rectangle 9">
            <a:extLst>
              <a:ext uri="{FF2B5EF4-FFF2-40B4-BE49-F238E27FC236}">
                <a16:creationId xmlns:a16="http://schemas.microsoft.com/office/drawing/2014/main" id="{DEFB4AAA-69FD-594C-9B57-8DB0334742F0}"/>
              </a:ext>
            </a:extLst>
          </p:cNvPr>
          <p:cNvSpPr/>
          <p:nvPr/>
        </p:nvSpPr>
        <p:spPr>
          <a:xfrm>
            <a:off x="5852224" y="4459738"/>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Tree>
    <p:extLst>
      <p:ext uri="{BB962C8B-B14F-4D97-AF65-F5344CB8AC3E}">
        <p14:creationId xmlns:p14="http://schemas.microsoft.com/office/powerpoint/2010/main" val="3245799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32435" y="2590740"/>
            <a:ext cx="6186103" cy="790507"/>
            <a:chOff x="4834470" y="1482096"/>
            <a:chExt cx="6186103" cy="790507"/>
          </a:xfrm>
        </p:grpSpPr>
        <p:grpSp>
          <p:nvGrpSpPr>
            <p:cNvPr id="4" name="Group 3"/>
            <p:cNvGrpSpPr/>
            <p:nvPr/>
          </p:nvGrpSpPr>
          <p:grpSpPr>
            <a:xfrm>
              <a:off x="5895648" y="1482096"/>
              <a:ext cx="5124925" cy="615553"/>
              <a:chOff x="6420994" y="1411926"/>
              <a:chExt cx="5124925" cy="615553"/>
            </a:xfrm>
          </p:grpSpPr>
          <p:sp>
            <p:nvSpPr>
              <p:cNvPr id="8" name="TextBox 7"/>
              <p:cNvSpPr txBox="1"/>
              <p:nvPr/>
            </p:nvSpPr>
            <p:spPr>
              <a:xfrm>
                <a:off x="6420994" y="1750480"/>
                <a:ext cx="5124925" cy="276999"/>
              </a:xfrm>
              <a:prstGeom prst="rect">
                <a:avLst/>
              </a:prstGeom>
              <a:noFill/>
            </p:spPr>
            <p:txBody>
              <a:bodyPr wrap="square" lIns="91440" tIns="45720" rIns="91440" bIns="45720" rtlCol="0" anchor="t">
                <a:spAutoFit/>
              </a:bodyPr>
              <a:lstStyle/>
              <a:p>
                <a:r>
                  <a:rPr lang="en-US" altLang="ko-KR" sz="1200" err="1">
                    <a:ea typeface="맑은 고딕"/>
                    <a:cs typeface="Arial"/>
                  </a:rPr>
                  <a:t>Hlutverk</a:t>
                </a:r>
                <a:r>
                  <a:rPr lang="en-US" altLang="ko-KR" sz="1200">
                    <a:ea typeface="맑은 고딕"/>
                    <a:cs typeface="Arial"/>
                  </a:rPr>
                  <a:t> UNESCO </a:t>
                </a:r>
                <a:r>
                  <a:rPr lang="en-US" altLang="ko-KR" sz="1200" err="1">
                    <a:ea typeface="맑은 고딕"/>
                    <a:cs typeface="Arial"/>
                  </a:rPr>
                  <a:t>og</a:t>
                </a:r>
                <a:r>
                  <a:rPr lang="en-US" altLang="ko-KR" sz="1200">
                    <a:ea typeface="맑은 고딕"/>
                    <a:cs typeface="Arial"/>
                  </a:rPr>
                  <a:t> </a:t>
                </a:r>
                <a:r>
                  <a:rPr lang="en-US" altLang="ko-KR" sz="1200" err="1">
                    <a:ea typeface="맑은 고딕"/>
                    <a:cs typeface="Arial"/>
                  </a:rPr>
                  <a:t>hinar</a:t>
                </a:r>
                <a:r>
                  <a:rPr lang="en-US" altLang="ko-KR" sz="1200">
                    <a:ea typeface="맑은 고딕"/>
                    <a:cs typeface="Arial"/>
                  </a:rPr>
                  <a:t> </a:t>
                </a:r>
                <a:r>
                  <a:rPr lang="en-US" altLang="ko-KR" sz="1200" err="1">
                    <a:ea typeface="맑은 고딕"/>
                    <a:cs typeface="Arial"/>
                  </a:rPr>
                  <a:t>mörgu</a:t>
                </a:r>
                <a:r>
                  <a:rPr lang="en-US" altLang="ko-KR" sz="1200">
                    <a:ea typeface="맑은 고딕"/>
                    <a:cs typeface="Arial"/>
                  </a:rPr>
                  <a:t> </a:t>
                </a:r>
                <a:r>
                  <a:rPr lang="en-US" altLang="ko-KR" sz="1200" err="1">
                    <a:ea typeface="맑은 고딕"/>
                    <a:cs typeface="Arial"/>
                  </a:rPr>
                  <a:t>birtingarmyndir</a:t>
                </a:r>
                <a:r>
                  <a:rPr lang="en-US" altLang="ko-KR" sz="1200">
                    <a:ea typeface="맑은 고딕"/>
                    <a:cs typeface="Arial"/>
                  </a:rPr>
                  <a:t> </a:t>
                </a:r>
                <a:r>
                  <a:rPr lang="en-US" altLang="ko-KR" sz="1200" err="1">
                    <a:ea typeface="맑은 고딕"/>
                    <a:cs typeface="Arial"/>
                  </a:rPr>
                  <a:t>óáþreifanlegs</a:t>
                </a:r>
                <a:r>
                  <a:rPr lang="en-US" altLang="ko-KR" sz="1200">
                    <a:ea typeface="맑은 고딕"/>
                    <a:cs typeface="Arial"/>
                  </a:rPr>
                  <a:t> </a:t>
                </a:r>
                <a:r>
                  <a:rPr lang="en-US" altLang="ko-KR" sz="1200" err="1">
                    <a:ea typeface="맑은 고딕"/>
                    <a:cs typeface="Arial"/>
                  </a:rPr>
                  <a:t>menningararfs</a:t>
                </a:r>
              </a:p>
            </p:txBody>
          </p:sp>
          <p:sp>
            <p:nvSpPr>
              <p:cNvPr id="9" name="TextBox 8"/>
              <p:cNvSpPr txBox="1"/>
              <p:nvPr/>
            </p:nvSpPr>
            <p:spPr>
              <a:xfrm>
                <a:off x="6420994" y="1411926"/>
                <a:ext cx="5124925" cy="369332"/>
              </a:xfrm>
              <a:prstGeom prst="rect">
                <a:avLst/>
              </a:prstGeom>
              <a:noFill/>
            </p:spPr>
            <p:txBody>
              <a:bodyPr wrap="square" lIns="108000" tIns="45720" rIns="108000" bIns="45720" rtlCol="0" anchor="t">
                <a:spAutoFit/>
              </a:bodyPr>
              <a:lstStyle/>
              <a:p>
                <a:r>
                  <a:rPr lang="en-US" altLang="ko-KR" b="1" err="1">
                    <a:ea typeface="맑은 고딕"/>
                    <a:cs typeface="Arial"/>
                  </a:rPr>
                  <a:t>Skilja</a:t>
                </a:r>
                <a:r>
                  <a:rPr lang="en-US" altLang="ko-KR" b="1">
                    <a:ea typeface="맑은 고딕"/>
                    <a:cs typeface="Arial"/>
                  </a:rPr>
                  <a:t> </a:t>
                </a:r>
                <a:r>
                  <a:rPr lang="en-US" altLang="ko-KR" b="1" err="1">
                    <a:ea typeface="맑은 고딕"/>
                    <a:cs typeface="Arial"/>
                  </a:rPr>
                  <a:t>hvað</a:t>
                </a:r>
                <a:r>
                  <a:rPr lang="en-US" altLang="ko-KR" b="1">
                    <a:ea typeface="맑은 고딕"/>
                    <a:cs typeface="Arial"/>
                  </a:rPr>
                  <a:t> </a:t>
                </a:r>
                <a:r>
                  <a:rPr lang="en-US" altLang="ko-KR" b="1" err="1">
                    <a:ea typeface="맑은 고딕"/>
                    <a:cs typeface="Arial"/>
                  </a:rPr>
                  <a:t>óáþreifanlegur</a:t>
                </a:r>
                <a:r>
                  <a:rPr lang="en-US" altLang="ko-KR" b="1">
                    <a:ea typeface="맑은 고딕"/>
                    <a:cs typeface="Arial"/>
                  </a:rPr>
                  <a:t> menningararfur er</a:t>
                </a:r>
                <a:endParaRPr lang="ko-KR" altLang="en-US" b="1">
                  <a:ea typeface="맑은 고딕"/>
                  <a:cs typeface="Arial"/>
                </a:endParaRPr>
              </a:p>
            </p:txBody>
          </p:sp>
        </p:gr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54"/>
          <p:cNvGrpSpPr/>
          <p:nvPr/>
        </p:nvGrpSpPr>
        <p:grpSpPr>
          <a:xfrm>
            <a:off x="6032435" y="3322053"/>
            <a:ext cx="6222389" cy="1098936"/>
            <a:chOff x="4834470" y="1173667"/>
            <a:chExt cx="6222389" cy="1098936"/>
          </a:xfrm>
        </p:grpSpPr>
        <p:grpSp>
          <p:nvGrpSpPr>
            <p:cNvPr id="56" name="Group 55"/>
            <p:cNvGrpSpPr/>
            <p:nvPr/>
          </p:nvGrpSpPr>
          <p:grpSpPr>
            <a:xfrm>
              <a:off x="5895648" y="1173667"/>
              <a:ext cx="5161211" cy="923982"/>
              <a:chOff x="6420994" y="1103497"/>
              <a:chExt cx="5161211" cy="923982"/>
            </a:xfrm>
          </p:grpSpPr>
          <p:sp>
            <p:nvSpPr>
              <p:cNvPr id="60" name="TextBox 59"/>
              <p:cNvSpPr txBox="1"/>
              <p:nvPr/>
            </p:nvSpPr>
            <p:spPr>
              <a:xfrm>
                <a:off x="6420994" y="1750480"/>
                <a:ext cx="5124925" cy="276999"/>
              </a:xfrm>
              <a:prstGeom prst="rect">
                <a:avLst/>
              </a:prstGeom>
              <a:noFill/>
            </p:spPr>
            <p:txBody>
              <a:bodyPr wrap="square" lIns="91440" tIns="45720" rIns="91440" bIns="45720" rtlCol="0" anchor="t">
                <a:spAutoFit/>
              </a:bodyPr>
              <a:lstStyle/>
              <a:p>
                <a:r>
                  <a:rPr lang="en-US" altLang="ko-KR" sz="1200">
                    <a:ea typeface="맑은 고딕"/>
                    <a:cs typeface="Arial"/>
                  </a:rPr>
                  <a:t>Fag eða </a:t>
                </a:r>
                <a:r>
                  <a:rPr lang="en-US" altLang="ko-KR" sz="1200" err="1">
                    <a:ea typeface="맑은 고딕"/>
                    <a:cs typeface="Arial"/>
                  </a:rPr>
                  <a:t>frístundastarf</a:t>
                </a:r>
                <a:r>
                  <a:rPr lang="en-US" altLang="ko-KR" sz="1200">
                    <a:ea typeface="맑은 고딕"/>
                    <a:cs typeface="Arial"/>
                  </a:rPr>
                  <a:t> </a:t>
                </a:r>
                <a:r>
                  <a:rPr lang="en-US" altLang="ko-KR" sz="1200" err="1">
                    <a:ea typeface="맑은 고딕"/>
                    <a:cs typeface="Arial"/>
                  </a:rPr>
                  <a:t>ásamt</a:t>
                </a:r>
                <a:r>
                  <a:rPr lang="en-US" altLang="ko-KR" sz="1200">
                    <a:ea typeface="맑은 고딕"/>
                    <a:cs typeface="Arial"/>
                  </a:rPr>
                  <a:t> </a:t>
                </a:r>
                <a:r>
                  <a:rPr lang="en-US" altLang="ko-KR" sz="1200" err="1">
                    <a:ea typeface="맑은 고딕"/>
                    <a:cs typeface="Arial"/>
                  </a:rPr>
                  <a:t>gagnlegum</a:t>
                </a:r>
                <a:r>
                  <a:rPr lang="en-US" altLang="ko-KR" sz="1200">
                    <a:ea typeface="맑은 고딕"/>
                    <a:cs typeface="Arial"/>
                  </a:rPr>
                  <a:t> </a:t>
                </a:r>
                <a:r>
                  <a:rPr lang="en-US" altLang="ko-KR" sz="1200" err="1">
                    <a:ea typeface="맑은 고딕"/>
                    <a:cs typeface="Arial"/>
                  </a:rPr>
                  <a:t>spurningum</a:t>
                </a:r>
                <a:endParaRPr lang="en-US" altLang="ko-KR" sz="1200">
                  <a:ea typeface="맑은 고딕"/>
                  <a:cs typeface="Arial"/>
                </a:endParaRPr>
              </a:p>
            </p:txBody>
          </p:sp>
          <p:sp>
            <p:nvSpPr>
              <p:cNvPr id="61" name="TextBox 60"/>
              <p:cNvSpPr txBox="1"/>
              <p:nvPr/>
            </p:nvSpPr>
            <p:spPr>
              <a:xfrm>
                <a:off x="6457280" y="1103497"/>
                <a:ext cx="5124925" cy="646331"/>
              </a:xfrm>
              <a:prstGeom prst="rect">
                <a:avLst/>
              </a:prstGeom>
              <a:noFill/>
            </p:spPr>
            <p:txBody>
              <a:bodyPr wrap="square" lIns="108000" tIns="45720" rIns="108000" bIns="45720" rtlCol="0" anchor="t">
                <a:spAutoFit/>
              </a:bodyPr>
              <a:lstStyle/>
              <a:p>
                <a:r>
                  <a:rPr lang="en-US" altLang="ko-KR" b="1" err="1">
                    <a:ea typeface="맑은 고딕"/>
                    <a:cs typeface="Arial"/>
                  </a:rPr>
                  <a:t>Þekkja</a:t>
                </a:r>
                <a:r>
                  <a:rPr lang="en-US" altLang="ko-KR" b="1">
                    <a:ea typeface="맑은 고딕"/>
                    <a:cs typeface="Arial"/>
                  </a:rPr>
                  <a:t> </a:t>
                </a:r>
                <a:r>
                  <a:rPr lang="en-US" altLang="ko-KR" b="1" err="1">
                    <a:ea typeface="맑은 고딕"/>
                    <a:cs typeface="Arial"/>
                  </a:rPr>
                  <a:t>fjölbreyttar</a:t>
                </a:r>
                <a:r>
                  <a:rPr lang="en-US" altLang="ko-KR" b="1">
                    <a:ea typeface="맑은 고딕"/>
                    <a:cs typeface="Arial"/>
                  </a:rPr>
                  <a:t> </a:t>
                </a:r>
                <a:r>
                  <a:rPr lang="en-US" altLang="ko-KR" b="1" err="1">
                    <a:ea typeface="맑은 고딕"/>
                    <a:cs typeface="Arial"/>
                  </a:rPr>
                  <a:t>leiðir</a:t>
                </a:r>
                <a:r>
                  <a:rPr lang="en-US" altLang="ko-KR" b="1">
                    <a:ea typeface="맑은 고딕"/>
                    <a:cs typeface="Arial"/>
                  </a:rPr>
                  <a:t> </a:t>
                </a:r>
                <a:r>
                  <a:rPr lang="en-US" altLang="ko-KR" b="1" err="1">
                    <a:ea typeface="맑은 고딕"/>
                    <a:cs typeface="Arial"/>
                  </a:rPr>
                  <a:t>til</a:t>
                </a:r>
                <a:r>
                  <a:rPr lang="en-US" altLang="ko-KR" b="1">
                    <a:ea typeface="맑은 고딕"/>
                    <a:cs typeface="Arial"/>
                  </a:rPr>
                  <a:t> </a:t>
                </a:r>
                <a:r>
                  <a:rPr lang="en-US" altLang="ko-KR" b="1" err="1">
                    <a:ea typeface="맑은 고딕"/>
                    <a:cs typeface="Arial"/>
                  </a:rPr>
                  <a:t>að</a:t>
                </a:r>
                <a:r>
                  <a:rPr lang="en-US" altLang="ko-KR" b="1">
                    <a:ea typeface="맑은 고딕"/>
                    <a:cs typeface="Arial"/>
                  </a:rPr>
                  <a:t> </a:t>
                </a:r>
                <a:r>
                  <a:rPr lang="en-US" altLang="ko-KR" b="1" err="1">
                    <a:ea typeface="맑은 고딕"/>
                    <a:cs typeface="Arial"/>
                  </a:rPr>
                  <a:t>vinna</a:t>
                </a:r>
                <a:r>
                  <a:rPr lang="en-US" altLang="ko-KR" b="1">
                    <a:ea typeface="맑은 고딕"/>
                    <a:cs typeface="Arial"/>
                  </a:rPr>
                  <a:t> </a:t>
                </a:r>
                <a:r>
                  <a:rPr lang="en-US" altLang="ko-KR" b="1" err="1">
                    <a:ea typeface="맑은 고딕"/>
                    <a:cs typeface="Arial"/>
                  </a:rPr>
                  <a:t>með</a:t>
                </a:r>
                <a:r>
                  <a:rPr lang="en-US" altLang="ko-KR" b="1">
                    <a:ea typeface="맑은 고딕"/>
                    <a:cs typeface="Arial"/>
                  </a:rPr>
                  <a:t> </a:t>
                </a:r>
                <a:r>
                  <a:rPr lang="en-US" altLang="ko-KR" b="1" err="1">
                    <a:ea typeface="맑은 고딕"/>
                    <a:cs typeface="Arial"/>
                  </a:rPr>
                  <a:t>óáþreifanlegan</a:t>
                </a:r>
                <a:r>
                  <a:rPr lang="en-US" altLang="ko-KR" b="1">
                    <a:ea typeface="맑은 고딕"/>
                    <a:cs typeface="Arial"/>
                  </a:rPr>
                  <a:t> </a:t>
                </a:r>
                <a:r>
                  <a:rPr lang="en-US" altLang="ko-KR" b="1" err="1">
                    <a:ea typeface="맑은 고딕"/>
                    <a:cs typeface="Arial"/>
                  </a:rPr>
                  <a:t>menningararf</a:t>
                </a:r>
                <a:endParaRPr lang="ko-KR" altLang="en-US" b="1" err="1">
                  <a:cs typeface="Arial" pitchFamily="34" charset="0"/>
                </a:endParaRPr>
              </a:p>
            </p:txBody>
          </p:sp>
        </p:grpSp>
        <p:sp>
          <p:nvSpPr>
            <p:cNvPr id="58" name="Oval 57"/>
            <p:cNvSpPr/>
            <p:nvPr/>
          </p:nvSpPr>
          <p:spPr>
            <a:xfrm>
              <a:off x="4834470" y="1491808"/>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61"/>
          <p:cNvGrpSpPr/>
          <p:nvPr/>
        </p:nvGrpSpPr>
        <p:grpSpPr>
          <a:xfrm>
            <a:off x="6032435" y="4856006"/>
            <a:ext cx="6186103" cy="790507"/>
            <a:chOff x="4834470" y="1482096"/>
            <a:chExt cx="6186103" cy="790507"/>
          </a:xfrm>
        </p:grpSpPr>
        <p:grpSp>
          <p:nvGrpSpPr>
            <p:cNvPr id="63" name="Group 62"/>
            <p:cNvGrpSpPr/>
            <p:nvPr/>
          </p:nvGrpSpPr>
          <p:grpSpPr>
            <a:xfrm>
              <a:off x="5895648" y="1482096"/>
              <a:ext cx="5124925" cy="615553"/>
              <a:chOff x="6420994" y="1411926"/>
              <a:chExt cx="5124925" cy="615553"/>
            </a:xfrm>
          </p:grpSpPr>
          <p:sp>
            <p:nvSpPr>
              <p:cNvPr id="67" name="TextBox 66"/>
              <p:cNvSpPr txBox="1"/>
              <p:nvPr/>
            </p:nvSpPr>
            <p:spPr>
              <a:xfrm>
                <a:off x="6420994" y="1750480"/>
                <a:ext cx="5124925" cy="276999"/>
              </a:xfrm>
              <a:prstGeom prst="rect">
                <a:avLst/>
              </a:prstGeom>
              <a:noFill/>
            </p:spPr>
            <p:txBody>
              <a:bodyPr wrap="square" lIns="91440" tIns="45720" rIns="91440" bIns="45720" rtlCol="0" anchor="t">
                <a:spAutoFit/>
              </a:bodyPr>
              <a:lstStyle/>
              <a:p>
                <a:r>
                  <a:rPr lang="en-US" sz="1200">
                    <a:ea typeface="+mn-lt"/>
                    <a:cs typeface="+mn-lt"/>
                  </a:rPr>
                  <a:t>Að </a:t>
                </a:r>
                <a:r>
                  <a:rPr lang="en-US" sz="1200" err="1">
                    <a:ea typeface="+mn-lt"/>
                    <a:cs typeface="+mn-lt"/>
                  </a:rPr>
                  <a:t>þróa</a:t>
                </a:r>
                <a:r>
                  <a:rPr lang="en-US" sz="1200">
                    <a:ea typeface="+mn-lt"/>
                    <a:cs typeface="+mn-lt"/>
                  </a:rPr>
                  <a:t> </a:t>
                </a:r>
                <a:r>
                  <a:rPr lang="en-US" sz="1200" err="1">
                    <a:ea typeface="+mn-lt"/>
                    <a:cs typeface="+mn-lt"/>
                  </a:rPr>
                  <a:t>hugmyndir</a:t>
                </a:r>
                <a:r>
                  <a:rPr lang="en-US" sz="1200">
                    <a:ea typeface="+mn-lt"/>
                    <a:cs typeface="+mn-lt"/>
                  </a:rPr>
                  <a:t> </a:t>
                </a:r>
                <a:r>
                  <a:rPr lang="en-US" sz="1200" err="1">
                    <a:ea typeface="+mn-lt"/>
                    <a:cs typeface="+mn-lt"/>
                  </a:rPr>
                  <a:t>tengdum</a:t>
                </a:r>
                <a:r>
                  <a:rPr lang="en-US" sz="1200">
                    <a:ea typeface="+mn-lt"/>
                    <a:cs typeface="+mn-lt"/>
                  </a:rPr>
                  <a:t> </a:t>
                </a:r>
                <a:r>
                  <a:rPr lang="en-US" sz="1200" err="1">
                    <a:ea typeface="+mn-lt"/>
                    <a:cs typeface="+mn-lt"/>
                  </a:rPr>
                  <a:t>óáþreifanlegum</a:t>
                </a:r>
                <a:r>
                  <a:rPr lang="en-US" sz="1200">
                    <a:ea typeface="+mn-lt"/>
                    <a:cs typeface="+mn-lt"/>
                  </a:rPr>
                  <a:t> </a:t>
                </a:r>
                <a:r>
                  <a:rPr lang="en-US" sz="1200" err="1">
                    <a:ea typeface="+mn-lt"/>
                    <a:cs typeface="+mn-lt"/>
                  </a:rPr>
                  <a:t>menningararfi</a:t>
                </a:r>
                <a:r>
                  <a:rPr lang="en-US" sz="1200">
                    <a:ea typeface="+mn-lt"/>
                    <a:cs typeface="+mn-lt"/>
                  </a:rPr>
                  <a:t>, bæta þær og meta  </a:t>
                </a:r>
                <a:endParaRPr lang="en-US"/>
              </a:p>
            </p:txBody>
          </p:sp>
          <p:sp>
            <p:nvSpPr>
              <p:cNvPr id="68" name="TextBox 67"/>
              <p:cNvSpPr txBox="1"/>
              <p:nvPr/>
            </p:nvSpPr>
            <p:spPr>
              <a:xfrm>
                <a:off x="6420994" y="1411926"/>
                <a:ext cx="5124925" cy="369332"/>
              </a:xfrm>
              <a:prstGeom prst="rect">
                <a:avLst/>
              </a:prstGeom>
              <a:noFill/>
            </p:spPr>
            <p:txBody>
              <a:bodyPr wrap="square" lIns="108000" rIns="108000" rtlCol="0">
                <a:spAutoFit/>
              </a:bodyPr>
              <a:lstStyle/>
              <a:p>
                <a:r>
                  <a:rPr lang="en-US" altLang="ko-KR" b="1">
                    <a:cs typeface="Arial" pitchFamily="34" charset="0"/>
                  </a:rPr>
                  <a:t>Að meta </a:t>
                </a:r>
                <a:r>
                  <a:rPr lang="en-US" altLang="ko-KR" b="1" err="1">
                    <a:cs typeface="Arial" pitchFamily="34" charset="0"/>
                  </a:rPr>
                  <a:t>hugmynd</a:t>
                </a:r>
                <a:endParaRPr lang="ko-KR" altLang="en-US" b="1">
                  <a:cs typeface="Arial" pitchFamily="34" charset="0"/>
                </a:endParaRPr>
              </a:p>
            </p:txBody>
          </p:sp>
        </p:gr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3030576" cy="1323439"/>
          </a:xfrm>
          <a:prstGeom prst="rect">
            <a:avLst/>
          </a:prstGeom>
          <a:noFill/>
        </p:spPr>
        <p:txBody>
          <a:bodyPr wrap="square" rtlCol="0">
            <a:spAutoFit/>
          </a:bodyPr>
          <a:lstStyle/>
          <a:p>
            <a:r>
              <a:rPr lang="es-ES" sz="4000" b="1">
                <a:solidFill>
                  <a:srgbClr val="266C9F"/>
                </a:solidFill>
              </a:rPr>
              <a:t>STEFNA OG MARKMIÐ</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975036" y="574708"/>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ángulo 6"/>
          <p:cNvSpPr/>
          <p:nvPr/>
        </p:nvSpPr>
        <p:spPr>
          <a:xfrm>
            <a:off x="6881939" y="1967591"/>
            <a:ext cx="3084947" cy="369332"/>
          </a:xfrm>
          <a:prstGeom prst="rect">
            <a:avLst/>
          </a:prstGeom>
        </p:spPr>
        <p:txBody>
          <a:bodyPr wrap="none">
            <a:spAutoFit/>
          </a:bodyPr>
          <a:lstStyle/>
          <a:p>
            <a:pPr algn="just"/>
            <a:r>
              <a:rPr lang="en-GB" b="1">
                <a:solidFill>
                  <a:srgbClr val="266C9F"/>
                </a:solidFill>
                <a:latin typeface="Calibri" panose="020F0502020204030204" pitchFamily="34" charset="0"/>
                <a:ea typeface="Calibri" panose="020F0502020204030204" pitchFamily="34" charset="0"/>
                <a:cs typeface="Times New Roman" panose="02020603050405020304" pitchFamily="18" charset="0"/>
              </a:rPr>
              <a:t>Í </a:t>
            </a:r>
            <a:r>
              <a:rPr lang="en-GB" b="1" err="1">
                <a:solidFill>
                  <a:srgbClr val="266C9F"/>
                </a:solidFill>
                <a:latin typeface="Calibri" panose="020F0502020204030204" pitchFamily="34" charset="0"/>
                <a:ea typeface="Calibri" panose="020F0502020204030204" pitchFamily="34" charset="0"/>
                <a:cs typeface="Times New Roman" panose="02020603050405020304" pitchFamily="18" charset="0"/>
              </a:rPr>
              <a:t>lok</a:t>
            </a:r>
            <a:r>
              <a:rPr lang="en-GB" b="1">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err="1">
                <a:solidFill>
                  <a:srgbClr val="266C9F"/>
                </a:solidFill>
                <a:latin typeface="Calibri" panose="020F0502020204030204" pitchFamily="34" charset="0"/>
                <a:ea typeface="Calibri" panose="020F0502020204030204" pitchFamily="34" charset="0"/>
                <a:cs typeface="Times New Roman" panose="02020603050405020304" pitchFamily="18" charset="0"/>
              </a:rPr>
              <a:t>þessa</a:t>
            </a:r>
            <a:r>
              <a:rPr lang="en-GB" b="1">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err="1">
                <a:solidFill>
                  <a:srgbClr val="266C9F"/>
                </a:solidFill>
                <a:latin typeface="Calibri" panose="020F0502020204030204" pitchFamily="34" charset="0"/>
                <a:ea typeface="Calibri" panose="020F0502020204030204" pitchFamily="34" charset="0"/>
                <a:cs typeface="Times New Roman" panose="02020603050405020304" pitchFamily="18" charset="0"/>
              </a:rPr>
              <a:t>námsþáttar</a:t>
            </a:r>
            <a:r>
              <a:rPr lang="en-GB" b="1">
                <a:solidFill>
                  <a:srgbClr val="266C9F"/>
                </a:solidFill>
                <a:latin typeface="Calibri" panose="020F0502020204030204" pitchFamily="34" charset="0"/>
                <a:ea typeface="Calibri" panose="020F0502020204030204" pitchFamily="34" charset="0"/>
                <a:cs typeface="Times New Roman" panose="02020603050405020304" pitchFamily="18" charset="0"/>
              </a:rPr>
              <a:t> </a:t>
            </a:r>
            <a:r>
              <a:rPr lang="en-GB" b="1" err="1">
                <a:solidFill>
                  <a:srgbClr val="266C9F"/>
                </a:solidFill>
                <a:latin typeface="Calibri" panose="020F0502020204030204" pitchFamily="34" charset="0"/>
                <a:ea typeface="Calibri" panose="020F0502020204030204" pitchFamily="34" charset="0"/>
                <a:cs typeface="Times New Roman" panose="02020603050405020304" pitchFamily="18" charset="0"/>
              </a:rPr>
              <a:t>muntu</a:t>
            </a:r>
            <a:r>
              <a:rPr lang="en-GB" b="1">
                <a:solidFill>
                  <a:srgbClr val="266C9F"/>
                </a:solidFill>
                <a:latin typeface="Calibri" panose="020F0502020204030204" pitchFamily="34" charset="0"/>
                <a:ea typeface="Calibri" panose="020F0502020204030204" pitchFamily="34" charset="0"/>
                <a:cs typeface="Times New Roman" panose="02020603050405020304" pitchFamily="18" charset="0"/>
              </a:rPr>
              <a:t>:</a:t>
            </a:r>
          </a:p>
        </p:txBody>
      </p:sp>
      <p:pic>
        <p:nvPicPr>
          <p:cNvPr id="33" name="Picture 32" descr="A person doing a handstand&#10;&#10;Description automatically generated with medium confidence">
            <a:extLst>
              <a:ext uri="{FF2B5EF4-FFF2-40B4-BE49-F238E27FC236}">
                <a16:creationId xmlns:a16="http://schemas.microsoft.com/office/drawing/2014/main" id="{3E05AF8C-6F1A-804E-A799-D46F77F66F5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60" y="1868479"/>
            <a:ext cx="4513894" cy="3020430"/>
          </a:xfrm>
          <a:prstGeom prst="rect">
            <a:avLst/>
          </a:prstGeom>
        </p:spPr>
      </p:pic>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04A958-5E44-C442-A1A8-757C2688CF89}"/>
              </a:ext>
            </a:extLst>
          </p:cNvPr>
          <p:cNvSpPr/>
          <p:nvPr/>
        </p:nvSpPr>
        <p:spPr>
          <a:xfrm>
            <a:off x="4253054" y="276743"/>
            <a:ext cx="6927136" cy="1200329"/>
          </a:xfrm>
          <a:prstGeom prst="rect">
            <a:avLst/>
          </a:prstGeom>
        </p:spPr>
        <p:txBody>
          <a:bodyPr wrap="square" lIns="91440" tIns="45720" rIns="91440" bIns="45720" anchor="t">
            <a:spAutoFit/>
          </a:bodyPr>
          <a:lstStyle/>
          <a:p>
            <a:r>
              <a:rPr lang="is-IS" sz="3600">
                <a:solidFill>
                  <a:schemeClr val="accent1">
                    <a:lumMod val="75000"/>
                  </a:schemeClr>
                </a:solidFill>
              </a:rPr>
              <a:t>2.1. Óáþreifanlegur menningararfur – Starf eða áhugamál</a:t>
            </a:r>
            <a:endParaRPr lang="is-IS" sz="3600">
              <a:solidFill>
                <a:schemeClr val="accent1">
                  <a:lumMod val="75000"/>
                </a:schemeClr>
              </a:solidFill>
              <a:cs typeface="Calibri"/>
            </a:endParaRPr>
          </a:p>
        </p:txBody>
      </p:sp>
      <p:sp>
        <p:nvSpPr>
          <p:cNvPr id="5" name="TextBox 4">
            <a:extLst>
              <a:ext uri="{FF2B5EF4-FFF2-40B4-BE49-F238E27FC236}">
                <a16:creationId xmlns:a16="http://schemas.microsoft.com/office/drawing/2014/main" id="{1714B189-CA00-8542-AA27-7984A998177C}"/>
              </a:ext>
            </a:extLst>
          </p:cNvPr>
          <p:cNvSpPr txBox="1"/>
          <p:nvPr/>
        </p:nvSpPr>
        <p:spPr>
          <a:xfrm>
            <a:off x="4079631" y="1953585"/>
            <a:ext cx="6143796" cy="7848302"/>
          </a:xfrm>
          <a:prstGeom prst="rect">
            <a:avLst/>
          </a:prstGeom>
          <a:noFill/>
        </p:spPr>
        <p:txBody>
          <a:bodyPr wrap="square" lIns="91440" tIns="45720" rIns="91440" bIns="45720" rtlCol="0" anchor="t">
            <a:spAutoFit/>
          </a:bodyPr>
          <a:lstStyle/>
          <a:p>
            <a:pPr algn="just"/>
            <a:endParaRPr lang="en-US">
              <a:ea typeface="+mn-lt"/>
              <a:cs typeface="+mn-lt"/>
            </a:endParaRPr>
          </a:p>
          <a:p>
            <a:pPr marL="285750" indent="-285750">
              <a:buFont typeface="Arial" panose="020B0604020202020204" pitchFamily="34" charset="0"/>
              <a:buChar char="•"/>
            </a:pPr>
            <a:r>
              <a:rPr lang="en-US">
                <a:ea typeface="+mn-lt"/>
                <a:cs typeface="+mn-lt"/>
              </a:rPr>
              <a:t>Það getur verið allt frá </a:t>
            </a:r>
            <a:r>
              <a:rPr lang="en-US" err="1">
                <a:ea typeface="+mn-lt"/>
                <a:cs typeface="+mn-lt"/>
              </a:rPr>
              <a:t>einföldum</a:t>
            </a:r>
            <a:r>
              <a:rPr lang="en-US">
                <a:ea typeface="+mn-lt"/>
                <a:cs typeface="+mn-lt"/>
              </a:rPr>
              <a:t> </a:t>
            </a:r>
            <a:r>
              <a:rPr lang="en-US" err="1">
                <a:ea typeface="+mn-lt"/>
                <a:cs typeface="+mn-lt"/>
              </a:rPr>
              <a:t>hversdagslegum</a:t>
            </a:r>
            <a:r>
              <a:rPr lang="en-US">
                <a:ea typeface="+mn-lt"/>
                <a:cs typeface="+mn-lt"/>
              </a:rPr>
              <a:t> </a:t>
            </a:r>
            <a:r>
              <a:rPr lang="en-US" err="1">
                <a:ea typeface="+mn-lt"/>
                <a:cs typeface="+mn-lt"/>
              </a:rPr>
              <a:t>hefðum</a:t>
            </a:r>
            <a:r>
              <a:rPr lang="en-US">
                <a:ea typeface="+mn-lt"/>
                <a:cs typeface="+mn-lt"/>
              </a:rPr>
              <a:t> upp </a:t>
            </a:r>
            <a:r>
              <a:rPr lang="en-US" err="1">
                <a:ea typeface="+mn-lt"/>
                <a:cs typeface="+mn-lt"/>
              </a:rPr>
              <a:t>í</a:t>
            </a:r>
            <a:r>
              <a:rPr lang="en-US">
                <a:ea typeface="+mn-lt"/>
                <a:cs typeface="+mn-lt"/>
              </a:rPr>
              <a:t> </a:t>
            </a:r>
            <a:r>
              <a:rPr lang="en-US" err="1">
                <a:ea typeface="+mn-lt"/>
                <a:cs typeface="+mn-lt"/>
              </a:rPr>
              <a:t>úthugsaða</a:t>
            </a:r>
            <a:r>
              <a:rPr lang="en-US">
                <a:ea typeface="+mn-lt"/>
                <a:cs typeface="+mn-lt"/>
              </a:rPr>
              <a:t>, </a:t>
            </a:r>
            <a:r>
              <a:rPr lang="en-US" err="1">
                <a:ea typeface="+mn-lt"/>
                <a:cs typeface="+mn-lt"/>
              </a:rPr>
              <a:t>háþróaða</a:t>
            </a:r>
            <a:r>
              <a:rPr lang="en-US">
                <a:ea typeface="+mn-lt"/>
                <a:cs typeface="+mn-lt"/>
              </a:rPr>
              <a:t> </a:t>
            </a:r>
            <a:r>
              <a:rPr lang="en-US" err="1">
                <a:ea typeface="+mn-lt"/>
                <a:cs typeface="+mn-lt"/>
              </a:rPr>
              <a:t>færni</a:t>
            </a:r>
            <a:r>
              <a:rPr lang="en-US">
                <a:ea typeface="+mn-lt"/>
                <a:cs typeface="+mn-lt"/>
              </a:rPr>
              <a:t>.</a:t>
            </a:r>
          </a:p>
          <a:p>
            <a:pPr marL="285750" indent="-285750">
              <a:buFont typeface="Arial" panose="020B0604020202020204" pitchFamily="34" charset="0"/>
              <a:buChar char="•"/>
            </a:pPr>
            <a:endParaRPr lang="en-US">
              <a:ea typeface="+mn-lt"/>
              <a:cs typeface="+mn-lt"/>
            </a:endParaRPr>
          </a:p>
          <a:p>
            <a:pPr marL="285750" indent="-285750" algn="just">
              <a:buFont typeface="Arial" panose="020B0604020202020204" pitchFamily="34" charset="0"/>
              <a:buChar char="•"/>
            </a:pPr>
            <a:r>
              <a:rPr lang="en-US" err="1">
                <a:ea typeface="+mn-lt"/>
                <a:cs typeface="+mn-lt"/>
              </a:rPr>
              <a:t>Færnina</a:t>
            </a:r>
            <a:r>
              <a:rPr lang="en-US">
                <a:ea typeface="+mn-lt"/>
                <a:cs typeface="+mn-lt"/>
              </a:rPr>
              <a:t> og </a:t>
            </a:r>
            <a:r>
              <a:rPr lang="en-US" err="1">
                <a:ea typeface="+mn-lt"/>
                <a:cs typeface="+mn-lt"/>
              </a:rPr>
              <a:t>þekkinguna</a:t>
            </a:r>
            <a:r>
              <a:rPr lang="en-US">
                <a:ea typeface="+mn-lt"/>
                <a:cs typeface="+mn-lt"/>
              </a:rPr>
              <a:t> má bæði </a:t>
            </a:r>
            <a:r>
              <a:rPr lang="en-US" err="1">
                <a:ea typeface="+mn-lt"/>
                <a:cs typeface="+mn-lt"/>
              </a:rPr>
              <a:t>nýta</a:t>
            </a:r>
            <a:r>
              <a:rPr lang="en-US">
                <a:ea typeface="+mn-lt"/>
                <a:cs typeface="+mn-lt"/>
              </a:rPr>
              <a:t> </a:t>
            </a:r>
            <a:r>
              <a:rPr lang="en-US" err="1">
                <a:ea typeface="+mn-lt"/>
                <a:cs typeface="+mn-lt"/>
              </a:rPr>
              <a:t>í</a:t>
            </a:r>
            <a:r>
              <a:rPr lang="en-US">
                <a:ea typeface="+mn-lt"/>
                <a:cs typeface="+mn-lt"/>
              </a:rPr>
              <a:t> </a:t>
            </a:r>
            <a:r>
              <a:rPr lang="en-US" err="1">
                <a:ea typeface="+mn-lt"/>
                <a:cs typeface="+mn-lt"/>
              </a:rPr>
              <a:t>einkalífi</a:t>
            </a:r>
            <a:r>
              <a:rPr lang="en-US">
                <a:ea typeface="+mn-lt"/>
                <a:cs typeface="+mn-lt"/>
              </a:rPr>
              <a:t> og </a:t>
            </a:r>
            <a:r>
              <a:rPr lang="en-US" err="1">
                <a:ea typeface="+mn-lt"/>
                <a:cs typeface="+mn-lt"/>
              </a:rPr>
              <a:t>opinberlega</a:t>
            </a:r>
            <a:r>
              <a:rPr lang="en-US">
                <a:ea typeface="+mn-lt"/>
                <a:cs typeface="+mn-lt"/>
              </a:rPr>
              <a:t>. Það er bæði </a:t>
            </a:r>
            <a:r>
              <a:rPr lang="en-US" err="1">
                <a:ea typeface="+mn-lt"/>
                <a:cs typeface="+mn-lt"/>
              </a:rPr>
              <a:t>félagsleg</a:t>
            </a:r>
            <a:r>
              <a:rPr lang="en-US">
                <a:ea typeface="+mn-lt"/>
                <a:cs typeface="+mn-lt"/>
              </a:rPr>
              <a:t> og </a:t>
            </a:r>
            <a:r>
              <a:rPr lang="en-US" err="1">
                <a:ea typeface="+mn-lt"/>
                <a:cs typeface="+mn-lt"/>
              </a:rPr>
              <a:t>einstaklingsbundin</a:t>
            </a:r>
            <a:r>
              <a:rPr lang="en-US">
                <a:ea typeface="+mn-lt"/>
                <a:cs typeface="+mn-lt"/>
              </a:rPr>
              <a:t> </a:t>
            </a:r>
            <a:r>
              <a:rPr lang="en-US" err="1">
                <a:ea typeface="+mn-lt"/>
                <a:cs typeface="+mn-lt"/>
              </a:rPr>
              <a:t>starfsemi</a:t>
            </a:r>
            <a:r>
              <a:rPr lang="en-US">
                <a:ea typeface="+mn-lt"/>
                <a:cs typeface="+mn-lt"/>
              </a:rPr>
              <a:t>.</a:t>
            </a:r>
          </a:p>
          <a:p>
            <a:pPr marL="285750" indent="-285750" algn="just">
              <a:buFont typeface="Arial" panose="020B0604020202020204" pitchFamily="34" charset="0"/>
              <a:buChar char="•"/>
            </a:pPr>
            <a:endParaRPr lang="en-US">
              <a:ea typeface="+mn-lt"/>
              <a:cs typeface="+mn-lt"/>
            </a:endParaRPr>
          </a:p>
          <a:p>
            <a:pPr marL="285750" indent="-285750" algn="just">
              <a:buFont typeface="Arial" panose="020B0604020202020204" pitchFamily="34" charset="0"/>
              <a:buChar char="•"/>
            </a:pPr>
            <a:r>
              <a:rPr lang="en-US" err="1">
                <a:ea typeface="+mn-lt"/>
                <a:cs typeface="+mn-lt"/>
              </a:rPr>
              <a:t>Óáþreifnalegur</a:t>
            </a:r>
            <a:r>
              <a:rPr lang="en-US">
                <a:ea typeface="+mn-lt"/>
                <a:cs typeface="+mn-lt"/>
              </a:rPr>
              <a:t> </a:t>
            </a:r>
            <a:r>
              <a:rPr lang="en-US" err="1">
                <a:ea typeface="+mn-lt"/>
                <a:cs typeface="+mn-lt"/>
              </a:rPr>
              <a:t>menningararfur</a:t>
            </a:r>
            <a:r>
              <a:rPr lang="en-US">
                <a:ea typeface="+mn-lt"/>
                <a:cs typeface="+mn-lt"/>
              </a:rPr>
              <a:t> getur </a:t>
            </a:r>
            <a:r>
              <a:rPr lang="en-US" err="1">
                <a:ea typeface="+mn-lt"/>
                <a:cs typeface="+mn-lt"/>
              </a:rPr>
              <a:t>einnig</a:t>
            </a:r>
            <a:r>
              <a:rPr lang="en-US">
                <a:ea typeface="+mn-lt"/>
                <a:cs typeface="+mn-lt"/>
              </a:rPr>
              <a:t> verið </a:t>
            </a:r>
            <a:r>
              <a:rPr lang="en-US" err="1">
                <a:ea typeface="+mn-lt"/>
                <a:cs typeface="+mn-lt"/>
              </a:rPr>
              <a:t>hluti</a:t>
            </a:r>
            <a:r>
              <a:rPr lang="en-US">
                <a:ea typeface="+mn-lt"/>
                <a:cs typeface="+mn-lt"/>
              </a:rPr>
              <a:t> </a:t>
            </a:r>
            <a:r>
              <a:rPr lang="en-US" err="1">
                <a:ea typeface="+mn-lt"/>
                <a:cs typeface="+mn-lt"/>
              </a:rPr>
              <a:t>af</a:t>
            </a:r>
            <a:r>
              <a:rPr lang="en-US">
                <a:ea typeface="+mn-lt"/>
                <a:cs typeface="+mn-lt"/>
              </a:rPr>
              <a:t> </a:t>
            </a:r>
            <a:r>
              <a:rPr lang="en-US" err="1">
                <a:ea typeface="+mn-lt"/>
                <a:cs typeface="+mn-lt"/>
              </a:rPr>
              <a:t>þjónustu</a:t>
            </a:r>
            <a:r>
              <a:rPr lang="en-US">
                <a:ea typeface="+mn-lt"/>
                <a:cs typeface="+mn-lt"/>
              </a:rPr>
              <a:t> </a:t>
            </a:r>
            <a:r>
              <a:rPr lang="en-US" err="1">
                <a:ea typeface="+mn-lt"/>
                <a:cs typeface="+mn-lt"/>
              </a:rPr>
              <a:t>eða</a:t>
            </a:r>
            <a:r>
              <a:rPr lang="en-US">
                <a:ea typeface="+mn-lt"/>
                <a:cs typeface="+mn-lt"/>
              </a:rPr>
              <a:t> </a:t>
            </a:r>
            <a:r>
              <a:rPr lang="en-US" err="1">
                <a:ea typeface="+mn-lt"/>
                <a:cs typeface="+mn-lt"/>
              </a:rPr>
              <a:t>framleiðslu</a:t>
            </a:r>
            <a:r>
              <a:rPr lang="en-US">
                <a:ea typeface="+mn-lt"/>
                <a:cs typeface="+mn-lt"/>
              </a:rPr>
              <a:t> á </a:t>
            </a:r>
            <a:r>
              <a:rPr lang="en-US" err="1">
                <a:ea typeface="+mn-lt"/>
                <a:cs typeface="+mn-lt"/>
              </a:rPr>
              <a:t>vöru</a:t>
            </a:r>
            <a:r>
              <a:rPr lang="en-US">
                <a:ea typeface="+mn-lt"/>
                <a:cs typeface="+mn-lt"/>
              </a:rPr>
              <a:t>. </a:t>
            </a:r>
          </a:p>
          <a:p>
            <a:pPr algn="just"/>
            <a:endParaRPr lang="en-US">
              <a:ea typeface="+mn-lt"/>
              <a:cs typeface="+mn-lt"/>
            </a:endParaRPr>
          </a:p>
          <a:p>
            <a:pPr marL="285750" indent="-285750" algn="just">
              <a:buFont typeface="Arial" panose="020B0604020202020204" pitchFamily="34" charset="0"/>
              <a:buChar char="•"/>
            </a:pPr>
            <a:r>
              <a:rPr lang="en-US" err="1">
                <a:ea typeface="+mn-lt"/>
                <a:cs typeface="+mn-lt"/>
              </a:rPr>
              <a:t>Óáþreifanlegur</a:t>
            </a:r>
            <a:r>
              <a:rPr lang="en-US">
                <a:ea typeface="+mn-lt"/>
                <a:cs typeface="+mn-lt"/>
              </a:rPr>
              <a:t> </a:t>
            </a:r>
            <a:r>
              <a:rPr lang="en-US" err="1">
                <a:ea typeface="+mn-lt"/>
                <a:cs typeface="+mn-lt"/>
              </a:rPr>
              <a:t>menningararfur</a:t>
            </a:r>
            <a:r>
              <a:rPr lang="en-US">
                <a:ea typeface="+mn-lt"/>
                <a:cs typeface="+mn-lt"/>
              </a:rPr>
              <a:t> </a:t>
            </a:r>
            <a:r>
              <a:rPr lang="en-US" err="1">
                <a:ea typeface="+mn-lt"/>
                <a:cs typeface="+mn-lt"/>
              </a:rPr>
              <a:t>getur</a:t>
            </a:r>
            <a:r>
              <a:rPr lang="en-US">
                <a:ea typeface="+mn-lt"/>
                <a:cs typeface="+mn-lt"/>
              </a:rPr>
              <a:t> </a:t>
            </a:r>
            <a:r>
              <a:rPr lang="en-US" err="1">
                <a:ea typeface="+mn-lt"/>
                <a:cs typeface="+mn-lt"/>
              </a:rPr>
              <a:t>verið</a:t>
            </a:r>
            <a:r>
              <a:rPr lang="en-US">
                <a:ea typeface="+mn-lt"/>
                <a:cs typeface="+mn-lt"/>
              </a:rPr>
              <a:t> </a:t>
            </a:r>
            <a:r>
              <a:rPr lang="en-US" err="1">
                <a:ea typeface="+mn-lt"/>
                <a:cs typeface="+mn-lt"/>
              </a:rPr>
              <a:t>auðlind</a:t>
            </a:r>
            <a:r>
              <a:rPr lang="en-US">
                <a:ea typeface="+mn-lt"/>
                <a:cs typeface="+mn-lt"/>
              </a:rPr>
              <a:t> fyrir </a:t>
            </a:r>
            <a:r>
              <a:rPr lang="en-US" err="1">
                <a:ea typeface="+mn-lt"/>
                <a:cs typeface="+mn-lt"/>
              </a:rPr>
              <a:t>þróun</a:t>
            </a:r>
            <a:r>
              <a:rPr lang="en-US">
                <a:ea typeface="+mn-lt"/>
                <a:cs typeface="+mn-lt"/>
              </a:rPr>
              <a:t> </a:t>
            </a:r>
            <a:r>
              <a:rPr lang="en-US" err="1">
                <a:ea typeface="+mn-lt"/>
                <a:cs typeface="+mn-lt"/>
              </a:rPr>
              <a:t>samfélags</a:t>
            </a:r>
            <a:r>
              <a:rPr lang="en-US">
                <a:ea typeface="+mn-lt"/>
                <a:cs typeface="+mn-lt"/>
              </a:rPr>
              <a:t>. </a:t>
            </a:r>
          </a:p>
          <a:p>
            <a:pPr algn="just"/>
            <a:endParaRPr lang="en-US">
              <a:ea typeface="+mn-lt"/>
              <a:cs typeface="+mn-lt"/>
            </a:endParaRPr>
          </a:p>
          <a:p>
            <a:pPr algn="just"/>
            <a:r>
              <a:rPr lang="en-US">
                <a:ea typeface="+mn-lt"/>
                <a:cs typeface="+mn-lt"/>
              </a:rPr>
              <a:t> </a:t>
            </a:r>
          </a:p>
          <a:p>
            <a:pPr algn="just"/>
            <a:br>
              <a:rPr lang="en-US">
                <a:ea typeface="+mn-lt"/>
                <a:cs typeface="+mn-lt"/>
              </a:rPr>
            </a:br>
            <a:endParaRPr lang="en-US">
              <a:ea typeface="+mn-lt"/>
              <a:cs typeface="+mn-lt"/>
            </a:endParaRPr>
          </a:p>
          <a:p>
            <a:pPr algn="just"/>
            <a:endParaRPr lang="en-US">
              <a:cs typeface="Calibri"/>
            </a:endParaRPr>
          </a:p>
          <a:p>
            <a:pPr algn="just"/>
            <a:endParaRPr lang="en-US">
              <a:ea typeface="+mn-lt"/>
              <a:cs typeface="+mn-lt"/>
            </a:endParaRPr>
          </a:p>
          <a:p>
            <a:pPr algn="just"/>
            <a:endParaRPr lang="en-US">
              <a:ea typeface="+mn-lt"/>
              <a:cs typeface="+mn-lt"/>
            </a:endParaRPr>
          </a:p>
          <a:p>
            <a:endParaRPr lang="en-US">
              <a:ea typeface="+mn-lt"/>
              <a:cs typeface="+mn-lt"/>
            </a:endParaRPr>
          </a:p>
          <a:p>
            <a:endParaRPr lang="en-GB">
              <a:ea typeface="+mn-lt"/>
              <a:cs typeface="+mn-lt"/>
            </a:endParaRPr>
          </a:p>
          <a:p>
            <a:endParaRPr lang="en-US">
              <a:cs typeface="Calibri" panose="020F0502020204030204"/>
            </a:endParaRPr>
          </a:p>
          <a:p>
            <a:br>
              <a:rPr lang="en-US">
                <a:hlinkClick r:id="rId3" invalidUrl="http://"/>
              </a:rPr>
            </a:br>
            <a:endParaRPr lang="en-GB">
              <a:cs typeface="Calibri"/>
            </a:endParaRPr>
          </a:p>
          <a:p>
            <a:endParaRPr lang="en-GB"/>
          </a:p>
          <a:p>
            <a:r>
              <a:rPr lang="en-GB"/>
              <a:t> </a:t>
            </a:r>
            <a:r>
              <a:rPr lang="en-US"/>
              <a:t> </a:t>
            </a:r>
            <a:endParaRPr lang="en-US">
              <a:cs typeface="Calibri"/>
            </a:endParaRPr>
          </a:p>
          <a:p>
            <a:endParaRPr lang="is-IS"/>
          </a:p>
        </p:txBody>
      </p:sp>
      <p:pic>
        <p:nvPicPr>
          <p:cNvPr id="4" name="Picture 3" descr="A group of people around a campfire&#10;&#10;Description automatically generated with medium confidence">
            <a:extLst>
              <a:ext uri="{FF2B5EF4-FFF2-40B4-BE49-F238E27FC236}">
                <a16:creationId xmlns:a16="http://schemas.microsoft.com/office/drawing/2014/main" id="{A3902F8B-F0E4-8E47-ABBE-3C1FF7F0B6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369277" y="1723293"/>
            <a:ext cx="3058937" cy="2602523"/>
          </a:xfrm>
          <a:prstGeom prst="rect">
            <a:avLst/>
          </a:prstGeom>
        </p:spPr>
      </p:pic>
      <p:grpSp>
        <p:nvGrpSpPr>
          <p:cNvPr id="6" name="Grupo 13">
            <a:extLst>
              <a:ext uri="{FF2B5EF4-FFF2-40B4-BE49-F238E27FC236}">
                <a16:creationId xmlns:a16="http://schemas.microsoft.com/office/drawing/2014/main" id="{A7C03876-9292-1745-B6DE-F59F5189F4EA}"/>
              </a:ext>
            </a:extLst>
          </p:cNvPr>
          <p:cNvGrpSpPr/>
          <p:nvPr/>
        </p:nvGrpSpPr>
        <p:grpSpPr>
          <a:xfrm>
            <a:off x="2747428" y="530310"/>
            <a:ext cx="1361572" cy="349188"/>
            <a:chOff x="10604071" y="448487"/>
            <a:chExt cx="1361572" cy="349188"/>
          </a:xfrm>
        </p:grpSpPr>
        <p:sp>
          <p:nvSpPr>
            <p:cNvPr id="7" name="Oval 5">
              <a:extLst>
                <a:ext uri="{FF2B5EF4-FFF2-40B4-BE49-F238E27FC236}">
                  <a16:creationId xmlns:a16="http://schemas.microsoft.com/office/drawing/2014/main" id="{3C6C120D-7FD8-3A49-9F46-9CCA6322524F}"/>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57">
              <a:extLst>
                <a:ext uri="{FF2B5EF4-FFF2-40B4-BE49-F238E27FC236}">
                  <a16:creationId xmlns:a16="http://schemas.microsoft.com/office/drawing/2014/main" id="{93E151D0-DD4D-684B-94B8-0392245CE0BF}"/>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64">
              <a:extLst>
                <a:ext uri="{FF2B5EF4-FFF2-40B4-BE49-F238E27FC236}">
                  <a16:creationId xmlns:a16="http://schemas.microsoft.com/office/drawing/2014/main" id="{EDB238A0-86A6-954E-8DE0-4A5C0119E76F}"/>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286507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04A958-5E44-C442-A1A8-757C2688CF89}"/>
              </a:ext>
            </a:extLst>
          </p:cNvPr>
          <p:cNvSpPr/>
          <p:nvPr/>
        </p:nvSpPr>
        <p:spPr>
          <a:xfrm>
            <a:off x="4774016" y="416533"/>
            <a:ext cx="6391814" cy="769441"/>
          </a:xfrm>
          <a:prstGeom prst="rect">
            <a:avLst/>
          </a:prstGeom>
        </p:spPr>
        <p:txBody>
          <a:bodyPr wrap="square" lIns="91440" tIns="45720" rIns="91440" bIns="45720" anchor="t">
            <a:spAutoFit/>
          </a:bodyPr>
          <a:lstStyle/>
          <a:p>
            <a:r>
              <a:rPr lang="is-IS" sz="4400">
                <a:solidFill>
                  <a:schemeClr val="accent1">
                    <a:lumMod val="75000"/>
                  </a:schemeClr>
                </a:solidFill>
              </a:rPr>
              <a:t>2.2. Lifandi</a:t>
            </a:r>
            <a:endParaRPr lang="is-IS" sz="4400">
              <a:solidFill>
                <a:schemeClr val="accent1">
                  <a:lumMod val="75000"/>
                </a:schemeClr>
              </a:solidFill>
              <a:cs typeface="Calibri"/>
            </a:endParaRPr>
          </a:p>
        </p:txBody>
      </p:sp>
      <p:sp>
        <p:nvSpPr>
          <p:cNvPr id="5" name="TextBox 4">
            <a:extLst>
              <a:ext uri="{FF2B5EF4-FFF2-40B4-BE49-F238E27FC236}">
                <a16:creationId xmlns:a16="http://schemas.microsoft.com/office/drawing/2014/main" id="{1714B189-CA00-8542-AA27-7984A998177C}"/>
              </a:ext>
            </a:extLst>
          </p:cNvPr>
          <p:cNvSpPr txBox="1"/>
          <p:nvPr/>
        </p:nvSpPr>
        <p:spPr>
          <a:xfrm>
            <a:off x="4141695" y="1791092"/>
            <a:ext cx="6067020" cy="535531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ea typeface="+mn-lt"/>
                <a:cs typeface="+mn-lt"/>
              </a:rPr>
              <a:t>Þegar </a:t>
            </a:r>
            <a:r>
              <a:rPr lang="en-US" err="1">
                <a:ea typeface="+mn-lt"/>
                <a:cs typeface="+mn-lt"/>
              </a:rPr>
              <a:t>unnið</a:t>
            </a:r>
            <a:r>
              <a:rPr lang="en-US">
                <a:ea typeface="+mn-lt"/>
                <a:cs typeface="+mn-lt"/>
              </a:rPr>
              <a:t> er með </a:t>
            </a:r>
            <a:r>
              <a:rPr lang="en-US" err="1">
                <a:ea typeface="+mn-lt"/>
                <a:cs typeface="+mn-lt"/>
              </a:rPr>
              <a:t>óáþreifanlegan</a:t>
            </a:r>
            <a:r>
              <a:rPr lang="en-US">
                <a:ea typeface="+mn-lt"/>
                <a:cs typeface="+mn-lt"/>
              </a:rPr>
              <a:t> </a:t>
            </a:r>
            <a:r>
              <a:rPr lang="en-US" err="1">
                <a:ea typeface="+mn-lt"/>
                <a:cs typeface="+mn-lt"/>
              </a:rPr>
              <a:t>menningararf</a:t>
            </a:r>
            <a:r>
              <a:rPr lang="en-US">
                <a:ea typeface="+mn-lt"/>
                <a:cs typeface="+mn-lt"/>
              </a:rPr>
              <a:t> er </a:t>
            </a:r>
            <a:r>
              <a:rPr lang="en-US" err="1">
                <a:ea typeface="+mn-lt"/>
                <a:cs typeface="+mn-lt"/>
              </a:rPr>
              <a:t>hugtakið</a:t>
            </a:r>
            <a:r>
              <a:rPr lang="en-US">
                <a:ea typeface="+mn-lt"/>
                <a:cs typeface="+mn-lt"/>
              </a:rPr>
              <a:t> </a:t>
            </a:r>
            <a:r>
              <a:rPr lang="en-US" err="1">
                <a:ea typeface="+mn-lt"/>
                <a:cs typeface="+mn-lt"/>
              </a:rPr>
              <a:t>varðveisla</a:t>
            </a:r>
            <a:r>
              <a:rPr lang="en-US">
                <a:ea typeface="+mn-lt"/>
                <a:cs typeface="+mn-lt"/>
              </a:rPr>
              <a:t> </a:t>
            </a:r>
            <a:r>
              <a:rPr lang="en-US" err="1">
                <a:ea typeface="+mn-lt"/>
                <a:cs typeface="+mn-lt"/>
              </a:rPr>
              <a:t>notað</a:t>
            </a:r>
            <a:r>
              <a:rPr lang="en-US">
                <a:ea typeface="+mn-lt"/>
                <a:cs typeface="+mn-lt"/>
              </a:rPr>
              <a:t>. Það </a:t>
            </a:r>
            <a:r>
              <a:rPr lang="en-US" err="1">
                <a:ea typeface="+mn-lt"/>
                <a:cs typeface="+mn-lt"/>
              </a:rPr>
              <a:t>undirstrikar</a:t>
            </a:r>
            <a:r>
              <a:rPr lang="en-US">
                <a:ea typeface="+mn-lt"/>
                <a:cs typeface="+mn-lt"/>
              </a:rPr>
              <a:t> að </a:t>
            </a:r>
            <a:r>
              <a:rPr lang="en-US" err="1">
                <a:ea typeface="+mn-lt"/>
                <a:cs typeface="+mn-lt"/>
              </a:rPr>
              <a:t>hugmyndin</a:t>
            </a:r>
            <a:r>
              <a:rPr lang="en-US">
                <a:ea typeface="+mn-lt"/>
                <a:cs typeface="+mn-lt"/>
              </a:rPr>
              <a:t> er að </a:t>
            </a:r>
            <a:r>
              <a:rPr lang="en-US" err="1">
                <a:ea typeface="+mn-lt"/>
                <a:cs typeface="+mn-lt"/>
              </a:rPr>
              <a:t>varðveita</a:t>
            </a:r>
            <a:r>
              <a:rPr lang="en-US">
                <a:ea typeface="+mn-lt"/>
                <a:cs typeface="+mn-lt"/>
              </a:rPr>
              <a:t> </a:t>
            </a:r>
            <a:r>
              <a:rPr lang="en-US" err="1">
                <a:ea typeface="+mn-lt"/>
                <a:cs typeface="+mn-lt"/>
              </a:rPr>
              <a:t>ákveðna</a:t>
            </a:r>
            <a:r>
              <a:rPr lang="en-US">
                <a:ea typeface="+mn-lt"/>
                <a:cs typeface="+mn-lt"/>
              </a:rPr>
              <a:t> </a:t>
            </a:r>
            <a:r>
              <a:rPr lang="en-US" err="1">
                <a:ea typeface="+mn-lt"/>
                <a:cs typeface="+mn-lt"/>
              </a:rPr>
              <a:t>þætti</a:t>
            </a:r>
            <a:r>
              <a:rPr lang="en-US">
                <a:ea typeface="+mn-lt"/>
                <a:cs typeface="+mn-lt"/>
              </a:rPr>
              <a:t>, </a:t>
            </a:r>
            <a:r>
              <a:rPr lang="en-US" err="1">
                <a:ea typeface="+mn-lt"/>
                <a:cs typeface="+mn-lt"/>
              </a:rPr>
              <a:t>án</a:t>
            </a:r>
            <a:r>
              <a:rPr lang="en-US">
                <a:ea typeface="+mn-lt"/>
                <a:cs typeface="+mn-lt"/>
              </a:rPr>
              <a:t> </a:t>
            </a:r>
            <a:r>
              <a:rPr lang="en-US" err="1">
                <a:ea typeface="+mn-lt"/>
                <a:cs typeface="+mn-lt"/>
              </a:rPr>
              <a:t>þess</a:t>
            </a:r>
            <a:r>
              <a:rPr lang="en-US">
                <a:ea typeface="+mn-lt"/>
                <a:cs typeface="+mn-lt"/>
              </a:rPr>
              <a:t> </a:t>
            </a:r>
            <a:r>
              <a:rPr lang="en-US" err="1">
                <a:ea typeface="+mn-lt"/>
                <a:cs typeface="+mn-lt"/>
              </a:rPr>
              <a:t>þó</a:t>
            </a:r>
            <a:r>
              <a:rPr lang="en-US">
                <a:ea typeface="+mn-lt"/>
                <a:cs typeface="+mn-lt"/>
              </a:rPr>
              <a:t> að </a:t>
            </a:r>
            <a:r>
              <a:rPr lang="en-US" err="1">
                <a:ea typeface="+mn-lt"/>
                <a:cs typeface="+mn-lt"/>
              </a:rPr>
              <a:t>frysta</a:t>
            </a:r>
            <a:r>
              <a:rPr lang="en-US">
                <a:ea typeface="+mn-lt"/>
                <a:cs typeface="+mn-lt"/>
              </a:rPr>
              <a:t> þá í einhverju </a:t>
            </a:r>
            <a:r>
              <a:rPr lang="en-US" err="1">
                <a:ea typeface="+mn-lt"/>
                <a:cs typeface="+mn-lt"/>
              </a:rPr>
              <a:t>hreinu</a:t>
            </a:r>
            <a:r>
              <a:rPr lang="en-US">
                <a:ea typeface="+mn-lt"/>
                <a:cs typeface="+mn-lt"/>
              </a:rPr>
              <a:t> eða </a:t>
            </a:r>
            <a:r>
              <a:rPr lang="en-US" err="1">
                <a:ea typeface="+mn-lt"/>
                <a:cs typeface="+mn-lt"/>
              </a:rPr>
              <a:t>ákveðnu</a:t>
            </a:r>
            <a:r>
              <a:rPr lang="en-US">
                <a:ea typeface="+mn-lt"/>
                <a:cs typeface="+mn-lt"/>
              </a:rPr>
              <a:t> </a:t>
            </a:r>
            <a:r>
              <a:rPr lang="en-US" err="1">
                <a:ea typeface="+mn-lt"/>
                <a:cs typeface="+mn-lt"/>
              </a:rPr>
              <a:t>formi</a:t>
            </a:r>
            <a:r>
              <a:rPr lang="en-US">
                <a:ea typeface="+mn-lt"/>
                <a:cs typeface="+mn-lt"/>
              </a:rPr>
              <a:t>. </a:t>
            </a:r>
            <a:endParaRPr lang="en-GB">
              <a:ea typeface="+mn-lt"/>
              <a:cs typeface="+mn-lt"/>
            </a:endParaRPr>
          </a:p>
          <a:p>
            <a:pPr marL="285750" indent="-285750">
              <a:buFont typeface="Arial"/>
              <a:buChar char="•"/>
            </a:pPr>
            <a:endParaRPr lang="en-GB">
              <a:ea typeface="+mn-lt"/>
              <a:cs typeface="+mn-lt"/>
            </a:endParaRPr>
          </a:p>
          <a:p>
            <a:pPr marL="285750" indent="-285750">
              <a:buFont typeface="Arial"/>
              <a:buChar char="•"/>
            </a:pPr>
            <a:r>
              <a:rPr lang="en-GB" err="1">
                <a:ea typeface="+mn-lt"/>
                <a:cs typeface="+mn-lt"/>
              </a:rPr>
              <a:t>Óáþreifanlegum</a:t>
            </a:r>
            <a:r>
              <a:rPr lang="en-GB">
                <a:ea typeface="+mn-lt"/>
                <a:cs typeface="+mn-lt"/>
              </a:rPr>
              <a:t> </a:t>
            </a:r>
            <a:r>
              <a:rPr lang="en-GB" err="1">
                <a:ea typeface="+mn-lt"/>
                <a:cs typeface="+mn-lt"/>
              </a:rPr>
              <a:t>menningararfi</a:t>
            </a:r>
            <a:r>
              <a:rPr lang="en-GB">
                <a:ea typeface="+mn-lt"/>
                <a:cs typeface="+mn-lt"/>
              </a:rPr>
              <a:t> er </a:t>
            </a:r>
            <a:r>
              <a:rPr lang="en-GB" err="1">
                <a:ea typeface="+mn-lt"/>
                <a:cs typeface="+mn-lt"/>
              </a:rPr>
              <a:t>haldið</a:t>
            </a:r>
            <a:r>
              <a:rPr lang="en-GB">
                <a:ea typeface="+mn-lt"/>
                <a:cs typeface="+mn-lt"/>
              </a:rPr>
              <a:t> </a:t>
            </a:r>
            <a:r>
              <a:rPr lang="en-GB" err="1">
                <a:ea typeface="+mn-lt"/>
                <a:cs typeface="+mn-lt"/>
              </a:rPr>
              <a:t>lifandi</a:t>
            </a:r>
            <a:r>
              <a:rPr lang="en-GB">
                <a:ea typeface="+mn-lt"/>
                <a:cs typeface="+mn-lt"/>
              </a:rPr>
              <a:t> </a:t>
            </a:r>
            <a:r>
              <a:rPr lang="en-GB" err="1">
                <a:ea typeface="+mn-lt"/>
                <a:cs typeface="+mn-lt"/>
              </a:rPr>
              <a:t>og</a:t>
            </a:r>
            <a:r>
              <a:rPr lang="en-GB">
                <a:ea typeface="+mn-lt"/>
                <a:cs typeface="+mn-lt"/>
              </a:rPr>
              <a:t> í </a:t>
            </a:r>
            <a:r>
              <a:rPr lang="en-GB" err="1">
                <a:ea typeface="+mn-lt"/>
                <a:cs typeface="+mn-lt"/>
              </a:rPr>
              <a:t>gildi</a:t>
            </a:r>
            <a:r>
              <a:rPr lang="en-GB">
                <a:ea typeface="+mn-lt"/>
                <a:cs typeface="+mn-lt"/>
              </a:rPr>
              <a:t> </a:t>
            </a:r>
            <a:r>
              <a:rPr lang="en-GB" err="1">
                <a:ea typeface="+mn-lt"/>
                <a:cs typeface="+mn-lt"/>
              </a:rPr>
              <a:t>þegar</a:t>
            </a:r>
            <a:r>
              <a:rPr lang="en-GB">
                <a:ea typeface="+mn-lt"/>
                <a:cs typeface="+mn-lt"/>
              </a:rPr>
              <a:t> </a:t>
            </a:r>
            <a:r>
              <a:rPr lang="en-GB" err="1">
                <a:ea typeface="+mn-lt"/>
                <a:cs typeface="+mn-lt"/>
              </a:rPr>
              <a:t>hann</a:t>
            </a:r>
            <a:r>
              <a:rPr lang="en-GB">
                <a:ea typeface="+mn-lt"/>
                <a:cs typeface="+mn-lt"/>
              </a:rPr>
              <a:t> er </a:t>
            </a:r>
            <a:r>
              <a:rPr lang="en-GB" err="1">
                <a:ea typeface="+mn-lt"/>
                <a:cs typeface="+mn-lt"/>
              </a:rPr>
              <a:t>ástundaður</a:t>
            </a:r>
            <a:r>
              <a:rPr lang="en-GB">
                <a:ea typeface="+mn-lt"/>
                <a:cs typeface="+mn-lt"/>
              </a:rPr>
              <a:t> </a:t>
            </a:r>
            <a:r>
              <a:rPr lang="en-GB" err="1">
                <a:ea typeface="+mn-lt"/>
                <a:cs typeface="+mn-lt"/>
              </a:rPr>
              <a:t>og</a:t>
            </a:r>
            <a:r>
              <a:rPr lang="en-GB">
                <a:ea typeface="+mn-lt"/>
                <a:cs typeface="+mn-lt"/>
              </a:rPr>
              <a:t> </a:t>
            </a:r>
            <a:r>
              <a:rPr lang="en-GB" err="1">
                <a:ea typeface="+mn-lt"/>
                <a:cs typeface="+mn-lt"/>
              </a:rPr>
              <a:t>honum</a:t>
            </a:r>
            <a:r>
              <a:rPr lang="en-GB">
                <a:ea typeface="+mn-lt"/>
                <a:cs typeface="+mn-lt"/>
              </a:rPr>
              <a:t> </a:t>
            </a:r>
            <a:r>
              <a:rPr lang="en-GB" err="1">
                <a:ea typeface="+mn-lt"/>
                <a:cs typeface="+mn-lt"/>
              </a:rPr>
              <a:t>deilt</a:t>
            </a:r>
            <a:r>
              <a:rPr lang="en-GB">
                <a:ea typeface="+mn-lt"/>
                <a:cs typeface="+mn-lt"/>
              </a:rPr>
              <a:t>.  </a:t>
            </a:r>
          </a:p>
          <a:p>
            <a:pPr marL="285750" indent="-285750">
              <a:buFont typeface="Arial"/>
              <a:buChar char="•"/>
            </a:pPr>
            <a:endParaRPr lang="en-GB">
              <a:ea typeface="+mn-lt"/>
              <a:cs typeface="+mn-lt"/>
            </a:endParaRPr>
          </a:p>
          <a:p>
            <a:pPr marL="285750" indent="-285750">
              <a:buFont typeface="Arial"/>
              <a:buChar char="•"/>
            </a:pPr>
            <a:r>
              <a:rPr lang="en-GB" err="1">
                <a:ea typeface="+mn-lt"/>
                <a:cs typeface="+mn-lt"/>
              </a:rPr>
              <a:t>Óáþreifanlegur</a:t>
            </a:r>
            <a:r>
              <a:rPr lang="en-GB">
                <a:ea typeface="+mn-lt"/>
                <a:cs typeface="+mn-lt"/>
              </a:rPr>
              <a:t> </a:t>
            </a:r>
            <a:r>
              <a:rPr lang="en-GB" err="1">
                <a:ea typeface="+mn-lt"/>
                <a:cs typeface="+mn-lt"/>
              </a:rPr>
              <a:t>menningararfur</a:t>
            </a:r>
            <a:r>
              <a:rPr lang="en-GB">
                <a:ea typeface="+mn-lt"/>
                <a:cs typeface="+mn-lt"/>
              </a:rPr>
              <a:t> </a:t>
            </a:r>
            <a:r>
              <a:rPr lang="en-GB" err="1">
                <a:ea typeface="+mn-lt"/>
                <a:cs typeface="+mn-lt"/>
              </a:rPr>
              <a:t>tekur</a:t>
            </a:r>
            <a:r>
              <a:rPr lang="en-GB">
                <a:ea typeface="+mn-lt"/>
                <a:cs typeface="+mn-lt"/>
              </a:rPr>
              <a:t> </a:t>
            </a:r>
            <a:r>
              <a:rPr lang="en-GB" err="1">
                <a:ea typeface="+mn-lt"/>
                <a:cs typeface="+mn-lt"/>
              </a:rPr>
              <a:t>sífelldum</a:t>
            </a:r>
            <a:r>
              <a:rPr lang="en-GB">
                <a:ea typeface="+mn-lt"/>
                <a:cs typeface="+mn-lt"/>
              </a:rPr>
              <a:t> </a:t>
            </a:r>
            <a:r>
              <a:rPr lang="en-GB" err="1">
                <a:ea typeface="+mn-lt"/>
                <a:cs typeface="+mn-lt"/>
              </a:rPr>
              <a:t>breytingum</a:t>
            </a:r>
            <a:r>
              <a:rPr lang="en-GB">
                <a:ea typeface="+mn-lt"/>
                <a:cs typeface="+mn-lt"/>
              </a:rPr>
              <a:t> </a:t>
            </a:r>
            <a:r>
              <a:rPr lang="en-GB" err="1">
                <a:ea typeface="+mn-lt"/>
                <a:cs typeface="+mn-lt"/>
              </a:rPr>
              <a:t>og</a:t>
            </a:r>
            <a:r>
              <a:rPr lang="en-GB">
                <a:ea typeface="+mn-lt"/>
                <a:cs typeface="+mn-lt"/>
              </a:rPr>
              <a:t> er í </a:t>
            </a:r>
            <a:r>
              <a:rPr lang="en-GB" err="1">
                <a:ea typeface="+mn-lt"/>
                <a:cs typeface="+mn-lt"/>
              </a:rPr>
              <a:t>sífelldri</a:t>
            </a:r>
            <a:r>
              <a:rPr lang="en-GB">
                <a:ea typeface="+mn-lt"/>
                <a:cs typeface="+mn-lt"/>
              </a:rPr>
              <a:t> </a:t>
            </a:r>
            <a:r>
              <a:rPr lang="en-GB" err="1">
                <a:ea typeface="+mn-lt"/>
                <a:cs typeface="+mn-lt"/>
              </a:rPr>
              <a:t>þróun</a:t>
            </a:r>
            <a:r>
              <a:rPr lang="en-GB">
                <a:ea typeface="+mn-lt"/>
                <a:cs typeface="+mn-lt"/>
              </a:rPr>
              <a:t> - </a:t>
            </a:r>
            <a:r>
              <a:rPr lang="en-GB" err="1">
                <a:ea typeface="+mn-lt"/>
                <a:cs typeface="+mn-lt"/>
              </a:rPr>
              <a:t>hann</a:t>
            </a:r>
            <a:r>
              <a:rPr lang="en-GB">
                <a:ea typeface="+mn-lt"/>
                <a:cs typeface="+mn-lt"/>
              </a:rPr>
              <a:t> er ekki </a:t>
            </a:r>
            <a:r>
              <a:rPr lang="en-GB" err="1">
                <a:ea typeface="+mn-lt"/>
                <a:cs typeface="+mn-lt"/>
              </a:rPr>
              <a:t>hlutur</a:t>
            </a:r>
            <a:r>
              <a:rPr lang="en-GB">
                <a:ea typeface="+mn-lt"/>
                <a:cs typeface="+mn-lt"/>
              </a:rPr>
              <a:t> á </a:t>
            </a:r>
            <a:r>
              <a:rPr lang="en-GB" err="1">
                <a:ea typeface="+mn-lt"/>
                <a:cs typeface="+mn-lt"/>
              </a:rPr>
              <a:t>safni</a:t>
            </a:r>
            <a:r>
              <a:rPr lang="en-GB">
                <a:ea typeface="+mn-lt"/>
                <a:cs typeface="+mn-lt"/>
              </a:rPr>
              <a:t> </a:t>
            </a:r>
            <a:r>
              <a:rPr lang="en-GB" err="1">
                <a:ea typeface="+mn-lt"/>
                <a:cs typeface="+mn-lt"/>
              </a:rPr>
              <a:t>til</a:t>
            </a:r>
            <a:r>
              <a:rPr lang="en-GB">
                <a:ea typeface="+mn-lt"/>
                <a:cs typeface="+mn-lt"/>
              </a:rPr>
              <a:t> </a:t>
            </a:r>
            <a:r>
              <a:rPr lang="en-GB" err="1">
                <a:ea typeface="+mn-lt"/>
                <a:cs typeface="+mn-lt"/>
              </a:rPr>
              <a:t>að</a:t>
            </a:r>
            <a:r>
              <a:rPr lang="en-GB">
                <a:ea typeface="+mn-lt"/>
                <a:cs typeface="+mn-lt"/>
              </a:rPr>
              <a:t> </a:t>
            </a:r>
            <a:r>
              <a:rPr lang="en-GB" err="1">
                <a:ea typeface="+mn-lt"/>
                <a:cs typeface="+mn-lt"/>
              </a:rPr>
              <a:t>dást</a:t>
            </a:r>
            <a:r>
              <a:rPr lang="en-GB">
                <a:ea typeface="+mn-lt"/>
                <a:cs typeface="+mn-lt"/>
              </a:rPr>
              <a:t> </a:t>
            </a:r>
            <a:r>
              <a:rPr lang="en-GB" err="1">
                <a:ea typeface="+mn-lt"/>
                <a:cs typeface="+mn-lt"/>
              </a:rPr>
              <a:t>að</a:t>
            </a:r>
            <a:r>
              <a:rPr lang="en-GB">
                <a:ea typeface="+mn-lt"/>
                <a:cs typeface="+mn-lt"/>
              </a:rPr>
              <a:t>. </a:t>
            </a:r>
          </a:p>
          <a:p>
            <a:pPr marL="285750" indent="-285750">
              <a:buFont typeface="Arial"/>
              <a:buChar char="•"/>
            </a:pPr>
            <a:endParaRPr lang="en-GB">
              <a:ea typeface="+mn-lt"/>
              <a:cs typeface="+mn-lt"/>
            </a:endParaRPr>
          </a:p>
          <a:p>
            <a:pPr marL="285750" indent="-285750">
              <a:buFont typeface="Arial"/>
              <a:buChar char="•"/>
            </a:pPr>
            <a:r>
              <a:rPr lang="en-GB" err="1">
                <a:ea typeface="+mn-lt"/>
                <a:cs typeface="+mn-lt"/>
              </a:rPr>
              <a:t>Sérhver</a:t>
            </a:r>
            <a:r>
              <a:rPr lang="en-GB">
                <a:ea typeface="+mn-lt"/>
                <a:cs typeface="+mn-lt"/>
              </a:rPr>
              <a:t> </a:t>
            </a:r>
            <a:r>
              <a:rPr lang="en-GB" err="1">
                <a:ea typeface="+mn-lt"/>
                <a:cs typeface="+mn-lt"/>
              </a:rPr>
              <a:t>kynslóð</a:t>
            </a:r>
            <a:r>
              <a:rPr lang="en-GB">
                <a:ea typeface="+mn-lt"/>
                <a:cs typeface="+mn-lt"/>
              </a:rPr>
              <a:t> </a:t>
            </a:r>
            <a:r>
              <a:rPr lang="en-GB" err="1">
                <a:ea typeface="+mn-lt"/>
                <a:cs typeface="+mn-lt"/>
              </a:rPr>
              <a:t>mun</a:t>
            </a:r>
            <a:r>
              <a:rPr lang="en-GB">
                <a:ea typeface="+mn-lt"/>
                <a:cs typeface="+mn-lt"/>
              </a:rPr>
              <a:t> </a:t>
            </a:r>
            <a:r>
              <a:rPr lang="en-GB" err="1">
                <a:ea typeface="+mn-lt"/>
                <a:cs typeface="+mn-lt"/>
              </a:rPr>
              <a:t>hafa</a:t>
            </a:r>
            <a:r>
              <a:rPr lang="en-GB">
                <a:ea typeface="+mn-lt"/>
                <a:cs typeface="+mn-lt"/>
              </a:rPr>
              <a:t> </a:t>
            </a:r>
            <a:r>
              <a:rPr lang="en-GB" err="1">
                <a:ea typeface="+mn-lt"/>
                <a:cs typeface="+mn-lt"/>
              </a:rPr>
              <a:t>áhrif</a:t>
            </a:r>
            <a:r>
              <a:rPr lang="en-GB">
                <a:ea typeface="+mn-lt"/>
                <a:cs typeface="+mn-lt"/>
              </a:rPr>
              <a:t> á </a:t>
            </a:r>
            <a:r>
              <a:rPr lang="en-GB" err="1">
                <a:ea typeface="+mn-lt"/>
                <a:cs typeface="+mn-lt"/>
              </a:rPr>
              <a:t>hann</a:t>
            </a:r>
            <a:r>
              <a:rPr lang="en-GB">
                <a:ea typeface="+mn-lt"/>
                <a:cs typeface="+mn-lt"/>
              </a:rPr>
              <a:t>, </a:t>
            </a:r>
            <a:r>
              <a:rPr lang="en-GB" err="1">
                <a:ea typeface="+mn-lt"/>
                <a:cs typeface="+mn-lt"/>
              </a:rPr>
              <a:t>bæði</a:t>
            </a:r>
            <a:r>
              <a:rPr lang="en-GB">
                <a:ea typeface="+mn-lt"/>
                <a:cs typeface="+mn-lt"/>
              </a:rPr>
              <a:t> </a:t>
            </a:r>
            <a:r>
              <a:rPr lang="en-GB" err="1">
                <a:ea typeface="+mn-lt"/>
                <a:cs typeface="+mn-lt"/>
              </a:rPr>
              <a:t>með</a:t>
            </a:r>
            <a:r>
              <a:rPr lang="en-GB">
                <a:ea typeface="+mn-lt"/>
                <a:cs typeface="+mn-lt"/>
              </a:rPr>
              <a:t> </a:t>
            </a:r>
            <a:r>
              <a:rPr lang="en-GB" err="1">
                <a:ea typeface="+mn-lt"/>
                <a:cs typeface="+mn-lt"/>
              </a:rPr>
              <a:t>litlum</a:t>
            </a:r>
            <a:r>
              <a:rPr lang="en-GB">
                <a:ea typeface="+mn-lt"/>
                <a:cs typeface="+mn-lt"/>
              </a:rPr>
              <a:t> </a:t>
            </a:r>
            <a:r>
              <a:rPr lang="en-GB" err="1">
                <a:ea typeface="+mn-lt"/>
                <a:cs typeface="+mn-lt"/>
              </a:rPr>
              <a:t>aðlögunum</a:t>
            </a:r>
            <a:r>
              <a:rPr lang="en-GB">
                <a:ea typeface="+mn-lt"/>
                <a:cs typeface="+mn-lt"/>
              </a:rPr>
              <a:t> </a:t>
            </a:r>
            <a:r>
              <a:rPr lang="en-GB" err="1">
                <a:ea typeface="+mn-lt"/>
                <a:cs typeface="+mn-lt"/>
              </a:rPr>
              <a:t>og</a:t>
            </a:r>
            <a:r>
              <a:rPr lang="en-GB">
                <a:ea typeface="+mn-lt"/>
                <a:cs typeface="+mn-lt"/>
              </a:rPr>
              <a:t> </a:t>
            </a:r>
            <a:r>
              <a:rPr lang="en-GB" err="1">
                <a:ea typeface="+mn-lt"/>
                <a:cs typeface="+mn-lt"/>
              </a:rPr>
              <a:t>stærri</a:t>
            </a:r>
            <a:r>
              <a:rPr lang="en-GB">
                <a:ea typeface="+mn-lt"/>
                <a:cs typeface="+mn-lt"/>
              </a:rPr>
              <a:t> </a:t>
            </a:r>
            <a:r>
              <a:rPr lang="en-GB" err="1">
                <a:ea typeface="+mn-lt"/>
                <a:cs typeface="+mn-lt"/>
              </a:rPr>
              <a:t>breytingum</a:t>
            </a:r>
            <a:r>
              <a:rPr lang="en-GB">
                <a:ea typeface="+mn-lt"/>
                <a:cs typeface="+mn-lt"/>
              </a:rPr>
              <a:t>. </a:t>
            </a:r>
          </a:p>
          <a:p>
            <a:pPr fontAlgn="base"/>
            <a:br>
              <a:rPr lang="en-US">
                <a:hlinkClick r:id="rId3" invalidUrl="http://"/>
              </a:rPr>
            </a:br>
            <a:endParaRPr lang="en-GB"/>
          </a:p>
          <a:p>
            <a:endParaRPr lang="en-GB"/>
          </a:p>
          <a:p>
            <a:r>
              <a:rPr lang="en-GB"/>
              <a:t> </a:t>
            </a:r>
            <a:r>
              <a:rPr lang="en-US"/>
              <a:t> </a:t>
            </a:r>
            <a:endParaRPr lang="en-US">
              <a:cs typeface="Calibri"/>
            </a:endParaRPr>
          </a:p>
          <a:p>
            <a:endParaRPr lang="is-IS"/>
          </a:p>
        </p:txBody>
      </p:sp>
      <p:pic>
        <p:nvPicPr>
          <p:cNvPr id="4" name="Picture 3" descr="A group of people looking at fireworks&#10;&#10;Description automatically generated with low confidence">
            <a:extLst>
              <a:ext uri="{FF2B5EF4-FFF2-40B4-BE49-F238E27FC236}">
                <a16:creationId xmlns:a16="http://schemas.microsoft.com/office/drawing/2014/main" id="{DEDA74B4-06EA-E346-B6A5-0C550FFB92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348" y="1414574"/>
            <a:ext cx="3295650" cy="4394200"/>
          </a:xfrm>
          <a:prstGeom prst="rect">
            <a:avLst/>
          </a:prstGeom>
        </p:spPr>
      </p:pic>
      <p:grpSp>
        <p:nvGrpSpPr>
          <p:cNvPr id="6" name="Grupo 13">
            <a:extLst>
              <a:ext uri="{FF2B5EF4-FFF2-40B4-BE49-F238E27FC236}">
                <a16:creationId xmlns:a16="http://schemas.microsoft.com/office/drawing/2014/main" id="{606AE0E7-CCE5-0442-B162-137EDCA4AA45}"/>
              </a:ext>
            </a:extLst>
          </p:cNvPr>
          <p:cNvGrpSpPr/>
          <p:nvPr/>
        </p:nvGrpSpPr>
        <p:grpSpPr>
          <a:xfrm>
            <a:off x="2971212" y="626659"/>
            <a:ext cx="1361572" cy="349188"/>
            <a:chOff x="10604071" y="448487"/>
            <a:chExt cx="1361572" cy="349188"/>
          </a:xfrm>
        </p:grpSpPr>
        <p:sp>
          <p:nvSpPr>
            <p:cNvPr id="7" name="Oval 5">
              <a:extLst>
                <a:ext uri="{FF2B5EF4-FFF2-40B4-BE49-F238E27FC236}">
                  <a16:creationId xmlns:a16="http://schemas.microsoft.com/office/drawing/2014/main" id="{8017589F-A2AF-4348-B970-2C734B55DC21}"/>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57">
              <a:extLst>
                <a:ext uri="{FF2B5EF4-FFF2-40B4-BE49-F238E27FC236}">
                  <a16:creationId xmlns:a16="http://schemas.microsoft.com/office/drawing/2014/main" id="{75CAFF29-F5A2-F94F-A6E7-D946C431F181}"/>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64">
              <a:extLst>
                <a:ext uri="{FF2B5EF4-FFF2-40B4-BE49-F238E27FC236}">
                  <a16:creationId xmlns:a16="http://schemas.microsoft.com/office/drawing/2014/main" id="{4D386394-672C-794B-826D-7EE5373500C8}"/>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219684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hread&#10;&#10;Description automatically generated">
            <a:extLst>
              <a:ext uri="{FF2B5EF4-FFF2-40B4-BE49-F238E27FC236}">
                <a16:creationId xmlns:a16="http://schemas.microsoft.com/office/drawing/2014/main" id="{B7EE6204-BE0D-5549-9132-1C25FE6892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5373" y="1702961"/>
            <a:ext cx="3466512" cy="3452077"/>
          </a:xfrm>
          <a:prstGeom prst="rect">
            <a:avLst/>
          </a:prstGeom>
        </p:spPr>
      </p:pic>
      <p:sp>
        <p:nvSpPr>
          <p:cNvPr id="2" name="TextBox 1">
            <a:extLst>
              <a:ext uri="{FF2B5EF4-FFF2-40B4-BE49-F238E27FC236}">
                <a16:creationId xmlns:a16="http://schemas.microsoft.com/office/drawing/2014/main" id="{4462037C-91B3-CE43-8BCF-2E139957A4F9}"/>
              </a:ext>
            </a:extLst>
          </p:cNvPr>
          <p:cNvSpPr txBox="1"/>
          <p:nvPr/>
        </p:nvSpPr>
        <p:spPr>
          <a:xfrm>
            <a:off x="4558552" y="1862947"/>
            <a:ext cx="5782236" cy="3693319"/>
          </a:xfrm>
          <a:prstGeom prst="rect">
            <a:avLst/>
          </a:prstGeom>
          <a:noFill/>
        </p:spPr>
        <p:txBody>
          <a:bodyPr wrap="square" rtlCol="0">
            <a:spAutoFit/>
          </a:bodyPr>
          <a:lstStyle/>
          <a:p>
            <a:pPr marL="285750" indent="-285750" algn="just">
              <a:buFont typeface="Arial"/>
              <a:buChar char="•"/>
            </a:pPr>
            <a:r>
              <a:rPr lang="en-US" err="1">
                <a:ea typeface="+mn-lt"/>
                <a:cs typeface="+mn-lt"/>
              </a:rPr>
              <a:t>Starfið</a:t>
            </a:r>
            <a:r>
              <a:rPr lang="en-US">
                <a:ea typeface="+mn-lt"/>
                <a:cs typeface="+mn-lt"/>
              </a:rPr>
              <a:t> er skapandi </a:t>
            </a:r>
            <a:r>
              <a:rPr lang="en-US" err="1">
                <a:ea typeface="+mn-lt"/>
                <a:cs typeface="+mn-lt"/>
              </a:rPr>
              <a:t>en</a:t>
            </a:r>
            <a:r>
              <a:rPr lang="en-US">
                <a:ea typeface="+mn-lt"/>
                <a:cs typeface="+mn-lt"/>
              </a:rPr>
              <a:t> </a:t>
            </a:r>
            <a:r>
              <a:rPr lang="en-US" err="1">
                <a:ea typeface="+mn-lt"/>
                <a:cs typeface="+mn-lt"/>
              </a:rPr>
              <a:t>byggir</a:t>
            </a:r>
            <a:r>
              <a:rPr lang="en-US">
                <a:ea typeface="+mn-lt"/>
                <a:cs typeface="+mn-lt"/>
              </a:rPr>
              <a:t> á </a:t>
            </a:r>
            <a:r>
              <a:rPr lang="en-US" err="1">
                <a:ea typeface="+mn-lt"/>
                <a:cs typeface="+mn-lt"/>
              </a:rPr>
              <a:t>þeirri</a:t>
            </a:r>
            <a:r>
              <a:rPr lang="en-US">
                <a:ea typeface="+mn-lt"/>
                <a:cs typeface="+mn-lt"/>
              </a:rPr>
              <a:t> </a:t>
            </a:r>
            <a:r>
              <a:rPr lang="en-US" err="1">
                <a:ea typeface="+mn-lt"/>
                <a:cs typeface="+mn-lt"/>
              </a:rPr>
              <a:t>þekkingu</a:t>
            </a:r>
            <a:r>
              <a:rPr lang="en-US">
                <a:ea typeface="+mn-lt"/>
                <a:cs typeface="+mn-lt"/>
              </a:rPr>
              <a:t> </a:t>
            </a:r>
            <a:r>
              <a:rPr lang="en-US" err="1">
                <a:ea typeface="+mn-lt"/>
                <a:cs typeface="+mn-lt"/>
              </a:rPr>
              <a:t>sem</a:t>
            </a:r>
            <a:r>
              <a:rPr lang="en-US">
                <a:ea typeface="+mn-lt"/>
                <a:cs typeface="+mn-lt"/>
              </a:rPr>
              <a:t> </a:t>
            </a:r>
            <a:r>
              <a:rPr lang="en-US" err="1">
                <a:ea typeface="+mn-lt"/>
                <a:cs typeface="+mn-lt"/>
              </a:rPr>
              <a:t>berst</a:t>
            </a:r>
            <a:r>
              <a:rPr lang="en-US">
                <a:ea typeface="+mn-lt"/>
                <a:cs typeface="+mn-lt"/>
              </a:rPr>
              <a:t> frá </a:t>
            </a:r>
            <a:r>
              <a:rPr lang="en-US" err="1">
                <a:ea typeface="+mn-lt"/>
                <a:cs typeface="+mn-lt"/>
              </a:rPr>
              <a:t>kynslóð</a:t>
            </a:r>
            <a:r>
              <a:rPr lang="en-US">
                <a:ea typeface="+mn-lt"/>
                <a:cs typeface="+mn-lt"/>
              </a:rPr>
              <a:t> </a:t>
            </a:r>
            <a:r>
              <a:rPr lang="en-US" err="1">
                <a:ea typeface="+mn-lt"/>
                <a:cs typeface="+mn-lt"/>
              </a:rPr>
              <a:t>til</a:t>
            </a:r>
            <a:r>
              <a:rPr lang="en-US">
                <a:ea typeface="+mn-lt"/>
                <a:cs typeface="+mn-lt"/>
              </a:rPr>
              <a:t> </a:t>
            </a:r>
            <a:r>
              <a:rPr lang="en-US" err="1">
                <a:ea typeface="+mn-lt"/>
                <a:cs typeface="+mn-lt"/>
              </a:rPr>
              <a:t>kynslóðar</a:t>
            </a:r>
            <a:r>
              <a:rPr lang="en-US">
                <a:ea typeface="+mn-lt"/>
                <a:cs typeface="+mn-lt"/>
              </a:rPr>
              <a:t>. </a:t>
            </a:r>
            <a:r>
              <a:rPr lang="en-US" err="1">
                <a:ea typeface="+mn-lt"/>
                <a:cs typeface="+mn-lt"/>
              </a:rPr>
              <a:t>Varðveisla</a:t>
            </a:r>
            <a:r>
              <a:rPr lang="en-US">
                <a:ea typeface="+mn-lt"/>
                <a:cs typeface="+mn-lt"/>
              </a:rPr>
              <a:t> </a:t>
            </a:r>
            <a:r>
              <a:rPr lang="en-US" err="1">
                <a:ea typeface="+mn-lt"/>
                <a:cs typeface="+mn-lt"/>
              </a:rPr>
              <a:t>þess</a:t>
            </a:r>
            <a:r>
              <a:rPr lang="en-US">
                <a:ea typeface="+mn-lt"/>
                <a:cs typeface="+mn-lt"/>
              </a:rPr>
              <a:t> </a:t>
            </a:r>
            <a:r>
              <a:rPr lang="en-US" err="1">
                <a:ea typeface="+mn-lt"/>
                <a:cs typeface="+mn-lt"/>
              </a:rPr>
              <a:t>byggir</a:t>
            </a:r>
            <a:r>
              <a:rPr lang="en-US">
                <a:ea typeface="+mn-lt"/>
                <a:cs typeface="+mn-lt"/>
              </a:rPr>
              <a:t> á </a:t>
            </a:r>
            <a:r>
              <a:rPr lang="en-US" err="1">
                <a:ea typeface="+mn-lt"/>
                <a:cs typeface="+mn-lt"/>
              </a:rPr>
              <a:t>áframhaldandi</a:t>
            </a:r>
            <a:r>
              <a:rPr lang="en-US">
                <a:ea typeface="+mn-lt"/>
                <a:cs typeface="+mn-lt"/>
              </a:rPr>
              <a:t> </a:t>
            </a:r>
            <a:r>
              <a:rPr lang="en-US" err="1">
                <a:ea typeface="+mn-lt"/>
                <a:cs typeface="+mn-lt"/>
              </a:rPr>
              <a:t>starfsemi</a:t>
            </a:r>
            <a:r>
              <a:rPr lang="en-US">
                <a:ea typeface="+mn-lt"/>
                <a:cs typeface="+mn-lt"/>
              </a:rPr>
              <a:t> þeirra </a:t>
            </a:r>
            <a:r>
              <a:rPr lang="en-US" err="1">
                <a:ea typeface="+mn-lt"/>
                <a:cs typeface="+mn-lt"/>
              </a:rPr>
              <a:t>sem</a:t>
            </a:r>
            <a:r>
              <a:rPr lang="en-US">
                <a:ea typeface="+mn-lt"/>
                <a:cs typeface="+mn-lt"/>
              </a:rPr>
              <a:t> hafa </a:t>
            </a:r>
            <a:r>
              <a:rPr lang="en-US" err="1">
                <a:ea typeface="+mn-lt"/>
                <a:cs typeface="+mn-lt"/>
              </a:rPr>
              <a:t>sérstaka</a:t>
            </a:r>
            <a:r>
              <a:rPr lang="en-US">
                <a:ea typeface="+mn-lt"/>
                <a:cs typeface="+mn-lt"/>
              </a:rPr>
              <a:t> </a:t>
            </a:r>
            <a:r>
              <a:rPr lang="en-US" err="1">
                <a:ea typeface="+mn-lt"/>
                <a:cs typeface="+mn-lt"/>
              </a:rPr>
              <a:t>þekkingu</a:t>
            </a:r>
            <a:r>
              <a:rPr lang="en-US">
                <a:ea typeface="+mn-lt"/>
                <a:cs typeface="+mn-lt"/>
              </a:rPr>
              <a:t> á </a:t>
            </a:r>
            <a:r>
              <a:rPr lang="en-US" err="1">
                <a:ea typeface="+mn-lt"/>
                <a:cs typeface="+mn-lt"/>
              </a:rPr>
              <a:t>hefðum</a:t>
            </a:r>
            <a:r>
              <a:rPr lang="en-US">
                <a:ea typeface="+mn-lt"/>
                <a:cs typeface="+mn-lt"/>
              </a:rPr>
              <a:t>, </a:t>
            </a:r>
            <a:r>
              <a:rPr lang="en-US" err="1">
                <a:ea typeface="+mn-lt"/>
                <a:cs typeface="+mn-lt"/>
              </a:rPr>
              <a:t>færni</a:t>
            </a:r>
            <a:r>
              <a:rPr lang="en-US">
                <a:ea typeface="+mn-lt"/>
                <a:cs typeface="+mn-lt"/>
              </a:rPr>
              <a:t> og </a:t>
            </a:r>
            <a:r>
              <a:rPr lang="en-US" err="1">
                <a:ea typeface="+mn-lt"/>
                <a:cs typeface="+mn-lt"/>
              </a:rPr>
              <a:t>siðum</a:t>
            </a:r>
            <a:r>
              <a:rPr lang="en-US">
                <a:ea typeface="+mn-lt"/>
                <a:cs typeface="+mn-lt"/>
              </a:rPr>
              <a:t> </a:t>
            </a:r>
            <a:r>
              <a:rPr lang="en-US" err="1">
                <a:ea typeface="+mn-lt"/>
                <a:cs typeface="+mn-lt"/>
              </a:rPr>
              <a:t>innan</a:t>
            </a:r>
            <a:r>
              <a:rPr lang="en-US">
                <a:ea typeface="+mn-lt"/>
                <a:cs typeface="+mn-lt"/>
              </a:rPr>
              <a:t> </a:t>
            </a:r>
            <a:r>
              <a:rPr lang="en-US" err="1">
                <a:ea typeface="+mn-lt"/>
                <a:cs typeface="+mn-lt"/>
              </a:rPr>
              <a:t>samfélaga</a:t>
            </a:r>
            <a:r>
              <a:rPr lang="en-US">
                <a:ea typeface="+mn-lt"/>
                <a:cs typeface="+mn-lt"/>
              </a:rPr>
              <a:t>. </a:t>
            </a:r>
          </a:p>
          <a:p>
            <a:pPr marL="285750" indent="-285750" algn="just">
              <a:buFont typeface="Arial"/>
              <a:buChar char="•"/>
            </a:pPr>
            <a:endParaRPr lang="en-US">
              <a:ea typeface="+mn-lt"/>
              <a:cs typeface="+mn-lt"/>
            </a:endParaRPr>
          </a:p>
          <a:p>
            <a:pPr marL="285750" indent="-285750">
              <a:buFont typeface="Arial"/>
              <a:buChar char="•"/>
            </a:pPr>
            <a:r>
              <a:rPr lang="en-GB" err="1">
                <a:ea typeface="+mn-lt"/>
                <a:cs typeface="+mn-lt"/>
              </a:rPr>
              <a:t>Þetta</a:t>
            </a:r>
            <a:r>
              <a:rPr lang="en-GB">
                <a:ea typeface="+mn-lt"/>
                <a:cs typeface="+mn-lt"/>
              </a:rPr>
              <a:t> </a:t>
            </a:r>
            <a:r>
              <a:rPr lang="en-GB" err="1">
                <a:ea typeface="+mn-lt"/>
                <a:cs typeface="+mn-lt"/>
              </a:rPr>
              <a:t>getur</a:t>
            </a:r>
            <a:r>
              <a:rPr lang="en-GB">
                <a:ea typeface="+mn-lt"/>
                <a:cs typeface="+mn-lt"/>
              </a:rPr>
              <a:t> </a:t>
            </a:r>
            <a:r>
              <a:rPr lang="en-GB" err="1">
                <a:ea typeface="+mn-lt"/>
                <a:cs typeface="+mn-lt"/>
              </a:rPr>
              <a:t>virkað</a:t>
            </a:r>
            <a:r>
              <a:rPr lang="en-GB">
                <a:ea typeface="+mn-lt"/>
                <a:cs typeface="+mn-lt"/>
              </a:rPr>
              <a:t> </a:t>
            </a:r>
            <a:r>
              <a:rPr lang="en-GB" err="1">
                <a:ea typeface="+mn-lt"/>
                <a:cs typeface="+mn-lt"/>
              </a:rPr>
              <a:t>þversagnakennt</a:t>
            </a:r>
            <a:r>
              <a:rPr lang="en-GB">
                <a:ea typeface="+mn-lt"/>
                <a:cs typeface="+mn-lt"/>
              </a:rPr>
              <a:t>. </a:t>
            </a:r>
            <a:r>
              <a:rPr lang="en-GB" err="1">
                <a:ea typeface="+mn-lt"/>
                <a:cs typeface="+mn-lt"/>
              </a:rPr>
              <a:t>Margir</a:t>
            </a:r>
            <a:r>
              <a:rPr lang="en-GB">
                <a:ea typeface="+mn-lt"/>
                <a:cs typeface="+mn-lt"/>
              </a:rPr>
              <a:t> </a:t>
            </a:r>
            <a:r>
              <a:rPr lang="en-GB" err="1">
                <a:ea typeface="+mn-lt"/>
                <a:cs typeface="+mn-lt"/>
              </a:rPr>
              <a:t>hafa</a:t>
            </a:r>
            <a:r>
              <a:rPr lang="en-GB">
                <a:ea typeface="+mn-lt"/>
                <a:cs typeface="+mn-lt"/>
              </a:rPr>
              <a:t> </a:t>
            </a:r>
            <a:r>
              <a:rPr lang="en-GB" err="1">
                <a:ea typeface="+mn-lt"/>
                <a:cs typeface="+mn-lt"/>
              </a:rPr>
              <a:t>trú</a:t>
            </a:r>
            <a:r>
              <a:rPr lang="en-GB">
                <a:ea typeface="+mn-lt"/>
                <a:cs typeface="+mn-lt"/>
              </a:rPr>
              <a:t> á </a:t>
            </a:r>
            <a:r>
              <a:rPr lang="en-GB" err="1">
                <a:ea typeface="+mn-lt"/>
                <a:cs typeface="+mn-lt"/>
              </a:rPr>
              <a:t>að</a:t>
            </a:r>
            <a:r>
              <a:rPr lang="en-GB">
                <a:ea typeface="+mn-lt"/>
                <a:cs typeface="+mn-lt"/>
              </a:rPr>
              <a:t> </a:t>
            </a:r>
            <a:r>
              <a:rPr lang="en-GB" err="1">
                <a:ea typeface="+mn-lt"/>
                <a:cs typeface="+mn-lt"/>
              </a:rPr>
              <a:t>gera</a:t>
            </a:r>
            <a:r>
              <a:rPr lang="en-GB">
                <a:ea typeface="+mn-lt"/>
                <a:cs typeface="+mn-lt"/>
              </a:rPr>
              <a:t> </a:t>
            </a:r>
            <a:r>
              <a:rPr lang="en-GB" err="1">
                <a:ea typeface="+mn-lt"/>
                <a:cs typeface="+mn-lt"/>
              </a:rPr>
              <a:t>hlutina</a:t>
            </a:r>
            <a:r>
              <a:rPr lang="en-GB">
                <a:ea typeface="+mn-lt"/>
                <a:cs typeface="+mn-lt"/>
              </a:rPr>
              <a:t> </a:t>
            </a:r>
            <a:r>
              <a:rPr lang="en-GB" err="1">
                <a:ea typeface="+mn-lt"/>
                <a:cs typeface="+mn-lt"/>
              </a:rPr>
              <a:t>eins</a:t>
            </a:r>
            <a:r>
              <a:rPr lang="en-GB">
                <a:ea typeface="+mn-lt"/>
                <a:cs typeface="+mn-lt"/>
              </a:rPr>
              <a:t> </a:t>
            </a:r>
            <a:r>
              <a:rPr lang="en-GB" err="1">
                <a:ea typeface="+mn-lt"/>
                <a:cs typeface="+mn-lt"/>
              </a:rPr>
              <a:t>og</a:t>
            </a:r>
            <a:r>
              <a:rPr lang="en-GB">
                <a:ea typeface="+mn-lt"/>
                <a:cs typeface="+mn-lt"/>
              </a:rPr>
              <a:t> </a:t>
            </a:r>
            <a:r>
              <a:rPr lang="en-GB" err="1">
                <a:ea typeface="+mn-lt"/>
                <a:cs typeface="+mn-lt"/>
              </a:rPr>
              <a:t>þeir</a:t>
            </a:r>
            <a:r>
              <a:rPr lang="en-GB">
                <a:ea typeface="+mn-lt"/>
                <a:cs typeface="+mn-lt"/>
              </a:rPr>
              <a:t> </a:t>
            </a:r>
            <a:r>
              <a:rPr lang="en-GB" err="1">
                <a:ea typeface="+mn-lt"/>
                <a:cs typeface="+mn-lt"/>
              </a:rPr>
              <a:t>hafa</a:t>
            </a:r>
            <a:r>
              <a:rPr lang="en-GB">
                <a:ea typeface="+mn-lt"/>
                <a:cs typeface="+mn-lt"/>
              </a:rPr>
              <a:t> </a:t>
            </a:r>
            <a:r>
              <a:rPr lang="en-GB" err="1">
                <a:ea typeface="+mn-lt"/>
                <a:cs typeface="+mn-lt"/>
              </a:rPr>
              <a:t>alltaf</a:t>
            </a:r>
            <a:r>
              <a:rPr lang="en-GB">
                <a:ea typeface="+mn-lt"/>
                <a:cs typeface="+mn-lt"/>
              </a:rPr>
              <a:t> </a:t>
            </a:r>
            <a:r>
              <a:rPr lang="en-GB" err="1">
                <a:ea typeface="+mn-lt"/>
                <a:cs typeface="+mn-lt"/>
              </a:rPr>
              <a:t>verið</a:t>
            </a:r>
            <a:r>
              <a:rPr lang="en-GB">
                <a:ea typeface="+mn-lt"/>
                <a:cs typeface="+mn-lt"/>
              </a:rPr>
              <a:t> </a:t>
            </a:r>
            <a:r>
              <a:rPr lang="en-GB" err="1">
                <a:ea typeface="+mn-lt"/>
                <a:cs typeface="+mn-lt"/>
              </a:rPr>
              <a:t>gerðir</a:t>
            </a:r>
            <a:r>
              <a:rPr lang="en-GB">
                <a:ea typeface="+mn-lt"/>
                <a:cs typeface="+mn-lt"/>
              </a:rPr>
              <a:t>, á </a:t>
            </a:r>
            <a:r>
              <a:rPr lang="en-GB" err="1">
                <a:ea typeface="+mn-lt"/>
                <a:cs typeface="+mn-lt"/>
              </a:rPr>
              <a:t>meðan</a:t>
            </a:r>
            <a:r>
              <a:rPr lang="en-GB">
                <a:ea typeface="+mn-lt"/>
                <a:cs typeface="+mn-lt"/>
              </a:rPr>
              <a:t> </a:t>
            </a:r>
            <a:r>
              <a:rPr lang="en-GB" err="1">
                <a:ea typeface="+mn-lt"/>
                <a:cs typeface="+mn-lt"/>
              </a:rPr>
              <a:t>aðrir</a:t>
            </a:r>
            <a:r>
              <a:rPr lang="en-GB">
                <a:ea typeface="+mn-lt"/>
                <a:cs typeface="+mn-lt"/>
              </a:rPr>
              <a:t> </a:t>
            </a:r>
            <a:r>
              <a:rPr lang="en-GB" err="1">
                <a:ea typeface="+mn-lt"/>
                <a:cs typeface="+mn-lt"/>
              </a:rPr>
              <a:t>trúa</a:t>
            </a:r>
            <a:r>
              <a:rPr lang="en-GB">
                <a:ea typeface="+mn-lt"/>
                <a:cs typeface="+mn-lt"/>
              </a:rPr>
              <a:t> á </a:t>
            </a:r>
            <a:r>
              <a:rPr lang="en-GB" err="1">
                <a:ea typeface="+mn-lt"/>
                <a:cs typeface="+mn-lt"/>
              </a:rPr>
              <a:t>meira</a:t>
            </a:r>
            <a:r>
              <a:rPr lang="en-GB">
                <a:ea typeface="+mn-lt"/>
                <a:cs typeface="+mn-lt"/>
              </a:rPr>
              <a:t> </a:t>
            </a:r>
            <a:r>
              <a:rPr lang="en-GB" err="1">
                <a:ea typeface="+mn-lt"/>
                <a:cs typeface="+mn-lt"/>
              </a:rPr>
              <a:t>frelsi</a:t>
            </a:r>
            <a:r>
              <a:rPr lang="en-GB">
                <a:ea typeface="+mn-lt"/>
                <a:cs typeface="+mn-lt"/>
              </a:rPr>
              <a:t> </a:t>
            </a:r>
            <a:r>
              <a:rPr lang="en-GB" err="1">
                <a:ea typeface="+mn-lt"/>
                <a:cs typeface="+mn-lt"/>
              </a:rPr>
              <a:t>þegar</a:t>
            </a:r>
            <a:r>
              <a:rPr lang="en-GB">
                <a:ea typeface="+mn-lt"/>
                <a:cs typeface="+mn-lt"/>
              </a:rPr>
              <a:t> </a:t>
            </a:r>
            <a:r>
              <a:rPr lang="en-GB" err="1">
                <a:ea typeface="+mn-lt"/>
                <a:cs typeface="+mn-lt"/>
              </a:rPr>
              <a:t>kemur</a:t>
            </a:r>
            <a:r>
              <a:rPr lang="en-GB">
                <a:ea typeface="+mn-lt"/>
                <a:cs typeface="+mn-lt"/>
              </a:rPr>
              <a:t> </a:t>
            </a:r>
            <a:r>
              <a:rPr lang="en-GB" err="1">
                <a:ea typeface="+mn-lt"/>
                <a:cs typeface="+mn-lt"/>
              </a:rPr>
              <a:t>að</a:t>
            </a:r>
            <a:r>
              <a:rPr lang="en-GB">
                <a:ea typeface="+mn-lt"/>
                <a:cs typeface="+mn-lt"/>
              </a:rPr>
              <a:t> </a:t>
            </a:r>
            <a:r>
              <a:rPr lang="en-GB" err="1">
                <a:ea typeface="+mn-lt"/>
                <a:cs typeface="+mn-lt"/>
              </a:rPr>
              <a:t>óáþreifanlegum</a:t>
            </a:r>
            <a:r>
              <a:rPr lang="en-GB">
                <a:ea typeface="+mn-lt"/>
                <a:cs typeface="+mn-lt"/>
              </a:rPr>
              <a:t> </a:t>
            </a:r>
            <a:r>
              <a:rPr lang="en-GB" err="1">
                <a:ea typeface="+mn-lt"/>
                <a:cs typeface="+mn-lt"/>
              </a:rPr>
              <a:t>menningararfi</a:t>
            </a:r>
            <a:r>
              <a:rPr lang="en-GB">
                <a:ea typeface="+mn-lt"/>
                <a:cs typeface="+mn-lt"/>
              </a:rPr>
              <a:t>. </a:t>
            </a:r>
          </a:p>
          <a:p>
            <a:pPr marL="285750" indent="-285750">
              <a:buFont typeface="Arial"/>
              <a:buChar char="•"/>
            </a:pPr>
            <a:endParaRPr lang="en-GB">
              <a:ea typeface="+mn-lt"/>
              <a:cs typeface="+mn-lt"/>
            </a:endParaRPr>
          </a:p>
          <a:p>
            <a:pPr marL="285750" indent="-285750">
              <a:buFont typeface="Arial"/>
              <a:buChar char="•"/>
            </a:pPr>
            <a:r>
              <a:rPr lang="en-GB" err="1">
                <a:ea typeface="+mn-lt"/>
                <a:cs typeface="+mn-lt"/>
              </a:rPr>
              <a:t>Þess</a:t>
            </a:r>
            <a:r>
              <a:rPr lang="en-GB">
                <a:ea typeface="+mn-lt"/>
                <a:cs typeface="+mn-lt"/>
              </a:rPr>
              <a:t> </a:t>
            </a:r>
            <a:r>
              <a:rPr lang="en-GB" err="1">
                <a:ea typeface="+mn-lt"/>
                <a:cs typeface="+mn-lt"/>
              </a:rPr>
              <a:t>vegna</a:t>
            </a:r>
            <a:r>
              <a:rPr lang="en-GB">
                <a:ea typeface="+mn-lt"/>
                <a:cs typeface="+mn-lt"/>
              </a:rPr>
              <a:t> </a:t>
            </a:r>
            <a:r>
              <a:rPr lang="en-GB" err="1">
                <a:ea typeface="+mn-lt"/>
                <a:cs typeface="+mn-lt"/>
              </a:rPr>
              <a:t>eru</a:t>
            </a:r>
            <a:r>
              <a:rPr lang="en-GB">
                <a:ea typeface="+mn-lt"/>
                <a:cs typeface="+mn-lt"/>
              </a:rPr>
              <a:t> </a:t>
            </a:r>
            <a:r>
              <a:rPr lang="en-GB" err="1">
                <a:ea typeface="+mn-lt"/>
                <a:cs typeface="+mn-lt"/>
              </a:rPr>
              <a:t>bæði</a:t>
            </a:r>
            <a:r>
              <a:rPr lang="en-GB">
                <a:ea typeface="+mn-lt"/>
                <a:cs typeface="+mn-lt"/>
              </a:rPr>
              <a:t> </a:t>
            </a:r>
            <a:r>
              <a:rPr lang="en-GB" err="1">
                <a:ea typeface="+mn-lt"/>
                <a:cs typeface="+mn-lt"/>
              </a:rPr>
              <a:t>virðing</a:t>
            </a:r>
            <a:r>
              <a:rPr lang="en-GB">
                <a:ea typeface="+mn-lt"/>
                <a:cs typeface="+mn-lt"/>
              </a:rPr>
              <a:t> </a:t>
            </a:r>
            <a:r>
              <a:rPr lang="en-GB" err="1">
                <a:ea typeface="+mn-lt"/>
                <a:cs typeface="+mn-lt"/>
              </a:rPr>
              <a:t>og</a:t>
            </a:r>
            <a:r>
              <a:rPr lang="en-GB">
                <a:ea typeface="+mn-lt"/>
                <a:cs typeface="+mn-lt"/>
              </a:rPr>
              <a:t> </a:t>
            </a:r>
            <a:r>
              <a:rPr lang="en-GB" err="1">
                <a:ea typeface="+mn-lt"/>
                <a:cs typeface="+mn-lt"/>
              </a:rPr>
              <a:t>víðsýni</a:t>
            </a:r>
            <a:r>
              <a:rPr lang="en-GB">
                <a:ea typeface="+mn-lt"/>
                <a:cs typeface="+mn-lt"/>
              </a:rPr>
              <a:t> </a:t>
            </a:r>
            <a:r>
              <a:rPr lang="en-GB" err="1">
                <a:ea typeface="+mn-lt"/>
                <a:cs typeface="+mn-lt"/>
              </a:rPr>
              <a:t>mikilvægir</a:t>
            </a:r>
            <a:r>
              <a:rPr lang="en-GB">
                <a:ea typeface="+mn-lt"/>
                <a:cs typeface="+mn-lt"/>
              </a:rPr>
              <a:t> </a:t>
            </a:r>
            <a:r>
              <a:rPr lang="en-GB" err="1">
                <a:ea typeface="+mn-lt"/>
                <a:cs typeface="+mn-lt"/>
              </a:rPr>
              <a:t>þættir</a:t>
            </a:r>
            <a:r>
              <a:rPr lang="en-GB">
                <a:ea typeface="+mn-lt"/>
                <a:cs typeface="+mn-lt"/>
              </a:rPr>
              <a:t> í </a:t>
            </a:r>
            <a:r>
              <a:rPr lang="en-GB" err="1">
                <a:ea typeface="+mn-lt"/>
                <a:cs typeface="+mn-lt"/>
              </a:rPr>
              <a:t>vinnu</a:t>
            </a:r>
            <a:r>
              <a:rPr lang="en-GB">
                <a:ea typeface="+mn-lt"/>
                <a:cs typeface="+mn-lt"/>
              </a:rPr>
              <a:t> </a:t>
            </a:r>
            <a:r>
              <a:rPr lang="en-GB" err="1">
                <a:ea typeface="+mn-lt"/>
                <a:cs typeface="+mn-lt"/>
              </a:rPr>
              <a:t>við</a:t>
            </a:r>
            <a:r>
              <a:rPr lang="en-GB">
                <a:ea typeface="+mn-lt"/>
                <a:cs typeface="+mn-lt"/>
              </a:rPr>
              <a:t> </a:t>
            </a:r>
            <a:r>
              <a:rPr lang="en-GB" err="1">
                <a:ea typeface="+mn-lt"/>
                <a:cs typeface="+mn-lt"/>
              </a:rPr>
              <a:t>óáþreifanlegan</a:t>
            </a:r>
            <a:r>
              <a:rPr lang="en-GB">
                <a:ea typeface="+mn-lt"/>
                <a:cs typeface="+mn-lt"/>
              </a:rPr>
              <a:t> </a:t>
            </a:r>
            <a:r>
              <a:rPr lang="en-GB" err="1">
                <a:ea typeface="+mn-lt"/>
                <a:cs typeface="+mn-lt"/>
              </a:rPr>
              <a:t>menningararf</a:t>
            </a:r>
            <a:r>
              <a:rPr lang="en-GB">
                <a:ea typeface="+mn-lt"/>
                <a:cs typeface="+mn-lt"/>
              </a:rPr>
              <a:t>, </a:t>
            </a:r>
            <a:r>
              <a:rPr lang="en-GB" err="1">
                <a:ea typeface="+mn-lt"/>
                <a:cs typeface="+mn-lt"/>
              </a:rPr>
              <a:t>fyrir</a:t>
            </a:r>
            <a:r>
              <a:rPr lang="en-GB">
                <a:ea typeface="+mn-lt"/>
                <a:cs typeface="+mn-lt"/>
              </a:rPr>
              <a:t> </a:t>
            </a:r>
            <a:r>
              <a:rPr lang="en-GB" err="1">
                <a:ea typeface="+mn-lt"/>
                <a:cs typeface="+mn-lt"/>
              </a:rPr>
              <a:t>fortíðina</a:t>
            </a:r>
            <a:r>
              <a:rPr lang="en-GB">
                <a:ea typeface="+mn-lt"/>
                <a:cs typeface="+mn-lt"/>
              </a:rPr>
              <a:t> </a:t>
            </a:r>
            <a:r>
              <a:rPr lang="en-GB" err="1">
                <a:ea typeface="+mn-lt"/>
                <a:cs typeface="+mn-lt"/>
              </a:rPr>
              <a:t>og</a:t>
            </a:r>
            <a:r>
              <a:rPr lang="en-GB">
                <a:ea typeface="+mn-lt"/>
                <a:cs typeface="+mn-lt"/>
              </a:rPr>
              <a:t> </a:t>
            </a:r>
            <a:r>
              <a:rPr lang="en-GB" err="1">
                <a:ea typeface="+mn-lt"/>
                <a:cs typeface="+mn-lt"/>
              </a:rPr>
              <a:t>fyrir</a:t>
            </a:r>
            <a:r>
              <a:rPr lang="en-GB">
                <a:ea typeface="+mn-lt"/>
                <a:cs typeface="+mn-lt"/>
              </a:rPr>
              <a:t> </a:t>
            </a:r>
            <a:r>
              <a:rPr lang="en-GB" err="1">
                <a:ea typeface="+mn-lt"/>
                <a:cs typeface="+mn-lt"/>
              </a:rPr>
              <a:t>fjölbreytilega</a:t>
            </a:r>
            <a:r>
              <a:rPr lang="en-GB">
                <a:ea typeface="+mn-lt"/>
                <a:cs typeface="+mn-lt"/>
              </a:rPr>
              <a:t> </a:t>
            </a:r>
            <a:r>
              <a:rPr lang="en-GB" err="1">
                <a:ea typeface="+mn-lt"/>
                <a:cs typeface="+mn-lt"/>
              </a:rPr>
              <a:t>og</a:t>
            </a:r>
            <a:r>
              <a:rPr lang="en-GB">
                <a:ea typeface="+mn-lt"/>
                <a:cs typeface="+mn-lt"/>
              </a:rPr>
              <a:t> </a:t>
            </a:r>
            <a:r>
              <a:rPr lang="en-GB" err="1">
                <a:ea typeface="+mn-lt"/>
                <a:cs typeface="+mn-lt"/>
              </a:rPr>
              <a:t>lifandi</a:t>
            </a:r>
            <a:r>
              <a:rPr lang="en-GB">
                <a:ea typeface="+mn-lt"/>
                <a:cs typeface="+mn-lt"/>
              </a:rPr>
              <a:t> </a:t>
            </a:r>
            <a:r>
              <a:rPr lang="en-GB" err="1">
                <a:ea typeface="+mn-lt"/>
                <a:cs typeface="+mn-lt"/>
              </a:rPr>
              <a:t>menningu</a:t>
            </a:r>
            <a:r>
              <a:rPr lang="en-GB">
                <a:ea typeface="+mn-lt"/>
                <a:cs typeface="+mn-lt"/>
              </a:rPr>
              <a:t> </a:t>
            </a:r>
            <a:r>
              <a:rPr lang="en-GB" err="1">
                <a:ea typeface="+mn-lt"/>
                <a:cs typeface="+mn-lt"/>
              </a:rPr>
              <a:t>samtímans</a:t>
            </a:r>
            <a:r>
              <a:rPr lang="en-GB">
                <a:ea typeface="+mn-lt"/>
                <a:cs typeface="+mn-lt"/>
              </a:rPr>
              <a:t>.  </a:t>
            </a:r>
            <a:endParaRPr lang="is-IS"/>
          </a:p>
        </p:txBody>
      </p:sp>
      <p:sp>
        <p:nvSpPr>
          <p:cNvPr id="3" name="TextBox 2">
            <a:extLst>
              <a:ext uri="{FF2B5EF4-FFF2-40B4-BE49-F238E27FC236}">
                <a16:creationId xmlns:a16="http://schemas.microsoft.com/office/drawing/2014/main" id="{EA4D04EE-5CEA-AE4C-93E0-34EF6793A5A5}"/>
              </a:ext>
            </a:extLst>
          </p:cNvPr>
          <p:cNvSpPr txBox="1"/>
          <p:nvPr/>
        </p:nvSpPr>
        <p:spPr>
          <a:xfrm>
            <a:off x="5634318" y="551329"/>
            <a:ext cx="4885300" cy="1046440"/>
          </a:xfrm>
          <a:prstGeom prst="rect">
            <a:avLst/>
          </a:prstGeom>
          <a:noFill/>
        </p:spPr>
        <p:txBody>
          <a:bodyPr wrap="square" lIns="91440" tIns="45720" rIns="91440" bIns="45720" rtlCol="0" anchor="t">
            <a:spAutoFit/>
          </a:bodyPr>
          <a:lstStyle/>
          <a:p>
            <a:r>
              <a:rPr lang="is-IS" sz="4400">
                <a:solidFill>
                  <a:schemeClr val="accent1">
                    <a:lumMod val="75000"/>
                  </a:schemeClr>
                </a:solidFill>
              </a:rPr>
              <a:t>2.2. Lifandi </a:t>
            </a:r>
            <a:endParaRPr lang="is-IS" sz="4400">
              <a:solidFill>
                <a:schemeClr val="accent1">
                  <a:lumMod val="75000"/>
                </a:schemeClr>
              </a:solidFill>
              <a:cs typeface="Calibri"/>
            </a:endParaRPr>
          </a:p>
          <a:p>
            <a:endParaRPr lang="is-IS"/>
          </a:p>
        </p:txBody>
      </p:sp>
      <p:grpSp>
        <p:nvGrpSpPr>
          <p:cNvPr id="5" name="Grupo 13">
            <a:extLst>
              <a:ext uri="{FF2B5EF4-FFF2-40B4-BE49-F238E27FC236}">
                <a16:creationId xmlns:a16="http://schemas.microsoft.com/office/drawing/2014/main" id="{E5141698-E8FD-054D-AC0C-5774E34F325A}"/>
              </a:ext>
            </a:extLst>
          </p:cNvPr>
          <p:cNvGrpSpPr/>
          <p:nvPr/>
        </p:nvGrpSpPr>
        <p:grpSpPr>
          <a:xfrm>
            <a:off x="3771749" y="725361"/>
            <a:ext cx="1361572" cy="349188"/>
            <a:chOff x="10604071" y="448487"/>
            <a:chExt cx="1361572" cy="349188"/>
          </a:xfrm>
        </p:grpSpPr>
        <p:sp>
          <p:nvSpPr>
            <p:cNvPr id="6" name="Oval 5">
              <a:extLst>
                <a:ext uri="{FF2B5EF4-FFF2-40B4-BE49-F238E27FC236}">
                  <a16:creationId xmlns:a16="http://schemas.microsoft.com/office/drawing/2014/main" id="{7EC6752A-BB84-A142-859D-37DF28826822}"/>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57">
              <a:extLst>
                <a:ext uri="{FF2B5EF4-FFF2-40B4-BE49-F238E27FC236}">
                  <a16:creationId xmlns:a16="http://schemas.microsoft.com/office/drawing/2014/main" id="{880CDCF4-6816-B24A-839E-562AFACDCC9E}"/>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64">
              <a:extLst>
                <a:ext uri="{FF2B5EF4-FFF2-40B4-BE49-F238E27FC236}">
                  <a16:creationId xmlns:a16="http://schemas.microsoft.com/office/drawing/2014/main" id="{99039132-07B2-8B41-964E-D4D4B13097CF}"/>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926143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04A958-5E44-C442-A1A8-757C2688CF89}"/>
              </a:ext>
            </a:extLst>
          </p:cNvPr>
          <p:cNvSpPr/>
          <p:nvPr/>
        </p:nvSpPr>
        <p:spPr>
          <a:xfrm>
            <a:off x="4422531" y="475812"/>
            <a:ext cx="6391814" cy="769441"/>
          </a:xfrm>
          <a:prstGeom prst="rect">
            <a:avLst/>
          </a:prstGeom>
        </p:spPr>
        <p:txBody>
          <a:bodyPr wrap="square" lIns="91440" tIns="45720" rIns="91440" bIns="45720" anchor="t">
            <a:spAutoFit/>
          </a:bodyPr>
          <a:lstStyle/>
          <a:p>
            <a:r>
              <a:rPr lang="is-IS" sz="4400">
                <a:solidFill>
                  <a:schemeClr val="accent1">
                    <a:lumMod val="75000"/>
                  </a:schemeClr>
                </a:solidFill>
              </a:rPr>
              <a:t>2.3. </a:t>
            </a:r>
            <a:r>
              <a:rPr lang="is-IS" sz="4400">
                <a:solidFill>
                  <a:schemeClr val="accent1">
                    <a:lumMod val="75000"/>
                  </a:schemeClr>
                </a:solidFill>
                <a:ea typeface="+mn-lt"/>
                <a:cs typeface="+mn-lt"/>
              </a:rPr>
              <a:t>Hvar er best að byrja?</a:t>
            </a:r>
            <a:endParaRPr lang="is-IS" sz="4400">
              <a:solidFill>
                <a:schemeClr val="accent1">
                  <a:lumMod val="75000"/>
                </a:schemeClr>
              </a:solidFill>
              <a:cs typeface="Calibri"/>
            </a:endParaRPr>
          </a:p>
        </p:txBody>
      </p:sp>
      <p:sp>
        <p:nvSpPr>
          <p:cNvPr id="5" name="TextBox 4">
            <a:extLst>
              <a:ext uri="{FF2B5EF4-FFF2-40B4-BE49-F238E27FC236}">
                <a16:creationId xmlns:a16="http://schemas.microsoft.com/office/drawing/2014/main" id="{1714B189-CA00-8542-AA27-7984A998177C}"/>
              </a:ext>
            </a:extLst>
          </p:cNvPr>
          <p:cNvSpPr txBox="1"/>
          <p:nvPr/>
        </p:nvSpPr>
        <p:spPr>
          <a:xfrm>
            <a:off x="4422531" y="1700287"/>
            <a:ext cx="6105101" cy="6463308"/>
          </a:xfrm>
          <a:prstGeom prst="rect">
            <a:avLst/>
          </a:prstGeom>
          <a:noFill/>
        </p:spPr>
        <p:txBody>
          <a:bodyPr wrap="square" lIns="91440" tIns="45720" rIns="91440" bIns="45720" rtlCol="0" anchor="t">
            <a:spAutoFit/>
          </a:bodyPr>
          <a:lstStyle/>
          <a:p>
            <a:r>
              <a:rPr lang="en-GB" err="1">
                <a:cs typeface="Calibri"/>
              </a:rPr>
              <a:t>Vinna</a:t>
            </a:r>
            <a:r>
              <a:rPr lang="en-GB">
                <a:cs typeface="Calibri"/>
              </a:rPr>
              <a:t> </a:t>
            </a:r>
            <a:r>
              <a:rPr lang="en-GB" err="1">
                <a:cs typeface="Calibri"/>
              </a:rPr>
              <a:t>með</a:t>
            </a:r>
            <a:r>
              <a:rPr lang="en-GB">
                <a:cs typeface="Calibri"/>
              </a:rPr>
              <a:t> </a:t>
            </a:r>
            <a:r>
              <a:rPr lang="en-GB" err="1">
                <a:cs typeface="Calibri"/>
              </a:rPr>
              <a:t>óáþreifanlegan</a:t>
            </a:r>
            <a:r>
              <a:rPr lang="en-GB">
                <a:cs typeface="Calibri"/>
              </a:rPr>
              <a:t> </a:t>
            </a:r>
            <a:r>
              <a:rPr lang="en-GB" err="1">
                <a:cs typeface="Calibri"/>
              </a:rPr>
              <a:t>menningararf</a:t>
            </a:r>
            <a:r>
              <a:rPr lang="en-GB">
                <a:cs typeface="Calibri"/>
              </a:rPr>
              <a:t> </a:t>
            </a:r>
            <a:r>
              <a:rPr lang="en-GB" err="1">
                <a:cs typeface="Calibri"/>
              </a:rPr>
              <a:t>getur</a:t>
            </a:r>
            <a:r>
              <a:rPr lang="en-GB">
                <a:cs typeface="Calibri"/>
              </a:rPr>
              <a:t> </a:t>
            </a:r>
            <a:r>
              <a:rPr lang="en-GB" err="1">
                <a:cs typeface="Calibri"/>
              </a:rPr>
              <a:t>veitt</a:t>
            </a:r>
            <a:r>
              <a:rPr lang="en-GB">
                <a:cs typeface="Calibri"/>
              </a:rPr>
              <a:t> </a:t>
            </a:r>
            <a:r>
              <a:rPr lang="en-GB" err="1">
                <a:cs typeface="Calibri"/>
              </a:rPr>
              <a:t>fjölmörgum</a:t>
            </a:r>
            <a:r>
              <a:rPr lang="en-GB">
                <a:cs typeface="Calibri"/>
              </a:rPr>
              <a:t> </a:t>
            </a:r>
            <a:r>
              <a:rPr lang="en-GB" err="1">
                <a:cs typeface="Calibri"/>
              </a:rPr>
              <a:t>starfsstéttum</a:t>
            </a:r>
            <a:r>
              <a:rPr lang="en-GB">
                <a:cs typeface="Calibri"/>
              </a:rPr>
              <a:t> </a:t>
            </a:r>
            <a:r>
              <a:rPr lang="en-GB" err="1">
                <a:cs typeface="Calibri"/>
              </a:rPr>
              <a:t>tækifæri</a:t>
            </a:r>
            <a:r>
              <a:rPr lang="en-GB">
                <a:cs typeface="Calibri"/>
              </a:rPr>
              <a:t>, </a:t>
            </a:r>
            <a:r>
              <a:rPr lang="en-GB" err="1">
                <a:cs typeface="Calibri"/>
              </a:rPr>
              <a:t>bæði</a:t>
            </a:r>
            <a:r>
              <a:rPr lang="en-GB">
                <a:cs typeface="Calibri"/>
              </a:rPr>
              <a:t> </a:t>
            </a:r>
            <a:r>
              <a:rPr lang="en-GB" err="1">
                <a:cs typeface="Calibri"/>
              </a:rPr>
              <a:t>að</a:t>
            </a:r>
            <a:r>
              <a:rPr lang="en-GB">
                <a:cs typeface="Calibri"/>
              </a:rPr>
              <a:t> </a:t>
            </a:r>
            <a:r>
              <a:rPr lang="en-GB" err="1">
                <a:cs typeface="Calibri"/>
              </a:rPr>
              <a:t>hluta</a:t>
            </a:r>
            <a:r>
              <a:rPr lang="en-GB">
                <a:cs typeface="Calibri"/>
              </a:rPr>
              <a:t> </a:t>
            </a:r>
            <a:r>
              <a:rPr lang="en-GB" err="1">
                <a:cs typeface="Calibri"/>
              </a:rPr>
              <a:t>og</a:t>
            </a:r>
            <a:r>
              <a:rPr lang="en-GB">
                <a:cs typeface="Calibri"/>
              </a:rPr>
              <a:t> </a:t>
            </a:r>
            <a:r>
              <a:rPr lang="en-GB" err="1">
                <a:cs typeface="Calibri"/>
              </a:rPr>
              <a:t>fullu</a:t>
            </a:r>
            <a:endParaRPr lang="en-GB">
              <a:highlight>
                <a:srgbClr val="FFFF00"/>
              </a:highlight>
              <a:cs typeface="Calibri"/>
            </a:endParaRPr>
          </a:p>
          <a:p>
            <a:pPr marL="285750" indent="-285750">
              <a:buFont typeface="Arial" panose="020B0604020202020204" pitchFamily="34" charset="0"/>
              <a:buChar char="•"/>
            </a:pPr>
            <a:endParaRPr lang="en-GB">
              <a:ea typeface="+mn-lt"/>
              <a:cs typeface="+mn-lt"/>
            </a:endParaRPr>
          </a:p>
          <a:p>
            <a:r>
              <a:rPr lang="en-GB">
                <a:ea typeface="+mn-lt"/>
                <a:cs typeface="+mn-lt"/>
              </a:rPr>
              <a:t>Ef </a:t>
            </a:r>
            <a:r>
              <a:rPr lang="en-GB" err="1">
                <a:ea typeface="+mn-lt"/>
                <a:cs typeface="+mn-lt"/>
              </a:rPr>
              <a:t>þú</a:t>
            </a:r>
            <a:r>
              <a:rPr lang="en-GB">
                <a:ea typeface="+mn-lt"/>
                <a:cs typeface="+mn-lt"/>
              </a:rPr>
              <a:t> </a:t>
            </a:r>
            <a:r>
              <a:rPr lang="en-GB" err="1">
                <a:ea typeface="+mn-lt"/>
                <a:cs typeface="+mn-lt"/>
              </a:rPr>
              <a:t>vinnur</a:t>
            </a:r>
            <a:r>
              <a:rPr lang="en-GB">
                <a:ea typeface="+mn-lt"/>
                <a:cs typeface="+mn-lt"/>
              </a:rPr>
              <a:t> </a:t>
            </a:r>
            <a:r>
              <a:rPr lang="en-GB" err="1">
                <a:ea typeface="+mn-lt"/>
                <a:cs typeface="+mn-lt"/>
              </a:rPr>
              <a:t>nú</a:t>
            </a:r>
            <a:r>
              <a:rPr lang="en-GB">
                <a:ea typeface="+mn-lt"/>
                <a:cs typeface="+mn-lt"/>
              </a:rPr>
              <a:t> </a:t>
            </a:r>
            <a:r>
              <a:rPr lang="en-GB" err="1">
                <a:ea typeface="+mn-lt"/>
                <a:cs typeface="+mn-lt"/>
              </a:rPr>
              <a:t>þegar</a:t>
            </a:r>
            <a:r>
              <a:rPr lang="en-GB">
                <a:ea typeface="+mn-lt"/>
                <a:cs typeface="+mn-lt"/>
              </a:rPr>
              <a:t> </a:t>
            </a:r>
            <a:r>
              <a:rPr lang="en-GB" err="1">
                <a:ea typeface="+mn-lt"/>
                <a:cs typeface="+mn-lt"/>
              </a:rPr>
              <a:t>með</a:t>
            </a:r>
            <a:r>
              <a:rPr lang="en-GB">
                <a:ea typeface="+mn-lt"/>
                <a:cs typeface="+mn-lt"/>
              </a:rPr>
              <a:t> </a:t>
            </a:r>
            <a:r>
              <a:rPr lang="en-GB" err="1">
                <a:ea typeface="+mn-lt"/>
                <a:cs typeface="+mn-lt"/>
              </a:rPr>
              <a:t>óáþreifanlegan</a:t>
            </a:r>
            <a:r>
              <a:rPr lang="en-GB">
                <a:ea typeface="+mn-lt"/>
                <a:cs typeface="+mn-lt"/>
              </a:rPr>
              <a:t> </a:t>
            </a:r>
            <a:r>
              <a:rPr lang="en-GB" err="1">
                <a:ea typeface="+mn-lt"/>
                <a:cs typeface="+mn-lt"/>
              </a:rPr>
              <a:t>menningararf</a:t>
            </a:r>
            <a:r>
              <a:rPr lang="en-GB">
                <a:ea typeface="+mn-lt"/>
                <a:cs typeface="+mn-lt"/>
              </a:rPr>
              <a:t> </a:t>
            </a:r>
            <a:r>
              <a:rPr lang="en-GB" err="1">
                <a:ea typeface="+mn-lt"/>
                <a:cs typeface="+mn-lt"/>
              </a:rPr>
              <a:t>gætu</a:t>
            </a:r>
            <a:r>
              <a:rPr lang="en-GB">
                <a:ea typeface="+mn-lt"/>
                <a:cs typeface="+mn-lt"/>
              </a:rPr>
              <a:t> </a:t>
            </a:r>
            <a:r>
              <a:rPr lang="en-GB" err="1">
                <a:ea typeface="+mn-lt"/>
                <a:cs typeface="+mn-lt"/>
              </a:rPr>
              <a:t>þessar</a:t>
            </a:r>
            <a:r>
              <a:rPr lang="en-GB">
                <a:ea typeface="+mn-lt"/>
                <a:cs typeface="+mn-lt"/>
              </a:rPr>
              <a:t> </a:t>
            </a:r>
            <a:r>
              <a:rPr lang="en-GB" err="1">
                <a:ea typeface="+mn-lt"/>
                <a:cs typeface="+mn-lt"/>
              </a:rPr>
              <a:t>spurningar</a:t>
            </a:r>
            <a:r>
              <a:rPr lang="en-GB">
                <a:ea typeface="+mn-lt"/>
                <a:cs typeface="+mn-lt"/>
              </a:rPr>
              <a:t> </a:t>
            </a:r>
            <a:r>
              <a:rPr lang="en-GB" err="1">
                <a:ea typeface="+mn-lt"/>
                <a:cs typeface="+mn-lt"/>
              </a:rPr>
              <a:t>átt</a:t>
            </a:r>
            <a:r>
              <a:rPr lang="en-GB">
                <a:ea typeface="+mn-lt"/>
                <a:cs typeface="+mn-lt"/>
              </a:rPr>
              <a:t> </a:t>
            </a:r>
            <a:r>
              <a:rPr lang="en-GB" err="1">
                <a:ea typeface="+mn-lt"/>
                <a:cs typeface="+mn-lt"/>
              </a:rPr>
              <a:t>við</a:t>
            </a:r>
            <a:r>
              <a:rPr lang="en-GB">
                <a:ea typeface="+mn-lt"/>
                <a:cs typeface="+mn-lt"/>
              </a:rPr>
              <a:t> </a:t>
            </a:r>
            <a:r>
              <a:rPr lang="en-GB" err="1">
                <a:ea typeface="+mn-lt"/>
                <a:cs typeface="+mn-lt"/>
              </a:rPr>
              <a:t>þig</a:t>
            </a:r>
            <a:r>
              <a:rPr lang="en-GB">
                <a:ea typeface="+mn-lt"/>
                <a:cs typeface="+mn-lt"/>
              </a:rPr>
              <a:t>: </a:t>
            </a:r>
          </a:p>
          <a:p>
            <a:endParaRPr lang="en-GB">
              <a:ea typeface="+mn-lt"/>
              <a:cs typeface="+mn-lt"/>
            </a:endParaRPr>
          </a:p>
          <a:p>
            <a:pPr marL="285750" indent="-285750">
              <a:buFont typeface="Arial" panose="020B0604020202020204" pitchFamily="34" charset="0"/>
              <a:buChar char="•"/>
            </a:pPr>
            <a:r>
              <a:rPr lang="en-GB" err="1">
                <a:ea typeface="+mn-lt"/>
                <a:cs typeface="+mn-lt"/>
              </a:rPr>
              <a:t>Hvernig</a:t>
            </a:r>
            <a:r>
              <a:rPr lang="en-GB">
                <a:ea typeface="+mn-lt"/>
                <a:cs typeface="+mn-lt"/>
              </a:rPr>
              <a:t> </a:t>
            </a:r>
            <a:r>
              <a:rPr lang="en-GB" err="1">
                <a:ea typeface="+mn-lt"/>
                <a:cs typeface="+mn-lt"/>
              </a:rPr>
              <a:t>getur</a:t>
            </a:r>
            <a:r>
              <a:rPr lang="en-GB">
                <a:ea typeface="+mn-lt"/>
                <a:cs typeface="+mn-lt"/>
              </a:rPr>
              <a:t> </a:t>
            </a:r>
            <a:r>
              <a:rPr lang="en-GB" err="1">
                <a:ea typeface="+mn-lt"/>
                <a:cs typeface="+mn-lt"/>
              </a:rPr>
              <a:t>þú</a:t>
            </a:r>
            <a:r>
              <a:rPr lang="en-GB">
                <a:ea typeface="+mn-lt"/>
                <a:cs typeface="+mn-lt"/>
              </a:rPr>
              <a:t> </a:t>
            </a:r>
            <a:r>
              <a:rPr lang="en-GB" err="1">
                <a:ea typeface="+mn-lt"/>
                <a:cs typeface="+mn-lt"/>
              </a:rPr>
              <a:t>þróað</a:t>
            </a:r>
            <a:r>
              <a:rPr lang="en-GB">
                <a:ea typeface="+mn-lt"/>
                <a:cs typeface="+mn-lt"/>
              </a:rPr>
              <a:t> </a:t>
            </a:r>
            <a:r>
              <a:rPr lang="en-GB" err="1">
                <a:ea typeface="+mn-lt"/>
                <a:cs typeface="+mn-lt"/>
              </a:rPr>
              <a:t>hugmyndir</a:t>
            </a:r>
            <a:r>
              <a:rPr lang="en-GB">
                <a:ea typeface="+mn-lt"/>
                <a:cs typeface="+mn-lt"/>
              </a:rPr>
              <a:t> </a:t>
            </a:r>
            <a:r>
              <a:rPr lang="en-GB" err="1">
                <a:ea typeface="+mn-lt"/>
                <a:cs typeface="+mn-lt"/>
              </a:rPr>
              <a:t>þínar</a:t>
            </a:r>
            <a:r>
              <a:rPr lang="en-GB">
                <a:ea typeface="+mn-lt"/>
                <a:cs typeface="+mn-lt"/>
              </a:rPr>
              <a:t> </a:t>
            </a:r>
            <a:r>
              <a:rPr lang="en-GB" err="1">
                <a:ea typeface="+mn-lt"/>
                <a:cs typeface="+mn-lt"/>
              </a:rPr>
              <a:t>frekar</a:t>
            </a:r>
            <a:r>
              <a:rPr lang="en-GB">
                <a:ea typeface="+mn-lt"/>
                <a:cs typeface="+mn-lt"/>
              </a:rPr>
              <a:t>?</a:t>
            </a:r>
          </a:p>
          <a:p>
            <a:pPr marL="285750" indent="-285750">
              <a:buFont typeface="Arial" panose="020B0604020202020204" pitchFamily="34" charset="0"/>
              <a:buChar char="•"/>
            </a:pPr>
            <a:r>
              <a:rPr lang="en-GB" err="1">
                <a:ea typeface="+mn-lt"/>
                <a:cs typeface="+mn-lt"/>
              </a:rPr>
              <a:t>Hvernig</a:t>
            </a:r>
            <a:r>
              <a:rPr lang="en-GB">
                <a:ea typeface="+mn-lt"/>
                <a:cs typeface="+mn-lt"/>
              </a:rPr>
              <a:t> </a:t>
            </a:r>
            <a:r>
              <a:rPr lang="en-GB" err="1">
                <a:ea typeface="+mn-lt"/>
                <a:cs typeface="+mn-lt"/>
              </a:rPr>
              <a:t>getur</a:t>
            </a:r>
            <a:r>
              <a:rPr lang="en-GB">
                <a:ea typeface="+mn-lt"/>
                <a:cs typeface="+mn-lt"/>
              </a:rPr>
              <a:t> </a:t>
            </a:r>
            <a:r>
              <a:rPr lang="en-GB" err="1">
                <a:ea typeface="+mn-lt"/>
                <a:cs typeface="+mn-lt"/>
              </a:rPr>
              <a:t>þú</a:t>
            </a:r>
            <a:r>
              <a:rPr lang="en-GB">
                <a:ea typeface="+mn-lt"/>
                <a:cs typeface="+mn-lt"/>
              </a:rPr>
              <a:t> </a:t>
            </a:r>
            <a:r>
              <a:rPr lang="en-GB" err="1">
                <a:ea typeface="+mn-lt"/>
                <a:cs typeface="+mn-lt"/>
              </a:rPr>
              <a:t>stutt</a:t>
            </a:r>
            <a:r>
              <a:rPr lang="en-GB">
                <a:ea typeface="+mn-lt"/>
                <a:cs typeface="+mn-lt"/>
              </a:rPr>
              <a:t> </a:t>
            </a:r>
            <a:r>
              <a:rPr lang="en-GB" err="1">
                <a:ea typeface="+mn-lt"/>
                <a:cs typeface="+mn-lt"/>
              </a:rPr>
              <a:t>og</a:t>
            </a:r>
            <a:r>
              <a:rPr lang="en-GB">
                <a:ea typeface="+mn-lt"/>
                <a:cs typeface="+mn-lt"/>
              </a:rPr>
              <a:t> </a:t>
            </a:r>
            <a:r>
              <a:rPr lang="en-GB" err="1">
                <a:ea typeface="+mn-lt"/>
                <a:cs typeface="+mn-lt"/>
              </a:rPr>
              <a:t>hvatt</a:t>
            </a:r>
            <a:r>
              <a:rPr lang="en-GB">
                <a:ea typeface="+mn-lt"/>
                <a:cs typeface="+mn-lt"/>
              </a:rPr>
              <a:t> </a:t>
            </a:r>
            <a:r>
              <a:rPr lang="en-GB" err="1">
                <a:ea typeface="+mn-lt"/>
                <a:cs typeface="+mn-lt"/>
              </a:rPr>
              <a:t>til</a:t>
            </a:r>
            <a:r>
              <a:rPr lang="en-GB">
                <a:ea typeface="+mn-lt"/>
                <a:cs typeface="+mn-lt"/>
              </a:rPr>
              <a:t> </a:t>
            </a:r>
            <a:r>
              <a:rPr lang="en-GB" err="1">
                <a:ea typeface="+mn-lt"/>
                <a:cs typeface="+mn-lt"/>
              </a:rPr>
              <a:t>áframhaldandi</a:t>
            </a:r>
            <a:r>
              <a:rPr lang="en-GB">
                <a:ea typeface="+mn-lt"/>
                <a:cs typeface="+mn-lt"/>
              </a:rPr>
              <a:t> </a:t>
            </a:r>
            <a:r>
              <a:rPr lang="en-GB" err="1">
                <a:ea typeface="+mn-lt"/>
                <a:cs typeface="+mn-lt"/>
              </a:rPr>
              <a:t>notkunar</a:t>
            </a:r>
            <a:r>
              <a:rPr lang="en-GB">
                <a:ea typeface="+mn-lt"/>
                <a:cs typeface="+mn-lt"/>
              </a:rPr>
              <a:t> </a:t>
            </a:r>
            <a:r>
              <a:rPr lang="en-GB" err="1">
                <a:ea typeface="+mn-lt"/>
                <a:cs typeface="+mn-lt"/>
              </a:rPr>
              <a:t>og</a:t>
            </a:r>
            <a:r>
              <a:rPr lang="en-GB">
                <a:ea typeface="+mn-lt"/>
                <a:cs typeface="+mn-lt"/>
              </a:rPr>
              <a:t> </a:t>
            </a:r>
            <a:r>
              <a:rPr lang="en-GB" err="1">
                <a:ea typeface="+mn-lt"/>
                <a:cs typeface="+mn-lt"/>
              </a:rPr>
              <a:t>miðlunar</a:t>
            </a:r>
            <a:r>
              <a:rPr lang="en-GB">
                <a:ea typeface="+mn-lt"/>
                <a:cs typeface="+mn-lt"/>
              </a:rPr>
              <a:t> á </a:t>
            </a:r>
            <a:r>
              <a:rPr lang="en-GB" err="1">
                <a:ea typeface="+mn-lt"/>
                <a:cs typeface="+mn-lt"/>
              </a:rPr>
              <a:t>þekkingu</a:t>
            </a:r>
            <a:r>
              <a:rPr lang="en-GB">
                <a:ea typeface="+mn-lt"/>
                <a:cs typeface="+mn-lt"/>
              </a:rPr>
              <a:t> </a:t>
            </a:r>
            <a:r>
              <a:rPr lang="en-GB" err="1">
                <a:ea typeface="+mn-lt"/>
                <a:cs typeface="+mn-lt"/>
              </a:rPr>
              <a:t>og</a:t>
            </a:r>
            <a:r>
              <a:rPr lang="en-GB">
                <a:ea typeface="+mn-lt"/>
                <a:cs typeface="+mn-lt"/>
              </a:rPr>
              <a:t> </a:t>
            </a:r>
            <a:r>
              <a:rPr lang="en-GB" err="1">
                <a:ea typeface="+mn-lt"/>
                <a:cs typeface="+mn-lt"/>
              </a:rPr>
              <a:t>færni</a:t>
            </a:r>
            <a:r>
              <a:rPr lang="en-GB">
                <a:ea typeface="+mn-lt"/>
                <a:cs typeface="+mn-lt"/>
              </a:rPr>
              <a:t>?</a:t>
            </a:r>
          </a:p>
          <a:p>
            <a:pPr marL="285750" indent="-285750">
              <a:buFont typeface="Arial" panose="020B0604020202020204" pitchFamily="34" charset="0"/>
              <a:buChar char="•"/>
            </a:pPr>
            <a:r>
              <a:rPr lang="en-GB" err="1">
                <a:ea typeface="+mn-lt"/>
                <a:cs typeface="+mn-lt"/>
              </a:rPr>
              <a:t>Hvernig</a:t>
            </a:r>
            <a:r>
              <a:rPr lang="en-GB">
                <a:ea typeface="+mn-lt"/>
                <a:cs typeface="+mn-lt"/>
              </a:rPr>
              <a:t> </a:t>
            </a:r>
            <a:r>
              <a:rPr lang="en-GB" err="1">
                <a:ea typeface="+mn-lt"/>
                <a:cs typeface="+mn-lt"/>
              </a:rPr>
              <a:t>getur</a:t>
            </a:r>
            <a:r>
              <a:rPr lang="en-GB">
                <a:ea typeface="+mn-lt"/>
                <a:cs typeface="+mn-lt"/>
              </a:rPr>
              <a:t> </a:t>
            </a:r>
            <a:r>
              <a:rPr lang="en-GB" err="1">
                <a:ea typeface="+mn-lt"/>
                <a:cs typeface="+mn-lt"/>
              </a:rPr>
              <a:t>þú</a:t>
            </a:r>
            <a:r>
              <a:rPr lang="en-GB">
                <a:ea typeface="+mn-lt"/>
                <a:cs typeface="+mn-lt"/>
              </a:rPr>
              <a:t> </a:t>
            </a:r>
            <a:r>
              <a:rPr lang="en-GB" err="1">
                <a:ea typeface="+mn-lt"/>
                <a:cs typeface="+mn-lt"/>
              </a:rPr>
              <a:t>náð</a:t>
            </a:r>
            <a:r>
              <a:rPr lang="en-GB">
                <a:ea typeface="+mn-lt"/>
                <a:cs typeface="+mn-lt"/>
              </a:rPr>
              <a:t> </a:t>
            </a:r>
            <a:r>
              <a:rPr lang="en-GB" err="1">
                <a:ea typeface="+mn-lt"/>
                <a:cs typeface="+mn-lt"/>
              </a:rPr>
              <a:t>betur</a:t>
            </a:r>
            <a:r>
              <a:rPr lang="en-GB">
                <a:ea typeface="+mn-lt"/>
                <a:cs typeface="+mn-lt"/>
              </a:rPr>
              <a:t> </a:t>
            </a:r>
            <a:r>
              <a:rPr lang="en-GB" err="1">
                <a:ea typeface="+mn-lt"/>
                <a:cs typeface="+mn-lt"/>
              </a:rPr>
              <a:t>til</a:t>
            </a:r>
            <a:r>
              <a:rPr lang="en-GB">
                <a:ea typeface="+mn-lt"/>
                <a:cs typeface="+mn-lt"/>
              </a:rPr>
              <a:t> </a:t>
            </a:r>
            <a:r>
              <a:rPr lang="en-GB" err="1">
                <a:ea typeface="+mn-lt"/>
                <a:cs typeface="+mn-lt"/>
              </a:rPr>
              <a:t>fólks</a:t>
            </a:r>
            <a:r>
              <a:rPr lang="en-GB">
                <a:ea typeface="+mn-lt"/>
                <a:cs typeface="+mn-lt"/>
              </a:rPr>
              <a:t>?</a:t>
            </a:r>
          </a:p>
          <a:p>
            <a:pPr marL="285750" indent="-285750">
              <a:buFont typeface="Arial" panose="020B0604020202020204" pitchFamily="34" charset="0"/>
              <a:buChar char="•"/>
            </a:pPr>
            <a:r>
              <a:rPr lang="en-GB" err="1">
                <a:ea typeface="+mn-lt"/>
                <a:cs typeface="+mn-lt"/>
              </a:rPr>
              <a:t>Hvernig</a:t>
            </a:r>
            <a:r>
              <a:rPr lang="en-GB">
                <a:ea typeface="+mn-lt"/>
                <a:cs typeface="+mn-lt"/>
              </a:rPr>
              <a:t> </a:t>
            </a:r>
            <a:r>
              <a:rPr lang="en-GB" err="1">
                <a:ea typeface="+mn-lt"/>
                <a:cs typeface="+mn-lt"/>
              </a:rPr>
              <a:t>getur</a:t>
            </a:r>
            <a:r>
              <a:rPr lang="en-GB">
                <a:ea typeface="+mn-lt"/>
                <a:cs typeface="+mn-lt"/>
              </a:rPr>
              <a:t> </a:t>
            </a:r>
            <a:r>
              <a:rPr lang="en-GB" err="1">
                <a:ea typeface="+mn-lt"/>
                <a:cs typeface="+mn-lt"/>
              </a:rPr>
              <a:t>þú</a:t>
            </a:r>
            <a:r>
              <a:rPr lang="en-GB">
                <a:ea typeface="+mn-lt"/>
                <a:cs typeface="+mn-lt"/>
              </a:rPr>
              <a:t> </a:t>
            </a:r>
            <a:r>
              <a:rPr lang="en-GB" err="1">
                <a:ea typeface="+mn-lt"/>
                <a:cs typeface="+mn-lt"/>
              </a:rPr>
              <a:t>bætt</a:t>
            </a:r>
            <a:r>
              <a:rPr lang="en-GB">
                <a:ea typeface="+mn-lt"/>
                <a:cs typeface="+mn-lt"/>
              </a:rPr>
              <a:t> </a:t>
            </a:r>
            <a:r>
              <a:rPr lang="en-GB" err="1">
                <a:ea typeface="+mn-lt"/>
                <a:cs typeface="+mn-lt"/>
              </a:rPr>
              <a:t>vöru</a:t>
            </a:r>
            <a:r>
              <a:rPr lang="en-GB">
                <a:ea typeface="+mn-lt"/>
                <a:cs typeface="+mn-lt"/>
              </a:rPr>
              <a:t> </a:t>
            </a:r>
            <a:r>
              <a:rPr lang="en-GB" err="1">
                <a:ea typeface="+mn-lt"/>
                <a:cs typeface="+mn-lt"/>
              </a:rPr>
              <a:t>þína</a:t>
            </a:r>
            <a:r>
              <a:rPr lang="en-GB">
                <a:ea typeface="+mn-lt"/>
                <a:cs typeface="+mn-lt"/>
              </a:rPr>
              <a:t> </a:t>
            </a:r>
            <a:r>
              <a:rPr lang="en-GB" err="1">
                <a:ea typeface="+mn-lt"/>
                <a:cs typeface="+mn-lt"/>
              </a:rPr>
              <a:t>og</a:t>
            </a:r>
            <a:r>
              <a:rPr lang="en-GB">
                <a:ea typeface="+mn-lt"/>
                <a:cs typeface="+mn-lt"/>
              </a:rPr>
              <a:t> </a:t>
            </a:r>
            <a:r>
              <a:rPr lang="en-GB" err="1">
                <a:ea typeface="+mn-lt"/>
                <a:cs typeface="+mn-lt"/>
              </a:rPr>
              <a:t>þjónustu</a:t>
            </a:r>
            <a:r>
              <a:rPr lang="en-GB">
                <a:ea typeface="+mn-lt"/>
                <a:cs typeface="+mn-lt"/>
              </a:rPr>
              <a:t>? </a:t>
            </a:r>
          </a:p>
          <a:p>
            <a:pPr marL="285750" indent="-285750">
              <a:buFont typeface="Arial" panose="020B0604020202020204" pitchFamily="34" charset="0"/>
              <a:buChar char="•"/>
            </a:pPr>
            <a:endParaRPr lang="en-GB">
              <a:ea typeface="+mn-lt"/>
              <a:cs typeface="+mn-lt"/>
            </a:endParaRPr>
          </a:p>
          <a:p>
            <a:pPr marL="285750" indent="-285750">
              <a:buFont typeface="Arial" panose="020B0604020202020204" pitchFamily="34" charset="0"/>
              <a:buChar char="•"/>
            </a:pPr>
            <a:endParaRPr lang="en-GB">
              <a:ea typeface="+mn-lt"/>
              <a:cs typeface="+mn-lt"/>
            </a:endParaRPr>
          </a:p>
          <a:p>
            <a:endParaRPr lang="en-GB">
              <a:ea typeface="+mn-lt"/>
              <a:cs typeface="+mn-lt"/>
            </a:endParaRPr>
          </a:p>
          <a:p>
            <a:endParaRPr lang="en-GB">
              <a:cs typeface="Calibri" panose="020F0502020204030204"/>
            </a:endParaRPr>
          </a:p>
          <a:p>
            <a:endParaRPr lang="en-US">
              <a:cs typeface="Calibri"/>
            </a:endParaRPr>
          </a:p>
          <a:p>
            <a:endParaRPr lang="en-US">
              <a:cs typeface="Calibri"/>
            </a:endParaRPr>
          </a:p>
          <a:p>
            <a:endParaRPr lang="en-US">
              <a:cs typeface="Calibri"/>
            </a:endParaRPr>
          </a:p>
          <a:p>
            <a:br>
              <a:rPr lang="en-US">
                <a:hlinkClick r:id="rId3" invalidUrl="http://"/>
              </a:rPr>
            </a:br>
            <a:endParaRPr lang="en-GB">
              <a:cs typeface="Calibri"/>
            </a:endParaRPr>
          </a:p>
          <a:p>
            <a:endParaRPr lang="en-GB"/>
          </a:p>
          <a:p>
            <a:r>
              <a:rPr lang="en-GB"/>
              <a:t> </a:t>
            </a:r>
            <a:r>
              <a:rPr lang="en-US"/>
              <a:t> </a:t>
            </a:r>
            <a:endParaRPr lang="en-US">
              <a:cs typeface="Calibri"/>
            </a:endParaRPr>
          </a:p>
          <a:p>
            <a:endParaRPr lang="is-IS"/>
          </a:p>
        </p:txBody>
      </p:sp>
      <p:pic>
        <p:nvPicPr>
          <p:cNvPr id="2" name="Picture 3">
            <a:extLst>
              <a:ext uri="{FF2B5EF4-FFF2-40B4-BE49-F238E27FC236}">
                <a16:creationId xmlns:a16="http://schemas.microsoft.com/office/drawing/2014/main" id="{F2B78221-C758-46F6-8684-8A1FC95DF4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624" y="1573167"/>
            <a:ext cx="3452183" cy="2448917"/>
          </a:xfrm>
          <a:prstGeom prst="rect">
            <a:avLst/>
          </a:prstGeom>
        </p:spPr>
      </p:pic>
      <p:grpSp>
        <p:nvGrpSpPr>
          <p:cNvPr id="6" name="Grupo 13">
            <a:extLst>
              <a:ext uri="{FF2B5EF4-FFF2-40B4-BE49-F238E27FC236}">
                <a16:creationId xmlns:a16="http://schemas.microsoft.com/office/drawing/2014/main" id="{00456877-5F36-8445-8081-D3E19417069A}"/>
              </a:ext>
            </a:extLst>
          </p:cNvPr>
          <p:cNvGrpSpPr/>
          <p:nvPr/>
        </p:nvGrpSpPr>
        <p:grpSpPr>
          <a:xfrm>
            <a:off x="2704727" y="685938"/>
            <a:ext cx="1361572" cy="349188"/>
            <a:chOff x="10604071" y="448487"/>
            <a:chExt cx="1361572" cy="349188"/>
          </a:xfrm>
        </p:grpSpPr>
        <p:sp>
          <p:nvSpPr>
            <p:cNvPr id="7" name="Oval 5">
              <a:extLst>
                <a:ext uri="{FF2B5EF4-FFF2-40B4-BE49-F238E27FC236}">
                  <a16:creationId xmlns:a16="http://schemas.microsoft.com/office/drawing/2014/main" id="{2577F5FE-3F0E-1248-A123-56677938C821}"/>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57">
              <a:extLst>
                <a:ext uri="{FF2B5EF4-FFF2-40B4-BE49-F238E27FC236}">
                  <a16:creationId xmlns:a16="http://schemas.microsoft.com/office/drawing/2014/main" id="{24D5DF6E-2C0E-874D-A69A-DC2A96BF22D5}"/>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64">
              <a:extLst>
                <a:ext uri="{FF2B5EF4-FFF2-40B4-BE49-F238E27FC236}">
                  <a16:creationId xmlns:a16="http://schemas.microsoft.com/office/drawing/2014/main" id="{06B10E02-DEDB-2643-B934-EBDA5FB01DC0}"/>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88384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827D36-3F47-4A40-A739-B25A1A225F14}"/>
              </a:ext>
            </a:extLst>
          </p:cNvPr>
          <p:cNvSpPr txBox="1"/>
          <p:nvPr/>
        </p:nvSpPr>
        <p:spPr>
          <a:xfrm>
            <a:off x="3976524" y="1293242"/>
            <a:ext cx="6609372"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ea typeface="+mn-lt"/>
              <a:cs typeface="+mn-lt"/>
            </a:endParaRPr>
          </a:p>
          <a:p>
            <a:pPr marL="285750" indent="-285750">
              <a:buFont typeface="Arial"/>
              <a:buChar char="•"/>
            </a:pPr>
            <a:r>
              <a:rPr lang="en-US" err="1">
                <a:ea typeface="+mn-lt"/>
                <a:cs typeface="+mn-lt"/>
              </a:rPr>
              <a:t>Safnaðu</a:t>
            </a:r>
            <a:r>
              <a:rPr lang="en-US">
                <a:ea typeface="+mn-lt"/>
                <a:cs typeface="+mn-lt"/>
              </a:rPr>
              <a:t> saman </a:t>
            </a:r>
            <a:r>
              <a:rPr lang="en-US" err="1">
                <a:ea typeface="+mn-lt"/>
                <a:cs typeface="+mn-lt"/>
              </a:rPr>
              <a:t>lista</a:t>
            </a:r>
            <a:r>
              <a:rPr lang="en-US">
                <a:ea typeface="+mn-lt"/>
                <a:cs typeface="+mn-lt"/>
              </a:rPr>
              <a:t> </a:t>
            </a:r>
            <a:r>
              <a:rPr lang="en-US" err="1">
                <a:ea typeface="+mn-lt"/>
                <a:cs typeface="+mn-lt"/>
              </a:rPr>
              <a:t>af</a:t>
            </a:r>
            <a:r>
              <a:rPr lang="en-US">
                <a:ea typeface="+mn-lt"/>
                <a:cs typeface="+mn-lt"/>
              </a:rPr>
              <a:t> </a:t>
            </a:r>
            <a:r>
              <a:rPr lang="en-US" err="1">
                <a:ea typeface="+mn-lt"/>
                <a:cs typeface="+mn-lt"/>
              </a:rPr>
              <a:t>hefðum</a:t>
            </a:r>
            <a:r>
              <a:rPr lang="en-US">
                <a:ea typeface="+mn-lt"/>
                <a:cs typeface="+mn-lt"/>
              </a:rPr>
              <a:t>, </a:t>
            </a:r>
            <a:r>
              <a:rPr lang="en-US" err="1">
                <a:ea typeface="+mn-lt"/>
                <a:cs typeface="+mn-lt"/>
              </a:rPr>
              <a:t>þekkingu</a:t>
            </a:r>
            <a:r>
              <a:rPr lang="en-US">
                <a:ea typeface="+mn-lt"/>
                <a:cs typeface="+mn-lt"/>
              </a:rPr>
              <a:t> </a:t>
            </a:r>
            <a:r>
              <a:rPr lang="en-US" err="1">
                <a:ea typeface="+mn-lt"/>
                <a:cs typeface="+mn-lt"/>
              </a:rPr>
              <a:t>og</a:t>
            </a:r>
            <a:r>
              <a:rPr lang="en-US">
                <a:ea typeface="+mn-lt"/>
                <a:cs typeface="+mn-lt"/>
              </a:rPr>
              <a:t> </a:t>
            </a:r>
            <a:r>
              <a:rPr lang="en-US" err="1">
                <a:ea typeface="+mn-lt"/>
                <a:cs typeface="+mn-lt"/>
              </a:rPr>
              <a:t>siðum</a:t>
            </a:r>
            <a:r>
              <a:rPr lang="en-US">
                <a:ea typeface="+mn-lt"/>
                <a:cs typeface="+mn-lt"/>
              </a:rPr>
              <a:t> </a:t>
            </a:r>
            <a:r>
              <a:rPr lang="en-US" err="1">
                <a:ea typeface="+mn-lt"/>
                <a:cs typeface="+mn-lt"/>
              </a:rPr>
              <a:t>úr</a:t>
            </a:r>
            <a:r>
              <a:rPr lang="en-US">
                <a:ea typeface="+mn-lt"/>
                <a:cs typeface="+mn-lt"/>
              </a:rPr>
              <a:t> </a:t>
            </a:r>
            <a:r>
              <a:rPr lang="en-US" err="1">
                <a:ea typeface="+mn-lt"/>
                <a:cs typeface="+mn-lt"/>
              </a:rPr>
              <a:t>nærsamfélaginu</a:t>
            </a:r>
            <a:r>
              <a:rPr lang="en-US">
                <a:ea typeface="+mn-lt"/>
                <a:cs typeface="+mn-lt"/>
              </a:rPr>
              <a:t>. </a:t>
            </a:r>
          </a:p>
          <a:p>
            <a:pPr marL="285750" indent="-285750">
              <a:buFont typeface="Arial"/>
              <a:buChar char="•"/>
            </a:pPr>
            <a:r>
              <a:rPr lang="en-US" err="1">
                <a:ea typeface="+mn-lt"/>
                <a:cs typeface="+mn-lt"/>
              </a:rPr>
              <a:t>Komdu</a:t>
            </a:r>
            <a:r>
              <a:rPr lang="en-US">
                <a:ea typeface="+mn-lt"/>
                <a:cs typeface="+mn-lt"/>
              </a:rPr>
              <a:t> </a:t>
            </a:r>
            <a:r>
              <a:rPr lang="en-US" err="1">
                <a:ea typeface="+mn-lt"/>
                <a:cs typeface="+mn-lt"/>
              </a:rPr>
              <a:t>þér</a:t>
            </a:r>
            <a:r>
              <a:rPr lang="en-US">
                <a:ea typeface="+mn-lt"/>
                <a:cs typeface="+mn-lt"/>
              </a:rPr>
              <a:t> </a:t>
            </a:r>
            <a:r>
              <a:rPr lang="en-US" err="1">
                <a:ea typeface="+mn-lt"/>
                <a:cs typeface="+mn-lt"/>
              </a:rPr>
              <a:t>í</a:t>
            </a:r>
            <a:r>
              <a:rPr lang="en-US">
                <a:ea typeface="+mn-lt"/>
                <a:cs typeface="+mn-lt"/>
              </a:rPr>
              <a:t> </a:t>
            </a:r>
            <a:r>
              <a:rPr lang="en-US" err="1">
                <a:ea typeface="+mn-lt"/>
                <a:cs typeface="+mn-lt"/>
              </a:rPr>
              <a:t>samband</a:t>
            </a:r>
            <a:r>
              <a:rPr lang="en-US">
                <a:ea typeface="+mn-lt"/>
                <a:cs typeface="+mn-lt"/>
              </a:rPr>
              <a:t> </a:t>
            </a:r>
            <a:r>
              <a:rPr lang="en-US" err="1">
                <a:ea typeface="+mn-lt"/>
                <a:cs typeface="+mn-lt"/>
              </a:rPr>
              <a:t>við</a:t>
            </a:r>
            <a:r>
              <a:rPr lang="en-US">
                <a:ea typeface="+mn-lt"/>
                <a:cs typeface="+mn-lt"/>
              </a:rPr>
              <a:t> </a:t>
            </a:r>
            <a:r>
              <a:rPr lang="en-US" err="1">
                <a:ea typeface="+mn-lt"/>
                <a:cs typeface="+mn-lt"/>
              </a:rPr>
              <a:t>þá</a:t>
            </a:r>
            <a:r>
              <a:rPr lang="en-US">
                <a:ea typeface="+mn-lt"/>
                <a:cs typeface="+mn-lt"/>
              </a:rPr>
              <a:t> </a:t>
            </a:r>
            <a:r>
              <a:rPr lang="en-US" err="1">
                <a:ea typeface="+mn-lt"/>
                <a:cs typeface="+mn-lt"/>
              </a:rPr>
              <a:t>sem</a:t>
            </a:r>
            <a:r>
              <a:rPr lang="en-US">
                <a:ea typeface="+mn-lt"/>
                <a:cs typeface="+mn-lt"/>
              </a:rPr>
              <a:t> </a:t>
            </a:r>
            <a:r>
              <a:rPr lang="en-US" err="1">
                <a:ea typeface="+mn-lt"/>
                <a:cs typeface="+mn-lt"/>
              </a:rPr>
              <a:t>þekkja</a:t>
            </a:r>
            <a:r>
              <a:rPr lang="en-US">
                <a:ea typeface="+mn-lt"/>
                <a:cs typeface="+mn-lt"/>
              </a:rPr>
              <a:t> </a:t>
            </a:r>
            <a:r>
              <a:rPr lang="en-US" err="1">
                <a:ea typeface="+mn-lt"/>
                <a:cs typeface="+mn-lt"/>
              </a:rPr>
              <a:t>og</a:t>
            </a:r>
            <a:r>
              <a:rPr lang="en-US">
                <a:ea typeface="+mn-lt"/>
                <a:cs typeface="+mn-lt"/>
              </a:rPr>
              <a:t> </a:t>
            </a:r>
            <a:r>
              <a:rPr lang="en-US" err="1">
                <a:ea typeface="+mn-lt"/>
                <a:cs typeface="+mn-lt"/>
              </a:rPr>
              <a:t>deila</a:t>
            </a:r>
            <a:r>
              <a:rPr lang="en-US">
                <a:ea typeface="+mn-lt"/>
                <a:cs typeface="+mn-lt"/>
              </a:rPr>
              <a:t> </a:t>
            </a:r>
            <a:r>
              <a:rPr lang="en-US" err="1">
                <a:ea typeface="+mn-lt"/>
                <a:cs typeface="+mn-lt"/>
              </a:rPr>
              <a:t>hefðum</a:t>
            </a:r>
            <a:r>
              <a:rPr lang="en-US">
                <a:ea typeface="+mn-lt"/>
                <a:cs typeface="+mn-lt"/>
              </a:rPr>
              <a:t>, </a:t>
            </a:r>
            <a:r>
              <a:rPr lang="en-US" err="1">
                <a:ea typeface="+mn-lt"/>
                <a:cs typeface="+mn-lt"/>
              </a:rPr>
              <a:t>t.d.</a:t>
            </a:r>
            <a:r>
              <a:rPr lang="en-US">
                <a:ea typeface="+mn-lt"/>
                <a:cs typeface="+mn-lt"/>
              </a:rPr>
              <a:t> </a:t>
            </a:r>
            <a:r>
              <a:rPr lang="en-US" err="1">
                <a:ea typeface="+mn-lt"/>
                <a:cs typeface="+mn-lt"/>
              </a:rPr>
              <a:t>eldra</a:t>
            </a:r>
            <a:r>
              <a:rPr lang="en-US">
                <a:ea typeface="+mn-lt"/>
                <a:cs typeface="+mn-lt"/>
              </a:rPr>
              <a:t> </a:t>
            </a:r>
            <a:r>
              <a:rPr lang="en-US" err="1">
                <a:ea typeface="+mn-lt"/>
                <a:cs typeface="+mn-lt"/>
              </a:rPr>
              <a:t>fólk</a:t>
            </a:r>
            <a:r>
              <a:rPr lang="en-US">
                <a:ea typeface="+mn-lt"/>
                <a:cs typeface="+mn-lt"/>
              </a:rPr>
              <a:t> </a:t>
            </a:r>
            <a:r>
              <a:rPr lang="en-US" err="1">
                <a:ea typeface="+mn-lt"/>
                <a:cs typeface="+mn-lt"/>
              </a:rPr>
              <a:t>í</a:t>
            </a:r>
            <a:r>
              <a:rPr lang="en-US">
                <a:ea typeface="+mn-lt"/>
                <a:cs typeface="+mn-lt"/>
              </a:rPr>
              <a:t> </a:t>
            </a:r>
            <a:r>
              <a:rPr lang="en-US" err="1">
                <a:ea typeface="+mn-lt"/>
                <a:cs typeface="+mn-lt"/>
              </a:rPr>
              <a:t>nærsamfélaginu</a:t>
            </a:r>
            <a:r>
              <a:rPr lang="en-US">
                <a:ea typeface="+mn-lt"/>
                <a:cs typeface="+mn-lt"/>
              </a:rPr>
              <a:t>.</a:t>
            </a:r>
          </a:p>
          <a:p>
            <a:pPr marL="285750" indent="-285750">
              <a:buFont typeface="Arial"/>
              <a:buChar char="•"/>
            </a:pPr>
            <a:r>
              <a:rPr lang="en-US" err="1">
                <a:ea typeface="+mn-lt"/>
                <a:cs typeface="+mn-lt"/>
              </a:rPr>
              <a:t>Hugleiddu</a:t>
            </a:r>
            <a:r>
              <a:rPr lang="en-US">
                <a:ea typeface="+mn-lt"/>
                <a:cs typeface="+mn-lt"/>
              </a:rPr>
              <a:t> </a:t>
            </a:r>
            <a:r>
              <a:rPr lang="en-US" err="1">
                <a:ea typeface="+mn-lt"/>
                <a:cs typeface="+mn-lt"/>
              </a:rPr>
              <a:t>hvernig</a:t>
            </a:r>
            <a:r>
              <a:rPr lang="en-US">
                <a:ea typeface="+mn-lt"/>
                <a:cs typeface="+mn-lt"/>
              </a:rPr>
              <a:t> </a:t>
            </a:r>
            <a:r>
              <a:rPr lang="en-US" err="1">
                <a:ea typeface="+mn-lt"/>
                <a:cs typeface="+mn-lt"/>
              </a:rPr>
              <a:t>óáþreifanlegur</a:t>
            </a:r>
            <a:r>
              <a:rPr lang="en-US">
                <a:ea typeface="+mn-lt"/>
                <a:cs typeface="+mn-lt"/>
              </a:rPr>
              <a:t> </a:t>
            </a:r>
            <a:r>
              <a:rPr lang="en-US" err="1">
                <a:ea typeface="+mn-lt"/>
                <a:cs typeface="+mn-lt"/>
              </a:rPr>
              <a:t>menningararfur</a:t>
            </a:r>
            <a:r>
              <a:rPr lang="en-US">
                <a:ea typeface="+mn-lt"/>
                <a:cs typeface="+mn-lt"/>
              </a:rPr>
              <a:t> getur </a:t>
            </a:r>
            <a:r>
              <a:rPr lang="en-US" err="1">
                <a:ea typeface="+mn-lt"/>
                <a:cs typeface="+mn-lt"/>
              </a:rPr>
              <a:t>stutt</a:t>
            </a:r>
            <a:r>
              <a:rPr lang="en-US">
                <a:ea typeface="+mn-lt"/>
                <a:cs typeface="+mn-lt"/>
              </a:rPr>
              <a:t> við </a:t>
            </a:r>
            <a:r>
              <a:rPr lang="en-US" err="1">
                <a:ea typeface="+mn-lt"/>
                <a:cs typeface="+mn-lt"/>
              </a:rPr>
              <a:t>viðskiptahugmynd</a:t>
            </a:r>
            <a:r>
              <a:rPr lang="en-US">
                <a:ea typeface="+mn-lt"/>
                <a:cs typeface="+mn-lt"/>
              </a:rPr>
              <a:t> </a:t>
            </a:r>
            <a:r>
              <a:rPr lang="en-US" err="1">
                <a:ea typeface="+mn-lt"/>
                <a:cs typeface="+mn-lt"/>
              </a:rPr>
              <a:t>þína</a:t>
            </a:r>
            <a:r>
              <a:rPr lang="en-US">
                <a:ea typeface="+mn-lt"/>
                <a:cs typeface="+mn-lt"/>
              </a:rPr>
              <a:t>.</a:t>
            </a:r>
          </a:p>
          <a:p>
            <a:pPr marL="285750" indent="-285750">
              <a:buFont typeface="Arial"/>
              <a:buChar char="•"/>
            </a:pPr>
            <a:r>
              <a:rPr lang="en-US" err="1">
                <a:ea typeface="+mn-lt"/>
                <a:cs typeface="+mn-lt"/>
              </a:rPr>
              <a:t>Hugleiddu</a:t>
            </a:r>
            <a:r>
              <a:rPr lang="en-US">
                <a:ea typeface="+mn-lt"/>
                <a:cs typeface="+mn-lt"/>
              </a:rPr>
              <a:t> </a:t>
            </a:r>
            <a:r>
              <a:rPr lang="en-US" err="1">
                <a:ea typeface="+mn-lt"/>
                <a:cs typeface="+mn-lt"/>
              </a:rPr>
              <a:t>hvernig</a:t>
            </a:r>
            <a:r>
              <a:rPr lang="en-US">
                <a:ea typeface="+mn-lt"/>
                <a:cs typeface="+mn-lt"/>
              </a:rPr>
              <a:t> </a:t>
            </a:r>
            <a:r>
              <a:rPr lang="en-US" err="1">
                <a:ea typeface="+mn-lt"/>
                <a:cs typeface="+mn-lt"/>
              </a:rPr>
              <a:t>óáþreifanlegur</a:t>
            </a:r>
            <a:r>
              <a:rPr lang="en-US">
                <a:ea typeface="+mn-lt"/>
                <a:cs typeface="+mn-lt"/>
              </a:rPr>
              <a:t> </a:t>
            </a:r>
            <a:r>
              <a:rPr lang="en-US" err="1">
                <a:ea typeface="+mn-lt"/>
                <a:cs typeface="+mn-lt"/>
              </a:rPr>
              <a:t>menningararfur</a:t>
            </a:r>
            <a:r>
              <a:rPr lang="en-US">
                <a:ea typeface="+mn-lt"/>
                <a:cs typeface="+mn-lt"/>
              </a:rPr>
              <a:t> </a:t>
            </a:r>
            <a:r>
              <a:rPr lang="en-US" err="1">
                <a:ea typeface="+mn-lt"/>
                <a:cs typeface="+mn-lt"/>
              </a:rPr>
              <a:t>getur</a:t>
            </a:r>
            <a:r>
              <a:rPr lang="en-US">
                <a:ea typeface="+mn-lt"/>
                <a:cs typeface="+mn-lt"/>
              </a:rPr>
              <a:t> </a:t>
            </a:r>
            <a:r>
              <a:rPr lang="en-US" err="1">
                <a:ea typeface="+mn-lt"/>
                <a:cs typeface="+mn-lt"/>
              </a:rPr>
              <a:t>fært</a:t>
            </a:r>
            <a:r>
              <a:rPr lang="en-US">
                <a:ea typeface="+mn-lt"/>
                <a:cs typeface="+mn-lt"/>
              </a:rPr>
              <a:t> </a:t>
            </a:r>
            <a:r>
              <a:rPr lang="en-US" err="1">
                <a:ea typeface="+mn-lt"/>
                <a:cs typeface="+mn-lt"/>
              </a:rPr>
              <a:t>þér</a:t>
            </a:r>
            <a:r>
              <a:rPr lang="en-US">
                <a:ea typeface="+mn-lt"/>
                <a:cs typeface="+mn-lt"/>
              </a:rPr>
              <a:t> </a:t>
            </a:r>
            <a:r>
              <a:rPr lang="en-US" err="1">
                <a:ea typeface="+mn-lt"/>
                <a:cs typeface="+mn-lt"/>
              </a:rPr>
              <a:t>tækifæri</a:t>
            </a:r>
            <a:r>
              <a:rPr lang="en-US">
                <a:ea typeface="+mn-lt"/>
                <a:cs typeface="+mn-lt"/>
              </a:rPr>
              <a:t> á </a:t>
            </a:r>
            <a:r>
              <a:rPr lang="en-US" err="1">
                <a:ea typeface="+mn-lt"/>
                <a:cs typeface="+mn-lt"/>
              </a:rPr>
              <a:t>hlutastarfi</a:t>
            </a:r>
            <a:r>
              <a:rPr lang="en-US">
                <a:ea typeface="+mn-lt"/>
                <a:cs typeface="+mn-lt"/>
              </a:rPr>
              <a:t> </a:t>
            </a:r>
            <a:r>
              <a:rPr lang="en-US" err="1">
                <a:ea typeface="+mn-lt"/>
                <a:cs typeface="+mn-lt"/>
              </a:rPr>
              <a:t>eða</a:t>
            </a:r>
            <a:r>
              <a:rPr lang="en-US">
                <a:ea typeface="+mn-lt"/>
                <a:cs typeface="+mn-lt"/>
              </a:rPr>
              <a:t> </a:t>
            </a:r>
            <a:r>
              <a:rPr lang="en-US" err="1">
                <a:ea typeface="+mn-lt"/>
                <a:cs typeface="+mn-lt"/>
              </a:rPr>
              <a:t>fullu</a:t>
            </a:r>
            <a:r>
              <a:rPr lang="en-US">
                <a:ea typeface="+mn-lt"/>
                <a:cs typeface="+mn-lt"/>
              </a:rPr>
              <a:t> </a:t>
            </a:r>
            <a:r>
              <a:rPr lang="en-US" err="1">
                <a:ea typeface="+mn-lt"/>
                <a:cs typeface="+mn-lt"/>
              </a:rPr>
              <a:t>starfi</a:t>
            </a:r>
            <a:r>
              <a:rPr lang="en-US">
                <a:ea typeface="+mn-lt"/>
                <a:cs typeface="+mn-lt"/>
              </a:rPr>
              <a:t>. </a:t>
            </a:r>
          </a:p>
          <a:p>
            <a:pPr marL="285750" indent="-285750">
              <a:buFont typeface="Arial"/>
              <a:buChar char="•"/>
            </a:pPr>
            <a:r>
              <a:rPr lang="en-US" err="1">
                <a:ea typeface="+mn-lt"/>
                <a:cs typeface="+mn-lt"/>
              </a:rPr>
              <a:t>Hugleiddu</a:t>
            </a:r>
            <a:r>
              <a:rPr lang="en-US">
                <a:ea typeface="+mn-lt"/>
                <a:cs typeface="+mn-lt"/>
              </a:rPr>
              <a:t> </a:t>
            </a:r>
            <a:r>
              <a:rPr lang="en-US" err="1">
                <a:ea typeface="+mn-lt"/>
                <a:cs typeface="+mn-lt"/>
              </a:rPr>
              <a:t>hvernig</a:t>
            </a:r>
            <a:r>
              <a:rPr lang="en-US">
                <a:ea typeface="+mn-lt"/>
                <a:cs typeface="+mn-lt"/>
              </a:rPr>
              <a:t> </a:t>
            </a:r>
            <a:r>
              <a:rPr lang="en-US" err="1">
                <a:ea typeface="+mn-lt"/>
                <a:cs typeface="+mn-lt"/>
              </a:rPr>
              <a:t>óáþreifanlegur</a:t>
            </a:r>
            <a:r>
              <a:rPr lang="en-US">
                <a:ea typeface="+mn-lt"/>
                <a:cs typeface="+mn-lt"/>
              </a:rPr>
              <a:t> </a:t>
            </a:r>
            <a:r>
              <a:rPr lang="en-US" err="1">
                <a:ea typeface="+mn-lt"/>
                <a:cs typeface="+mn-lt"/>
              </a:rPr>
              <a:t>menningararfur</a:t>
            </a:r>
            <a:r>
              <a:rPr lang="en-US">
                <a:ea typeface="+mn-lt"/>
                <a:cs typeface="+mn-lt"/>
              </a:rPr>
              <a:t> gæti </a:t>
            </a:r>
            <a:r>
              <a:rPr lang="en-US" err="1">
                <a:ea typeface="+mn-lt"/>
                <a:cs typeface="+mn-lt"/>
              </a:rPr>
              <a:t>fært</a:t>
            </a:r>
            <a:r>
              <a:rPr lang="en-US">
                <a:ea typeface="+mn-lt"/>
                <a:cs typeface="+mn-lt"/>
              </a:rPr>
              <a:t> þér </a:t>
            </a:r>
            <a:r>
              <a:rPr lang="en-US" err="1">
                <a:ea typeface="+mn-lt"/>
                <a:cs typeface="+mn-lt"/>
              </a:rPr>
              <a:t>áhugavert</a:t>
            </a:r>
            <a:r>
              <a:rPr lang="en-US">
                <a:ea typeface="+mn-lt"/>
                <a:cs typeface="+mn-lt"/>
              </a:rPr>
              <a:t> </a:t>
            </a:r>
            <a:r>
              <a:rPr lang="en-US" err="1">
                <a:ea typeface="+mn-lt"/>
                <a:cs typeface="+mn-lt"/>
              </a:rPr>
              <a:t>áhugamál</a:t>
            </a:r>
            <a:r>
              <a:rPr lang="en-US">
                <a:ea typeface="+mn-lt"/>
                <a:cs typeface="+mn-lt"/>
              </a:rPr>
              <a:t>. </a:t>
            </a:r>
          </a:p>
          <a:p>
            <a:pPr marL="285750" indent="-285750">
              <a:buFont typeface="Arial"/>
              <a:buChar char="•"/>
            </a:pPr>
            <a:r>
              <a:rPr lang="en-US" err="1">
                <a:ea typeface="+mn-lt"/>
                <a:cs typeface="+mn-lt"/>
              </a:rPr>
              <a:t>Óáþreifanlegur</a:t>
            </a:r>
            <a:r>
              <a:rPr lang="en-US">
                <a:ea typeface="+mn-lt"/>
                <a:cs typeface="+mn-lt"/>
              </a:rPr>
              <a:t> </a:t>
            </a:r>
            <a:r>
              <a:rPr lang="en-US" err="1">
                <a:ea typeface="+mn-lt"/>
                <a:cs typeface="+mn-lt"/>
              </a:rPr>
              <a:t>menningararfur</a:t>
            </a:r>
            <a:r>
              <a:rPr lang="en-US">
                <a:ea typeface="+mn-lt"/>
                <a:cs typeface="+mn-lt"/>
              </a:rPr>
              <a:t> </a:t>
            </a:r>
            <a:r>
              <a:rPr lang="en-US" err="1">
                <a:ea typeface="+mn-lt"/>
                <a:cs typeface="+mn-lt"/>
              </a:rPr>
              <a:t>getur</a:t>
            </a:r>
            <a:r>
              <a:rPr lang="en-US">
                <a:ea typeface="+mn-lt"/>
                <a:cs typeface="+mn-lt"/>
              </a:rPr>
              <a:t> </a:t>
            </a:r>
            <a:r>
              <a:rPr lang="en-US" err="1">
                <a:ea typeface="+mn-lt"/>
                <a:cs typeface="+mn-lt"/>
              </a:rPr>
              <a:t>skapað</a:t>
            </a:r>
            <a:r>
              <a:rPr lang="en-US">
                <a:ea typeface="+mn-lt"/>
                <a:cs typeface="+mn-lt"/>
              </a:rPr>
              <a:t> </a:t>
            </a:r>
            <a:r>
              <a:rPr lang="en-US" err="1">
                <a:ea typeface="+mn-lt"/>
                <a:cs typeface="+mn-lt"/>
              </a:rPr>
              <a:t>tækifæri</a:t>
            </a:r>
            <a:r>
              <a:rPr lang="en-US">
                <a:ea typeface="+mn-lt"/>
                <a:cs typeface="+mn-lt"/>
              </a:rPr>
              <a:t> </a:t>
            </a:r>
            <a:r>
              <a:rPr lang="en-US" err="1">
                <a:ea typeface="+mn-lt"/>
                <a:cs typeface="+mn-lt"/>
              </a:rPr>
              <a:t>staðbundið</a:t>
            </a:r>
            <a:r>
              <a:rPr lang="en-US">
                <a:ea typeface="+mn-lt"/>
                <a:cs typeface="+mn-lt"/>
              </a:rPr>
              <a:t> </a:t>
            </a:r>
            <a:r>
              <a:rPr lang="en-US" err="1">
                <a:ea typeface="+mn-lt"/>
                <a:cs typeface="+mn-lt"/>
              </a:rPr>
              <a:t>eða</a:t>
            </a:r>
            <a:r>
              <a:rPr lang="en-US">
                <a:ea typeface="+mn-lt"/>
                <a:cs typeface="+mn-lt"/>
              </a:rPr>
              <a:t> á </a:t>
            </a:r>
            <a:r>
              <a:rPr lang="en-US" err="1">
                <a:ea typeface="+mn-lt"/>
                <a:cs typeface="+mn-lt"/>
              </a:rPr>
              <a:t>alþjóðavísu</a:t>
            </a:r>
            <a:r>
              <a:rPr lang="en-US">
                <a:ea typeface="+mn-lt"/>
                <a:cs typeface="+mn-lt"/>
              </a:rPr>
              <a:t>, </a:t>
            </a:r>
            <a:r>
              <a:rPr lang="en-US" err="1">
                <a:ea typeface="+mn-lt"/>
                <a:cs typeface="+mn-lt"/>
              </a:rPr>
              <a:t>þvert</a:t>
            </a:r>
            <a:r>
              <a:rPr lang="en-US">
                <a:ea typeface="+mn-lt"/>
                <a:cs typeface="+mn-lt"/>
              </a:rPr>
              <a:t> á </a:t>
            </a:r>
            <a:r>
              <a:rPr lang="en-US" err="1">
                <a:ea typeface="+mn-lt"/>
                <a:cs typeface="+mn-lt"/>
              </a:rPr>
              <a:t>fræðasvið</a:t>
            </a:r>
            <a:r>
              <a:rPr lang="en-US">
                <a:ea typeface="+mn-lt"/>
                <a:cs typeface="+mn-lt"/>
              </a:rPr>
              <a:t>. </a:t>
            </a:r>
          </a:p>
          <a:p>
            <a:pPr marL="285750" indent="-285750">
              <a:buFont typeface="Arial"/>
              <a:buChar char="•"/>
            </a:pPr>
            <a:r>
              <a:rPr lang="en-US" err="1">
                <a:ea typeface="+mn-lt"/>
                <a:cs typeface="+mn-lt"/>
              </a:rPr>
              <a:t>Væri</a:t>
            </a:r>
            <a:r>
              <a:rPr lang="en-US">
                <a:ea typeface="+mn-lt"/>
                <a:cs typeface="+mn-lt"/>
              </a:rPr>
              <a:t> </a:t>
            </a:r>
            <a:r>
              <a:rPr lang="en-US" err="1">
                <a:ea typeface="+mn-lt"/>
                <a:cs typeface="+mn-lt"/>
              </a:rPr>
              <a:t>áhugavert</a:t>
            </a:r>
            <a:r>
              <a:rPr lang="en-US">
                <a:ea typeface="+mn-lt"/>
                <a:cs typeface="+mn-lt"/>
              </a:rPr>
              <a:t> </a:t>
            </a:r>
            <a:r>
              <a:rPr lang="en-US" err="1">
                <a:ea typeface="+mn-lt"/>
                <a:cs typeface="+mn-lt"/>
              </a:rPr>
              <a:t>að</a:t>
            </a:r>
            <a:r>
              <a:rPr lang="en-US">
                <a:ea typeface="+mn-lt"/>
                <a:cs typeface="+mn-lt"/>
              </a:rPr>
              <a:t> </a:t>
            </a:r>
            <a:r>
              <a:rPr lang="en-US" err="1">
                <a:ea typeface="+mn-lt"/>
                <a:cs typeface="+mn-lt"/>
              </a:rPr>
              <a:t>skrá</a:t>
            </a:r>
            <a:r>
              <a:rPr lang="en-US">
                <a:ea typeface="+mn-lt"/>
                <a:cs typeface="+mn-lt"/>
              </a:rPr>
              <a:t> </a:t>
            </a:r>
            <a:r>
              <a:rPr lang="en-US" err="1">
                <a:ea typeface="+mn-lt"/>
                <a:cs typeface="+mn-lt"/>
              </a:rPr>
              <a:t>óáþreifanlegan</a:t>
            </a:r>
            <a:r>
              <a:rPr lang="en-US">
                <a:ea typeface="+mn-lt"/>
                <a:cs typeface="+mn-lt"/>
              </a:rPr>
              <a:t> </a:t>
            </a:r>
            <a:r>
              <a:rPr lang="en-US" err="1">
                <a:ea typeface="+mn-lt"/>
                <a:cs typeface="+mn-lt"/>
              </a:rPr>
              <a:t>menningararf</a:t>
            </a:r>
            <a:r>
              <a:rPr lang="en-US">
                <a:ea typeface="+mn-lt"/>
                <a:cs typeface="+mn-lt"/>
              </a:rPr>
              <a:t> </a:t>
            </a:r>
            <a:r>
              <a:rPr lang="en-US" err="1">
                <a:ea typeface="+mn-lt"/>
                <a:cs typeface="+mn-lt"/>
              </a:rPr>
              <a:t>í</a:t>
            </a:r>
            <a:r>
              <a:rPr lang="en-US">
                <a:ea typeface="+mn-lt"/>
                <a:cs typeface="+mn-lt"/>
              </a:rPr>
              <a:t> </a:t>
            </a:r>
            <a:r>
              <a:rPr lang="en-US" err="1">
                <a:ea typeface="+mn-lt"/>
                <a:cs typeface="+mn-lt"/>
              </a:rPr>
              <a:t>nærsamfélaginu</a:t>
            </a:r>
            <a:r>
              <a:rPr lang="en-US">
                <a:ea typeface="+mn-lt"/>
                <a:cs typeface="+mn-lt"/>
              </a:rPr>
              <a:t>?</a:t>
            </a:r>
          </a:p>
          <a:p>
            <a:pPr marL="285750" indent="-285750">
              <a:buFont typeface="Arial"/>
              <a:buChar char="•"/>
            </a:pPr>
            <a:r>
              <a:rPr lang="en-US">
                <a:ea typeface="+mn-lt"/>
                <a:cs typeface="+mn-lt"/>
              </a:rPr>
              <a:t>Hvað með að halda </a:t>
            </a:r>
            <a:r>
              <a:rPr lang="en-US" err="1">
                <a:ea typeface="+mn-lt"/>
                <a:cs typeface="+mn-lt"/>
              </a:rPr>
              <a:t>uppá</a:t>
            </a:r>
            <a:r>
              <a:rPr lang="en-US">
                <a:ea typeface="+mn-lt"/>
                <a:cs typeface="+mn-lt"/>
              </a:rPr>
              <a:t> </a:t>
            </a:r>
            <a:r>
              <a:rPr lang="en-US" err="1">
                <a:ea typeface="+mn-lt"/>
                <a:cs typeface="+mn-lt"/>
              </a:rPr>
              <a:t>óáþreifanlegan</a:t>
            </a:r>
            <a:r>
              <a:rPr lang="en-US">
                <a:ea typeface="+mn-lt"/>
                <a:cs typeface="+mn-lt"/>
              </a:rPr>
              <a:t> </a:t>
            </a:r>
            <a:r>
              <a:rPr lang="en-US" err="1">
                <a:ea typeface="+mn-lt"/>
                <a:cs typeface="+mn-lt"/>
              </a:rPr>
              <a:t>menningararf</a:t>
            </a:r>
            <a:r>
              <a:rPr lang="en-US">
                <a:ea typeface="+mn-lt"/>
                <a:cs typeface="+mn-lt"/>
              </a:rPr>
              <a:t> með </a:t>
            </a:r>
            <a:r>
              <a:rPr lang="en-US" err="1">
                <a:ea typeface="+mn-lt"/>
                <a:cs typeface="+mn-lt"/>
              </a:rPr>
              <a:t>hátíð</a:t>
            </a:r>
            <a:r>
              <a:rPr lang="en-US">
                <a:ea typeface="+mn-lt"/>
                <a:cs typeface="+mn-lt"/>
              </a:rPr>
              <a:t> eða með </a:t>
            </a:r>
            <a:r>
              <a:rPr lang="en-US" err="1">
                <a:ea typeface="+mn-lt"/>
                <a:cs typeface="+mn-lt"/>
              </a:rPr>
              <a:t>samkomum</a:t>
            </a:r>
            <a:r>
              <a:rPr lang="en-US">
                <a:ea typeface="+mn-lt"/>
                <a:cs typeface="+mn-lt"/>
              </a:rPr>
              <a:t>? </a:t>
            </a:r>
          </a:p>
          <a:p>
            <a:br>
              <a:rPr lang="en-US">
                <a:ea typeface="+mn-lt"/>
                <a:cs typeface="+mn-lt"/>
              </a:rPr>
            </a:br>
            <a:endParaRPr lang="en-US">
              <a:ea typeface="+mn-lt"/>
              <a:cs typeface="+mn-lt"/>
            </a:endParaRPr>
          </a:p>
        </p:txBody>
      </p:sp>
      <p:sp>
        <p:nvSpPr>
          <p:cNvPr id="3" name="TextBox 2">
            <a:extLst>
              <a:ext uri="{FF2B5EF4-FFF2-40B4-BE49-F238E27FC236}">
                <a16:creationId xmlns:a16="http://schemas.microsoft.com/office/drawing/2014/main" id="{1FE4FCB2-873B-4A45-B44B-9ABBDE078AFB}"/>
              </a:ext>
            </a:extLst>
          </p:cNvPr>
          <p:cNvSpPr txBox="1"/>
          <p:nvPr/>
        </p:nvSpPr>
        <p:spPr>
          <a:xfrm>
            <a:off x="3884909" y="436536"/>
            <a:ext cx="615875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s-IS" sz="4400">
                <a:solidFill>
                  <a:schemeClr val="accent1">
                    <a:lumMod val="75000"/>
                  </a:schemeClr>
                </a:solidFill>
              </a:rPr>
              <a:t>2.3. Hvar er best að byrja?​</a:t>
            </a:r>
          </a:p>
        </p:txBody>
      </p:sp>
      <p:pic>
        <p:nvPicPr>
          <p:cNvPr id="4" name="Picture 4" descr="A picture containing food, fruit, wooden, fresh&#10;&#10;Description automatically generated">
            <a:extLst>
              <a:ext uri="{FF2B5EF4-FFF2-40B4-BE49-F238E27FC236}">
                <a16:creationId xmlns:a16="http://schemas.microsoft.com/office/drawing/2014/main" id="{91090042-25C8-47CF-B1CD-626E289CBE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047" y="1483023"/>
            <a:ext cx="3063138" cy="2172935"/>
          </a:xfrm>
          <a:prstGeom prst="rect">
            <a:avLst/>
          </a:prstGeom>
        </p:spPr>
      </p:pic>
      <p:grpSp>
        <p:nvGrpSpPr>
          <p:cNvPr id="5" name="Grupo 13">
            <a:extLst>
              <a:ext uri="{FF2B5EF4-FFF2-40B4-BE49-F238E27FC236}">
                <a16:creationId xmlns:a16="http://schemas.microsoft.com/office/drawing/2014/main" id="{142B0E03-A4F2-EE41-8F35-8D923750829E}"/>
              </a:ext>
            </a:extLst>
          </p:cNvPr>
          <p:cNvGrpSpPr/>
          <p:nvPr/>
        </p:nvGrpSpPr>
        <p:grpSpPr>
          <a:xfrm>
            <a:off x="2148338" y="646662"/>
            <a:ext cx="1361572" cy="349188"/>
            <a:chOff x="10604071" y="448487"/>
            <a:chExt cx="1361572" cy="349188"/>
          </a:xfrm>
        </p:grpSpPr>
        <p:sp>
          <p:nvSpPr>
            <p:cNvPr id="6" name="Oval 5">
              <a:extLst>
                <a:ext uri="{FF2B5EF4-FFF2-40B4-BE49-F238E27FC236}">
                  <a16:creationId xmlns:a16="http://schemas.microsoft.com/office/drawing/2014/main" id="{5DE2E8A8-8DEE-894E-98D2-7283A978EAC4}"/>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57">
              <a:extLst>
                <a:ext uri="{FF2B5EF4-FFF2-40B4-BE49-F238E27FC236}">
                  <a16:creationId xmlns:a16="http://schemas.microsoft.com/office/drawing/2014/main" id="{9B773BB5-6533-7C42-9DCF-B4CA7558D83C}"/>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64">
              <a:extLst>
                <a:ext uri="{FF2B5EF4-FFF2-40B4-BE49-F238E27FC236}">
                  <a16:creationId xmlns:a16="http://schemas.microsoft.com/office/drawing/2014/main" id="{1751E040-F94B-784F-80BD-E06476FBFF3A}"/>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193445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04A958-5E44-C442-A1A8-757C2688CF89}"/>
              </a:ext>
            </a:extLst>
          </p:cNvPr>
          <p:cNvSpPr/>
          <p:nvPr/>
        </p:nvSpPr>
        <p:spPr>
          <a:xfrm>
            <a:off x="4787463" y="280219"/>
            <a:ext cx="6391814" cy="1077218"/>
          </a:xfrm>
          <a:prstGeom prst="rect">
            <a:avLst/>
          </a:prstGeom>
        </p:spPr>
        <p:txBody>
          <a:bodyPr wrap="square" lIns="91440" tIns="45720" rIns="91440" bIns="45720" anchor="t">
            <a:spAutoFit/>
          </a:bodyPr>
          <a:lstStyle/>
          <a:p>
            <a:r>
              <a:rPr lang="is-IS" sz="3200">
                <a:solidFill>
                  <a:schemeClr val="accent1">
                    <a:lumMod val="75000"/>
                  </a:schemeClr>
                </a:solidFill>
              </a:rPr>
              <a:t>2.4. Óáþreifanlegur menningararfur og ferðaþjónustan </a:t>
            </a:r>
            <a:endParaRPr lang="is-IS" sz="3200">
              <a:solidFill>
                <a:schemeClr val="accent1">
                  <a:lumMod val="75000"/>
                </a:schemeClr>
              </a:solidFill>
              <a:cs typeface="Calibri"/>
            </a:endParaRPr>
          </a:p>
        </p:txBody>
      </p:sp>
      <p:sp>
        <p:nvSpPr>
          <p:cNvPr id="5" name="TextBox 4">
            <a:extLst>
              <a:ext uri="{FF2B5EF4-FFF2-40B4-BE49-F238E27FC236}">
                <a16:creationId xmlns:a16="http://schemas.microsoft.com/office/drawing/2014/main" id="{1714B189-CA00-8542-AA27-7984A998177C}"/>
              </a:ext>
            </a:extLst>
          </p:cNvPr>
          <p:cNvSpPr txBox="1"/>
          <p:nvPr/>
        </p:nvSpPr>
        <p:spPr>
          <a:xfrm>
            <a:off x="593890" y="1470581"/>
            <a:ext cx="9737888" cy="6401753"/>
          </a:xfrm>
          <a:prstGeom prst="rect">
            <a:avLst/>
          </a:prstGeom>
          <a:noFill/>
        </p:spPr>
        <p:txBody>
          <a:bodyPr wrap="square" lIns="91440" tIns="45720" rIns="91440" bIns="45720" rtlCol="0" anchor="t">
            <a:spAutoFit/>
          </a:bodyPr>
          <a:lstStyle/>
          <a:p>
            <a:r>
              <a:rPr lang="en-GB" i="1">
                <a:ea typeface="+mn-lt"/>
                <a:cs typeface="+mn-lt"/>
              </a:rPr>
              <a:t>" </a:t>
            </a:r>
            <a:r>
              <a:rPr lang="en-GB" i="1" err="1">
                <a:ea typeface="+mn-lt"/>
                <a:cs typeface="+mn-lt"/>
              </a:rPr>
              <a:t>Ferðaþjónustan</a:t>
            </a:r>
            <a:r>
              <a:rPr lang="en-GB" i="1">
                <a:ea typeface="+mn-lt"/>
                <a:cs typeface="+mn-lt"/>
              </a:rPr>
              <a:t> er </a:t>
            </a:r>
            <a:r>
              <a:rPr lang="en-GB" i="1" err="1">
                <a:ea typeface="+mn-lt"/>
                <a:cs typeface="+mn-lt"/>
              </a:rPr>
              <a:t>sannarlega</a:t>
            </a:r>
            <a:r>
              <a:rPr lang="en-GB" i="1">
                <a:ea typeface="+mn-lt"/>
                <a:cs typeface="+mn-lt"/>
              </a:rPr>
              <a:t> </a:t>
            </a:r>
            <a:r>
              <a:rPr lang="en-GB" i="1" err="1">
                <a:ea typeface="+mn-lt"/>
                <a:cs typeface="+mn-lt"/>
              </a:rPr>
              <a:t>drifkraftur</a:t>
            </a:r>
            <a:r>
              <a:rPr lang="en-GB" i="1">
                <a:ea typeface="+mn-lt"/>
                <a:cs typeface="+mn-lt"/>
              </a:rPr>
              <a:t> </a:t>
            </a:r>
            <a:r>
              <a:rPr lang="en-GB" i="1" err="1">
                <a:ea typeface="+mn-lt"/>
                <a:cs typeface="+mn-lt"/>
              </a:rPr>
              <a:t>samstöðu</a:t>
            </a:r>
            <a:r>
              <a:rPr lang="en-GB" i="1">
                <a:ea typeface="+mn-lt"/>
                <a:cs typeface="+mn-lt"/>
              </a:rPr>
              <a:t> </a:t>
            </a:r>
            <a:r>
              <a:rPr lang="en-GB" i="1" err="1">
                <a:ea typeface="+mn-lt"/>
                <a:cs typeface="+mn-lt"/>
              </a:rPr>
              <a:t>og</a:t>
            </a:r>
            <a:r>
              <a:rPr lang="en-GB" i="1">
                <a:ea typeface="+mn-lt"/>
                <a:cs typeface="+mn-lt"/>
              </a:rPr>
              <a:t> </a:t>
            </a:r>
            <a:r>
              <a:rPr lang="en-GB" i="1" err="1">
                <a:ea typeface="+mn-lt"/>
                <a:cs typeface="+mn-lt"/>
              </a:rPr>
              <a:t>þróunar</a:t>
            </a:r>
            <a:r>
              <a:rPr lang="en-GB" i="1">
                <a:ea typeface="+mn-lt"/>
                <a:cs typeface="+mn-lt"/>
              </a:rPr>
              <a:t>. </a:t>
            </a:r>
            <a:r>
              <a:rPr lang="en-GB" i="1" err="1">
                <a:ea typeface="+mn-lt"/>
                <a:cs typeface="+mn-lt"/>
              </a:rPr>
              <a:t>Við</a:t>
            </a:r>
            <a:r>
              <a:rPr lang="en-GB" i="1">
                <a:ea typeface="+mn-lt"/>
                <a:cs typeface="+mn-lt"/>
              </a:rPr>
              <a:t> </a:t>
            </a:r>
            <a:r>
              <a:rPr lang="en-GB" i="1" err="1">
                <a:ea typeface="+mn-lt"/>
                <a:cs typeface="+mn-lt"/>
              </a:rPr>
              <a:t>skulum</a:t>
            </a:r>
            <a:r>
              <a:rPr lang="en-GB" i="1">
                <a:ea typeface="+mn-lt"/>
                <a:cs typeface="+mn-lt"/>
              </a:rPr>
              <a:t> </a:t>
            </a:r>
            <a:r>
              <a:rPr lang="en-GB" i="1" err="1">
                <a:ea typeface="+mn-lt"/>
                <a:cs typeface="+mn-lt"/>
              </a:rPr>
              <a:t>öll</a:t>
            </a:r>
            <a:r>
              <a:rPr lang="en-GB" i="1">
                <a:ea typeface="+mn-lt"/>
                <a:cs typeface="+mn-lt"/>
              </a:rPr>
              <a:t> </a:t>
            </a:r>
            <a:r>
              <a:rPr lang="en-GB" i="1" err="1">
                <a:ea typeface="+mn-lt"/>
                <a:cs typeface="+mn-lt"/>
              </a:rPr>
              <a:t>nýta</a:t>
            </a:r>
            <a:r>
              <a:rPr lang="en-GB" i="1">
                <a:ea typeface="+mn-lt"/>
                <a:cs typeface="+mn-lt"/>
              </a:rPr>
              <a:t> </a:t>
            </a:r>
            <a:r>
              <a:rPr lang="en-GB" i="1" err="1">
                <a:ea typeface="+mn-lt"/>
                <a:cs typeface="+mn-lt"/>
              </a:rPr>
              <a:t>krafta</a:t>
            </a:r>
            <a:r>
              <a:rPr lang="en-GB" i="1">
                <a:ea typeface="+mn-lt"/>
                <a:cs typeface="+mn-lt"/>
              </a:rPr>
              <a:t> </a:t>
            </a:r>
            <a:r>
              <a:rPr lang="en-GB" i="1" err="1">
                <a:ea typeface="+mn-lt"/>
                <a:cs typeface="+mn-lt"/>
              </a:rPr>
              <a:t>hennar</a:t>
            </a:r>
            <a:r>
              <a:rPr lang="en-GB" i="1">
                <a:ea typeface="+mn-lt"/>
                <a:cs typeface="+mn-lt"/>
              </a:rPr>
              <a:t> </a:t>
            </a:r>
            <a:r>
              <a:rPr lang="en-GB" i="1" err="1">
                <a:ea typeface="+mn-lt"/>
                <a:cs typeface="+mn-lt"/>
              </a:rPr>
              <a:t>til</a:t>
            </a:r>
            <a:r>
              <a:rPr lang="en-GB" i="1">
                <a:ea typeface="+mn-lt"/>
                <a:cs typeface="+mn-lt"/>
              </a:rPr>
              <a:t> </a:t>
            </a:r>
            <a:r>
              <a:rPr lang="en-GB" i="1" err="1">
                <a:ea typeface="+mn-lt"/>
                <a:cs typeface="+mn-lt"/>
              </a:rPr>
              <a:t>fulls</a:t>
            </a:r>
            <a:r>
              <a:rPr lang="en-GB" i="1">
                <a:ea typeface="+mn-lt"/>
                <a:cs typeface="+mn-lt"/>
              </a:rPr>
              <a:t> </a:t>
            </a:r>
            <a:r>
              <a:rPr lang="en-GB" i="1" err="1">
                <a:ea typeface="+mn-lt"/>
                <a:cs typeface="+mn-lt"/>
              </a:rPr>
              <a:t>til</a:t>
            </a:r>
            <a:r>
              <a:rPr lang="en-GB" i="1">
                <a:ea typeface="+mn-lt"/>
                <a:cs typeface="+mn-lt"/>
              </a:rPr>
              <a:t> </a:t>
            </a:r>
            <a:r>
              <a:rPr lang="en-GB" i="1" err="1">
                <a:ea typeface="+mn-lt"/>
                <a:cs typeface="+mn-lt"/>
              </a:rPr>
              <a:t>að</a:t>
            </a:r>
            <a:r>
              <a:rPr lang="en-GB" i="1">
                <a:ea typeface="+mn-lt"/>
                <a:cs typeface="+mn-lt"/>
              </a:rPr>
              <a:t> </a:t>
            </a:r>
            <a:r>
              <a:rPr lang="en-GB" i="1" err="1">
                <a:ea typeface="+mn-lt"/>
                <a:cs typeface="+mn-lt"/>
              </a:rPr>
              <a:t>leiða</a:t>
            </a:r>
            <a:r>
              <a:rPr lang="en-GB" i="1">
                <a:ea typeface="+mn-lt"/>
                <a:cs typeface="+mn-lt"/>
              </a:rPr>
              <a:t> </a:t>
            </a:r>
            <a:r>
              <a:rPr lang="en-GB" i="1" err="1">
                <a:ea typeface="+mn-lt"/>
                <a:cs typeface="+mn-lt"/>
              </a:rPr>
              <a:t>fólk</a:t>
            </a:r>
            <a:r>
              <a:rPr lang="en-GB" i="1">
                <a:ea typeface="+mn-lt"/>
                <a:cs typeface="+mn-lt"/>
              </a:rPr>
              <a:t> </a:t>
            </a:r>
            <a:r>
              <a:rPr lang="en-GB" i="1" err="1">
                <a:ea typeface="+mn-lt"/>
                <a:cs typeface="+mn-lt"/>
              </a:rPr>
              <a:t>og</a:t>
            </a:r>
            <a:r>
              <a:rPr lang="en-GB" i="1">
                <a:ea typeface="+mn-lt"/>
                <a:cs typeface="+mn-lt"/>
              </a:rPr>
              <a:t> </a:t>
            </a:r>
            <a:r>
              <a:rPr lang="en-GB" i="1" err="1">
                <a:ea typeface="+mn-lt"/>
                <a:cs typeface="+mn-lt"/>
              </a:rPr>
              <a:t>samfélög</a:t>
            </a:r>
            <a:r>
              <a:rPr lang="en-GB" i="1">
                <a:ea typeface="+mn-lt"/>
                <a:cs typeface="+mn-lt"/>
              </a:rPr>
              <a:t> saman, í </a:t>
            </a:r>
            <a:r>
              <a:rPr lang="en-GB" i="1" err="1">
                <a:ea typeface="+mn-lt"/>
                <a:cs typeface="+mn-lt"/>
              </a:rPr>
              <a:t>samræmi</a:t>
            </a:r>
            <a:r>
              <a:rPr lang="en-GB" i="1">
                <a:ea typeface="+mn-lt"/>
                <a:cs typeface="+mn-lt"/>
              </a:rPr>
              <a:t> </a:t>
            </a:r>
            <a:r>
              <a:rPr lang="en-GB" i="1" err="1">
                <a:ea typeface="+mn-lt"/>
                <a:cs typeface="+mn-lt"/>
              </a:rPr>
              <a:t>við</a:t>
            </a:r>
            <a:r>
              <a:rPr lang="en-GB" i="1">
                <a:ea typeface="+mn-lt"/>
                <a:cs typeface="+mn-lt"/>
              </a:rPr>
              <a:t> </a:t>
            </a:r>
            <a:r>
              <a:rPr lang="en-GB" i="1" err="1">
                <a:ea typeface="+mn-lt"/>
                <a:cs typeface="+mn-lt"/>
              </a:rPr>
              <a:t>Alþjóðlegar</a:t>
            </a:r>
            <a:r>
              <a:rPr lang="en-GB" i="1">
                <a:ea typeface="+mn-lt"/>
                <a:cs typeface="+mn-lt"/>
              </a:rPr>
              <a:t> </a:t>
            </a:r>
            <a:r>
              <a:rPr lang="en-GB" i="1" err="1">
                <a:ea typeface="+mn-lt"/>
                <a:cs typeface="+mn-lt"/>
              </a:rPr>
              <a:t>siðareglur</a:t>
            </a:r>
            <a:r>
              <a:rPr lang="en-GB" i="1">
                <a:ea typeface="+mn-lt"/>
                <a:cs typeface="+mn-lt"/>
              </a:rPr>
              <a:t> </a:t>
            </a:r>
            <a:r>
              <a:rPr lang="en-GB" i="1" err="1">
                <a:ea typeface="+mn-lt"/>
                <a:cs typeface="+mn-lt"/>
              </a:rPr>
              <a:t>ferðaþjónustu</a:t>
            </a:r>
            <a:r>
              <a:rPr lang="en-GB" i="1">
                <a:ea typeface="+mn-lt"/>
                <a:cs typeface="+mn-lt"/>
              </a:rPr>
              <a:t>. </a:t>
            </a:r>
            <a:r>
              <a:rPr lang="en-GB" i="1" err="1">
                <a:ea typeface="+mn-lt"/>
                <a:cs typeface="+mn-lt"/>
              </a:rPr>
              <a:t>Þannig</a:t>
            </a:r>
            <a:r>
              <a:rPr lang="en-GB" i="1">
                <a:ea typeface="+mn-lt"/>
                <a:cs typeface="+mn-lt"/>
              </a:rPr>
              <a:t> </a:t>
            </a:r>
            <a:r>
              <a:rPr lang="en-GB" i="1" err="1">
                <a:ea typeface="+mn-lt"/>
                <a:cs typeface="+mn-lt"/>
              </a:rPr>
              <a:t>getur</a:t>
            </a:r>
            <a:r>
              <a:rPr lang="en-GB" i="1">
                <a:ea typeface="+mn-lt"/>
                <a:cs typeface="+mn-lt"/>
              </a:rPr>
              <a:t> </a:t>
            </a:r>
            <a:r>
              <a:rPr lang="en-GB" i="1" err="1">
                <a:ea typeface="+mn-lt"/>
                <a:cs typeface="+mn-lt"/>
              </a:rPr>
              <a:t>ferðaþjónusta</a:t>
            </a:r>
            <a:r>
              <a:rPr lang="en-GB" i="1">
                <a:ea typeface="+mn-lt"/>
                <a:cs typeface="+mn-lt"/>
              </a:rPr>
              <a:t> </a:t>
            </a:r>
            <a:r>
              <a:rPr lang="en-GB" i="1" err="1">
                <a:ea typeface="+mn-lt"/>
                <a:cs typeface="+mn-lt"/>
              </a:rPr>
              <a:t>haldið</a:t>
            </a:r>
            <a:r>
              <a:rPr lang="en-GB" i="1">
                <a:ea typeface="+mn-lt"/>
                <a:cs typeface="+mn-lt"/>
              </a:rPr>
              <a:t> </a:t>
            </a:r>
            <a:r>
              <a:rPr lang="en-GB" i="1" err="1">
                <a:ea typeface="+mn-lt"/>
                <a:cs typeface="+mn-lt"/>
              </a:rPr>
              <a:t>áfram</a:t>
            </a:r>
            <a:r>
              <a:rPr lang="en-GB" i="1">
                <a:ea typeface="+mn-lt"/>
                <a:cs typeface="+mn-lt"/>
              </a:rPr>
              <a:t> </a:t>
            </a:r>
            <a:r>
              <a:rPr lang="en-GB" i="1" err="1">
                <a:ea typeface="+mn-lt"/>
                <a:cs typeface="+mn-lt"/>
              </a:rPr>
              <a:t>að</a:t>
            </a:r>
            <a:r>
              <a:rPr lang="en-GB" i="1">
                <a:ea typeface="+mn-lt"/>
                <a:cs typeface="+mn-lt"/>
              </a:rPr>
              <a:t> </a:t>
            </a:r>
            <a:r>
              <a:rPr lang="en-GB" i="1" err="1">
                <a:ea typeface="+mn-lt"/>
                <a:cs typeface="+mn-lt"/>
              </a:rPr>
              <a:t>skila</a:t>
            </a:r>
            <a:r>
              <a:rPr lang="en-GB" i="1">
                <a:ea typeface="+mn-lt"/>
                <a:cs typeface="+mn-lt"/>
              </a:rPr>
              <a:t> </a:t>
            </a:r>
            <a:r>
              <a:rPr lang="en-GB" i="1" err="1">
                <a:ea typeface="+mn-lt"/>
                <a:cs typeface="+mn-lt"/>
              </a:rPr>
              <a:t>betri</a:t>
            </a:r>
            <a:r>
              <a:rPr lang="en-GB" i="1">
                <a:ea typeface="+mn-lt"/>
                <a:cs typeface="+mn-lt"/>
              </a:rPr>
              <a:t> </a:t>
            </a:r>
            <a:r>
              <a:rPr lang="en-GB" i="1" err="1">
                <a:ea typeface="+mn-lt"/>
                <a:cs typeface="+mn-lt"/>
              </a:rPr>
              <a:t>tækifærum</a:t>
            </a:r>
            <a:r>
              <a:rPr lang="en-GB" i="1">
                <a:ea typeface="+mn-lt"/>
                <a:cs typeface="+mn-lt"/>
              </a:rPr>
              <a:t> </a:t>
            </a:r>
            <a:r>
              <a:rPr lang="en-GB" i="1" err="1">
                <a:ea typeface="+mn-lt"/>
                <a:cs typeface="+mn-lt"/>
              </a:rPr>
              <a:t>og</a:t>
            </a:r>
            <a:r>
              <a:rPr lang="en-GB" i="1">
                <a:ea typeface="+mn-lt"/>
                <a:cs typeface="+mn-lt"/>
              </a:rPr>
              <a:t> </a:t>
            </a:r>
            <a:r>
              <a:rPr lang="en-GB" i="1" err="1">
                <a:ea typeface="+mn-lt"/>
                <a:cs typeface="+mn-lt"/>
              </a:rPr>
              <a:t>sjálfbærri</a:t>
            </a:r>
            <a:r>
              <a:rPr lang="en-GB" i="1">
                <a:ea typeface="+mn-lt"/>
                <a:cs typeface="+mn-lt"/>
              </a:rPr>
              <a:t> </a:t>
            </a:r>
            <a:r>
              <a:rPr lang="en-GB" i="1" err="1">
                <a:ea typeface="+mn-lt"/>
                <a:cs typeface="+mn-lt"/>
              </a:rPr>
              <a:t>þróun</a:t>
            </a:r>
            <a:r>
              <a:rPr lang="en-GB" i="1">
                <a:ea typeface="+mn-lt"/>
                <a:cs typeface="+mn-lt"/>
              </a:rPr>
              <a:t> </a:t>
            </a:r>
            <a:r>
              <a:rPr lang="en-GB" i="1" err="1">
                <a:ea typeface="+mn-lt"/>
                <a:cs typeface="+mn-lt"/>
              </a:rPr>
              <a:t>fyrir</a:t>
            </a:r>
            <a:r>
              <a:rPr lang="en-GB" i="1">
                <a:ea typeface="+mn-lt"/>
                <a:cs typeface="+mn-lt"/>
              </a:rPr>
              <a:t> </a:t>
            </a:r>
            <a:r>
              <a:rPr lang="en-GB" i="1" err="1">
                <a:ea typeface="+mn-lt"/>
                <a:cs typeface="+mn-lt"/>
              </a:rPr>
              <a:t>milljónir</a:t>
            </a:r>
            <a:r>
              <a:rPr lang="en-GB" i="1">
                <a:ea typeface="+mn-lt"/>
                <a:cs typeface="+mn-lt"/>
              </a:rPr>
              <a:t> manna um </a:t>
            </a:r>
            <a:r>
              <a:rPr lang="en-GB" i="1" err="1">
                <a:ea typeface="+mn-lt"/>
                <a:cs typeface="+mn-lt"/>
              </a:rPr>
              <a:t>allan</a:t>
            </a:r>
            <a:r>
              <a:rPr lang="en-GB" i="1">
                <a:ea typeface="+mn-lt"/>
                <a:cs typeface="+mn-lt"/>
              </a:rPr>
              <a:t> </a:t>
            </a:r>
            <a:r>
              <a:rPr lang="en-GB" i="1" err="1">
                <a:ea typeface="+mn-lt"/>
                <a:cs typeface="+mn-lt"/>
              </a:rPr>
              <a:t>heim</a:t>
            </a:r>
            <a:r>
              <a:rPr lang="en-GB" i="1">
                <a:ea typeface="+mn-lt"/>
                <a:cs typeface="+mn-lt"/>
              </a:rPr>
              <a:t>."</a:t>
            </a:r>
            <a:endParaRPr lang="en-US" i="1"/>
          </a:p>
          <a:p>
            <a:pPr algn="r"/>
            <a:r>
              <a:rPr lang="en-GB" sz="1000" err="1">
                <a:ea typeface="+mn-lt"/>
                <a:cs typeface="+mn-lt"/>
              </a:rPr>
              <a:t>Zurab</a:t>
            </a:r>
            <a:r>
              <a:rPr lang="en-GB" sz="1000">
                <a:ea typeface="+mn-lt"/>
                <a:cs typeface="+mn-lt"/>
              </a:rPr>
              <a:t> </a:t>
            </a:r>
            <a:r>
              <a:rPr lang="en-GB" sz="1000" err="1">
                <a:ea typeface="+mn-lt"/>
                <a:cs typeface="+mn-lt"/>
              </a:rPr>
              <a:t>Pololikashvili</a:t>
            </a:r>
            <a:r>
              <a:rPr lang="en-GB" sz="1000">
                <a:ea typeface="+mn-lt"/>
                <a:cs typeface="+mn-lt"/>
              </a:rPr>
              <a:t>,</a:t>
            </a:r>
            <a:br>
              <a:rPr lang="en-GB" sz="1000">
                <a:ea typeface="+mn-lt"/>
                <a:cs typeface="+mn-lt"/>
              </a:rPr>
            </a:br>
            <a:r>
              <a:rPr lang="en-GB" sz="1000" err="1">
                <a:ea typeface="+mn-lt"/>
                <a:cs typeface="+mn-lt"/>
              </a:rPr>
              <a:t>framkvmdastjóri</a:t>
            </a:r>
            <a:r>
              <a:rPr lang="en-GB" sz="1000">
                <a:ea typeface="+mn-lt"/>
                <a:cs typeface="+mn-lt"/>
              </a:rPr>
              <a:t> UNWTO,</a:t>
            </a:r>
            <a:br>
              <a:rPr lang="en-GB" sz="1000">
                <a:ea typeface="+mn-lt"/>
                <a:cs typeface="+mn-lt"/>
              </a:rPr>
            </a:br>
            <a:r>
              <a:rPr lang="en-GB" sz="1000" err="1">
                <a:ea typeface="+mn-lt"/>
                <a:cs typeface="+mn-lt"/>
              </a:rPr>
              <a:t>ágúst</a:t>
            </a:r>
            <a:r>
              <a:rPr lang="en-GB" sz="1000">
                <a:ea typeface="+mn-lt"/>
                <a:cs typeface="+mn-lt"/>
              </a:rPr>
              <a:t> 2020</a:t>
            </a:r>
            <a:endParaRPr lang="en-GB" sz="1000"/>
          </a:p>
          <a:p>
            <a:br>
              <a:rPr lang="en-US" sz="1000" i="1">
                <a:ea typeface="+mn-lt"/>
                <a:cs typeface="+mn-lt"/>
              </a:rPr>
            </a:br>
            <a:endParaRPr lang="en-US" sz="1000" i="1">
              <a:ea typeface="+mn-lt"/>
              <a:cs typeface="+mn-lt"/>
            </a:endParaRPr>
          </a:p>
          <a:p>
            <a:r>
              <a:rPr lang="en-US" err="1">
                <a:ea typeface="+mn-lt"/>
                <a:cs typeface="+mn-lt"/>
              </a:rPr>
              <a:t>Ferðaþjónusta</a:t>
            </a:r>
            <a:r>
              <a:rPr lang="en-US">
                <a:ea typeface="+mn-lt"/>
                <a:cs typeface="+mn-lt"/>
              </a:rPr>
              <a:t> er </a:t>
            </a:r>
            <a:r>
              <a:rPr lang="en-US" err="1">
                <a:ea typeface="+mn-lt"/>
                <a:cs typeface="+mn-lt"/>
              </a:rPr>
              <a:t>mikilvægur</a:t>
            </a:r>
            <a:r>
              <a:rPr lang="en-US">
                <a:ea typeface="+mn-lt"/>
                <a:cs typeface="+mn-lt"/>
              </a:rPr>
              <a:t> </a:t>
            </a:r>
            <a:r>
              <a:rPr lang="en-US" err="1">
                <a:ea typeface="+mn-lt"/>
                <a:cs typeface="+mn-lt"/>
              </a:rPr>
              <a:t>möguleiki</a:t>
            </a:r>
            <a:r>
              <a:rPr lang="en-US">
                <a:ea typeface="+mn-lt"/>
                <a:cs typeface="+mn-lt"/>
              </a:rPr>
              <a:t> fyrir </a:t>
            </a:r>
            <a:r>
              <a:rPr lang="en-US" err="1">
                <a:ea typeface="+mn-lt"/>
                <a:cs typeface="+mn-lt"/>
              </a:rPr>
              <a:t>marga</a:t>
            </a:r>
            <a:r>
              <a:rPr lang="en-US">
                <a:ea typeface="+mn-lt"/>
                <a:cs typeface="+mn-lt"/>
              </a:rPr>
              <a:t> </a:t>
            </a:r>
            <a:r>
              <a:rPr lang="en-US" err="1">
                <a:ea typeface="+mn-lt"/>
                <a:cs typeface="+mn-lt"/>
              </a:rPr>
              <a:t>sem</a:t>
            </a:r>
            <a:r>
              <a:rPr lang="en-US">
                <a:ea typeface="+mn-lt"/>
                <a:cs typeface="+mn-lt"/>
              </a:rPr>
              <a:t> vinna með </a:t>
            </a:r>
            <a:r>
              <a:rPr lang="en-US" err="1">
                <a:ea typeface="+mn-lt"/>
                <a:cs typeface="+mn-lt"/>
              </a:rPr>
              <a:t>óáþreifanlegan</a:t>
            </a:r>
            <a:r>
              <a:rPr lang="en-US">
                <a:ea typeface="+mn-lt"/>
                <a:cs typeface="+mn-lt"/>
              </a:rPr>
              <a:t> </a:t>
            </a:r>
            <a:r>
              <a:rPr lang="en-US" err="1">
                <a:ea typeface="+mn-lt"/>
                <a:cs typeface="+mn-lt"/>
              </a:rPr>
              <a:t>menningararf</a:t>
            </a:r>
            <a:r>
              <a:rPr lang="en-US">
                <a:ea typeface="+mn-lt"/>
                <a:cs typeface="+mn-lt"/>
              </a:rPr>
              <a:t>. Í </a:t>
            </a:r>
            <a:r>
              <a:rPr lang="en-US" err="1">
                <a:ea typeface="+mn-lt"/>
                <a:cs typeface="+mn-lt"/>
              </a:rPr>
              <a:t>Alþjóðlegum</a:t>
            </a:r>
            <a:r>
              <a:rPr lang="en-US">
                <a:ea typeface="+mn-lt"/>
                <a:cs typeface="+mn-lt"/>
              </a:rPr>
              <a:t> </a:t>
            </a:r>
            <a:r>
              <a:rPr lang="en-US" err="1">
                <a:ea typeface="+mn-lt"/>
                <a:cs typeface="+mn-lt"/>
              </a:rPr>
              <a:t>siðareglum</a:t>
            </a:r>
            <a:r>
              <a:rPr lang="en-US">
                <a:ea typeface="+mn-lt"/>
                <a:cs typeface="+mn-lt"/>
              </a:rPr>
              <a:t> </a:t>
            </a:r>
            <a:r>
              <a:rPr lang="en-US" err="1">
                <a:ea typeface="+mn-lt"/>
                <a:cs typeface="+mn-lt"/>
              </a:rPr>
              <a:t>ferðaþjónustunnar</a:t>
            </a:r>
            <a:r>
              <a:rPr lang="en-US">
                <a:ea typeface="+mn-lt"/>
                <a:cs typeface="+mn-lt"/>
              </a:rPr>
              <a:t> </a:t>
            </a:r>
            <a:r>
              <a:rPr lang="en-US" err="1">
                <a:ea typeface="+mn-lt"/>
                <a:cs typeface="+mn-lt"/>
              </a:rPr>
              <a:t>vísar</a:t>
            </a:r>
            <a:r>
              <a:rPr lang="en-US">
                <a:ea typeface="+mn-lt"/>
                <a:cs typeface="+mn-lt"/>
              </a:rPr>
              <a:t> </a:t>
            </a:r>
            <a:r>
              <a:rPr lang="en-US" err="1">
                <a:ea typeface="+mn-lt"/>
                <a:cs typeface="+mn-lt"/>
              </a:rPr>
              <a:t>menning</a:t>
            </a:r>
            <a:r>
              <a:rPr lang="en-US">
                <a:ea typeface="+mn-lt"/>
                <a:cs typeface="+mn-lt"/>
              </a:rPr>
              <a:t> </a:t>
            </a:r>
            <a:r>
              <a:rPr lang="en-US" err="1">
                <a:ea typeface="+mn-lt"/>
                <a:cs typeface="+mn-lt"/>
              </a:rPr>
              <a:t>til</a:t>
            </a:r>
            <a:r>
              <a:rPr lang="en-US">
                <a:ea typeface="+mn-lt"/>
                <a:cs typeface="+mn-lt"/>
              </a:rPr>
              <a:t> </a:t>
            </a:r>
            <a:r>
              <a:rPr lang="en-US" err="1">
                <a:ea typeface="+mn-lt"/>
                <a:cs typeface="+mn-lt"/>
              </a:rPr>
              <a:t>eftirfarandi</a:t>
            </a:r>
            <a:r>
              <a:rPr lang="en-US">
                <a:ea typeface="+mn-lt"/>
                <a:cs typeface="+mn-lt"/>
              </a:rPr>
              <a:t>:</a:t>
            </a:r>
            <a:endParaRPr lang="en-GB">
              <a:ea typeface="+mn-lt"/>
              <a:cs typeface="+mn-lt"/>
            </a:endParaRPr>
          </a:p>
          <a:p>
            <a:endParaRPr lang="en-GB">
              <a:ea typeface="+mn-lt"/>
              <a:cs typeface="+mn-lt"/>
            </a:endParaRPr>
          </a:p>
          <a:p>
            <a:r>
              <a:rPr lang="en-US" i="1">
                <a:ea typeface="+mn-lt"/>
                <a:cs typeface="+mn-lt"/>
              </a:rPr>
              <a:t>“</a:t>
            </a:r>
            <a:r>
              <a:rPr lang="en-US" i="1" err="1">
                <a:ea typeface="+mn-lt"/>
                <a:cs typeface="+mn-lt"/>
              </a:rPr>
              <a:t>Stefnumótun</a:t>
            </a:r>
            <a:r>
              <a:rPr lang="en-US" i="1">
                <a:ea typeface="+mn-lt"/>
                <a:cs typeface="+mn-lt"/>
              </a:rPr>
              <a:t> í </a:t>
            </a:r>
            <a:r>
              <a:rPr lang="en-US" i="1" err="1">
                <a:ea typeface="+mn-lt"/>
                <a:cs typeface="+mn-lt"/>
              </a:rPr>
              <a:t>ferðaþjónustu</a:t>
            </a:r>
            <a:r>
              <a:rPr lang="en-US" i="1">
                <a:ea typeface="+mn-lt"/>
                <a:cs typeface="+mn-lt"/>
              </a:rPr>
              <a:t> og </a:t>
            </a:r>
            <a:r>
              <a:rPr lang="en-US" i="1" err="1">
                <a:ea typeface="+mn-lt"/>
                <a:cs typeface="+mn-lt"/>
              </a:rPr>
              <a:t>starfsemi</a:t>
            </a:r>
            <a:r>
              <a:rPr lang="en-US" i="1">
                <a:ea typeface="+mn-lt"/>
                <a:cs typeface="+mn-lt"/>
              </a:rPr>
              <a:t> í </a:t>
            </a:r>
            <a:r>
              <a:rPr lang="en-US" i="1" err="1">
                <a:ea typeface="+mn-lt"/>
                <a:cs typeface="+mn-lt"/>
              </a:rPr>
              <a:t>greininni</a:t>
            </a:r>
            <a:r>
              <a:rPr lang="en-US" i="1">
                <a:ea typeface="+mn-lt"/>
                <a:cs typeface="+mn-lt"/>
              </a:rPr>
              <a:t> skal </a:t>
            </a:r>
            <a:r>
              <a:rPr lang="en-US" i="1" err="1">
                <a:ea typeface="+mn-lt"/>
                <a:cs typeface="+mn-lt"/>
              </a:rPr>
              <a:t>einkennast</a:t>
            </a:r>
            <a:r>
              <a:rPr lang="en-US" i="1">
                <a:ea typeface="+mn-lt"/>
                <a:cs typeface="+mn-lt"/>
              </a:rPr>
              <a:t> </a:t>
            </a:r>
            <a:r>
              <a:rPr lang="en-US" i="1" err="1">
                <a:ea typeface="+mn-lt"/>
                <a:cs typeface="+mn-lt"/>
              </a:rPr>
              <a:t>af</a:t>
            </a:r>
            <a:r>
              <a:rPr lang="en-US" i="1">
                <a:ea typeface="+mn-lt"/>
                <a:cs typeface="+mn-lt"/>
              </a:rPr>
              <a:t> </a:t>
            </a:r>
            <a:r>
              <a:rPr lang="en-US" i="1" err="1">
                <a:ea typeface="+mn-lt"/>
                <a:cs typeface="+mn-lt"/>
              </a:rPr>
              <a:t>virðingu</a:t>
            </a:r>
            <a:r>
              <a:rPr lang="en-US" i="1">
                <a:ea typeface="+mn-lt"/>
                <a:cs typeface="+mn-lt"/>
              </a:rPr>
              <a:t> fyrir </a:t>
            </a:r>
            <a:r>
              <a:rPr lang="en-US" i="1" err="1">
                <a:ea typeface="+mn-lt"/>
                <a:cs typeface="+mn-lt"/>
              </a:rPr>
              <a:t>hverskonar</a:t>
            </a:r>
            <a:r>
              <a:rPr lang="en-US" i="1">
                <a:ea typeface="+mn-lt"/>
                <a:cs typeface="+mn-lt"/>
              </a:rPr>
              <a:t> </a:t>
            </a:r>
            <a:r>
              <a:rPr lang="en-US" i="1" err="1">
                <a:ea typeface="+mn-lt"/>
                <a:cs typeface="+mn-lt"/>
              </a:rPr>
              <a:t>arfleifð</a:t>
            </a:r>
            <a:r>
              <a:rPr lang="en-US" i="1">
                <a:ea typeface="+mn-lt"/>
                <a:cs typeface="+mn-lt"/>
              </a:rPr>
              <a:t> á </a:t>
            </a:r>
            <a:r>
              <a:rPr lang="en-US" i="1" err="1">
                <a:ea typeface="+mn-lt"/>
                <a:cs typeface="+mn-lt"/>
              </a:rPr>
              <a:t>sviði</a:t>
            </a:r>
            <a:r>
              <a:rPr lang="en-US" i="1">
                <a:ea typeface="+mn-lt"/>
                <a:cs typeface="+mn-lt"/>
              </a:rPr>
              <a:t> </a:t>
            </a:r>
            <a:r>
              <a:rPr lang="en-US" i="1" err="1">
                <a:ea typeface="+mn-lt"/>
                <a:cs typeface="+mn-lt"/>
              </a:rPr>
              <a:t>lista</a:t>
            </a:r>
            <a:r>
              <a:rPr lang="en-US" i="1">
                <a:ea typeface="+mn-lt"/>
                <a:cs typeface="+mn-lt"/>
              </a:rPr>
              <a:t>, </a:t>
            </a:r>
            <a:r>
              <a:rPr lang="en-US" i="1" err="1">
                <a:ea typeface="+mn-lt"/>
                <a:cs typeface="+mn-lt"/>
              </a:rPr>
              <a:t>fornleifa</a:t>
            </a:r>
            <a:r>
              <a:rPr lang="en-US" i="1">
                <a:ea typeface="+mn-lt"/>
                <a:cs typeface="+mn-lt"/>
              </a:rPr>
              <a:t> og </a:t>
            </a:r>
            <a:r>
              <a:rPr lang="en-US" i="1" err="1">
                <a:ea typeface="+mn-lt"/>
                <a:cs typeface="+mn-lt"/>
              </a:rPr>
              <a:t>menningar</a:t>
            </a:r>
            <a:r>
              <a:rPr lang="en-US" i="1">
                <a:ea typeface="+mn-lt"/>
                <a:cs typeface="+mn-lt"/>
              </a:rPr>
              <a:t>. Þessa </a:t>
            </a:r>
            <a:r>
              <a:rPr lang="en-US" i="1" err="1">
                <a:ea typeface="+mn-lt"/>
                <a:cs typeface="+mn-lt"/>
              </a:rPr>
              <a:t>arfleifð</a:t>
            </a:r>
            <a:r>
              <a:rPr lang="en-US" i="1">
                <a:ea typeface="+mn-lt"/>
                <a:cs typeface="+mn-lt"/>
              </a:rPr>
              <a:t> </a:t>
            </a:r>
            <a:r>
              <a:rPr lang="en-US" i="1" err="1">
                <a:ea typeface="+mn-lt"/>
                <a:cs typeface="+mn-lt"/>
              </a:rPr>
              <a:t>ber</a:t>
            </a:r>
            <a:r>
              <a:rPr lang="en-US" i="1">
                <a:ea typeface="+mn-lt"/>
                <a:cs typeface="+mn-lt"/>
              </a:rPr>
              <a:t> að </a:t>
            </a:r>
            <a:r>
              <a:rPr lang="en-US" i="1" err="1">
                <a:ea typeface="+mn-lt"/>
                <a:cs typeface="+mn-lt"/>
              </a:rPr>
              <a:t>vernda</a:t>
            </a:r>
            <a:r>
              <a:rPr lang="en-US" i="1">
                <a:ea typeface="+mn-lt"/>
                <a:cs typeface="+mn-lt"/>
              </a:rPr>
              <a:t> svo</a:t>
            </a:r>
          </a:p>
          <a:p>
            <a:r>
              <a:rPr lang="en-US" i="1" err="1">
                <a:ea typeface="+mn-lt"/>
                <a:cs typeface="+mn-lt"/>
              </a:rPr>
              <a:t>komandi</a:t>
            </a:r>
            <a:r>
              <a:rPr lang="en-US" i="1">
                <a:ea typeface="+mn-lt"/>
                <a:cs typeface="+mn-lt"/>
              </a:rPr>
              <a:t> </a:t>
            </a:r>
            <a:r>
              <a:rPr lang="en-US" i="1" err="1">
                <a:ea typeface="+mn-lt"/>
                <a:cs typeface="+mn-lt"/>
              </a:rPr>
              <a:t>kynslóðir</a:t>
            </a:r>
            <a:r>
              <a:rPr lang="en-US" i="1">
                <a:ea typeface="+mn-lt"/>
                <a:cs typeface="+mn-lt"/>
              </a:rPr>
              <a:t> geti </a:t>
            </a:r>
            <a:r>
              <a:rPr lang="en-US" i="1" err="1">
                <a:ea typeface="+mn-lt"/>
                <a:cs typeface="+mn-lt"/>
              </a:rPr>
              <a:t>notið</a:t>
            </a:r>
            <a:r>
              <a:rPr lang="en-US" i="1">
                <a:ea typeface="+mn-lt"/>
                <a:cs typeface="+mn-lt"/>
              </a:rPr>
              <a:t> hennar.…”</a:t>
            </a:r>
          </a:p>
          <a:p>
            <a:endParaRPr lang="en-US">
              <a:ea typeface="+mn-lt"/>
              <a:cs typeface="+mn-lt"/>
            </a:endParaRPr>
          </a:p>
          <a:p>
            <a:r>
              <a:rPr lang="en-US">
                <a:ea typeface="+mn-lt"/>
                <a:cs typeface="+mn-lt"/>
              </a:rPr>
              <a:t>"</a:t>
            </a:r>
            <a:r>
              <a:rPr lang="en-US" i="1" err="1">
                <a:ea typeface="+mn-lt"/>
                <a:cs typeface="+mn-lt"/>
              </a:rPr>
              <a:t>Ferðaþjónusta</a:t>
            </a:r>
            <a:r>
              <a:rPr lang="en-US" i="1">
                <a:ea typeface="+mn-lt"/>
                <a:cs typeface="+mn-lt"/>
              </a:rPr>
              <a:t> skal </a:t>
            </a:r>
            <a:r>
              <a:rPr lang="en-US" i="1" err="1">
                <a:ea typeface="+mn-lt"/>
                <a:cs typeface="+mn-lt"/>
              </a:rPr>
              <a:t>skipulögð</a:t>
            </a:r>
            <a:r>
              <a:rPr lang="en-US" i="1">
                <a:ea typeface="+mn-lt"/>
                <a:cs typeface="+mn-lt"/>
              </a:rPr>
              <a:t> með þeim </a:t>
            </a:r>
            <a:r>
              <a:rPr lang="en-US" i="1" err="1">
                <a:ea typeface="+mn-lt"/>
                <a:cs typeface="+mn-lt"/>
              </a:rPr>
              <a:t>hætti</a:t>
            </a:r>
            <a:r>
              <a:rPr lang="en-US" i="1">
                <a:ea typeface="+mn-lt"/>
                <a:cs typeface="+mn-lt"/>
              </a:rPr>
              <a:t> að hún </a:t>
            </a:r>
            <a:r>
              <a:rPr lang="en-US" i="1" err="1">
                <a:ea typeface="+mn-lt"/>
                <a:cs typeface="+mn-lt"/>
              </a:rPr>
              <a:t>geri</a:t>
            </a:r>
            <a:r>
              <a:rPr lang="en-US" i="1">
                <a:ea typeface="+mn-lt"/>
                <a:cs typeface="+mn-lt"/>
              </a:rPr>
              <a:t> </a:t>
            </a:r>
            <a:r>
              <a:rPr lang="en-US" i="1" err="1">
                <a:ea typeface="+mn-lt"/>
                <a:cs typeface="+mn-lt"/>
              </a:rPr>
              <a:t>hefðbundnum</a:t>
            </a:r>
            <a:r>
              <a:rPr lang="en-US" i="1">
                <a:ea typeface="+mn-lt"/>
                <a:cs typeface="+mn-lt"/>
              </a:rPr>
              <a:t> </a:t>
            </a:r>
            <a:r>
              <a:rPr lang="en-US" i="1" err="1">
                <a:ea typeface="+mn-lt"/>
                <a:cs typeface="+mn-lt"/>
              </a:rPr>
              <a:t>varningi</a:t>
            </a:r>
            <a:r>
              <a:rPr lang="en-US" i="1">
                <a:ea typeface="+mn-lt"/>
                <a:cs typeface="+mn-lt"/>
              </a:rPr>
              <a:t>, </a:t>
            </a:r>
            <a:r>
              <a:rPr lang="en-US" i="1" err="1">
                <a:ea typeface="+mn-lt"/>
                <a:cs typeface="+mn-lt"/>
              </a:rPr>
              <a:t>handverki</a:t>
            </a:r>
            <a:r>
              <a:rPr lang="en-US" i="1">
                <a:ea typeface="+mn-lt"/>
                <a:cs typeface="+mn-lt"/>
              </a:rPr>
              <a:t> og </a:t>
            </a:r>
            <a:r>
              <a:rPr lang="en-US" i="1" err="1">
                <a:ea typeface="+mn-lt"/>
                <a:cs typeface="+mn-lt"/>
              </a:rPr>
              <a:t>menningararfleið</a:t>
            </a:r>
            <a:r>
              <a:rPr lang="en-US" i="1">
                <a:ea typeface="+mn-lt"/>
                <a:cs typeface="+mn-lt"/>
              </a:rPr>
              <a:t> </a:t>
            </a:r>
            <a:r>
              <a:rPr lang="en-US" i="1" err="1">
                <a:ea typeface="+mn-lt"/>
                <a:cs typeface="+mn-lt"/>
              </a:rPr>
              <a:t>kleift</a:t>
            </a:r>
            <a:r>
              <a:rPr lang="en-US" i="1">
                <a:ea typeface="+mn-lt"/>
                <a:cs typeface="+mn-lt"/>
              </a:rPr>
              <a:t> að </a:t>
            </a:r>
            <a:r>
              <a:rPr lang="en-US" i="1" err="1">
                <a:ea typeface="+mn-lt"/>
                <a:cs typeface="+mn-lt"/>
              </a:rPr>
              <a:t>blómstra</a:t>
            </a:r>
            <a:r>
              <a:rPr lang="en-US" i="1">
                <a:ea typeface="+mn-lt"/>
                <a:cs typeface="+mn-lt"/>
              </a:rPr>
              <a:t>, frekar </a:t>
            </a:r>
            <a:r>
              <a:rPr lang="en-US" i="1" err="1">
                <a:ea typeface="+mn-lt"/>
                <a:cs typeface="+mn-lt"/>
              </a:rPr>
              <a:t>en</a:t>
            </a:r>
            <a:r>
              <a:rPr lang="en-US" i="1">
                <a:ea typeface="+mn-lt"/>
                <a:cs typeface="+mn-lt"/>
              </a:rPr>
              <a:t> að </a:t>
            </a:r>
            <a:r>
              <a:rPr lang="en-US" i="1" err="1">
                <a:ea typeface="+mn-lt"/>
                <a:cs typeface="+mn-lt"/>
              </a:rPr>
              <a:t>valda</a:t>
            </a:r>
            <a:r>
              <a:rPr lang="en-US" i="1">
                <a:ea typeface="+mn-lt"/>
                <a:cs typeface="+mn-lt"/>
              </a:rPr>
              <a:t> </a:t>
            </a:r>
            <a:r>
              <a:rPr lang="en-US" i="1" err="1">
                <a:ea typeface="+mn-lt"/>
                <a:cs typeface="+mn-lt"/>
              </a:rPr>
              <a:t>hnignun</a:t>
            </a:r>
            <a:r>
              <a:rPr lang="en-US" i="1">
                <a:ea typeface="+mn-lt"/>
                <a:cs typeface="+mn-lt"/>
              </a:rPr>
              <a:t> og </a:t>
            </a:r>
            <a:r>
              <a:rPr lang="en-US" i="1" err="1">
                <a:ea typeface="+mn-lt"/>
                <a:cs typeface="+mn-lt"/>
              </a:rPr>
              <a:t>leiða</a:t>
            </a:r>
            <a:r>
              <a:rPr lang="en-US" i="1">
                <a:ea typeface="+mn-lt"/>
                <a:cs typeface="+mn-lt"/>
              </a:rPr>
              <a:t> </a:t>
            </a:r>
            <a:r>
              <a:rPr lang="en-US" i="1" err="1">
                <a:ea typeface="+mn-lt"/>
                <a:cs typeface="+mn-lt"/>
              </a:rPr>
              <a:t>til</a:t>
            </a:r>
            <a:r>
              <a:rPr lang="en-US" i="1">
                <a:ea typeface="+mn-lt"/>
                <a:cs typeface="+mn-lt"/>
              </a:rPr>
              <a:t> </a:t>
            </a:r>
            <a:r>
              <a:rPr lang="en-US" i="1" err="1">
                <a:ea typeface="+mn-lt"/>
                <a:cs typeface="+mn-lt"/>
              </a:rPr>
              <a:t>einsleitni</a:t>
            </a:r>
            <a:r>
              <a:rPr lang="en-US" i="1">
                <a:ea typeface="+mn-lt"/>
                <a:cs typeface="+mn-lt"/>
              </a:rPr>
              <a:t>. ”</a:t>
            </a:r>
          </a:p>
          <a:p>
            <a:pPr algn="r"/>
            <a:r>
              <a:rPr lang="en-US" i="1">
                <a:ea typeface="+mn-lt"/>
                <a:cs typeface="+mn-lt"/>
              </a:rPr>
              <a:t> </a:t>
            </a:r>
            <a:r>
              <a:rPr lang="en-US" sz="1100" i="1">
                <a:ea typeface="+mn-lt"/>
                <a:cs typeface="+mn-lt"/>
              </a:rPr>
              <a:t>(4. </a:t>
            </a:r>
            <a:r>
              <a:rPr lang="en-US" sz="1100" i="1" err="1">
                <a:ea typeface="+mn-lt"/>
                <a:cs typeface="+mn-lt"/>
              </a:rPr>
              <a:t>grein</a:t>
            </a:r>
            <a:r>
              <a:rPr lang="en-US" sz="1100">
                <a:ea typeface="+mn-lt"/>
                <a:cs typeface="+mn-lt"/>
              </a:rPr>
              <a:t>, mgr. 2 og 4. </a:t>
            </a:r>
            <a:r>
              <a:rPr lang="en-US" sz="1100" i="1">
                <a:ea typeface="+mn-lt"/>
                <a:cs typeface="+mn-lt"/>
              </a:rPr>
              <a:t>UNWTO, 2017)</a:t>
            </a:r>
            <a:r>
              <a:rPr lang="en-US" sz="1100">
                <a:ea typeface="+mn-lt"/>
                <a:cs typeface="+mn-lt"/>
              </a:rPr>
              <a:t> </a:t>
            </a:r>
            <a:endParaRPr lang="en-GB" sz="1100">
              <a:ea typeface="+mn-lt"/>
              <a:cs typeface="+mn-lt"/>
            </a:endParaRPr>
          </a:p>
          <a:p>
            <a:endParaRPr lang="en-US">
              <a:ea typeface="+mn-lt"/>
              <a:cs typeface="+mn-lt"/>
            </a:endParaRPr>
          </a:p>
          <a:p>
            <a:br>
              <a:rPr lang="en-US">
                <a:hlinkClick r:id="rId3" invalidUrl="http://"/>
              </a:rPr>
            </a:br>
            <a:endParaRPr lang="en-GB">
              <a:cs typeface="Calibri"/>
            </a:endParaRPr>
          </a:p>
          <a:p>
            <a:endParaRPr lang="en-GB"/>
          </a:p>
          <a:p>
            <a:r>
              <a:rPr lang="en-GB"/>
              <a:t> </a:t>
            </a:r>
            <a:r>
              <a:rPr lang="en-US"/>
              <a:t> </a:t>
            </a:r>
            <a:endParaRPr lang="en-US">
              <a:cs typeface="Calibri"/>
            </a:endParaRPr>
          </a:p>
          <a:p>
            <a:endParaRPr lang="is-IS"/>
          </a:p>
        </p:txBody>
      </p:sp>
      <p:grpSp>
        <p:nvGrpSpPr>
          <p:cNvPr id="4" name="Grupo 13">
            <a:extLst>
              <a:ext uri="{FF2B5EF4-FFF2-40B4-BE49-F238E27FC236}">
                <a16:creationId xmlns:a16="http://schemas.microsoft.com/office/drawing/2014/main" id="{A79B0E43-7BCF-7B49-868B-1514B8FE6BB8}"/>
              </a:ext>
            </a:extLst>
          </p:cNvPr>
          <p:cNvGrpSpPr/>
          <p:nvPr/>
        </p:nvGrpSpPr>
        <p:grpSpPr>
          <a:xfrm>
            <a:off x="3089040" y="490345"/>
            <a:ext cx="1361572" cy="349188"/>
            <a:chOff x="10604071" y="448487"/>
            <a:chExt cx="1361572" cy="349188"/>
          </a:xfrm>
        </p:grpSpPr>
        <p:sp>
          <p:nvSpPr>
            <p:cNvPr id="6" name="Oval 5">
              <a:extLst>
                <a:ext uri="{FF2B5EF4-FFF2-40B4-BE49-F238E27FC236}">
                  <a16:creationId xmlns:a16="http://schemas.microsoft.com/office/drawing/2014/main" id="{1380FA9C-E642-3D49-85BC-58027454086C}"/>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57">
              <a:extLst>
                <a:ext uri="{FF2B5EF4-FFF2-40B4-BE49-F238E27FC236}">
                  <a16:creationId xmlns:a16="http://schemas.microsoft.com/office/drawing/2014/main" id="{CB39E4F1-5F40-BF40-803B-79308FD8DC54}"/>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64">
              <a:extLst>
                <a:ext uri="{FF2B5EF4-FFF2-40B4-BE49-F238E27FC236}">
                  <a16:creationId xmlns:a16="http://schemas.microsoft.com/office/drawing/2014/main" id="{F771F655-27F9-4940-B786-B7871564D92F}"/>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535655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28" name="TextBox 5">
            <a:extLst>
              <a:ext uri="{FF2B5EF4-FFF2-40B4-BE49-F238E27FC236}">
                <a16:creationId xmlns:a16="http://schemas.microsoft.com/office/drawing/2014/main" id="{662BB6CD-5D85-4A31-819C-3555ABAB7BDE}"/>
              </a:ext>
            </a:extLst>
          </p:cNvPr>
          <p:cNvSpPr txBox="1"/>
          <p:nvPr/>
        </p:nvSpPr>
        <p:spPr>
          <a:xfrm>
            <a:off x="5897787" y="2170027"/>
            <a:ext cx="5887390" cy="3477875"/>
          </a:xfrm>
          <a:prstGeom prst="rect">
            <a:avLst/>
          </a:prstGeom>
          <a:noFill/>
        </p:spPr>
        <p:txBody>
          <a:bodyPr wrap="square" rtlCol="0" anchor="ctr">
            <a:spAutoFit/>
          </a:bodyPr>
          <a:lstStyle/>
          <a:p>
            <a:r>
              <a:rPr lang="en-US" sz="2000" b="1">
                <a:solidFill>
                  <a:schemeClr val="accent1">
                    <a:lumMod val="75000"/>
                  </a:schemeClr>
                </a:solidFill>
                <a:ea typeface="+mn-lt"/>
                <a:cs typeface="+mn-lt"/>
              </a:rPr>
              <a:t>Að </a:t>
            </a:r>
            <a:r>
              <a:rPr lang="en-US" sz="2000" b="1" err="1">
                <a:solidFill>
                  <a:schemeClr val="accent1">
                    <a:lumMod val="75000"/>
                  </a:schemeClr>
                </a:solidFill>
                <a:ea typeface="+mn-lt"/>
                <a:cs typeface="+mn-lt"/>
              </a:rPr>
              <a:t>skapa</a:t>
            </a:r>
            <a:r>
              <a:rPr lang="en-US" sz="2000" b="1">
                <a:solidFill>
                  <a:schemeClr val="accent1">
                    <a:lumMod val="75000"/>
                  </a:schemeClr>
                </a:solidFill>
                <a:ea typeface="+mn-lt"/>
                <a:cs typeface="+mn-lt"/>
              </a:rPr>
              <a:t> </a:t>
            </a:r>
            <a:r>
              <a:rPr lang="en-US" sz="2000" b="1" err="1">
                <a:solidFill>
                  <a:schemeClr val="accent1">
                    <a:lumMod val="75000"/>
                  </a:schemeClr>
                </a:solidFill>
                <a:ea typeface="+mn-lt"/>
                <a:cs typeface="+mn-lt"/>
              </a:rPr>
              <a:t>hugmyndir</a:t>
            </a:r>
            <a:endParaRPr lang="en-US" sz="2000" b="1">
              <a:solidFill>
                <a:schemeClr val="accent1">
                  <a:lumMod val="75000"/>
                </a:schemeClr>
              </a:solidFill>
              <a:ea typeface="+mn-lt"/>
              <a:cs typeface="+mn-lt"/>
            </a:endParaRPr>
          </a:p>
          <a:p>
            <a:endParaRPr lang="en-US" sz="2000" b="1">
              <a:solidFill>
                <a:schemeClr val="accent1">
                  <a:lumMod val="75000"/>
                </a:schemeClr>
              </a:solidFill>
              <a:ea typeface="+mn-lt"/>
              <a:cs typeface="+mn-lt"/>
            </a:endParaRPr>
          </a:p>
          <a:p>
            <a:r>
              <a:rPr lang="en-US" sz="2000" b="1" err="1">
                <a:solidFill>
                  <a:schemeClr val="accent1">
                    <a:lumMod val="75000"/>
                  </a:schemeClr>
                </a:solidFill>
                <a:ea typeface="+mn-lt"/>
                <a:cs typeface="+mn-lt"/>
              </a:rPr>
              <a:t>Leiðir</a:t>
            </a:r>
            <a:r>
              <a:rPr lang="en-US" sz="2000" b="1">
                <a:solidFill>
                  <a:schemeClr val="accent1">
                    <a:lumMod val="75000"/>
                  </a:schemeClr>
                </a:solidFill>
                <a:ea typeface="+mn-lt"/>
                <a:cs typeface="+mn-lt"/>
              </a:rPr>
              <a:t> </a:t>
            </a:r>
            <a:r>
              <a:rPr lang="en-US" sz="2000" b="1" err="1">
                <a:solidFill>
                  <a:schemeClr val="accent1">
                    <a:lumMod val="75000"/>
                  </a:schemeClr>
                </a:solidFill>
                <a:ea typeface="+mn-lt"/>
                <a:cs typeface="+mn-lt"/>
              </a:rPr>
              <a:t>til</a:t>
            </a:r>
            <a:r>
              <a:rPr lang="en-US" sz="2000" b="1">
                <a:solidFill>
                  <a:schemeClr val="accent1">
                    <a:lumMod val="75000"/>
                  </a:schemeClr>
                </a:solidFill>
                <a:ea typeface="+mn-lt"/>
                <a:cs typeface="+mn-lt"/>
              </a:rPr>
              <a:t> að verða meira skapandi </a:t>
            </a:r>
            <a:r>
              <a:rPr lang="en-US" sz="2000" b="1" err="1">
                <a:solidFill>
                  <a:schemeClr val="accent1">
                    <a:lumMod val="75000"/>
                  </a:schemeClr>
                </a:solidFill>
                <a:ea typeface="+mn-lt"/>
                <a:cs typeface="+mn-lt"/>
              </a:rPr>
              <a:t>í</a:t>
            </a:r>
            <a:r>
              <a:rPr lang="en-US" sz="2000" b="1">
                <a:solidFill>
                  <a:schemeClr val="accent1">
                    <a:lumMod val="75000"/>
                  </a:schemeClr>
                </a:solidFill>
                <a:ea typeface="+mn-lt"/>
                <a:cs typeface="+mn-lt"/>
              </a:rPr>
              <a:t> </a:t>
            </a:r>
            <a:r>
              <a:rPr lang="en-US" sz="2000" b="1" err="1">
                <a:solidFill>
                  <a:schemeClr val="accent1">
                    <a:lumMod val="75000"/>
                  </a:schemeClr>
                </a:solidFill>
                <a:ea typeface="+mn-lt"/>
                <a:cs typeface="+mn-lt"/>
              </a:rPr>
              <a:t>vinnu</a:t>
            </a:r>
            <a:r>
              <a:rPr lang="en-US" sz="2000" b="1">
                <a:solidFill>
                  <a:schemeClr val="accent1">
                    <a:lumMod val="75000"/>
                  </a:schemeClr>
                </a:solidFill>
                <a:ea typeface="+mn-lt"/>
                <a:cs typeface="+mn-lt"/>
              </a:rPr>
              <a:t> </a:t>
            </a:r>
            <a:r>
              <a:rPr lang="en-US" sz="2000" b="1" err="1">
                <a:solidFill>
                  <a:schemeClr val="accent1">
                    <a:lumMod val="75000"/>
                  </a:schemeClr>
                </a:solidFill>
                <a:ea typeface="+mn-lt"/>
                <a:cs typeface="+mn-lt"/>
              </a:rPr>
              <a:t>með</a:t>
            </a:r>
            <a:r>
              <a:rPr lang="en-US" sz="2000" b="1">
                <a:solidFill>
                  <a:schemeClr val="accent1">
                    <a:lumMod val="75000"/>
                  </a:schemeClr>
                </a:solidFill>
                <a:ea typeface="+mn-lt"/>
                <a:cs typeface="+mn-lt"/>
              </a:rPr>
              <a:t> </a:t>
            </a:r>
            <a:r>
              <a:rPr lang="en-US" sz="2000" b="1" err="1">
                <a:solidFill>
                  <a:schemeClr val="accent1">
                    <a:lumMod val="75000"/>
                  </a:schemeClr>
                </a:solidFill>
                <a:ea typeface="+mn-lt"/>
                <a:cs typeface="+mn-lt"/>
              </a:rPr>
              <a:t>óáþreifanlegan</a:t>
            </a:r>
            <a:r>
              <a:rPr lang="en-US" sz="2000" b="1">
                <a:solidFill>
                  <a:schemeClr val="accent1">
                    <a:lumMod val="75000"/>
                  </a:schemeClr>
                </a:solidFill>
                <a:ea typeface="+mn-lt"/>
                <a:cs typeface="+mn-lt"/>
              </a:rPr>
              <a:t> </a:t>
            </a:r>
            <a:r>
              <a:rPr lang="en-US" sz="2000" b="1" err="1">
                <a:solidFill>
                  <a:schemeClr val="accent1">
                    <a:lumMod val="75000"/>
                  </a:schemeClr>
                </a:solidFill>
                <a:ea typeface="+mn-lt"/>
                <a:cs typeface="+mn-lt"/>
              </a:rPr>
              <a:t>menningararf</a:t>
            </a:r>
            <a:endParaRPr lang="en-US" sz="2000" b="1">
              <a:solidFill>
                <a:schemeClr val="accent1">
                  <a:lumMod val="75000"/>
                </a:schemeClr>
              </a:solidFill>
              <a:ea typeface="+mn-lt"/>
              <a:cs typeface="+mn-lt"/>
            </a:endParaRPr>
          </a:p>
          <a:p>
            <a:endParaRPr lang="en-US" sz="2000" b="1">
              <a:solidFill>
                <a:schemeClr val="accent1">
                  <a:lumMod val="75000"/>
                </a:schemeClr>
              </a:solidFill>
              <a:ea typeface="+mn-lt"/>
              <a:cs typeface="+mn-lt"/>
            </a:endParaRPr>
          </a:p>
          <a:p>
            <a:r>
              <a:rPr lang="en-US" sz="2000" b="1" err="1">
                <a:solidFill>
                  <a:schemeClr val="accent1">
                    <a:lumMod val="75000"/>
                  </a:schemeClr>
                </a:solidFill>
                <a:ea typeface="+mn-lt"/>
                <a:cs typeface="+mn-lt"/>
              </a:rPr>
              <a:t>Leiðir</a:t>
            </a:r>
            <a:r>
              <a:rPr lang="en-US" sz="2000" b="1">
                <a:solidFill>
                  <a:schemeClr val="accent1">
                    <a:lumMod val="75000"/>
                  </a:schemeClr>
                </a:solidFill>
                <a:ea typeface="+mn-lt"/>
                <a:cs typeface="+mn-lt"/>
              </a:rPr>
              <a:t> </a:t>
            </a:r>
            <a:r>
              <a:rPr lang="en-US" sz="2000" b="1" err="1">
                <a:solidFill>
                  <a:schemeClr val="accent1">
                    <a:lumMod val="75000"/>
                  </a:schemeClr>
                </a:solidFill>
                <a:ea typeface="+mn-lt"/>
                <a:cs typeface="+mn-lt"/>
              </a:rPr>
              <a:t>til</a:t>
            </a:r>
            <a:r>
              <a:rPr lang="en-US" sz="2000" b="1">
                <a:solidFill>
                  <a:schemeClr val="accent1">
                    <a:lumMod val="75000"/>
                  </a:schemeClr>
                </a:solidFill>
                <a:ea typeface="+mn-lt"/>
                <a:cs typeface="+mn-lt"/>
              </a:rPr>
              <a:t> að bæta </a:t>
            </a:r>
            <a:r>
              <a:rPr lang="en-US" sz="2000" b="1" err="1">
                <a:solidFill>
                  <a:schemeClr val="accent1">
                    <a:lumMod val="75000"/>
                  </a:schemeClr>
                </a:solidFill>
                <a:ea typeface="+mn-lt"/>
                <a:cs typeface="+mn-lt"/>
              </a:rPr>
              <a:t>hugmyndina</a:t>
            </a:r>
            <a:r>
              <a:rPr lang="en-US" sz="2000" b="1">
                <a:solidFill>
                  <a:schemeClr val="accent1">
                    <a:lumMod val="75000"/>
                  </a:schemeClr>
                </a:solidFill>
                <a:ea typeface="+mn-lt"/>
                <a:cs typeface="+mn-lt"/>
              </a:rPr>
              <a:t> </a:t>
            </a:r>
            <a:r>
              <a:rPr lang="en-US" sz="2000" b="1" err="1">
                <a:solidFill>
                  <a:schemeClr val="accent1">
                    <a:lumMod val="75000"/>
                  </a:schemeClr>
                </a:solidFill>
                <a:ea typeface="+mn-lt"/>
                <a:cs typeface="+mn-lt"/>
              </a:rPr>
              <a:t>þína</a:t>
            </a:r>
            <a:endParaRPr lang="en-US" sz="2000" b="1">
              <a:solidFill>
                <a:schemeClr val="accent1">
                  <a:lumMod val="75000"/>
                </a:schemeClr>
              </a:solidFill>
              <a:ea typeface="+mn-lt"/>
              <a:cs typeface="+mn-lt"/>
            </a:endParaRPr>
          </a:p>
          <a:p>
            <a:endParaRPr lang="en-US" sz="2000" b="1">
              <a:solidFill>
                <a:schemeClr val="accent1">
                  <a:lumMod val="75000"/>
                </a:schemeClr>
              </a:solidFill>
              <a:ea typeface="+mn-lt"/>
              <a:cs typeface="+mn-lt"/>
            </a:endParaRPr>
          </a:p>
          <a:p>
            <a:pPr>
              <a:defRPr/>
            </a:pPr>
            <a:r>
              <a:rPr lang="en-US" sz="2000" b="1">
                <a:solidFill>
                  <a:schemeClr val="accent1">
                    <a:lumMod val="75000"/>
                  </a:schemeClr>
                </a:solidFill>
                <a:ea typeface="+mn-lt"/>
                <a:cs typeface="+mn-lt"/>
              </a:rPr>
              <a:t>Hvernig getur </a:t>
            </a:r>
            <a:r>
              <a:rPr lang="en-US" sz="2000" b="1" err="1">
                <a:solidFill>
                  <a:schemeClr val="accent1">
                    <a:lumMod val="75000"/>
                  </a:schemeClr>
                </a:solidFill>
                <a:ea typeface="+mn-lt"/>
                <a:cs typeface="+mn-lt"/>
              </a:rPr>
              <a:t>hugmynd</a:t>
            </a:r>
            <a:r>
              <a:rPr lang="en-US" sz="2000" b="1">
                <a:solidFill>
                  <a:schemeClr val="accent1">
                    <a:lumMod val="75000"/>
                  </a:schemeClr>
                </a:solidFill>
                <a:ea typeface="+mn-lt"/>
                <a:cs typeface="+mn-lt"/>
              </a:rPr>
              <a:t> </a:t>
            </a:r>
            <a:r>
              <a:rPr lang="en-US" sz="2000" b="1" err="1">
                <a:solidFill>
                  <a:schemeClr val="accent1">
                    <a:lumMod val="75000"/>
                  </a:schemeClr>
                </a:solidFill>
                <a:ea typeface="+mn-lt"/>
                <a:cs typeface="+mn-lt"/>
              </a:rPr>
              <a:t>öðlast</a:t>
            </a:r>
            <a:r>
              <a:rPr lang="en-US" sz="2000" b="1">
                <a:solidFill>
                  <a:schemeClr val="accent1">
                    <a:lumMod val="75000"/>
                  </a:schemeClr>
                </a:solidFill>
                <a:ea typeface="+mn-lt"/>
                <a:cs typeface="+mn-lt"/>
              </a:rPr>
              <a:t> </a:t>
            </a:r>
            <a:r>
              <a:rPr lang="en-US" sz="2000" b="1" err="1">
                <a:solidFill>
                  <a:schemeClr val="accent1">
                    <a:lumMod val="75000"/>
                  </a:schemeClr>
                </a:solidFill>
                <a:ea typeface="+mn-lt"/>
                <a:cs typeface="+mn-lt"/>
              </a:rPr>
              <a:t>virði</a:t>
            </a:r>
            <a:r>
              <a:rPr lang="en-US" sz="2000" b="1">
                <a:solidFill>
                  <a:schemeClr val="accent1">
                    <a:lumMod val="75000"/>
                  </a:schemeClr>
                </a:solidFill>
                <a:ea typeface="+mn-lt"/>
                <a:cs typeface="+mn-lt"/>
              </a:rPr>
              <a:t>? </a:t>
            </a:r>
          </a:p>
          <a:p>
            <a:pPr>
              <a:defRPr/>
            </a:pPr>
            <a:endParaRPr lang="en-US" sz="2000" b="1">
              <a:solidFill>
                <a:schemeClr val="accent1">
                  <a:lumMod val="75000"/>
                </a:schemeClr>
              </a:solidFill>
              <a:ea typeface="+mn-lt"/>
              <a:cs typeface="+mn-lt"/>
            </a:endParaRPr>
          </a:p>
          <a:p>
            <a:pPr>
              <a:defRPr/>
            </a:pPr>
            <a:r>
              <a:rPr lang="en-US" sz="2000" b="1">
                <a:solidFill>
                  <a:schemeClr val="accent1">
                    <a:lumMod val="75000"/>
                  </a:schemeClr>
                </a:solidFill>
                <a:ea typeface="+mn-lt"/>
                <a:cs typeface="+mn-lt"/>
              </a:rPr>
              <a:t>Hvert er </a:t>
            </a:r>
            <a:r>
              <a:rPr lang="en-US" sz="2000" b="1" err="1">
                <a:solidFill>
                  <a:schemeClr val="accent1">
                    <a:lumMod val="75000"/>
                  </a:schemeClr>
                </a:solidFill>
                <a:ea typeface="+mn-lt"/>
                <a:cs typeface="+mn-lt"/>
              </a:rPr>
              <a:t>félagslegt</a:t>
            </a:r>
            <a:r>
              <a:rPr lang="en-US" sz="2000" b="1">
                <a:solidFill>
                  <a:schemeClr val="accent1">
                    <a:lumMod val="75000"/>
                  </a:schemeClr>
                </a:solidFill>
                <a:ea typeface="+mn-lt"/>
                <a:cs typeface="+mn-lt"/>
              </a:rPr>
              <a:t>, </a:t>
            </a:r>
            <a:r>
              <a:rPr lang="en-US" sz="2000" b="1" err="1">
                <a:solidFill>
                  <a:schemeClr val="accent1">
                    <a:lumMod val="75000"/>
                  </a:schemeClr>
                </a:solidFill>
                <a:ea typeface="+mn-lt"/>
                <a:cs typeface="+mn-lt"/>
              </a:rPr>
              <a:t>menningarlegt</a:t>
            </a:r>
            <a:r>
              <a:rPr lang="en-US" sz="2000" b="1">
                <a:solidFill>
                  <a:schemeClr val="accent1">
                    <a:lumMod val="75000"/>
                  </a:schemeClr>
                </a:solidFill>
                <a:ea typeface="+mn-lt"/>
                <a:cs typeface="+mn-lt"/>
              </a:rPr>
              <a:t> og </a:t>
            </a:r>
            <a:r>
              <a:rPr lang="en-US" sz="2000" b="1" err="1">
                <a:solidFill>
                  <a:schemeClr val="accent1">
                    <a:lumMod val="75000"/>
                  </a:schemeClr>
                </a:solidFill>
                <a:ea typeface="+mn-lt"/>
                <a:cs typeface="+mn-lt"/>
              </a:rPr>
              <a:t>efnahagslegt</a:t>
            </a:r>
            <a:r>
              <a:rPr lang="en-US" sz="2000" b="1">
                <a:solidFill>
                  <a:schemeClr val="accent1">
                    <a:lumMod val="75000"/>
                  </a:schemeClr>
                </a:solidFill>
                <a:ea typeface="+mn-lt"/>
                <a:cs typeface="+mn-lt"/>
              </a:rPr>
              <a:t> </a:t>
            </a:r>
            <a:r>
              <a:rPr lang="en-US" sz="2000" b="1" err="1">
                <a:solidFill>
                  <a:schemeClr val="accent1">
                    <a:lumMod val="75000"/>
                  </a:schemeClr>
                </a:solidFill>
                <a:ea typeface="+mn-lt"/>
                <a:cs typeface="+mn-lt"/>
              </a:rPr>
              <a:t>virði</a:t>
            </a:r>
            <a:r>
              <a:rPr lang="en-US" sz="2000" b="1">
                <a:solidFill>
                  <a:schemeClr val="accent1">
                    <a:lumMod val="75000"/>
                  </a:schemeClr>
                </a:solidFill>
                <a:ea typeface="+mn-lt"/>
                <a:cs typeface="+mn-lt"/>
              </a:rPr>
              <a:t> </a:t>
            </a:r>
            <a:r>
              <a:rPr lang="en-US" sz="2000" b="1" err="1">
                <a:solidFill>
                  <a:schemeClr val="accent1">
                    <a:lumMod val="75000"/>
                  </a:schemeClr>
                </a:solidFill>
                <a:ea typeface="+mn-lt"/>
                <a:cs typeface="+mn-lt"/>
              </a:rPr>
              <a:t>hugmyndarinnar</a:t>
            </a:r>
            <a:r>
              <a:rPr lang="en-US" sz="2000" b="1">
                <a:solidFill>
                  <a:schemeClr val="accent1">
                    <a:lumMod val="75000"/>
                  </a:schemeClr>
                </a:solidFill>
                <a:ea typeface="+mn-lt"/>
                <a:cs typeface="+mn-lt"/>
              </a:rPr>
              <a:t>? </a:t>
            </a:r>
            <a:endParaRPr lang="en-US" sz="2000" b="1">
              <a:ea typeface="+mn-lt"/>
              <a:cs typeface="+mn-lt"/>
            </a:endParaRPr>
          </a:p>
        </p:txBody>
      </p:sp>
      <p:sp>
        <p:nvSpPr>
          <p:cNvPr id="12" name="TextBox 3"/>
          <p:cNvSpPr txBox="1"/>
          <p:nvPr/>
        </p:nvSpPr>
        <p:spPr>
          <a:xfrm>
            <a:off x="5093125" y="577349"/>
            <a:ext cx="5650816" cy="1569660"/>
          </a:xfrm>
          <a:prstGeom prst="rect">
            <a:avLst/>
          </a:prstGeom>
          <a:noFill/>
        </p:spPr>
        <p:txBody>
          <a:bodyPr wrap="square" lIns="91440" tIns="45720" rIns="91440" bIns="45720" rtlCol="0" anchor="t">
            <a:spAutoFit/>
          </a:bodyPr>
          <a:lstStyle/>
          <a:p>
            <a:r>
              <a:rPr lang="en-US" altLang="ko-KR" sz="3200" b="1" err="1">
                <a:solidFill>
                  <a:srgbClr val="FFC000"/>
                </a:solidFill>
                <a:latin typeface="+mj-lt"/>
                <a:ea typeface="맑은 고딕"/>
                <a:cs typeface="Arial"/>
              </a:rPr>
              <a:t>Hluti</a:t>
            </a:r>
            <a:r>
              <a:rPr lang="en-US" altLang="ko-KR" sz="3200" b="1">
                <a:solidFill>
                  <a:srgbClr val="FFC000"/>
                </a:solidFill>
                <a:latin typeface="+mj-lt"/>
                <a:ea typeface="맑은 고딕"/>
                <a:cs typeface="Arial"/>
              </a:rPr>
              <a:t> III </a:t>
            </a:r>
            <a:r>
              <a:rPr lang="en-US" altLang="ko-KR" sz="3200" b="1" err="1">
                <a:latin typeface="Calibri Light"/>
                <a:ea typeface="맑은 고딕"/>
                <a:cs typeface="Arial"/>
              </a:rPr>
              <a:t>Að</a:t>
            </a:r>
            <a:r>
              <a:rPr lang="en-US" altLang="ko-KR" sz="3200" b="1">
                <a:latin typeface="Calibri Light"/>
                <a:ea typeface="맑은 고딕"/>
                <a:cs typeface="Arial"/>
              </a:rPr>
              <a:t> meta </a:t>
            </a:r>
            <a:r>
              <a:rPr lang="en-US" altLang="ko-KR" sz="3200" b="1" err="1">
                <a:latin typeface="Calibri Light"/>
                <a:ea typeface="맑은 고딕"/>
                <a:cs typeface="Arial"/>
              </a:rPr>
              <a:t>hugmyndir</a:t>
            </a:r>
            <a:endParaRPr lang="en-US" altLang="ko-KR" sz="3200" b="1">
              <a:latin typeface="Calibri Light"/>
              <a:ea typeface="맑은 고딕"/>
              <a:cs typeface="Arial"/>
            </a:endParaRPr>
          </a:p>
          <a:p>
            <a:endParaRPr lang="en-US" sz="3200">
              <a:solidFill>
                <a:srgbClr val="000000"/>
              </a:solidFill>
              <a:latin typeface="Calibri"/>
              <a:ea typeface="맑은 고딕"/>
              <a:cs typeface="Calibri"/>
            </a:endParaRPr>
          </a:p>
          <a:p>
            <a:endParaRPr lang="en-US" altLang="ko-KR" sz="3200" b="1">
              <a:solidFill>
                <a:srgbClr val="FFC000"/>
              </a:solidFill>
              <a:latin typeface="+mj-lt"/>
              <a:ea typeface="맑은 고딕"/>
              <a:cs typeface="Arial"/>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8" name="Picture 3">
            <a:extLst>
              <a:ext uri="{FF2B5EF4-FFF2-40B4-BE49-F238E27FC236}">
                <a16:creationId xmlns:a16="http://schemas.microsoft.com/office/drawing/2014/main" id="{984FA09C-F4CA-8F41-B043-765D2A1DEB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4783902" cy="6396334"/>
          </a:xfrm>
          <a:prstGeom prst="rect">
            <a:avLst/>
          </a:prstGeom>
        </p:spPr>
      </p:pic>
      <p:sp>
        <p:nvSpPr>
          <p:cNvPr id="19" name="Rectangle 7">
            <a:extLst>
              <a:ext uri="{FF2B5EF4-FFF2-40B4-BE49-F238E27FC236}">
                <a16:creationId xmlns:a16="http://schemas.microsoft.com/office/drawing/2014/main" id="{4AC72AFD-5336-2649-BB04-7022C211E68D}"/>
              </a:ext>
            </a:extLst>
          </p:cNvPr>
          <p:cNvSpPr/>
          <p:nvPr/>
        </p:nvSpPr>
        <p:spPr>
          <a:xfrm>
            <a:off x="5730952" y="4328902"/>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0" name="Rectangle 7">
            <a:extLst>
              <a:ext uri="{FF2B5EF4-FFF2-40B4-BE49-F238E27FC236}">
                <a16:creationId xmlns:a16="http://schemas.microsoft.com/office/drawing/2014/main" id="{B5086DA1-213A-524D-87D0-3605F6133ECC}"/>
              </a:ext>
            </a:extLst>
          </p:cNvPr>
          <p:cNvSpPr/>
          <p:nvPr/>
        </p:nvSpPr>
        <p:spPr>
          <a:xfrm>
            <a:off x="5730952" y="2908385"/>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1" name="Rectangle 9">
            <a:extLst>
              <a:ext uri="{FF2B5EF4-FFF2-40B4-BE49-F238E27FC236}">
                <a16:creationId xmlns:a16="http://schemas.microsoft.com/office/drawing/2014/main" id="{593900F3-AD59-0A47-A17A-DA1AB7283DF8}"/>
              </a:ext>
            </a:extLst>
          </p:cNvPr>
          <p:cNvSpPr/>
          <p:nvPr/>
        </p:nvSpPr>
        <p:spPr>
          <a:xfrm>
            <a:off x="5730952" y="2227636"/>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2" name="Rectangle 9">
            <a:extLst>
              <a:ext uri="{FF2B5EF4-FFF2-40B4-BE49-F238E27FC236}">
                <a16:creationId xmlns:a16="http://schemas.microsoft.com/office/drawing/2014/main" id="{C7AD2BAD-B4D5-8044-A3E2-B574B8A15788}"/>
              </a:ext>
            </a:extLst>
          </p:cNvPr>
          <p:cNvSpPr/>
          <p:nvPr/>
        </p:nvSpPr>
        <p:spPr>
          <a:xfrm>
            <a:off x="5730952" y="3751162"/>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3" name="Rectangle 9">
            <a:extLst>
              <a:ext uri="{FF2B5EF4-FFF2-40B4-BE49-F238E27FC236}">
                <a16:creationId xmlns:a16="http://schemas.microsoft.com/office/drawing/2014/main" id="{4B4DC09A-30D9-624D-A742-DC721DCC4FF3}"/>
              </a:ext>
            </a:extLst>
          </p:cNvPr>
          <p:cNvSpPr/>
          <p:nvPr/>
        </p:nvSpPr>
        <p:spPr>
          <a:xfrm>
            <a:off x="5694428" y="4945701"/>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Tree>
    <p:extLst>
      <p:ext uri="{BB962C8B-B14F-4D97-AF65-F5344CB8AC3E}">
        <p14:creationId xmlns:p14="http://schemas.microsoft.com/office/powerpoint/2010/main" val="416387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04A958-5E44-C442-A1A8-757C2688CF89}"/>
              </a:ext>
            </a:extLst>
          </p:cNvPr>
          <p:cNvSpPr/>
          <p:nvPr/>
        </p:nvSpPr>
        <p:spPr>
          <a:xfrm>
            <a:off x="4787463" y="280219"/>
            <a:ext cx="6391814" cy="769441"/>
          </a:xfrm>
          <a:prstGeom prst="rect">
            <a:avLst/>
          </a:prstGeom>
        </p:spPr>
        <p:txBody>
          <a:bodyPr wrap="square" lIns="91440" tIns="45720" rIns="91440" bIns="45720" anchor="t">
            <a:spAutoFit/>
          </a:bodyPr>
          <a:lstStyle/>
          <a:p>
            <a:r>
              <a:rPr lang="is-IS" sz="4400">
                <a:solidFill>
                  <a:schemeClr val="accent1">
                    <a:lumMod val="75000"/>
                  </a:schemeClr>
                </a:solidFill>
              </a:rPr>
              <a:t>3.1. Að þróa hugmyndir</a:t>
            </a:r>
            <a:endParaRPr lang="is-IS" sz="4400">
              <a:solidFill>
                <a:schemeClr val="accent1">
                  <a:lumMod val="75000"/>
                </a:schemeClr>
              </a:solidFill>
              <a:cs typeface="Calibri"/>
            </a:endParaRPr>
          </a:p>
        </p:txBody>
      </p:sp>
      <p:sp>
        <p:nvSpPr>
          <p:cNvPr id="5" name="TextBox 4">
            <a:extLst>
              <a:ext uri="{FF2B5EF4-FFF2-40B4-BE49-F238E27FC236}">
                <a16:creationId xmlns:a16="http://schemas.microsoft.com/office/drawing/2014/main" id="{1714B189-CA00-8542-AA27-7984A998177C}"/>
              </a:ext>
            </a:extLst>
          </p:cNvPr>
          <p:cNvSpPr txBox="1"/>
          <p:nvPr/>
        </p:nvSpPr>
        <p:spPr>
          <a:xfrm>
            <a:off x="1276413" y="1414574"/>
            <a:ext cx="9099755" cy="1754326"/>
          </a:xfrm>
          <a:prstGeom prst="rect">
            <a:avLst/>
          </a:prstGeom>
          <a:noFill/>
        </p:spPr>
        <p:txBody>
          <a:bodyPr wrap="square" lIns="91440" tIns="45720" rIns="91440" bIns="45720" rtlCol="0" anchor="t">
            <a:spAutoFit/>
          </a:bodyPr>
          <a:lstStyle/>
          <a:p>
            <a:endParaRPr lang="en-GB">
              <a:highlight>
                <a:srgbClr val="FFFF00"/>
              </a:highlight>
              <a:cs typeface="Calibri"/>
            </a:endParaRPr>
          </a:p>
          <a:p>
            <a:br>
              <a:rPr lang="en-US">
                <a:hlinkClick r:id="rId3" invalidUrl="http://"/>
              </a:rPr>
            </a:br>
            <a:endParaRPr lang="en-GB">
              <a:cs typeface="Calibri"/>
            </a:endParaRPr>
          </a:p>
          <a:p>
            <a:endParaRPr lang="en-GB"/>
          </a:p>
          <a:p>
            <a:r>
              <a:rPr lang="en-GB"/>
              <a:t> </a:t>
            </a:r>
            <a:r>
              <a:rPr lang="en-US"/>
              <a:t> </a:t>
            </a:r>
            <a:endParaRPr lang="en-US">
              <a:cs typeface="Calibri"/>
            </a:endParaRPr>
          </a:p>
          <a:p>
            <a:endParaRPr lang="is-IS"/>
          </a:p>
        </p:txBody>
      </p:sp>
      <p:sp>
        <p:nvSpPr>
          <p:cNvPr id="2" name="TextBox 1">
            <a:extLst>
              <a:ext uri="{FF2B5EF4-FFF2-40B4-BE49-F238E27FC236}">
                <a16:creationId xmlns:a16="http://schemas.microsoft.com/office/drawing/2014/main" id="{37D2E97D-C8E7-4193-9E3B-988562152DDE}"/>
              </a:ext>
            </a:extLst>
          </p:cNvPr>
          <p:cNvSpPr txBox="1"/>
          <p:nvPr/>
        </p:nvSpPr>
        <p:spPr>
          <a:xfrm>
            <a:off x="1265744" y="1288444"/>
            <a:ext cx="453372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endParaRPr lang="en-US">
              <a:ea typeface="+mn-lt"/>
              <a:cs typeface="+mn-lt"/>
            </a:endParaRPr>
          </a:p>
          <a:p>
            <a:pPr marL="285750" indent="-285750">
              <a:buFont typeface="Calibri"/>
              <a:buChar char="•"/>
            </a:pPr>
            <a:r>
              <a:rPr lang="en-US">
                <a:ea typeface="+mn-lt"/>
                <a:cs typeface="+mn-lt"/>
              </a:rPr>
              <a:t>Í vinnu með </a:t>
            </a:r>
            <a:r>
              <a:rPr lang="en-US" err="1">
                <a:ea typeface="+mn-lt"/>
                <a:cs typeface="+mn-lt"/>
              </a:rPr>
              <a:t>óáþreifanlegan</a:t>
            </a:r>
            <a:r>
              <a:rPr lang="en-US">
                <a:ea typeface="+mn-lt"/>
                <a:cs typeface="+mn-lt"/>
              </a:rPr>
              <a:t> </a:t>
            </a:r>
            <a:r>
              <a:rPr lang="en-US" err="1">
                <a:ea typeface="+mn-lt"/>
                <a:cs typeface="+mn-lt"/>
              </a:rPr>
              <a:t>menningararf</a:t>
            </a:r>
            <a:r>
              <a:rPr lang="en-US">
                <a:ea typeface="+mn-lt"/>
                <a:cs typeface="+mn-lt"/>
              </a:rPr>
              <a:t> getur </a:t>
            </a:r>
            <a:r>
              <a:rPr lang="en-US" err="1">
                <a:ea typeface="+mn-lt"/>
                <a:cs typeface="+mn-lt"/>
              </a:rPr>
              <a:t>hugmyndaþróun</a:t>
            </a:r>
            <a:r>
              <a:rPr lang="en-US">
                <a:ea typeface="+mn-lt"/>
                <a:cs typeface="+mn-lt"/>
              </a:rPr>
              <a:t> verið </a:t>
            </a:r>
            <a:r>
              <a:rPr lang="en-US" err="1">
                <a:ea typeface="+mn-lt"/>
                <a:cs typeface="+mn-lt"/>
              </a:rPr>
              <a:t>fyrsta</a:t>
            </a:r>
            <a:r>
              <a:rPr lang="en-US">
                <a:ea typeface="+mn-lt"/>
                <a:cs typeface="+mn-lt"/>
              </a:rPr>
              <a:t> </a:t>
            </a:r>
            <a:r>
              <a:rPr lang="en-US" err="1">
                <a:ea typeface="+mn-lt"/>
                <a:cs typeface="+mn-lt"/>
              </a:rPr>
              <a:t>skrefið</a:t>
            </a:r>
            <a:endParaRPr lang="en-US">
              <a:ea typeface="+mn-lt"/>
              <a:cs typeface="+mn-lt"/>
            </a:endParaRPr>
          </a:p>
          <a:p>
            <a:pPr marL="285750" indent="-285750">
              <a:buFont typeface="Calibri"/>
              <a:buChar char="•"/>
            </a:pPr>
            <a:endParaRPr lang="en-US">
              <a:ea typeface="+mn-lt"/>
              <a:cs typeface="+mn-lt"/>
            </a:endParaRPr>
          </a:p>
          <a:p>
            <a:pPr marL="285750" indent="-285750">
              <a:buFont typeface="Calibri"/>
              <a:buChar char="•"/>
            </a:pPr>
            <a:r>
              <a:rPr lang="en-US">
                <a:ea typeface="+mn-lt"/>
                <a:cs typeface="+mn-lt"/>
              </a:rPr>
              <a:t>Að </a:t>
            </a:r>
            <a:r>
              <a:rPr lang="en-US" err="1">
                <a:ea typeface="+mn-lt"/>
                <a:cs typeface="+mn-lt"/>
              </a:rPr>
              <a:t>temja</a:t>
            </a:r>
            <a:r>
              <a:rPr lang="en-US">
                <a:ea typeface="+mn-lt"/>
                <a:cs typeface="+mn-lt"/>
              </a:rPr>
              <a:t> sér skapandi </a:t>
            </a:r>
            <a:r>
              <a:rPr lang="en-US" err="1">
                <a:ea typeface="+mn-lt"/>
                <a:cs typeface="+mn-lt"/>
              </a:rPr>
              <a:t>hugsun</a:t>
            </a:r>
            <a:r>
              <a:rPr lang="en-US">
                <a:ea typeface="+mn-lt"/>
                <a:cs typeface="+mn-lt"/>
              </a:rPr>
              <a:t> getur </a:t>
            </a:r>
            <a:r>
              <a:rPr lang="en-US" err="1">
                <a:ea typeface="+mn-lt"/>
                <a:cs typeface="+mn-lt"/>
              </a:rPr>
              <a:t>hjálpað</a:t>
            </a:r>
            <a:r>
              <a:rPr lang="en-US">
                <a:ea typeface="+mn-lt"/>
                <a:cs typeface="+mn-lt"/>
              </a:rPr>
              <a:t> </a:t>
            </a:r>
            <a:r>
              <a:rPr lang="en-US" err="1">
                <a:ea typeface="+mn-lt"/>
                <a:cs typeface="+mn-lt"/>
              </a:rPr>
              <a:t>til</a:t>
            </a:r>
            <a:r>
              <a:rPr lang="en-US">
                <a:ea typeface="+mn-lt"/>
                <a:cs typeface="+mn-lt"/>
              </a:rPr>
              <a:t> við </a:t>
            </a:r>
            <a:r>
              <a:rPr lang="en-US" err="1">
                <a:ea typeface="+mn-lt"/>
                <a:cs typeface="+mn-lt"/>
              </a:rPr>
              <a:t>að</a:t>
            </a:r>
            <a:r>
              <a:rPr lang="en-US">
                <a:ea typeface="+mn-lt"/>
                <a:cs typeface="+mn-lt"/>
              </a:rPr>
              <a:t> </a:t>
            </a:r>
            <a:r>
              <a:rPr lang="en-US" err="1">
                <a:ea typeface="+mn-lt"/>
                <a:cs typeface="+mn-lt"/>
              </a:rPr>
              <a:t>þróa</a:t>
            </a:r>
            <a:r>
              <a:rPr lang="en-US">
                <a:ea typeface="+mn-lt"/>
                <a:cs typeface="+mn-lt"/>
              </a:rPr>
              <a:t> </a:t>
            </a:r>
            <a:r>
              <a:rPr lang="en-US" err="1">
                <a:ea typeface="+mn-lt"/>
                <a:cs typeface="+mn-lt"/>
              </a:rPr>
              <a:t>hugmyndir</a:t>
            </a:r>
            <a:r>
              <a:rPr lang="en-US">
                <a:ea typeface="+mn-lt"/>
                <a:cs typeface="+mn-lt"/>
              </a:rPr>
              <a:t>. </a:t>
            </a:r>
            <a:endParaRPr lang="en-US">
              <a:cs typeface="Calibri"/>
            </a:endParaRPr>
          </a:p>
          <a:p>
            <a:endParaRPr lang="en-US">
              <a:cs typeface="Calibri"/>
            </a:endParaRPr>
          </a:p>
          <a:p>
            <a:pPr marL="285750" indent="-285750">
              <a:buFont typeface="Calibri"/>
              <a:buChar char="•"/>
            </a:pPr>
            <a:r>
              <a:rPr lang="en-GB" i="1">
                <a:ea typeface="+mn-lt"/>
                <a:cs typeface="+mn-lt"/>
              </a:rPr>
              <a:t>“</a:t>
            </a:r>
            <a:r>
              <a:rPr lang="en-GB" i="1" err="1">
                <a:ea typeface="+mn-lt"/>
                <a:cs typeface="+mn-lt"/>
              </a:rPr>
              <a:t>Sköpunarkraftur</a:t>
            </a:r>
            <a:r>
              <a:rPr lang="en-GB" i="1">
                <a:ea typeface="+mn-lt"/>
                <a:cs typeface="+mn-lt"/>
              </a:rPr>
              <a:t> </a:t>
            </a:r>
            <a:r>
              <a:rPr lang="en-GB" i="1" err="1">
                <a:ea typeface="+mn-lt"/>
                <a:cs typeface="+mn-lt"/>
              </a:rPr>
              <a:t>ýtir</a:t>
            </a:r>
            <a:r>
              <a:rPr lang="en-GB" i="1">
                <a:ea typeface="+mn-lt"/>
                <a:cs typeface="+mn-lt"/>
              </a:rPr>
              <a:t> </a:t>
            </a:r>
            <a:r>
              <a:rPr lang="en-GB" i="1" err="1">
                <a:ea typeface="+mn-lt"/>
                <a:cs typeface="+mn-lt"/>
              </a:rPr>
              <a:t>undir</a:t>
            </a:r>
            <a:r>
              <a:rPr lang="en-GB" i="1">
                <a:ea typeface="+mn-lt"/>
                <a:cs typeface="+mn-lt"/>
              </a:rPr>
              <a:t> </a:t>
            </a:r>
            <a:r>
              <a:rPr lang="en-GB" i="1" err="1">
                <a:ea typeface="+mn-lt"/>
                <a:cs typeface="+mn-lt"/>
              </a:rPr>
              <a:t>getuna</a:t>
            </a:r>
            <a:r>
              <a:rPr lang="en-GB" i="1">
                <a:ea typeface="+mn-lt"/>
                <a:cs typeface="+mn-lt"/>
              </a:rPr>
              <a:t> </a:t>
            </a:r>
            <a:r>
              <a:rPr lang="en-GB" i="1" err="1">
                <a:ea typeface="+mn-lt"/>
                <a:cs typeface="+mn-lt"/>
              </a:rPr>
              <a:t>til</a:t>
            </a:r>
            <a:r>
              <a:rPr lang="en-GB" i="1">
                <a:ea typeface="+mn-lt"/>
                <a:cs typeface="+mn-lt"/>
              </a:rPr>
              <a:t> </a:t>
            </a:r>
            <a:r>
              <a:rPr lang="en-GB" i="1" err="1">
                <a:ea typeface="+mn-lt"/>
                <a:cs typeface="+mn-lt"/>
              </a:rPr>
              <a:t>að</a:t>
            </a:r>
            <a:r>
              <a:rPr lang="en-GB" i="1">
                <a:ea typeface="+mn-lt"/>
                <a:cs typeface="+mn-lt"/>
              </a:rPr>
              <a:t> </a:t>
            </a:r>
            <a:r>
              <a:rPr lang="en-GB" i="1" err="1">
                <a:ea typeface="+mn-lt"/>
                <a:cs typeface="+mn-lt"/>
              </a:rPr>
              <a:t>uppgötva</a:t>
            </a:r>
            <a:r>
              <a:rPr lang="en-GB" i="1">
                <a:ea typeface="+mn-lt"/>
                <a:cs typeface="+mn-lt"/>
              </a:rPr>
              <a:t> </a:t>
            </a:r>
            <a:r>
              <a:rPr lang="en-GB" i="1" err="1">
                <a:ea typeface="+mn-lt"/>
                <a:cs typeface="+mn-lt"/>
              </a:rPr>
              <a:t>nýjar</a:t>
            </a:r>
            <a:r>
              <a:rPr lang="en-GB" i="1">
                <a:ea typeface="+mn-lt"/>
                <a:cs typeface="+mn-lt"/>
              </a:rPr>
              <a:t> </a:t>
            </a:r>
            <a:r>
              <a:rPr lang="en-GB" i="1" err="1">
                <a:ea typeface="+mn-lt"/>
                <a:cs typeface="+mn-lt"/>
              </a:rPr>
              <a:t>og</a:t>
            </a:r>
            <a:r>
              <a:rPr lang="en-GB" i="1">
                <a:ea typeface="+mn-lt"/>
                <a:cs typeface="+mn-lt"/>
              </a:rPr>
              <a:t> </a:t>
            </a:r>
            <a:r>
              <a:rPr lang="en-GB" i="1" err="1">
                <a:ea typeface="+mn-lt"/>
                <a:cs typeface="+mn-lt"/>
              </a:rPr>
              <a:t>greinargóðar</a:t>
            </a:r>
            <a:r>
              <a:rPr lang="en-GB" i="1">
                <a:ea typeface="+mn-lt"/>
                <a:cs typeface="+mn-lt"/>
              </a:rPr>
              <a:t> </a:t>
            </a:r>
            <a:r>
              <a:rPr lang="en-GB" i="1" err="1">
                <a:ea typeface="+mn-lt"/>
                <a:cs typeface="+mn-lt"/>
              </a:rPr>
              <a:t>hugmyndir</a:t>
            </a:r>
            <a:r>
              <a:rPr lang="en-GB" i="1">
                <a:ea typeface="+mn-lt"/>
                <a:cs typeface="+mn-lt"/>
              </a:rPr>
              <a:t>, </a:t>
            </a:r>
            <a:r>
              <a:rPr lang="en-GB" i="1" err="1">
                <a:ea typeface="+mn-lt"/>
                <a:cs typeface="+mn-lt"/>
              </a:rPr>
              <a:t>tengsl</a:t>
            </a:r>
            <a:r>
              <a:rPr lang="en-GB" i="1">
                <a:ea typeface="+mn-lt"/>
                <a:cs typeface="+mn-lt"/>
              </a:rPr>
              <a:t> </a:t>
            </a:r>
            <a:r>
              <a:rPr lang="en-GB" i="1" err="1">
                <a:ea typeface="+mn-lt"/>
                <a:cs typeface="+mn-lt"/>
              </a:rPr>
              <a:t>og</a:t>
            </a:r>
            <a:r>
              <a:rPr lang="en-GB" i="1">
                <a:ea typeface="+mn-lt"/>
                <a:cs typeface="+mn-lt"/>
              </a:rPr>
              <a:t> </a:t>
            </a:r>
            <a:r>
              <a:rPr lang="en-GB" i="1" err="1">
                <a:ea typeface="+mn-lt"/>
                <a:cs typeface="+mn-lt"/>
              </a:rPr>
              <a:t>lausnir</a:t>
            </a:r>
            <a:r>
              <a:rPr lang="en-GB" i="1">
                <a:ea typeface="+mn-lt"/>
                <a:cs typeface="+mn-lt"/>
              </a:rPr>
              <a:t> á </a:t>
            </a:r>
            <a:r>
              <a:rPr lang="en-GB" i="1" err="1">
                <a:ea typeface="+mn-lt"/>
                <a:cs typeface="+mn-lt"/>
              </a:rPr>
              <a:t>vandamálum</a:t>
            </a:r>
            <a:r>
              <a:rPr lang="en-GB" i="1">
                <a:ea typeface="+mn-lt"/>
                <a:cs typeface="+mn-lt"/>
              </a:rPr>
              <a:t>. </a:t>
            </a:r>
            <a:r>
              <a:rPr lang="en-GB" i="1" err="1">
                <a:ea typeface="+mn-lt"/>
                <a:cs typeface="+mn-lt"/>
              </a:rPr>
              <a:t>Það</a:t>
            </a:r>
            <a:r>
              <a:rPr lang="en-GB" i="1">
                <a:ea typeface="+mn-lt"/>
                <a:cs typeface="+mn-lt"/>
              </a:rPr>
              <a:t> er </a:t>
            </a:r>
            <a:r>
              <a:rPr lang="en-GB" i="1" err="1">
                <a:ea typeface="+mn-lt"/>
                <a:cs typeface="+mn-lt"/>
              </a:rPr>
              <a:t>hluti</a:t>
            </a:r>
            <a:r>
              <a:rPr lang="en-GB" i="1">
                <a:ea typeface="+mn-lt"/>
                <a:cs typeface="+mn-lt"/>
              </a:rPr>
              <a:t> </a:t>
            </a:r>
            <a:r>
              <a:rPr lang="en-GB" i="1" err="1">
                <a:ea typeface="+mn-lt"/>
                <a:cs typeface="+mn-lt"/>
              </a:rPr>
              <a:t>af</a:t>
            </a:r>
            <a:r>
              <a:rPr lang="en-GB" i="1">
                <a:ea typeface="+mn-lt"/>
                <a:cs typeface="+mn-lt"/>
              </a:rPr>
              <a:t> </a:t>
            </a:r>
            <a:r>
              <a:rPr lang="en-GB" i="1" err="1">
                <a:ea typeface="+mn-lt"/>
                <a:cs typeface="+mn-lt"/>
              </a:rPr>
              <a:t>því</a:t>
            </a:r>
            <a:r>
              <a:rPr lang="en-GB" i="1">
                <a:ea typeface="+mn-lt"/>
                <a:cs typeface="+mn-lt"/>
              </a:rPr>
              <a:t> </a:t>
            </a:r>
            <a:r>
              <a:rPr lang="en-GB" i="1" err="1">
                <a:ea typeface="+mn-lt"/>
                <a:cs typeface="+mn-lt"/>
              </a:rPr>
              <a:t>sem</a:t>
            </a:r>
            <a:r>
              <a:rPr lang="en-GB" i="1">
                <a:ea typeface="+mn-lt"/>
                <a:cs typeface="+mn-lt"/>
              </a:rPr>
              <a:t> </a:t>
            </a:r>
            <a:r>
              <a:rPr lang="en-GB" i="1" err="1">
                <a:ea typeface="+mn-lt"/>
                <a:cs typeface="+mn-lt"/>
              </a:rPr>
              <a:t>drífur</a:t>
            </a:r>
            <a:r>
              <a:rPr lang="en-GB" i="1">
                <a:ea typeface="+mn-lt"/>
                <a:cs typeface="+mn-lt"/>
              </a:rPr>
              <a:t> </a:t>
            </a:r>
            <a:r>
              <a:rPr lang="en-GB" i="1" err="1">
                <a:ea typeface="+mn-lt"/>
                <a:cs typeface="+mn-lt"/>
              </a:rPr>
              <a:t>mannfólkið</a:t>
            </a:r>
            <a:r>
              <a:rPr lang="en-GB" i="1">
                <a:ea typeface="+mn-lt"/>
                <a:cs typeface="+mn-lt"/>
              </a:rPr>
              <a:t> </a:t>
            </a:r>
            <a:r>
              <a:rPr lang="en-GB" i="1" err="1">
                <a:ea typeface="+mn-lt"/>
                <a:cs typeface="+mn-lt"/>
              </a:rPr>
              <a:t>áfram</a:t>
            </a:r>
            <a:r>
              <a:rPr lang="en-GB" i="1">
                <a:ea typeface="+mn-lt"/>
                <a:cs typeface="+mn-lt"/>
              </a:rPr>
              <a:t> – </a:t>
            </a:r>
            <a:r>
              <a:rPr lang="en-GB" i="1" err="1">
                <a:ea typeface="+mn-lt"/>
                <a:cs typeface="+mn-lt"/>
              </a:rPr>
              <a:t>að</a:t>
            </a:r>
            <a:r>
              <a:rPr lang="en-GB" i="1">
                <a:ea typeface="+mn-lt"/>
                <a:cs typeface="+mn-lt"/>
              </a:rPr>
              <a:t> </a:t>
            </a:r>
            <a:r>
              <a:rPr lang="en-GB" i="1" err="1">
                <a:ea typeface="+mn-lt"/>
                <a:cs typeface="+mn-lt"/>
              </a:rPr>
              <a:t>hvetja</a:t>
            </a:r>
            <a:r>
              <a:rPr lang="en-GB" i="1">
                <a:ea typeface="+mn-lt"/>
                <a:cs typeface="+mn-lt"/>
              </a:rPr>
              <a:t> </a:t>
            </a:r>
            <a:r>
              <a:rPr lang="en-GB" i="1" err="1">
                <a:ea typeface="+mn-lt"/>
                <a:cs typeface="+mn-lt"/>
              </a:rPr>
              <a:t>til</a:t>
            </a:r>
            <a:r>
              <a:rPr lang="en-GB" i="1">
                <a:ea typeface="+mn-lt"/>
                <a:cs typeface="+mn-lt"/>
              </a:rPr>
              <a:t> </a:t>
            </a:r>
            <a:r>
              <a:rPr lang="en-GB" i="1" err="1">
                <a:ea typeface="+mn-lt"/>
                <a:cs typeface="+mn-lt"/>
              </a:rPr>
              <a:t>seiglu</a:t>
            </a:r>
            <a:r>
              <a:rPr lang="en-GB" i="1">
                <a:ea typeface="+mn-lt"/>
                <a:cs typeface="+mn-lt"/>
              </a:rPr>
              <a:t>, </a:t>
            </a:r>
            <a:r>
              <a:rPr lang="en-GB" i="1" err="1">
                <a:ea typeface="+mn-lt"/>
                <a:cs typeface="+mn-lt"/>
              </a:rPr>
              <a:t>kveikja</a:t>
            </a:r>
            <a:r>
              <a:rPr lang="en-GB" i="1">
                <a:ea typeface="+mn-lt"/>
                <a:cs typeface="+mn-lt"/>
              </a:rPr>
              <a:t> </a:t>
            </a:r>
            <a:r>
              <a:rPr lang="en-GB" i="1" err="1">
                <a:ea typeface="+mn-lt"/>
                <a:cs typeface="+mn-lt"/>
              </a:rPr>
              <a:t>gleði</a:t>
            </a:r>
            <a:r>
              <a:rPr lang="en-GB" i="1">
                <a:ea typeface="+mn-lt"/>
                <a:cs typeface="+mn-lt"/>
              </a:rPr>
              <a:t> </a:t>
            </a:r>
            <a:r>
              <a:rPr lang="en-GB" i="1" err="1">
                <a:ea typeface="+mn-lt"/>
                <a:cs typeface="+mn-lt"/>
              </a:rPr>
              <a:t>og</a:t>
            </a:r>
            <a:r>
              <a:rPr lang="en-GB" i="1">
                <a:ea typeface="+mn-lt"/>
                <a:cs typeface="+mn-lt"/>
              </a:rPr>
              <a:t> </a:t>
            </a:r>
            <a:r>
              <a:rPr lang="en-GB" i="1" err="1">
                <a:ea typeface="+mn-lt"/>
                <a:cs typeface="+mn-lt"/>
              </a:rPr>
              <a:t>skapa</a:t>
            </a:r>
            <a:r>
              <a:rPr lang="en-GB" i="1">
                <a:ea typeface="+mn-lt"/>
                <a:cs typeface="+mn-lt"/>
              </a:rPr>
              <a:t> </a:t>
            </a:r>
            <a:r>
              <a:rPr lang="en-GB" i="1" err="1">
                <a:ea typeface="+mn-lt"/>
                <a:cs typeface="+mn-lt"/>
              </a:rPr>
              <a:t>möguleika</a:t>
            </a:r>
            <a:r>
              <a:rPr lang="en-GB" i="1">
                <a:ea typeface="+mn-lt"/>
                <a:cs typeface="+mn-lt"/>
              </a:rPr>
              <a:t> á </a:t>
            </a:r>
            <a:r>
              <a:rPr lang="en-GB" i="1" err="1">
                <a:ea typeface="+mn-lt"/>
                <a:cs typeface="+mn-lt"/>
              </a:rPr>
              <a:t>raungervingu</a:t>
            </a:r>
            <a:r>
              <a:rPr lang="en-GB" i="1">
                <a:ea typeface="+mn-lt"/>
                <a:cs typeface="+mn-lt"/>
              </a:rPr>
              <a:t> </a:t>
            </a:r>
            <a:r>
              <a:rPr lang="en-GB" i="1" err="1">
                <a:ea typeface="+mn-lt"/>
                <a:cs typeface="+mn-lt"/>
              </a:rPr>
              <a:t>sjálfsins</a:t>
            </a:r>
            <a:r>
              <a:rPr lang="en-GB" i="1">
                <a:ea typeface="+mn-lt"/>
                <a:cs typeface="+mn-lt"/>
              </a:rPr>
              <a:t>.”</a:t>
            </a:r>
            <a:endParaRPr lang="en-US">
              <a:cs typeface="Calibri"/>
            </a:endParaRPr>
          </a:p>
          <a:p>
            <a:endParaRPr lang="en-GB">
              <a:highlight>
                <a:srgbClr val="FFFF00"/>
              </a:highlight>
              <a:cs typeface="Calibri"/>
            </a:endParaRPr>
          </a:p>
          <a:p>
            <a:r>
              <a:rPr lang="en-US">
                <a:cs typeface="Calibri"/>
              </a:rPr>
              <a:t> </a:t>
            </a:r>
          </a:p>
          <a:p>
            <a:endParaRPr lang="en-US">
              <a:cs typeface="Calibri"/>
            </a:endParaRPr>
          </a:p>
        </p:txBody>
      </p:sp>
      <p:pic>
        <p:nvPicPr>
          <p:cNvPr id="6" name="Picture 6" descr="A picture containing person, plant, colorful&#10;&#10;Description automatically generated">
            <a:extLst>
              <a:ext uri="{FF2B5EF4-FFF2-40B4-BE49-F238E27FC236}">
                <a16:creationId xmlns:a16="http://schemas.microsoft.com/office/drawing/2014/main" id="{19C87BC6-5E9C-45F1-8898-38A42C2806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841"/>
          <a:stretch/>
        </p:blipFill>
        <p:spPr>
          <a:xfrm>
            <a:off x="6377796" y="1535860"/>
            <a:ext cx="4009041" cy="3817887"/>
          </a:xfrm>
          <a:prstGeom prst="rect">
            <a:avLst/>
          </a:prstGeom>
        </p:spPr>
      </p:pic>
      <p:grpSp>
        <p:nvGrpSpPr>
          <p:cNvPr id="7" name="Grupo 13">
            <a:extLst>
              <a:ext uri="{FF2B5EF4-FFF2-40B4-BE49-F238E27FC236}">
                <a16:creationId xmlns:a16="http://schemas.microsoft.com/office/drawing/2014/main" id="{469D2D1C-3432-D24D-A229-F4145374C028}"/>
              </a:ext>
            </a:extLst>
          </p:cNvPr>
          <p:cNvGrpSpPr/>
          <p:nvPr/>
        </p:nvGrpSpPr>
        <p:grpSpPr>
          <a:xfrm>
            <a:off x="3363058" y="490345"/>
            <a:ext cx="1361572" cy="349188"/>
            <a:chOff x="10604071" y="448487"/>
            <a:chExt cx="1361572" cy="349188"/>
          </a:xfrm>
        </p:grpSpPr>
        <p:sp>
          <p:nvSpPr>
            <p:cNvPr id="8" name="Oval 5">
              <a:extLst>
                <a:ext uri="{FF2B5EF4-FFF2-40B4-BE49-F238E27FC236}">
                  <a16:creationId xmlns:a16="http://schemas.microsoft.com/office/drawing/2014/main" id="{84BE7542-E432-D942-B243-63E868D3FD13}"/>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57">
              <a:extLst>
                <a:ext uri="{FF2B5EF4-FFF2-40B4-BE49-F238E27FC236}">
                  <a16:creationId xmlns:a16="http://schemas.microsoft.com/office/drawing/2014/main" id="{C6D9DE7D-4773-FB41-BDD0-CFD5F813CE15}"/>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64">
              <a:extLst>
                <a:ext uri="{FF2B5EF4-FFF2-40B4-BE49-F238E27FC236}">
                  <a16:creationId xmlns:a16="http://schemas.microsoft.com/office/drawing/2014/main" id="{FCD4BC3C-2130-3745-9F75-C55DBE952756}"/>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492640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5D4D61-91CC-2044-A096-04FCFE30AFE9}"/>
              </a:ext>
            </a:extLst>
          </p:cNvPr>
          <p:cNvSpPr txBox="1"/>
          <p:nvPr/>
        </p:nvSpPr>
        <p:spPr>
          <a:xfrm>
            <a:off x="3693517" y="333239"/>
            <a:ext cx="6925234" cy="1077218"/>
          </a:xfrm>
          <a:prstGeom prst="rect">
            <a:avLst/>
          </a:prstGeom>
          <a:noFill/>
        </p:spPr>
        <p:txBody>
          <a:bodyPr wrap="square" lIns="91440" tIns="45720" rIns="91440" bIns="45720" rtlCol="0" anchor="t">
            <a:spAutoFit/>
          </a:bodyPr>
          <a:lstStyle/>
          <a:p>
            <a:r>
              <a:rPr lang="is-IS" sz="3200">
                <a:solidFill>
                  <a:schemeClr val="accent1">
                    <a:lumMod val="75000"/>
                  </a:schemeClr>
                </a:solidFill>
              </a:rPr>
              <a:t>3.2. Leiðir til að vera meira skapandi í vinnu með óáþreifanlegan menningararf</a:t>
            </a:r>
            <a:endParaRPr lang="is-IS" sz="3200">
              <a:solidFill>
                <a:schemeClr val="accent1">
                  <a:lumMod val="75000"/>
                </a:schemeClr>
              </a:solidFill>
              <a:cs typeface="Calibri"/>
            </a:endParaRPr>
          </a:p>
        </p:txBody>
      </p:sp>
      <p:sp>
        <p:nvSpPr>
          <p:cNvPr id="3" name="TextBox 2">
            <a:extLst>
              <a:ext uri="{FF2B5EF4-FFF2-40B4-BE49-F238E27FC236}">
                <a16:creationId xmlns:a16="http://schemas.microsoft.com/office/drawing/2014/main" id="{1A1CDBF9-4EDA-284A-A1A7-DD38335B8EC8}"/>
              </a:ext>
            </a:extLst>
          </p:cNvPr>
          <p:cNvSpPr txBox="1"/>
          <p:nvPr/>
        </p:nvSpPr>
        <p:spPr>
          <a:xfrm>
            <a:off x="952107" y="1480009"/>
            <a:ext cx="5631574" cy="7571303"/>
          </a:xfrm>
          <a:prstGeom prst="rect">
            <a:avLst/>
          </a:prstGeom>
          <a:noFill/>
        </p:spPr>
        <p:txBody>
          <a:bodyPr wrap="square" lIns="91440" tIns="45720" rIns="91440" bIns="45720" rtlCol="0" anchor="t">
            <a:spAutoFit/>
          </a:bodyPr>
          <a:lstStyle/>
          <a:p>
            <a:pPr fontAlgn="base"/>
            <a:endParaRPr lang="is-IS">
              <a:cs typeface="Calibri"/>
            </a:endParaRPr>
          </a:p>
          <a:p>
            <a:pPr marL="285750" indent="-285750" fontAlgn="base">
              <a:buFont typeface="Arial"/>
              <a:buChar char="•"/>
            </a:pPr>
            <a:r>
              <a:rPr lang="is-IS"/>
              <a:t>Gefðu tíma fyrir sköpun og stefndu að afköstum. Haltu samt áfram að vinna þó að þú hafir engan innblástur</a:t>
            </a:r>
            <a:endParaRPr lang="is-IS">
              <a:cs typeface="Calibri"/>
            </a:endParaRPr>
          </a:p>
          <a:p>
            <a:pPr marL="285750" indent="-285750" fontAlgn="base">
              <a:buFont typeface="Arial"/>
              <a:buChar char="•"/>
            </a:pPr>
            <a:r>
              <a:rPr lang="is-IS"/>
              <a:t>Leiktu þér með frumgerðir (e. </a:t>
            </a:r>
            <a:r>
              <a:rPr lang="is-IS" err="1"/>
              <a:t>prototypes</a:t>
            </a:r>
            <a:r>
              <a:rPr lang="is-IS"/>
              <a:t>)</a:t>
            </a:r>
            <a:endParaRPr lang="is-IS">
              <a:cs typeface="Calibri"/>
            </a:endParaRPr>
          </a:p>
          <a:p>
            <a:pPr marL="285750" indent="-285750" fontAlgn="base">
              <a:buFont typeface="Arial"/>
              <a:buChar char="•"/>
            </a:pPr>
            <a:r>
              <a:rPr lang="is-IS"/>
              <a:t>Haltu áfram að læra </a:t>
            </a:r>
            <a:endParaRPr lang="is-IS">
              <a:cs typeface="Calibri"/>
            </a:endParaRPr>
          </a:p>
          <a:p>
            <a:pPr marL="285750" indent="-285750" fontAlgn="base">
              <a:buFont typeface="Arial"/>
              <a:buChar char="•"/>
            </a:pPr>
            <a:r>
              <a:rPr lang="is-IS"/>
              <a:t>Vertu opinn og leiktu þér</a:t>
            </a:r>
            <a:endParaRPr lang="is-IS">
              <a:cs typeface="Calibri"/>
            </a:endParaRPr>
          </a:p>
          <a:p>
            <a:pPr marL="285750" indent="-285750" fontAlgn="base">
              <a:buFont typeface="Arial"/>
              <a:buChar char="•"/>
            </a:pPr>
            <a:r>
              <a:rPr lang="is-IS"/>
              <a:t>Sigrastu á ótta þínum, mistök eru hluti af allri skapandi vinnu</a:t>
            </a:r>
            <a:endParaRPr lang="is-IS">
              <a:cs typeface="Calibri"/>
            </a:endParaRPr>
          </a:p>
          <a:p>
            <a:pPr marL="285750" indent="-285750" fontAlgn="base">
              <a:buFont typeface="Arial"/>
              <a:buChar char="•"/>
            </a:pPr>
            <a:r>
              <a:rPr lang="is-IS"/>
              <a:t>Finndu hvað virkar fyrir þig, hlustaðu á tónlist, farðu í gönguferð, </a:t>
            </a:r>
            <a:r>
              <a:rPr lang="en-US" err="1"/>
              <a:t>fáðu</a:t>
            </a:r>
            <a:r>
              <a:rPr lang="en-US"/>
              <a:t> </a:t>
            </a:r>
            <a:r>
              <a:rPr lang="en-US" err="1"/>
              <a:t>nægan</a:t>
            </a:r>
            <a:r>
              <a:rPr lang="en-US"/>
              <a:t> </a:t>
            </a:r>
            <a:r>
              <a:rPr lang="en-US" err="1"/>
              <a:t>svefn</a:t>
            </a:r>
            <a:r>
              <a:rPr lang="en-US"/>
              <a:t> </a:t>
            </a:r>
            <a:r>
              <a:rPr lang="en-US" err="1"/>
              <a:t>osfrv</a:t>
            </a:r>
            <a:r>
              <a:rPr lang="is-IS"/>
              <a:t>.</a:t>
            </a:r>
            <a:endParaRPr lang="is-IS">
              <a:cs typeface="Calibri"/>
            </a:endParaRPr>
          </a:p>
          <a:p>
            <a:pPr marL="285750" indent="-285750" fontAlgn="base">
              <a:buFont typeface="Arial"/>
              <a:buChar char="•"/>
            </a:pPr>
            <a:r>
              <a:rPr lang="is-IS"/>
              <a:t>Fjölbreytt </a:t>
            </a:r>
            <a:r>
              <a:rPr lang="is-IS" err="1"/>
              <a:t>endurgjöf</a:t>
            </a:r>
            <a:r>
              <a:rPr lang="is-IS"/>
              <a:t> er mikilvæg, fáðu að heyra sjónarmið annarra</a:t>
            </a:r>
            <a:endParaRPr lang="is-IS">
              <a:cs typeface="Calibri"/>
            </a:endParaRPr>
          </a:p>
          <a:p>
            <a:pPr marL="285750" indent="-285750" fontAlgn="base">
              <a:buFont typeface="Arial"/>
              <a:buChar char="•"/>
            </a:pPr>
            <a:r>
              <a:rPr lang="en-US" err="1">
                <a:ea typeface="+mn-lt"/>
                <a:cs typeface="+mn-lt"/>
              </a:rPr>
              <a:t>Veltu</a:t>
            </a:r>
            <a:r>
              <a:rPr lang="en-US">
                <a:ea typeface="+mn-lt"/>
                <a:cs typeface="+mn-lt"/>
              </a:rPr>
              <a:t> fyrir þér </a:t>
            </a:r>
            <a:r>
              <a:rPr lang="en-US" err="1">
                <a:ea typeface="+mn-lt"/>
                <a:cs typeface="+mn-lt"/>
              </a:rPr>
              <a:t>mörgum</a:t>
            </a:r>
            <a:r>
              <a:rPr lang="en-US">
                <a:ea typeface="+mn-lt"/>
                <a:cs typeface="+mn-lt"/>
              </a:rPr>
              <a:t> </a:t>
            </a:r>
            <a:r>
              <a:rPr lang="en-US" err="1">
                <a:ea typeface="+mn-lt"/>
                <a:cs typeface="+mn-lt"/>
              </a:rPr>
              <a:t>leiðum</a:t>
            </a:r>
            <a:endParaRPr lang="en-US">
              <a:ea typeface="+mn-lt"/>
              <a:cs typeface="+mn-lt"/>
            </a:endParaRPr>
          </a:p>
          <a:p>
            <a:pPr marL="285750" indent="-285750">
              <a:buFont typeface="Arial"/>
              <a:buChar char="•"/>
            </a:pPr>
            <a:r>
              <a:rPr lang="is-IS">
                <a:ea typeface="+mn-lt"/>
                <a:cs typeface="+mn-lt"/>
              </a:rPr>
              <a:t>Vertu opinn fyrir tækifærum og óvæntum atburðum</a:t>
            </a:r>
          </a:p>
          <a:p>
            <a:pPr marL="285750" indent="-285750">
              <a:buFont typeface="Arial"/>
              <a:buChar char="•"/>
            </a:pPr>
            <a:r>
              <a:rPr lang="is-IS">
                <a:ea typeface="+mn-lt"/>
                <a:cs typeface="+mn-lt"/>
              </a:rPr>
              <a:t>Taktu þér hlé, hvíldu hugann og endurstilltu fókusinn </a:t>
            </a:r>
            <a:r>
              <a:rPr lang="en-US">
                <a:ea typeface="+mn-lt"/>
                <a:cs typeface="+mn-lt"/>
              </a:rPr>
              <a:t> </a:t>
            </a:r>
          </a:p>
          <a:p>
            <a:pPr marL="285750" indent="-285750">
              <a:buFont typeface="Arial"/>
              <a:buChar char="•"/>
            </a:pPr>
            <a:endParaRPr lang="en-US">
              <a:cs typeface="Calibri"/>
            </a:endParaRPr>
          </a:p>
          <a:p>
            <a:endParaRPr lang="is-IS">
              <a:cs typeface="Calibri"/>
            </a:endParaRPr>
          </a:p>
          <a:p>
            <a:endParaRPr lang="en-US">
              <a:cs typeface="Calibri"/>
            </a:endParaRPr>
          </a:p>
          <a:p>
            <a:endParaRPr lang="is-IS">
              <a:cs typeface="Calibri"/>
            </a:endParaRPr>
          </a:p>
          <a:p>
            <a:pPr fontAlgn="base"/>
            <a:endParaRPr lang="en-US">
              <a:cs typeface="Calibri" panose="020F0502020204030204"/>
            </a:endParaRPr>
          </a:p>
          <a:p>
            <a:pPr fontAlgn="base"/>
            <a:endParaRPr lang="is-IS">
              <a:cs typeface="Calibri" panose="020F0502020204030204"/>
            </a:endParaRPr>
          </a:p>
          <a:p>
            <a:pPr marL="285750" indent="-285750" fontAlgn="base">
              <a:buFont typeface="Arial" panose="020B0604020202020204" pitchFamily="34" charset="0"/>
              <a:buChar char="•"/>
            </a:pPr>
            <a:endParaRPr lang="is-IS" b="1"/>
          </a:p>
          <a:p>
            <a:pPr fontAlgn="base"/>
            <a:r>
              <a:rPr lang="is-IS"/>
              <a:t>​</a:t>
            </a:r>
            <a:endParaRPr lang="is-IS">
              <a:cs typeface="Calibri"/>
            </a:endParaRPr>
          </a:p>
          <a:p>
            <a:pPr fontAlgn="base"/>
            <a:endParaRPr lang="is-IS"/>
          </a:p>
          <a:p>
            <a:pPr fontAlgn="base"/>
            <a:endParaRPr lang="is-IS"/>
          </a:p>
          <a:p>
            <a:pPr fontAlgn="base"/>
            <a:endParaRPr lang="is-IS"/>
          </a:p>
        </p:txBody>
      </p:sp>
      <p:pic>
        <p:nvPicPr>
          <p:cNvPr id="5" name="Picture 4" descr="A person standing in the snow&#10;&#10;Description automatically generated with medium confidence">
            <a:extLst>
              <a:ext uri="{FF2B5EF4-FFF2-40B4-BE49-F238E27FC236}">
                <a16:creationId xmlns:a16="http://schemas.microsoft.com/office/drawing/2014/main" id="{678C7840-C02E-7F47-8AC0-BDCAE6E3A5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7169" y="1656678"/>
            <a:ext cx="2884170" cy="3845560"/>
          </a:xfrm>
          <a:prstGeom prst="rect">
            <a:avLst/>
          </a:prstGeom>
        </p:spPr>
      </p:pic>
      <p:grpSp>
        <p:nvGrpSpPr>
          <p:cNvPr id="6" name="Grupo 13">
            <a:extLst>
              <a:ext uri="{FF2B5EF4-FFF2-40B4-BE49-F238E27FC236}">
                <a16:creationId xmlns:a16="http://schemas.microsoft.com/office/drawing/2014/main" id="{B0160866-7B25-C04E-8FCE-F5156D7B2510}"/>
              </a:ext>
            </a:extLst>
          </p:cNvPr>
          <p:cNvGrpSpPr/>
          <p:nvPr/>
        </p:nvGrpSpPr>
        <p:grpSpPr>
          <a:xfrm>
            <a:off x="2187891" y="424292"/>
            <a:ext cx="1361572" cy="349188"/>
            <a:chOff x="10604071" y="448487"/>
            <a:chExt cx="1361572" cy="349188"/>
          </a:xfrm>
        </p:grpSpPr>
        <p:sp>
          <p:nvSpPr>
            <p:cNvPr id="7" name="Oval 5">
              <a:extLst>
                <a:ext uri="{FF2B5EF4-FFF2-40B4-BE49-F238E27FC236}">
                  <a16:creationId xmlns:a16="http://schemas.microsoft.com/office/drawing/2014/main" id="{36A79D9B-552C-A542-AC6E-C14BFFAFFFBA}"/>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57">
              <a:extLst>
                <a:ext uri="{FF2B5EF4-FFF2-40B4-BE49-F238E27FC236}">
                  <a16:creationId xmlns:a16="http://schemas.microsoft.com/office/drawing/2014/main" id="{5F64EB6D-6831-0740-9101-96D5FEA815DC}"/>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64">
              <a:extLst>
                <a:ext uri="{FF2B5EF4-FFF2-40B4-BE49-F238E27FC236}">
                  <a16:creationId xmlns:a16="http://schemas.microsoft.com/office/drawing/2014/main" id="{57063AA6-A723-0D40-B3C3-2FF3E693D0C1}"/>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707823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E16883-55D5-EC4D-A42F-CE51AB496DDF}"/>
              </a:ext>
            </a:extLst>
          </p:cNvPr>
          <p:cNvSpPr txBox="1"/>
          <p:nvPr/>
        </p:nvSpPr>
        <p:spPr>
          <a:xfrm>
            <a:off x="4489481" y="576260"/>
            <a:ext cx="5858851" cy="1200329"/>
          </a:xfrm>
          <a:prstGeom prst="rect">
            <a:avLst/>
          </a:prstGeom>
          <a:noFill/>
        </p:spPr>
        <p:txBody>
          <a:bodyPr wrap="square" rtlCol="0">
            <a:spAutoFit/>
          </a:bodyPr>
          <a:lstStyle/>
          <a:p>
            <a:r>
              <a:rPr lang="is-IS" i="1"/>
              <a:t>“Sköpunargáfa er að finna upp, gera tilraunir, vaxa, taka áhættu, brjóta reglur, gera mistök og hafa gaman." </a:t>
            </a:r>
          </a:p>
          <a:p>
            <a:r>
              <a:rPr lang="is-IS" i="1"/>
              <a:t>-</a:t>
            </a:r>
            <a:r>
              <a:rPr lang="is-IS"/>
              <a:t>- </a:t>
            </a:r>
            <a:r>
              <a:rPr lang="is-IS" sz="1200"/>
              <a:t>Mary Lou Cook​</a:t>
            </a:r>
          </a:p>
          <a:p>
            <a:endParaRPr lang="is-IS"/>
          </a:p>
        </p:txBody>
      </p:sp>
      <p:graphicFrame>
        <p:nvGraphicFramePr>
          <p:cNvPr id="4" name="Diagram 3">
            <a:extLst>
              <a:ext uri="{FF2B5EF4-FFF2-40B4-BE49-F238E27FC236}">
                <a16:creationId xmlns:a16="http://schemas.microsoft.com/office/drawing/2014/main" id="{C95818DC-A2C5-4F43-B143-4AF6D3038A81}"/>
              </a:ext>
            </a:extLst>
          </p:cNvPr>
          <p:cNvGraphicFramePr/>
          <p:nvPr>
            <p:extLst>
              <p:ext uri="{D42A27DB-BD31-4B8C-83A1-F6EECF244321}">
                <p14:modId xmlns:p14="http://schemas.microsoft.com/office/powerpoint/2010/main" val="144772464"/>
              </p:ext>
            </p:extLst>
          </p:nvPr>
        </p:nvGraphicFramePr>
        <p:xfrm>
          <a:off x="1675316" y="1776589"/>
          <a:ext cx="7097623" cy="4379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310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a:t>ATRIÐASKRÁ</a:t>
            </a:r>
          </a:p>
          <a:p>
            <a:pPr marL="0" indent="0" algn="ctr">
              <a:buNone/>
            </a:pPr>
            <a:endParaRPr lang="en-US" sz="3600"/>
          </a:p>
        </p:txBody>
      </p:sp>
      <p:sp>
        <p:nvSpPr>
          <p:cNvPr id="31" name="Rounded Rectangle 51">
            <a:extLst>
              <a:ext uri="{FF2B5EF4-FFF2-40B4-BE49-F238E27FC236}">
                <a16:creationId xmlns:a16="http://schemas.microsoft.com/office/drawing/2014/main" id="{4328AA1D-5A3B-4428-B553-AB976F35D5DB}"/>
              </a:ext>
            </a:extLst>
          </p:cNvPr>
          <p:cNvSpPr/>
          <p:nvPr/>
        </p:nvSpPr>
        <p:spPr>
          <a:xfrm>
            <a:off x="2616741" y="4514925"/>
            <a:ext cx="2160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p>
        </p:txBody>
      </p:sp>
      <p:sp>
        <p:nvSpPr>
          <p:cNvPr id="32" name="Rounded Rectangle 52">
            <a:extLst>
              <a:ext uri="{FF2B5EF4-FFF2-40B4-BE49-F238E27FC236}">
                <a16:creationId xmlns:a16="http://schemas.microsoft.com/office/drawing/2014/main" id="{5B93B80A-9C15-46BC-9004-9EA7BFF35969}"/>
              </a:ext>
            </a:extLst>
          </p:cNvPr>
          <p:cNvSpPr/>
          <p:nvPr/>
        </p:nvSpPr>
        <p:spPr>
          <a:xfrm>
            <a:off x="4458457" y="4306743"/>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strike="sngStrike"/>
          </a:p>
        </p:txBody>
      </p:sp>
      <p:sp>
        <p:nvSpPr>
          <p:cNvPr id="33" name="Rounded Rectangle 53">
            <a:extLst>
              <a:ext uri="{FF2B5EF4-FFF2-40B4-BE49-F238E27FC236}">
                <a16:creationId xmlns:a16="http://schemas.microsoft.com/office/drawing/2014/main" id="{73C64904-51EF-4658-9182-40B458CA0E4D}"/>
              </a:ext>
            </a:extLst>
          </p:cNvPr>
          <p:cNvSpPr/>
          <p:nvPr/>
        </p:nvSpPr>
        <p:spPr>
          <a:xfrm>
            <a:off x="6300173" y="4108721"/>
            <a:ext cx="216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strike="sngStrike"/>
          </a:p>
        </p:txBody>
      </p:sp>
      <p:sp>
        <p:nvSpPr>
          <p:cNvPr id="38" name="TextBox 34">
            <a:extLst>
              <a:ext uri="{FF2B5EF4-FFF2-40B4-BE49-F238E27FC236}">
                <a16:creationId xmlns:a16="http://schemas.microsoft.com/office/drawing/2014/main" id="{5C4429A7-1AAF-4C1C-99EC-7C6BC4BC6A0A}"/>
              </a:ext>
            </a:extLst>
          </p:cNvPr>
          <p:cNvSpPr txBox="1"/>
          <p:nvPr/>
        </p:nvSpPr>
        <p:spPr>
          <a:xfrm>
            <a:off x="4525198" y="2753296"/>
            <a:ext cx="1570802" cy="338554"/>
          </a:xfrm>
          <a:prstGeom prst="rect">
            <a:avLst/>
          </a:prstGeom>
          <a:noFill/>
        </p:spPr>
        <p:txBody>
          <a:bodyPr wrap="square" lIns="108000" tIns="45720" rIns="108000" bIns="45720" rtlCol="0" anchor="t">
            <a:spAutoFit/>
          </a:bodyPr>
          <a:lstStyle/>
          <a:p>
            <a:r>
              <a:rPr lang="en-US" altLang="ko-KR" sz="1600" b="1" err="1">
                <a:solidFill>
                  <a:schemeClr val="tx1">
                    <a:lumMod val="75000"/>
                    <a:lumOff val="25000"/>
                  </a:schemeClr>
                </a:solidFill>
                <a:ea typeface="맑은 고딕"/>
                <a:cs typeface="Arial"/>
              </a:rPr>
              <a:t>Hluti</a:t>
            </a:r>
            <a:r>
              <a:rPr lang="en-US" altLang="ko-KR" sz="1600" b="1">
                <a:solidFill>
                  <a:schemeClr val="tx1">
                    <a:lumMod val="75000"/>
                    <a:lumOff val="25000"/>
                  </a:schemeClr>
                </a:solidFill>
                <a:ea typeface="맑은 고딕"/>
                <a:cs typeface="Arial"/>
              </a:rPr>
              <a:t> 2</a:t>
            </a:r>
            <a:endParaRPr lang="ko-KR" altLang="en-US" sz="1600" b="1">
              <a:solidFill>
                <a:schemeClr val="tx1">
                  <a:lumMod val="75000"/>
                  <a:lumOff val="25000"/>
                </a:schemeClr>
              </a:solidFill>
              <a:cs typeface="Arial" pitchFamily="34" charset="0"/>
            </a:endParaRPr>
          </a:p>
        </p:txBody>
      </p:sp>
      <p:cxnSp>
        <p:nvCxnSpPr>
          <p:cNvPr id="39" name="Straight Connector 60">
            <a:extLst>
              <a:ext uri="{FF2B5EF4-FFF2-40B4-BE49-F238E27FC236}">
                <a16:creationId xmlns:a16="http://schemas.microsoft.com/office/drawing/2014/main" id="{49CD06F6-4189-4D2C-A7F6-14092B32641D}"/>
              </a:ext>
            </a:extLst>
          </p:cNvPr>
          <p:cNvCxnSpPr>
            <a:cxnSpLocks/>
          </p:cNvCxnSpPr>
          <p:nvPr/>
        </p:nvCxnSpPr>
        <p:spPr>
          <a:xfrm>
            <a:off x="2616741" y="2779729"/>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2750214" y="3259723"/>
            <a:ext cx="1599687" cy="1430792"/>
            <a:chOff x="1827333" y="1730223"/>
            <a:chExt cx="1033475" cy="1430792"/>
          </a:xfrm>
        </p:grpSpPr>
        <p:sp>
          <p:nvSpPr>
            <p:cNvPr id="41" name="TextBox 37">
              <a:extLst>
                <a:ext uri="{FF2B5EF4-FFF2-40B4-BE49-F238E27FC236}">
                  <a16:creationId xmlns:a16="http://schemas.microsoft.com/office/drawing/2014/main" id="{C3D48C82-B79C-4439-866B-D5417414821A}"/>
                </a:ext>
              </a:extLst>
            </p:cNvPr>
            <p:cNvSpPr txBox="1"/>
            <p:nvPr/>
          </p:nvSpPr>
          <p:spPr>
            <a:xfrm>
              <a:off x="1842376" y="1991464"/>
              <a:ext cx="1018432" cy="1169551"/>
            </a:xfrm>
            <a:prstGeom prst="rect">
              <a:avLst/>
            </a:prstGeom>
            <a:noFill/>
          </p:spPr>
          <p:txBody>
            <a:bodyPr wrap="square" lIns="91440" tIns="45720" rIns="91440" bIns="45720" rtlCol="0" anchor="t">
              <a:spAutoFit/>
            </a:bodyPr>
            <a:lstStyle/>
            <a:p>
              <a:r>
                <a:rPr lang="en-GB" sz="1400" err="1">
                  <a:ea typeface="+mn-lt"/>
                  <a:cs typeface="+mn-lt"/>
                </a:rPr>
                <a:t>Hvað</a:t>
              </a:r>
              <a:r>
                <a:rPr lang="en-GB" sz="1400">
                  <a:ea typeface="+mn-lt"/>
                  <a:cs typeface="+mn-lt"/>
                </a:rPr>
                <a:t> er </a:t>
              </a:r>
              <a:r>
                <a:rPr lang="en-GB" sz="1400" err="1">
                  <a:ea typeface="+mn-lt"/>
                  <a:cs typeface="+mn-lt"/>
                </a:rPr>
                <a:t>óáþreifanlegur</a:t>
              </a:r>
              <a:r>
                <a:rPr lang="en-GB" sz="1400">
                  <a:ea typeface="+mn-lt"/>
                  <a:cs typeface="+mn-lt"/>
                </a:rPr>
                <a:t> </a:t>
              </a:r>
              <a:r>
                <a:rPr lang="en-GB" sz="1400" err="1">
                  <a:ea typeface="+mn-lt"/>
                  <a:cs typeface="+mn-lt"/>
                </a:rPr>
                <a:t>menningararfur</a:t>
              </a:r>
              <a:r>
                <a:rPr lang="en-GB" sz="1400">
                  <a:ea typeface="+mn-lt"/>
                  <a:cs typeface="+mn-lt"/>
                </a:rPr>
                <a:t>?</a:t>
              </a:r>
            </a:p>
            <a:p>
              <a:endParaRPr lang="en-US" sz="1400">
                <a:ea typeface="+mn-lt"/>
                <a:cs typeface="+mn-lt"/>
              </a:endParaRPr>
            </a:p>
            <a:p>
              <a:endParaRPr lang="en-US" altLang="ko-KR" sz="1400" strike="sngStrike">
                <a:solidFill>
                  <a:schemeClr val="tx1">
                    <a:lumMod val="75000"/>
                    <a:lumOff val="25000"/>
                  </a:schemeClr>
                </a:solidFill>
                <a:ea typeface="맑은 고딕"/>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827333" y="1730223"/>
              <a:ext cx="1023846" cy="338554"/>
            </a:xfrm>
            <a:prstGeom prst="rect">
              <a:avLst/>
            </a:prstGeom>
            <a:noFill/>
          </p:spPr>
          <p:txBody>
            <a:bodyPr wrap="square" lIns="108000" tIns="45720" rIns="108000" bIns="45720" rtlCol="0" anchor="t">
              <a:spAutoFit/>
            </a:bodyPr>
            <a:lstStyle/>
            <a:p>
              <a:r>
                <a:rPr lang="en-US" altLang="ko-KR" sz="1600" b="1" err="1">
                  <a:solidFill>
                    <a:schemeClr val="tx1">
                      <a:lumMod val="75000"/>
                      <a:lumOff val="25000"/>
                    </a:schemeClr>
                  </a:solidFill>
                  <a:ea typeface="맑은 고딕"/>
                  <a:cs typeface="Arial"/>
                </a:rPr>
                <a:t>Hluti</a:t>
              </a:r>
              <a:r>
                <a:rPr lang="en-US" altLang="ko-KR" sz="1600" b="1">
                  <a:solidFill>
                    <a:schemeClr val="tx1">
                      <a:lumMod val="75000"/>
                      <a:lumOff val="25000"/>
                    </a:schemeClr>
                  </a:solidFill>
                  <a:ea typeface="맑은 고딕"/>
                  <a:cs typeface="Arial"/>
                </a:rPr>
                <a:t> 1</a:t>
              </a:r>
              <a:endParaRPr lang="ko-KR" altLang="en-US" sz="1600" b="1">
                <a:solidFill>
                  <a:schemeClr val="tx1">
                    <a:lumMod val="75000"/>
                    <a:lumOff val="25000"/>
                  </a:schemeClr>
                </a:solidFill>
                <a:ea typeface="맑은 고딕"/>
                <a:cs typeface="Arial"/>
              </a:endParaRPr>
            </a:p>
          </p:txBody>
        </p:sp>
      </p:grpSp>
      <p:cxnSp>
        <p:nvCxnSpPr>
          <p:cNvPr id="43" name="Straight Connector 86">
            <a:extLst>
              <a:ext uri="{FF2B5EF4-FFF2-40B4-BE49-F238E27FC236}">
                <a16:creationId xmlns:a16="http://schemas.microsoft.com/office/drawing/2014/main" id="{7B744CA9-4F0E-4418-8866-50773918A17A}"/>
              </a:ext>
            </a:extLst>
          </p:cNvPr>
          <p:cNvCxnSpPr>
            <a:cxnSpLocks/>
          </p:cNvCxnSpPr>
          <p:nvPr/>
        </p:nvCxnSpPr>
        <p:spPr>
          <a:xfrm>
            <a:off x="4458457" y="2582960"/>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Group 90">
            <a:extLst>
              <a:ext uri="{FF2B5EF4-FFF2-40B4-BE49-F238E27FC236}">
                <a16:creationId xmlns:a16="http://schemas.microsoft.com/office/drawing/2014/main" id="{63EF93D9-56BE-472A-831C-5347F642691E}"/>
              </a:ext>
            </a:extLst>
          </p:cNvPr>
          <p:cNvGrpSpPr/>
          <p:nvPr/>
        </p:nvGrpSpPr>
        <p:grpSpPr>
          <a:xfrm>
            <a:off x="6387268" y="2320226"/>
            <a:ext cx="1626968" cy="881810"/>
            <a:chOff x="1704484" y="1766707"/>
            <a:chExt cx="1051101" cy="881810"/>
          </a:xfrm>
        </p:grpSpPr>
        <p:sp>
          <p:nvSpPr>
            <p:cNvPr id="45" name="TextBox 41">
              <a:extLst>
                <a:ext uri="{FF2B5EF4-FFF2-40B4-BE49-F238E27FC236}">
                  <a16:creationId xmlns:a16="http://schemas.microsoft.com/office/drawing/2014/main" id="{00ADD5F0-9BE1-4153-8AD4-68FF84DC233D}"/>
                </a:ext>
              </a:extLst>
            </p:cNvPr>
            <p:cNvSpPr txBox="1"/>
            <p:nvPr/>
          </p:nvSpPr>
          <p:spPr>
            <a:xfrm>
              <a:off x="1737153" y="2125297"/>
              <a:ext cx="1018432" cy="523220"/>
            </a:xfrm>
            <a:prstGeom prst="rect">
              <a:avLst/>
            </a:prstGeom>
            <a:noFill/>
          </p:spPr>
          <p:txBody>
            <a:bodyPr wrap="square" lIns="91440" tIns="45720" rIns="91440" bIns="45720" rtlCol="0" anchor="t">
              <a:spAutoFit/>
            </a:bodyPr>
            <a:lstStyle/>
            <a:p>
              <a:r>
                <a:rPr lang="en-US" sz="1400" err="1">
                  <a:ea typeface="+mn-lt"/>
                  <a:cs typeface="+mn-lt"/>
                </a:rPr>
                <a:t>Að</a:t>
              </a:r>
              <a:r>
                <a:rPr lang="en-US" sz="1400">
                  <a:ea typeface="+mn-lt"/>
                  <a:cs typeface="+mn-lt"/>
                </a:rPr>
                <a:t> meta </a:t>
              </a:r>
              <a:r>
                <a:rPr lang="en-US" sz="1400" err="1">
                  <a:ea typeface="+mn-lt"/>
                  <a:cs typeface="+mn-lt"/>
                </a:rPr>
                <a:t>hugmyndir</a:t>
              </a:r>
              <a:r>
                <a:rPr lang="en-US" sz="1400">
                  <a:ea typeface="+mn-lt"/>
                  <a:cs typeface="+mn-lt"/>
                </a:rPr>
                <a:t> </a:t>
              </a:r>
              <a:endParaRPr lang="en-US"/>
            </a:p>
          </p:txBody>
        </p:sp>
        <p:sp>
          <p:nvSpPr>
            <p:cNvPr id="46" name="TextBox 42">
              <a:extLst>
                <a:ext uri="{FF2B5EF4-FFF2-40B4-BE49-F238E27FC236}">
                  <a16:creationId xmlns:a16="http://schemas.microsoft.com/office/drawing/2014/main" id="{9F78E581-D6AF-4324-87DE-BD95BED60EB0}"/>
                </a:ext>
              </a:extLst>
            </p:cNvPr>
            <p:cNvSpPr txBox="1"/>
            <p:nvPr/>
          </p:nvSpPr>
          <p:spPr>
            <a:xfrm>
              <a:off x="1704484" y="1766707"/>
              <a:ext cx="1023846" cy="338554"/>
            </a:xfrm>
            <a:prstGeom prst="rect">
              <a:avLst/>
            </a:prstGeom>
            <a:noFill/>
          </p:spPr>
          <p:txBody>
            <a:bodyPr wrap="square" lIns="108000" tIns="45720" rIns="108000" bIns="45720" rtlCol="0" anchor="t">
              <a:spAutoFit/>
            </a:bodyPr>
            <a:lstStyle/>
            <a:p>
              <a:endParaRPr lang="en-US" altLang="ko-KR" sz="1600" b="1">
                <a:solidFill>
                  <a:schemeClr val="tx1">
                    <a:lumMod val="75000"/>
                    <a:lumOff val="25000"/>
                  </a:schemeClr>
                </a:solidFill>
                <a:ea typeface="맑은 고딕"/>
                <a:cs typeface="Arial" pitchFamily="34"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a:cxnSpLocks/>
          </p:cNvCxnSpPr>
          <p:nvPr/>
        </p:nvCxnSpPr>
        <p:spPr>
          <a:xfrm>
            <a:off x="6300173" y="2386189"/>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50" name="TextBox 46">
            <a:extLst>
              <a:ext uri="{FF2B5EF4-FFF2-40B4-BE49-F238E27FC236}">
                <a16:creationId xmlns:a16="http://schemas.microsoft.com/office/drawing/2014/main" id="{D65F5347-D906-462A-9694-1CC1F4C12379}"/>
              </a:ext>
            </a:extLst>
          </p:cNvPr>
          <p:cNvSpPr txBox="1"/>
          <p:nvPr/>
        </p:nvSpPr>
        <p:spPr>
          <a:xfrm>
            <a:off x="6418258" y="2388848"/>
            <a:ext cx="1584782" cy="338554"/>
          </a:xfrm>
          <a:prstGeom prst="rect">
            <a:avLst/>
          </a:prstGeom>
          <a:noFill/>
        </p:spPr>
        <p:txBody>
          <a:bodyPr wrap="square" lIns="108000" tIns="45720" rIns="108000" bIns="45720" rtlCol="0" anchor="t">
            <a:spAutoFit/>
          </a:bodyPr>
          <a:lstStyle/>
          <a:p>
            <a:r>
              <a:rPr lang="en-US" altLang="ko-KR" sz="1600" b="1" err="1">
                <a:solidFill>
                  <a:schemeClr val="tx1">
                    <a:lumMod val="75000"/>
                    <a:lumOff val="25000"/>
                  </a:schemeClr>
                </a:solidFill>
                <a:ea typeface="맑은 고딕"/>
                <a:cs typeface="Arial"/>
              </a:rPr>
              <a:t>Hluti</a:t>
            </a:r>
            <a:r>
              <a:rPr lang="en-US" altLang="ko-KR" sz="1600" b="1">
                <a:solidFill>
                  <a:schemeClr val="tx1">
                    <a:lumMod val="75000"/>
                    <a:lumOff val="25000"/>
                  </a:schemeClr>
                </a:solidFill>
                <a:ea typeface="맑은 고딕"/>
                <a:cs typeface="Arial"/>
              </a:rPr>
              <a:t> 3</a:t>
            </a:r>
            <a:endParaRPr lang="ko-KR" altLang="en-US" sz="1600" b="1">
              <a:solidFill>
                <a:schemeClr val="tx1">
                  <a:lumMod val="75000"/>
                  <a:lumOff val="25000"/>
                </a:schemeClr>
              </a:solidFill>
              <a:cs typeface="Arial" pitchFamily="34" charset="0"/>
            </a:endParaRPr>
          </a:p>
        </p:txBody>
      </p:sp>
      <p:cxnSp>
        <p:nvCxnSpPr>
          <p:cNvPr id="51" name="Straight Connector 96">
            <a:extLst>
              <a:ext uri="{FF2B5EF4-FFF2-40B4-BE49-F238E27FC236}">
                <a16:creationId xmlns:a16="http://schemas.microsoft.com/office/drawing/2014/main" id="{1C3D4BBD-A86E-4135-A4FF-55A92D834BA0}"/>
              </a:ext>
            </a:extLst>
          </p:cNvPr>
          <p:cNvCxnSpPr>
            <a:cxnSpLocks/>
          </p:cNvCxnSpPr>
          <p:nvPr/>
        </p:nvCxnSpPr>
        <p:spPr>
          <a:xfrm>
            <a:off x="8141889" y="218941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F298D1-E16B-FA44-8FE4-6E70A80A842C}"/>
              </a:ext>
            </a:extLst>
          </p:cNvPr>
          <p:cNvSpPr/>
          <p:nvPr/>
        </p:nvSpPr>
        <p:spPr>
          <a:xfrm>
            <a:off x="4550773" y="3027487"/>
            <a:ext cx="1664480" cy="738664"/>
          </a:xfrm>
          <a:prstGeom prst="rect">
            <a:avLst/>
          </a:prstGeom>
        </p:spPr>
        <p:txBody>
          <a:bodyPr wrap="square">
            <a:spAutoFit/>
          </a:bodyPr>
          <a:lstStyle/>
          <a:p>
            <a:r>
              <a:rPr lang="en-GB" sz="1400">
                <a:ea typeface="+mn-lt"/>
                <a:cs typeface="+mn-lt"/>
              </a:rPr>
              <a:t>Að </a:t>
            </a:r>
            <a:r>
              <a:rPr lang="en-GB" sz="1400" err="1">
                <a:ea typeface="+mn-lt"/>
                <a:cs typeface="+mn-lt"/>
              </a:rPr>
              <a:t>vinna</a:t>
            </a:r>
            <a:r>
              <a:rPr lang="en-GB" sz="1400">
                <a:ea typeface="+mn-lt"/>
                <a:cs typeface="+mn-lt"/>
              </a:rPr>
              <a:t> </a:t>
            </a:r>
            <a:r>
              <a:rPr lang="en-GB" sz="1400" err="1">
                <a:ea typeface="+mn-lt"/>
                <a:cs typeface="+mn-lt"/>
              </a:rPr>
              <a:t>með</a:t>
            </a:r>
            <a:r>
              <a:rPr lang="en-GB" sz="1400">
                <a:ea typeface="+mn-lt"/>
                <a:cs typeface="+mn-lt"/>
              </a:rPr>
              <a:t> </a:t>
            </a:r>
            <a:r>
              <a:rPr lang="en-GB" sz="1400" err="1">
                <a:ea typeface="+mn-lt"/>
                <a:cs typeface="+mn-lt"/>
              </a:rPr>
              <a:t>óáþreifanlegan</a:t>
            </a:r>
            <a:r>
              <a:rPr lang="en-GB" sz="1400">
                <a:ea typeface="+mn-lt"/>
                <a:cs typeface="+mn-lt"/>
              </a:rPr>
              <a:t> </a:t>
            </a:r>
            <a:r>
              <a:rPr lang="en-GB" sz="1400" err="1">
                <a:ea typeface="+mn-lt"/>
                <a:cs typeface="+mn-lt"/>
              </a:rPr>
              <a:t>menningararf</a:t>
            </a:r>
            <a:endParaRPr lang="en-US" sz="1400">
              <a:ea typeface="+mn-lt"/>
              <a:cs typeface="+mn-lt"/>
            </a:endParaRPr>
          </a:p>
        </p:txBody>
      </p:sp>
    </p:spTree>
    <p:extLst>
      <p:ext uri="{BB962C8B-B14F-4D97-AF65-F5344CB8AC3E}">
        <p14:creationId xmlns:p14="http://schemas.microsoft.com/office/powerpoint/2010/main" val="1780344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90FFE0-F60A-4971-8491-7C474C7D0731}"/>
              </a:ext>
            </a:extLst>
          </p:cNvPr>
          <p:cNvSpPr txBox="1"/>
          <p:nvPr/>
        </p:nvSpPr>
        <p:spPr>
          <a:xfrm>
            <a:off x="2985245" y="497663"/>
            <a:ext cx="805478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chemeClr val="accent1">
                    <a:lumMod val="75000"/>
                  </a:schemeClr>
                </a:solidFill>
                <a:cs typeface="Calibri"/>
              </a:rPr>
              <a:t>3.3. Að bæta </a:t>
            </a:r>
            <a:r>
              <a:rPr lang="en-US" sz="4000" err="1">
                <a:solidFill>
                  <a:schemeClr val="accent1">
                    <a:lumMod val="75000"/>
                  </a:schemeClr>
                </a:solidFill>
                <a:cs typeface="Calibri"/>
              </a:rPr>
              <a:t>hugmyndina</a:t>
            </a:r>
            <a:r>
              <a:rPr lang="en-US" sz="4000">
                <a:solidFill>
                  <a:schemeClr val="accent1">
                    <a:lumMod val="75000"/>
                  </a:schemeClr>
                </a:solidFill>
                <a:cs typeface="Calibri"/>
              </a:rPr>
              <a:t> </a:t>
            </a:r>
          </a:p>
        </p:txBody>
      </p:sp>
      <p:pic>
        <p:nvPicPr>
          <p:cNvPr id="5" name="Picture 4" descr="A person holding a sword&#10;&#10;Description automatically generated with low confidence">
            <a:extLst>
              <a:ext uri="{FF2B5EF4-FFF2-40B4-BE49-F238E27FC236}">
                <a16:creationId xmlns:a16="http://schemas.microsoft.com/office/drawing/2014/main" id="{C63506EC-E21C-2141-B8D2-6154E9094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8890" y="2157019"/>
            <a:ext cx="3894827" cy="2760772"/>
          </a:xfrm>
          <a:prstGeom prst="rect">
            <a:avLst/>
          </a:prstGeom>
        </p:spPr>
      </p:pic>
      <p:sp>
        <p:nvSpPr>
          <p:cNvPr id="4" name="TextBox 3">
            <a:extLst>
              <a:ext uri="{FF2B5EF4-FFF2-40B4-BE49-F238E27FC236}">
                <a16:creationId xmlns:a16="http://schemas.microsoft.com/office/drawing/2014/main" id="{26DF9539-E22A-7D48-BE8D-79452456D7A1}"/>
              </a:ext>
            </a:extLst>
          </p:cNvPr>
          <p:cNvSpPr txBox="1"/>
          <p:nvPr/>
        </p:nvSpPr>
        <p:spPr>
          <a:xfrm>
            <a:off x="5552543" y="4615857"/>
            <a:ext cx="5015753" cy="1477328"/>
          </a:xfrm>
          <a:prstGeom prst="rect">
            <a:avLst/>
          </a:prstGeom>
          <a:noFill/>
        </p:spPr>
        <p:txBody>
          <a:bodyPr wrap="square" rtlCol="0">
            <a:spAutoFit/>
          </a:bodyPr>
          <a:lstStyle/>
          <a:p>
            <a:r>
              <a:rPr lang="is-IS" i="1"/>
              <a:t>"Sköpunargáfan bíður ekki eftir hinu fullkomna augnabliki. Hún tekur venjulegu stund og skapar sína eigin fullkomnu stund." </a:t>
            </a:r>
          </a:p>
          <a:p>
            <a:r>
              <a:rPr lang="is-IS" i="1"/>
              <a:t>- </a:t>
            </a:r>
            <a:r>
              <a:rPr lang="is-IS" sz="1200"/>
              <a:t>Bruce Garrabrandt </a:t>
            </a:r>
            <a:endParaRPr lang="en-US" sz="1200"/>
          </a:p>
          <a:p>
            <a:endParaRPr lang="is-IS"/>
          </a:p>
        </p:txBody>
      </p:sp>
      <p:sp>
        <p:nvSpPr>
          <p:cNvPr id="6" name="TextBox 5">
            <a:extLst>
              <a:ext uri="{FF2B5EF4-FFF2-40B4-BE49-F238E27FC236}">
                <a16:creationId xmlns:a16="http://schemas.microsoft.com/office/drawing/2014/main" id="{98E5FA58-6E9A-9048-A4A9-0A72CC54B820}"/>
              </a:ext>
            </a:extLst>
          </p:cNvPr>
          <p:cNvSpPr txBox="1"/>
          <p:nvPr/>
        </p:nvSpPr>
        <p:spPr>
          <a:xfrm>
            <a:off x="5343377" y="2541371"/>
            <a:ext cx="4688128" cy="14773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err="1"/>
              <a:t>Frumkvöðlar</a:t>
            </a:r>
            <a:r>
              <a:rPr lang="en-US"/>
              <a:t> </a:t>
            </a:r>
            <a:r>
              <a:rPr lang="en-US" err="1"/>
              <a:t>sem</a:t>
            </a:r>
            <a:r>
              <a:rPr lang="en-US"/>
              <a:t> </a:t>
            </a:r>
            <a:r>
              <a:rPr lang="en-US" err="1"/>
              <a:t>starfa</a:t>
            </a:r>
            <a:r>
              <a:rPr lang="en-US"/>
              <a:t> með </a:t>
            </a:r>
            <a:r>
              <a:rPr lang="en-US" err="1"/>
              <a:t>óáþreifanlegan</a:t>
            </a:r>
            <a:r>
              <a:rPr lang="en-US"/>
              <a:t> </a:t>
            </a:r>
            <a:r>
              <a:rPr lang="en-US" err="1"/>
              <a:t>menningararf</a:t>
            </a:r>
            <a:r>
              <a:rPr lang="en-US"/>
              <a:t> nota </a:t>
            </a:r>
            <a:r>
              <a:rPr lang="en-US" err="1"/>
              <a:t>margvíslegar</a:t>
            </a:r>
            <a:r>
              <a:rPr lang="en-US"/>
              <a:t> </a:t>
            </a:r>
            <a:r>
              <a:rPr lang="en-US" err="1"/>
              <a:t>leiðir</a:t>
            </a:r>
            <a:r>
              <a:rPr lang="en-US"/>
              <a:t> </a:t>
            </a:r>
            <a:r>
              <a:rPr lang="en-US" err="1"/>
              <a:t>til</a:t>
            </a:r>
            <a:r>
              <a:rPr lang="en-US"/>
              <a:t> </a:t>
            </a:r>
            <a:r>
              <a:rPr lang="en-US" err="1"/>
              <a:t>að</a:t>
            </a:r>
            <a:r>
              <a:rPr lang="en-US"/>
              <a:t> </a:t>
            </a:r>
            <a:r>
              <a:rPr lang="en-US" err="1"/>
              <a:t>vekja</a:t>
            </a:r>
            <a:r>
              <a:rPr lang="en-US"/>
              <a:t> </a:t>
            </a:r>
            <a:r>
              <a:rPr lang="en-US" err="1"/>
              <a:t>sköpunarkraft</a:t>
            </a:r>
            <a:r>
              <a:rPr lang="en-US"/>
              <a:t> </a:t>
            </a:r>
            <a:r>
              <a:rPr lang="en-US" err="1"/>
              <a:t>sinn</a:t>
            </a:r>
            <a:r>
              <a:rPr lang="en-US"/>
              <a:t> </a:t>
            </a:r>
          </a:p>
          <a:p>
            <a:pPr marL="285750" indent="-285750">
              <a:buFont typeface="Arial" panose="020B0604020202020204" pitchFamily="34" charset="0"/>
              <a:buChar char="•"/>
            </a:pPr>
            <a:r>
              <a:rPr lang="en-US" err="1"/>
              <a:t>Það</a:t>
            </a:r>
            <a:r>
              <a:rPr lang="en-US"/>
              <a:t> er </a:t>
            </a:r>
            <a:r>
              <a:rPr lang="en-US" err="1"/>
              <a:t>mikilvægt</a:t>
            </a:r>
            <a:r>
              <a:rPr lang="en-US"/>
              <a:t> </a:t>
            </a:r>
            <a:r>
              <a:rPr lang="en-US" err="1"/>
              <a:t>að</a:t>
            </a:r>
            <a:r>
              <a:rPr lang="en-US"/>
              <a:t> </a:t>
            </a:r>
            <a:r>
              <a:rPr lang="en-US" err="1"/>
              <a:t>finna</a:t>
            </a:r>
            <a:r>
              <a:rPr lang="en-US"/>
              <a:t> </a:t>
            </a:r>
            <a:r>
              <a:rPr lang="en-US" err="1"/>
              <a:t>hvað</a:t>
            </a:r>
            <a:r>
              <a:rPr lang="en-US"/>
              <a:t> </a:t>
            </a:r>
            <a:r>
              <a:rPr lang="en-US" err="1"/>
              <a:t>virkar</a:t>
            </a:r>
            <a:r>
              <a:rPr lang="en-US"/>
              <a:t> </a:t>
            </a:r>
            <a:r>
              <a:rPr lang="en-US" err="1"/>
              <a:t>fyrir</a:t>
            </a:r>
            <a:r>
              <a:rPr lang="en-US"/>
              <a:t> </a:t>
            </a:r>
            <a:r>
              <a:rPr lang="en-US" err="1"/>
              <a:t>þig</a:t>
            </a:r>
            <a:r>
              <a:rPr lang="en-US"/>
              <a:t> </a:t>
            </a:r>
            <a:r>
              <a:rPr lang="en-US" err="1"/>
              <a:t>og</a:t>
            </a:r>
            <a:r>
              <a:rPr lang="en-US"/>
              <a:t> </a:t>
            </a:r>
            <a:r>
              <a:rPr lang="en-US" err="1"/>
              <a:t>nýta</a:t>
            </a:r>
            <a:r>
              <a:rPr lang="en-US"/>
              <a:t> </a:t>
            </a:r>
            <a:r>
              <a:rPr lang="en-US" err="1"/>
              <a:t>það</a:t>
            </a:r>
            <a:r>
              <a:rPr lang="en-US"/>
              <a:t> </a:t>
            </a:r>
            <a:r>
              <a:rPr lang="en-US" err="1"/>
              <a:t>til</a:t>
            </a:r>
            <a:r>
              <a:rPr lang="en-US"/>
              <a:t> </a:t>
            </a:r>
            <a:r>
              <a:rPr lang="en-US" err="1"/>
              <a:t>að</a:t>
            </a:r>
            <a:r>
              <a:rPr lang="en-US"/>
              <a:t> </a:t>
            </a:r>
            <a:r>
              <a:rPr lang="en-US" err="1"/>
              <a:t>styðja</a:t>
            </a:r>
            <a:r>
              <a:rPr lang="en-US"/>
              <a:t> </a:t>
            </a:r>
            <a:r>
              <a:rPr lang="en-US" err="1"/>
              <a:t>við</a:t>
            </a:r>
            <a:r>
              <a:rPr lang="en-US"/>
              <a:t> </a:t>
            </a:r>
            <a:r>
              <a:rPr lang="en-US" err="1"/>
              <a:t>starf</a:t>
            </a:r>
            <a:r>
              <a:rPr lang="en-US"/>
              <a:t> </a:t>
            </a:r>
            <a:r>
              <a:rPr lang="en-US" err="1"/>
              <a:t>þitt</a:t>
            </a:r>
            <a:endParaRPr lang="is-IS"/>
          </a:p>
        </p:txBody>
      </p:sp>
      <p:grpSp>
        <p:nvGrpSpPr>
          <p:cNvPr id="7" name="Grupo 13">
            <a:extLst>
              <a:ext uri="{FF2B5EF4-FFF2-40B4-BE49-F238E27FC236}">
                <a16:creationId xmlns:a16="http://schemas.microsoft.com/office/drawing/2014/main" id="{C84CE95F-D13C-7843-A3CB-064861912010}"/>
              </a:ext>
            </a:extLst>
          </p:cNvPr>
          <p:cNvGrpSpPr/>
          <p:nvPr/>
        </p:nvGrpSpPr>
        <p:grpSpPr>
          <a:xfrm>
            <a:off x="2985245" y="1332096"/>
            <a:ext cx="1361572" cy="349188"/>
            <a:chOff x="10604071" y="448487"/>
            <a:chExt cx="1361572" cy="349188"/>
          </a:xfrm>
        </p:grpSpPr>
        <p:sp>
          <p:nvSpPr>
            <p:cNvPr id="8" name="Oval 5">
              <a:extLst>
                <a:ext uri="{FF2B5EF4-FFF2-40B4-BE49-F238E27FC236}">
                  <a16:creationId xmlns:a16="http://schemas.microsoft.com/office/drawing/2014/main" id="{6717B097-4E7E-9741-AC8A-48580C0991EE}"/>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57">
              <a:extLst>
                <a:ext uri="{FF2B5EF4-FFF2-40B4-BE49-F238E27FC236}">
                  <a16:creationId xmlns:a16="http://schemas.microsoft.com/office/drawing/2014/main" id="{D34CBCB9-5340-6F43-B3A1-06F484A95235}"/>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64">
              <a:extLst>
                <a:ext uri="{FF2B5EF4-FFF2-40B4-BE49-F238E27FC236}">
                  <a16:creationId xmlns:a16="http://schemas.microsoft.com/office/drawing/2014/main" id="{C0AFE78D-D1AE-C443-AD36-E2E699B0F056}"/>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549420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B6AC8B-5E91-644C-B004-B8D0587A9B02}"/>
              </a:ext>
            </a:extLst>
          </p:cNvPr>
          <p:cNvSpPr/>
          <p:nvPr/>
        </p:nvSpPr>
        <p:spPr>
          <a:xfrm>
            <a:off x="4168240" y="462176"/>
            <a:ext cx="6985035" cy="615553"/>
          </a:xfrm>
          <a:prstGeom prst="rect">
            <a:avLst/>
          </a:prstGeom>
        </p:spPr>
        <p:txBody>
          <a:bodyPr wrap="square">
            <a:spAutoFit/>
          </a:bodyPr>
          <a:lstStyle/>
          <a:p>
            <a:r>
              <a:rPr lang="en-US" sz="3400">
                <a:solidFill>
                  <a:schemeClr val="accent1">
                    <a:lumMod val="75000"/>
                  </a:schemeClr>
                </a:solidFill>
                <a:latin typeface="Calibri Light" panose="020F0302020204030204" pitchFamily="34" charset="0"/>
              </a:rPr>
              <a:t>3.3.1. Systematic Inventive Thinking ​​​</a:t>
            </a:r>
            <a:endParaRPr lang="is-IS" sz="3400">
              <a:solidFill>
                <a:schemeClr val="accent1">
                  <a:lumMod val="75000"/>
                </a:schemeClr>
              </a:solidFill>
            </a:endParaRPr>
          </a:p>
        </p:txBody>
      </p:sp>
      <p:sp>
        <p:nvSpPr>
          <p:cNvPr id="3" name="Rectangle 2">
            <a:extLst>
              <a:ext uri="{FF2B5EF4-FFF2-40B4-BE49-F238E27FC236}">
                <a16:creationId xmlns:a16="http://schemas.microsoft.com/office/drawing/2014/main" id="{C8484C65-6778-8B49-BEC8-579611C9FB35}"/>
              </a:ext>
            </a:extLst>
          </p:cNvPr>
          <p:cNvSpPr/>
          <p:nvPr/>
        </p:nvSpPr>
        <p:spPr>
          <a:xfrm>
            <a:off x="5330904" y="1853165"/>
            <a:ext cx="4353153" cy="3416320"/>
          </a:xfrm>
          <a:prstGeom prst="rect">
            <a:avLst/>
          </a:prstGeom>
        </p:spPr>
        <p:txBody>
          <a:bodyPr wrap="square" lIns="91440" tIns="45720" rIns="91440" bIns="45720" anchor="t">
            <a:spAutoFit/>
          </a:bodyPr>
          <a:lstStyle/>
          <a:p>
            <a:pPr fontAlgn="base">
              <a:buFont typeface="Arial" panose="020B0604020202020204" pitchFamily="34" charset="0"/>
              <a:buChar char="•"/>
            </a:pPr>
            <a:r>
              <a:rPr lang="en-US">
                <a:solidFill>
                  <a:srgbClr val="000000"/>
                </a:solidFill>
                <a:latin typeface="Calibri"/>
                <a:cs typeface="Calibri"/>
              </a:rPr>
              <a:t> </a:t>
            </a:r>
            <a:r>
              <a:rPr lang="en-US"/>
              <a:t> Systematic Inventive Thinking ​​​ </a:t>
            </a:r>
            <a:r>
              <a:rPr lang="en-US">
                <a:solidFill>
                  <a:srgbClr val="000000"/>
                </a:solidFill>
                <a:latin typeface="Calibri"/>
                <a:cs typeface="Calibri"/>
              </a:rPr>
              <a:t>er </a:t>
            </a:r>
            <a:r>
              <a:rPr lang="en-US" err="1">
                <a:solidFill>
                  <a:srgbClr val="000000"/>
                </a:solidFill>
                <a:latin typeface="Calibri"/>
                <a:cs typeface="Calibri"/>
              </a:rPr>
              <a:t>tækni</a:t>
            </a:r>
            <a:r>
              <a:rPr lang="en-US">
                <a:solidFill>
                  <a:srgbClr val="000000"/>
                </a:solidFill>
                <a:latin typeface="Calibri"/>
                <a:cs typeface="Calibri"/>
              </a:rPr>
              <a:t> </a:t>
            </a:r>
            <a:r>
              <a:rPr lang="en-US" err="1">
                <a:solidFill>
                  <a:srgbClr val="000000"/>
                </a:solidFill>
                <a:latin typeface="Calibri"/>
                <a:cs typeface="Calibri"/>
              </a:rPr>
              <a:t>til</a:t>
            </a:r>
            <a:r>
              <a:rPr lang="en-US">
                <a:solidFill>
                  <a:srgbClr val="000000"/>
                </a:solidFill>
                <a:latin typeface="Calibri"/>
                <a:cs typeface="Calibri"/>
              </a:rPr>
              <a:t> </a:t>
            </a:r>
            <a:r>
              <a:rPr lang="en-US" err="1">
                <a:solidFill>
                  <a:srgbClr val="000000"/>
                </a:solidFill>
                <a:latin typeface="Calibri"/>
                <a:cs typeface="Calibri"/>
              </a:rPr>
              <a:t>að</a:t>
            </a:r>
            <a:r>
              <a:rPr lang="en-US">
                <a:solidFill>
                  <a:srgbClr val="000000"/>
                </a:solidFill>
                <a:latin typeface="Calibri"/>
                <a:cs typeface="Calibri"/>
              </a:rPr>
              <a:t> </a:t>
            </a:r>
            <a:r>
              <a:rPr lang="en-US" err="1">
                <a:solidFill>
                  <a:srgbClr val="000000"/>
                </a:solidFill>
                <a:latin typeface="Calibri"/>
                <a:cs typeface="Calibri"/>
              </a:rPr>
              <a:t>skapa</a:t>
            </a:r>
            <a:r>
              <a:rPr lang="en-US">
                <a:solidFill>
                  <a:srgbClr val="000000"/>
                </a:solidFill>
                <a:latin typeface="Calibri"/>
                <a:cs typeface="Calibri"/>
              </a:rPr>
              <a:t> </a:t>
            </a:r>
            <a:r>
              <a:rPr lang="en-US" err="1">
                <a:solidFill>
                  <a:srgbClr val="000000"/>
                </a:solidFill>
                <a:latin typeface="Calibri"/>
                <a:cs typeface="Calibri"/>
              </a:rPr>
              <a:t>nýjar</a:t>
            </a:r>
            <a:r>
              <a:rPr lang="en-US">
                <a:solidFill>
                  <a:srgbClr val="000000"/>
                </a:solidFill>
                <a:latin typeface="Calibri"/>
                <a:cs typeface="Calibri"/>
              </a:rPr>
              <a:t> </a:t>
            </a:r>
            <a:r>
              <a:rPr lang="en-US" err="1">
                <a:solidFill>
                  <a:srgbClr val="000000"/>
                </a:solidFill>
                <a:latin typeface="Calibri"/>
                <a:cs typeface="Calibri"/>
              </a:rPr>
              <a:t>lausnir</a:t>
            </a:r>
            <a:r>
              <a:rPr lang="en-US">
                <a:solidFill>
                  <a:srgbClr val="000000"/>
                </a:solidFill>
                <a:latin typeface="Calibri"/>
                <a:cs typeface="Calibri"/>
              </a:rPr>
              <a:t> </a:t>
            </a:r>
            <a:r>
              <a:rPr lang="en-US" err="1">
                <a:solidFill>
                  <a:srgbClr val="000000"/>
                </a:solidFill>
                <a:latin typeface="Calibri"/>
                <a:cs typeface="Calibri"/>
              </a:rPr>
              <a:t>með</a:t>
            </a:r>
            <a:r>
              <a:rPr lang="en-US">
                <a:solidFill>
                  <a:srgbClr val="000000"/>
                </a:solidFill>
                <a:latin typeface="Calibri"/>
                <a:cs typeface="Calibri"/>
              </a:rPr>
              <a:t> </a:t>
            </a:r>
            <a:r>
              <a:rPr lang="en-US" err="1">
                <a:solidFill>
                  <a:srgbClr val="000000"/>
                </a:solidFill>
                <a:latin typeface="Calibri"/>
                <a:cs typeface="Calibri"/>
              </a:rPr>
              <a:t>því</a:t>
            </a:r>
            <a:r>
              <a:rPr lang="en-US">
                <a:solidFill>
                  <a:srgbClr val="000000"/>
                </a:solidFill>
                <a:latin typeface="Calibri"/>
                <a:cs typeface="Calibri"/>
              </a:rPr>
              <a:t> </a:t>
            </a:r>
            <a:r>
              <a:rPr lang="en-US" err="1">
                <a:solidFill>
                  <a:srgbClr val="000000"/>
                </a:solidFill>
                <a:latin typeface="Calibri"/>
                <a:cs typeface="Calibri"/>
              </a:rPr>
              <a:t>að</a:t>
            </a:r>
            <a:r>
              <a:rPr lang="en-US">
                <a:solidFill>
                  <a:srgbClr val="000000"/>
                </a:solidFill>
                <a:latin typeface="Calibri"/>
                <a:cs typeface="Calibri"/>
              </a:rPr>
              <a:t> </a:t>
            </a:r>
            <a:r>
              <a:rPr lang="en-US" err="1">
                <a:solidFill>
                  <a:srgbClr val="000000"/>
                </a:solidFill>
                <a:latin typeface="Calibri"/>
                <a:cs typeface="Calibri"/>
              </a:rPr>
              <a:t>horfa</a:t>
            </a:r>
            <a:r>
              <a:rPr lang="en-US">
                <a:solidFill>
                  <a:srgbClr val="000000"/>
                </a:solidFill>
                <a:latin typeface="Calibri"/>
                <a:cs typeface="Calibri"/>
              </a:rPr>
              <a:t> á </a:t>
            </a:r>
            <a:r>
              <a:rPr lang="en-US" err="1">
                <a:solidFill>
                  <a:srgbClr val="000000"/>
                </a:solidFill>
                <a:latin typeface="Calibri"/>
                <a:cs typeface="Calibri"/>
              </a:rPr>
              <a:t>hugmyndir</a:t>
            </a:r>
            <a:r>
              <a:rPr lang="en-US">
                <a:solidFill>
                  <a:srgbClr val="000000"/>
                </a:solidFill>
                <a:latin typeface="Calibri"/>
                <a:cs typeface="Calibri"/>
              </a:rPr>
              <a:t> </a:t>
            </a:r>
            <a:r>
              <a:rPr lang="en-US" err="1">
                <a:solidFill>
                  <a:srgbClr val="000000"/>
                </a:solidFill>
                <a:latin typeface="Calibri"/>
                <a:cs typeface="Calibri"/>
              </a:rPr>
              <a:t>eða</a:t>
            </a:r>
            <a:r>
              <a:rPr lang="en-US">
                <a:solidFill>
                  <a:srgbClr val="000000"/>
                </a:solidFill>
                <a:latin typeface="Calibri"/>
                <a:cs typeface="Calibri"/>
              </a:rPr>
              <a:t> </a:t>
            </a:r>
            <a:r>
              <a:rPr lang="en-US" err="1">
                <a:solidFill>
                  <a:srgbClr val="000000"/>
                </a:solidFill>
                <a:latin typeface="Calibri"/>
                <a:cs typeface="Calibri"/>
              </a:rPr>
              <a:t>vörur</a:t>
            </a:r>
            <a:r>
              <a:rPr lang="en-US">
                <a:solidFill>
                  <a:srgbClr val="000000"/>
                </a:solidFill>
                <a:latin typeface="Calibri"/>
                <a:cs typeface="Calibri"/>
              </a:rPr>
              <a:t> </a:t>
            </a:r>
            <a:r>
              <a:rPr lang="en-US" err="1">
                <a:solidFill>
                  <a:srgbClr val="000000"/>
                </a:solidFill>
                <a:latin typeface="Calibri"/>
                <a:cs typeface="Calibri"/>
              </a:rPr>
              <a:t>frá</a:t>
            </a:r>
            <a:r>
              <a:rPr lang="en-US">
                <a:solidFill>
                  <a:srgbClr val="000000"/>
                </a:solidFill>
                <a:latin typeface="Calibri"/>
                <a:cs typeface="Calibri"/>
              </a:rPr>
              <a:t> </a:t>
            </a:r>
            <a:r>
              <a:rPr lang="en-US" err="1">
                <a:solidFill>
                  <a:srgbClr val="000000"/>
                </a:solidFill>
                <a:latin typeface="Calibri"/>
                <a:cs typeface="Calibri"/>
              </a:rPr>
              <a:t>öðru</a:t>
            </a:r>
            <a:r>
              <a:rPr lang="en-US">
                <a:solidFill>
                  <a:srgbClr val="000000"/>
                </a:solidFill>
                <a:latin typeface="Calibri"/>
                <a:cs typeface="Calibri"/>
              </a:rPr>
              <a:t> </a:t>
            </a:r>
            <a:r>
              <a:rPr lang="en-US" err="1">
                <a:solidFill>
                  <a:srgbClr val="000000"/>
                </a:solidFill>
                <a:latin typeface="Calibri"/>
                <a:cs typeface="Calibri"/>
              </a:rPr>
              <a:t>sjónarhorni</a:t>
            </a:r>
            <a:r>
              <a:rPr lang="en-US">
                <a:solidFill>
                  <a:srgbClr val="000000"/>
                </a:solidFill>
                <a:latin typeface="Calibri"/>
                <a:cs typeface="Calibri"/>
              </a:rPr>
              <a:t> </a:t>
            </a:r>
            <a:endParaRPr lang="en-US">
              <a:solidFill>
                <a:srgbClr val="000000"/>
              </a:solidFill>
              <a:latin typeface="Calibri" panose="020F0502020204030204" pitchFamily="34" charset="0"/>
            </a:endParaRPr>
          </a:p>
          <a:p>
            <a:pPr fontAlgn="base">
              <a:buFont typeface="Arial" panose="020B0604020202020204" pitchFamily="34" charset="0"/>
              <a:buChar char="•"/>
            </a:pPr>
            <a:endParaRPr lang="en-US">
              <a:solidFill>
                <a:srgbClr val="000000"/>
              </a:solidFill>
              <a:latin typeface="Calibri" panose="020F0502020204030204" pitchFamily="34" charset="0"/>
            </a:endParaRPr>
          </a:p>
          <a:p>
            <a:pPr fontAlgn="base">
              <a:buFont typeface="Arial" panose="020B0604020202020204" pitchFamily="34" charset="0"/>
              <a:buChar char="•"/>
            </a:pPr>
            <a:r>
              <a:rPr lang="en-US">
                <a:solidFill>
                  <a:srgbClr val="000000"/>
                </a:solidFill>
                <a:latin typeface="Calibri"/>
                <a:cs typeface="Calibri"/>
              </a:rPr>
              <a:t> </a:t>
            </a:r>
            <a:r>
              <a:rPr lang="en-US" err="1">
                <a:solidFill>
                  <a:srgbClr val="000000"/>
                </a:solidFill>
                <a:latin typeface="Calibri"/>
                <a:cs typeface="Calibri"/>
              </a:rPr>
              <a:t>Hluti</a:t>
            </a:r>
            <a:r>
              <a:rPr lang="en-US">
                <a:solidFill>
                  <a:srgbClr val="000000"/>
                </a:solidFill>
                <a:latin typeface="Calibri"/>
                <a:cs typeface="Calibri"/>
              </a:rPr>
              <a:t> </a:t>
            </a:r>
            <a:r>
              <a:rPr lang="en-US" err="1">
                <a:solidFill>
                  <a:srgbClr val="000000"/>
                </a:solidFill>
                <a:latin typeface="Calibri"/>
                <a:cs typeface="Calibri"/>
              </a:rPr>
              <a:t>af</a:t>
            </a:r>
            <a:r>
              <a:rPr lang="en-US">
                <a:solidFill>
                  <a:srgbClr val="000000"/>
                </a:solidFill>
                <a:latin typeface="Calibri"/>
                <a:cs typeface="Calibri"/>
              </a:rPr>
              <a:t> </a:t>
            </a:r>
            <a:r>
              <a:rPr lang="en-US" err="1">
                <a:solidFill>
                  <a:srgbClr val="000000"/>
                </a:solidFill>
                <a:latin typeface="Calibri"/>
                <a:cs typeface="Calibri"/>
              </a:rPr>
              <a:t>því</a:t>
            </a:r>
            <a:r>
              <a:rPr lang="en-US">
                <a:solidFill>
                  <a:srgbClr val="000000"/>
                </a:solidFill>
                <a:latin typeface="Calibri"/>
                <a:cs typeface="Calibri"/>
              </a:rPr>
              <a:t> er </a:t>
            </a:r>
            <a:r>
              <a:rPr lang="en-US" err="1">
                <a:solidFill>
                  <a:srgbClr val="000000"/>
                </a:solidFill>
                <a:latin typeface="Calibri"/>
                <a:cs typeface="Calibri"/>
              </a:rPr>
              <a:t>aðferðin</a:t>
            </a:r>
            <a:r>
              <a:rPr lang="en-US">
                <a:solidFill>
                  <a:srgbClr val="000000"/>
                </a:solidFill>
                <a:latin typeface="Calibri"/>
                <a:cs typeface="Calibri"/>
              </a:rPr>
              <a:t> </a:t>
            </a:r>
            <a:r>
              <a:rPr lang="en-US" i="1"/>
              <a:t>The Five Thinking Tools</a:t>
            </a:r>
            <a:r>
              <a:rPr lang="en-US"/>
              <a:t>​​: ​</a:t>
            </a:r>
            <a:endParaRPr lang="en-US">
              <a:solidFill>
                <a:srgbClr val="000000"/>
              </a:solidFill>
              <a:latin typeface="Calibri"/>
              <a:cs typeface="Calibri"/>
            </a:endParaRPr>
          </a:p>
          <a:p>
            <a:pPr fontAlgn="base"/>
            <a:endParaRPr lang="en-US">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is-IS">
                <a:solidFill>
                  <a:srgbClr val="000000"/>
                </a:solidFill>
                <a:latin typeface="Calibri"/>
                <a:cs typeface="Calibri"/>
              </a:rPr>
              <a:t>Frádráttur</a:t>
            </a:r>
            <a:endParaRPr lang="en-US">
              <a:solidFill>
                <a:srgbClr val="000000"/>
              </a:solidFill>
              <a:latin typeface="Calibri"/>
              <a:cs typeface="Calibri"/>
            </a:endParaRPr>
          </a:p>
          <a:p>
            <a:pPr marL="742950" lvl="1" indent="-285750" fontAlgn="base">
              <a:buFont typeface="Arial" panose="020B0604020202020204" pitchFamily="34" charset="0"/>
              <a:buChar char="•"/>
            </a:pPr>
            <a:r>
              <a:rPr lang="is-IS">
                <a:solidFill>
                  <a:srgbClr val="000000"/>
                </a:solidFill>
                <a:latin typeface="Calibri"/>
                <a:cs typeface="Calibri"/>
              </a:rPr>
              <a:t>Margföldun</a:t>
            </a:r>
            <a:r>
              <a:rPr lang="en-US">
                <a:solidFill>
                  <a:srgbClr val="000000"/>
                </a:solidFill>
                <a:latin typeface="Calibri"/>
                <a:cs typeface="Calibri"/>
              </a:rPr>
              <a:t>​</a:t>
            </a:r>
          </a:p>
          <a:p>
            <a:pPr marL="742950" lvl="1" indent="-285750" fontAlgn="base">
              <a:buFont typeface="Arial" panose="020B0604020202020204" pitchFamily="34" charset="0"/>
              <a:buChar char="•"/>
            </a:pPr>
            <a:r>
              <a:rPr lang="is-IS">
                <a:solidFill>
                  <a:srgbClr val="000000"/>
                </a:solidFill>
                <a:latin typeface="Calibri"/>
                <a:cs typeface="Calibri"/>
              </a:rPr>
              <a:t>Deiling </a:t>
            </a:r>
            <a:endParaRPr lang="en-US">
              <a:solidFill>
                <a:srgbClr val="000000"/>
              </a:solidFill>
              <a:latin typeface="Arial" panose="020B0604020202020204" pitchFamily="34" charset="0"/>
            </a:endParaRPr>
          </a:p>
          <a:p>
            <a:pPr marL="742950" lvl="1" indent="-285750" fontAlgn="base">
              <a:buFont typeface="Arial" panose="020B0604020202020204" pitchFamily="34" charset="0"/>
              <a:buChar char="•"/>
            </a:pPr>
            <a:r>
              <a:rPr lang="is-IS">
                <a:solidFill>
                  <a:srgbClr val="000000"/>
                </a:solidFill>
                <a:latin typeface="Calibri"/>
                <a:cs typeface="Calibri"/>
              </a:rPr>
              <a:t>Sameining verkefna</a:t>
            </a:r>
          </a:p>
          <a:p>
            <a:pPr marL="742950" lvl="1" indent="-285750" fontAlgn="base">
              <a:buFont typeface="Arial" panose="020B0604020202020204" pitchFamily="34" charset="0"/>
              <a:buChar char="•"/>
            </a:pPr>
            <a:r>
              <a:rPr lang="is-IS">
                <a:solidFill>
                  <a:srgbClr val="000000"/>
                </a:solidFill>
                <a:latin typeface="Calibri"/>
                <a:cs typeface="Calibri"/>
              </a:rPr>
              <a:t>Eiginleikatengsl</a:t>
            </a:r>
            <a:endParaRPr lang="en-US" b="0" i="0" u="none" strike="noStrike">
              <a:solidFill>
                <a:srgbClr val="000000"/>
              </a:solidFill>
              <a:effectLst/>
              <a:latin typeface="Arial" panose="020B0604020202020204" pitchFamily="34" charset="0"/>
            </a:endParaRPr>
          </a:p>
        </p:txBody>
      </p:sp>
      <p:pic>
        <p:nvPicPr>
          <p:cNvPr id="5" name="Picture 4" descr="A picture containing grass, outdoor, sky, building&#10;&#10;Description automatically generated">
            <a:extLst>
              <a:ext uri="{FF2B5EF4-FFF2-40B4-BE49-F238E27FC236}">
                <a16:creationId xmlns:a16="http://schemas.microsoft.com/office/drawing/2014/main" id="{667AC099-35F1-374B-A91A-11623142AC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430" y="1997839"/>
            <a:ext cx="4038091" cy="2862322"/>
          </a:xfrm>
          <a:prstGeom prst="rect">
            <a:avLst/>
          </a:prstGeom>
        </p:spPr>
      </p:pic>
      <p:grpSp>
        <p:nvGrpSpPr>
          <p:cNvPr id="6" name="Grupo 13">
            <a:extLst>
              <a:ext uri="{FF2B5EF4-FFF2-40B4-BE49-F238E27FC236}">
                <a16:creationId xmlns:a16="http://schemas.microsoft.com/office/drawing/2014/main" id="{CA6D8BBB-A774-4B48-82D3-DD34B9AD7820}"/>
              </a:ext>
            </a:extLst>
          </p:cNvPr>
          <p:cNvGrpSpPr/>
          <p:nvPr/>
        </p:nvGrpSpPr>
        <p:grpSpPr>
          <a:xfrm>
            <a:off x="2806667" y="595360"/>
            <a:ext cx="1361572" cy="349188"/>
            <a:chOff x="10604071" y="448487"/>
            <a:chExt cx="1361572" cy="349188"/>
          </a:xfrm>
        </p:grpSpPr>
        <p:sp>
          <p:nvSpPr>
            <p:cNvPr id="7" name="Oval 5">
              <a:extLst>
                <a:ext uri="{FF2B5EF4-FFF2-40B4-BE49-F238E27FC236}">
                  <a16:creationId xmlns:a16="http://schemas.microsoft.com/office/drawing/2014/main" id="{69296D9A-4FA5-DB48-98BB-A08959B4AB99}"/>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57">
              <a:extLst>
                <a:ext uri="{FF2B5EF4-FFF2-40B4-BE49-F238E27FC236}">
                  <a16:creationId xmlns:a16="http://schemas.microsoft.com/office/drawing/2014/main" id="{9A794A0F-0C3A-B84B-97E7-D8C567D4D79E}"/>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64">
              <a:extLst>
                <a:ext uri="{FF2B5EF4-FFF2-40B4-BE49-F238E27FC236}">
                  <a16:creationId xmlns:a16="http://schemas.microsoft.com/office/drawing/2014/main" id="{97C3196D-D5BA-8949-8342-6DB2DA3331E3}"/>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796468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797EFA-DA2C-5443-8103-7913B83E9F9D}"/>
              </a:ext>
            </a:extLst>
          </p:cNvPr>
          <p:cNvSpPr/>
          <p:nvPr/>
        </p:nvSpPr>
        <p:spPr>
          <a:xfrm>
            <a:off x="5919616" y="536760"/>
            <a:ext cx="277640" cy="584775"/>
          </a:xfrm>
          <a:prstGeom prst="rect">
            <a:avLst/>
          </a:prstGeom>
        </p:spPr>
        <p:txBody>
          <a:bodyPr wrap="none">
            <a:spAutoFit/>
          </a:bodyPr>
          <a:lstStyle/>
          <a:p>
            <a:r>
              <a:rPr lang="is-IS" sz="3200">
                <a:solidFill>
                  <a:srgbClr val="000000"/>
                </a:solidFill>
                <a:latin typeface="Calibri Light" panose="020F0302020204030204" pitchFamily="34" charset="0"/>
              </a:rPr>
              <a:t> </a:t>
            </a:r>
            <a:endParaRPr lang="is-IS" sz="3200"/>
          </a:p>
        </p:txBody>
      </p:sp>
      <p:sp>
        <p:nvSpPr>
          <p:cNvPr id="3" name="TextBox 2">
            <a:extLst>
              <a:ext uri="{FF2B5EF4-FFF2-40B4-BE49-F238E27FC236}">
                <a16:creationId xmlns:a16="http://schemas.microsoft.com/office/drawing/2014/main" id="{223A64B6-8B33-0B46-A2A2-4E02F55839DE}"/>
              </a:ext>
            </a:extLst>
          </p:cNvPr>
          <p:cNvSpPr txBox="1"/>
          <p:nvPr/>
        </p:nvSpPr>
        <p:spPr>
          <a:xfrm>
            <a:off x="2363190" y="2372181"/>
            <a:ext cx="6096000" cy="646331"/>
          </a:xfrm>
          <a:prstGeom prst="rect">
            <a:avLst/>
          </a:prstGeom>
          <a:noFill/>
        </p:spPr>
        <p:txBody>
          <a:bodyPr wrap="square" rtlCol="0">
            <a:spAutoFit/>
          </a:bodyPr>
          <a:lstStyle/>
          <a:p>
            <a:pPr fontAlgn="base"/>
            <a:r>
              <a:rPr lang="is-IS"/>
              <a:t>​</a:t>
            </a:r>
          </a:p>
          <a:p>
            <a:endParaRPr lang="is-IS"/>
          </a:p>
        </p:txBody>
      </p:sp>
      <p:graphicFrame>
        <p:nvGraphicFramePr>
          <p:cNvPr id="7" name="Diagram 6">
            <a:extLst>
              <a:ext uri="{FF2B5EF4-FFF2-40B4-BE49-F238E27FC236}">
                <a16:creationId xmlns:a16="http://schemas.microsoft.com/office/drawing/2014/main" id="{D0A04EE1-8DAB-D543-8445-6DDDF5C468AA}"/>
              </a:ext>
            </a:extLst>
          </p:cNvPr>
          <p:cNvGraphicFramePr/>
          <p:nvPr>
            <p:extLst>
              <p:ext uri="{D42A27DB-BD31-4B8C-83A1-F6EECF244321}">
                <p14:modId xmlns:p14="http://schemas.microsoft.com/office/powerpoint/2010/main" val="3248836397"/>
              </p:ext>
            </p:extLst>
          </p:nvPr>
        </p:nvGraphicFramePr>
        <p:xfrm>
          <a:off x="2236396" y="82914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8817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CED4BC9-EDA2-B542-B8D5-10FEEDED0D43}"/>
              </a:ext>
            </a:extLst>
          </p:cNvPr>
          <p:cNvGraphicFramePr/>
          <p:nvPr>
            <p:extLst>
              <p:ext uri="{D42A27DB-BD31-4B8C-83A1-F6EECF244321}">
                <p14:modId xmlns:p14="http://schemas.microsoft.com/office/powerpoint/2010/main" val="3431538074"/>
              </p:ext>
            </p:extLst>
          </p:nvPr>
        </p:nvGraphicFramePr>
        <p:xfrm>
          <a:off x="1940560" y="87664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77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1D4E238-202D-664C-B408-BC506E6B1E3A}"/>
              </a:ext>
            </a:extLst>
          </p:cNvPr>
          <p:cNvGraphicFramePr/>
          <p:nvPr>
            <p:extLst>
              <p:ext uri="{D42A27DB-BD31-4B8C-83A1-F6EECF244321}">
                <p14:modId xmlns:p14="http://schemas.microsoft.com/office/powerpoint/2010/main" val="3031362174"/>
              </p:ext>
            </p:extLst>
          </p:nvPr>
        </p:nvGraphicFramePr>
        <p:xfrm>
          <a:off x="2032000" y="719665"/>
          <a:ext cx="4207435" cy="5465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427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934F6A-CC3B-8F4E-8CFF-74F1A470BA31}"/>
              </a:ext>
            </a:extLst>
          </p:cNvPr>
          <p:cNvSpPr/>
          <p:nvPr/>
        </p:nvSpPr>
        <p:spPr>
          <a:xfrm>
            <a:off x="6096000" y="472754"/>
            <a:ext cx="4176143" cy="646331"/>
          </a:xfrm>
          <a:prstGeom prst="rect">
            <a:avLst/>
          </a:prstGeom>
        </p:spPr>
        <p:txBody>
          <a:bodyPr wrap="none">
            <a:spAutoFit/>
          </a:bodyPr>
          <a:lstStyle/>
          <a:p>
            <a:r>
              <a:rPr lang="en-US" sz="3600">
                <a:solidFill>
                  <a:schemeClr val="accent1">
                    <a:lumMod val="75000"/>
                  </a:schemeClr>
                </a:solidFill>
                <a:latin typeface="Calibri Light" panose="020F0302020204030204" pitchFamily="34" charset="0"/>
              </a:rPr>
              <a:t>3.3.2. Design thinking​</a:t>
            </a:r>
            <a:endParaRPr lang="is-IS" sz="3600">
              <a:solidFill>
                <a:schemeClr val="accent1">
                  <a:lumMod val="75000"/>
                </a:schemeClr>
              </a:solidFill>
            </a:endParaRPr>
          </a:p>
        </p:txBody>
      </p:sp>
      <p:sp>
        <p:nvSpPr>
          <p:cNvPr id="2" name="TextBox 1">
            <a:extLst>
              <a:ext uri="{FF2B5EF4-FFF2-40B4-BE49-F238E27FC236}">
                <a16:creationId xmlns:a16="http://schemas.microsoft.com/office/drawing/2014/main" id="{A8D91C69-B5DE-634B-9D65-0EC5E80423A1}"/>
              </a:ext>
            </a:extLst>
          </p:cNvPr>
          <p:cNvSpPr txBox="1"/>
          <p:nvPr/>
        </p:nvSpPr>
        <p:spPr>
          <a:xfrm>
            <a:off x="941112" y="1449596"/>
            <a:ext cx="6395050" cy="4524315"/>
          </a:xfrm>
          <a:prstGeom prst="rect">
            <a:avLst/>
          </a:prstGeom>
          <a:noFill/>
        </p:spPr>
        <p:txBody>
          <a:bodyPr wrap="square" lIns="91440" tIns="45720" rIns="91440" bIns="45720" rtlCol="0" anchor="t">
            <a:spAutoFit/>
          </a:bodyPr>
          <a:lstStyle/>
          <a:p>
            <a:pPr marL="285750" indent="-285750" fontAlgn="base">
              <a:buFont typeface="Arial"/>
              <a:buChar char="•"/>
            </a:pPr>
            <a:r>
              <a:rPr lang="en-GB"/>
              <a:t>Design thinking​</a:t>
            </a:r>
            <a:r>
              <a:rPr lang="en-US">
                <a:solidFill>
                  <a:srgbClr val="000000"/>
                </a:solidFill>
                <a:latin typeface="Calibri"/>
                <a:cs typeface="Calibri"/>
              </a:rPr>
              <a:t> er </a:t>
            </a:r>
            <a:r>
              <a:rPr lang="en-US" err="1">
                <a:solidFill>
                  <a:srgbClr val="000000"/>
                </a:solidFill>
                <a:latin typeface="Calibri"/>
                <a:cs typeface="Calibri"/>
              </a:rPr>
              <a:t>ferli</a:t>
            </a:r>
            <a:r>
              <a:rPr lang="en-US">
                <a:solidFill>
                  <a:srgbClr val="000000"/>
                </a:solidFill>
                <a:latin typeface="Calibri"/>
                <a:cs typeface="Calibri"/>
              </a:rPr>
              <a:t> </a:t>
            </a:r>
            <a:r>
              <a:rPr lang="en-US" err="1">
                <a:solidFill>
                  <a:srgbClr val="000000"/>
                </a:solidFill>
                <a:latin typeface="Calibri"/>
                <a:cs typeface="Calibri"/>
              </a:rPr>
              <a:t>sem</a:t>
            </a:r>
            <a:r>
              <a:rPr lang="en-US">
                <a:solidFill>
                  <a:srgbClr val="000000"/>
                </a:solidFill>
                <a:latin typeface="Calibri"/>
                <a:cs typeface="Calibri"/>
              </a:rPr>
              <a:t> </a:t>
            </a:r>
            <a:r>
              <a:rPr lang="en-US" err="1">
                <a:solidFill>
                  <a:srgbClr val="000000"/>
                </a:solidFill>
                <a:latin typeface="Calibri"/>
                <a:cs typeface="Calibri"/>
              </a:rPr>
              <a:t>stuðlar</a:t>
            </a:r>
            <a:r>
              <a:rPr lang="en-US">
                <a:solidFill>
                  <a:srgbClr val="000000"/>
                </a:solidFill>
                <a:latin typeface="Calibri"/>
                <a:cs typeface="Calibri"/>
              </a:rPr>
              <a:t> </a:t>
            </a:r>
            <a:r>
              <a:rPr lang="en-US" err="1">
                <a:solidFill>
                  <a:srgbClr val="000000"/>
                </a:solidFill>
                <a:latin typeface="Calibri"/>
                <a:cs typeface="Calibri"/>
              </a:rPr>
              <a:t>að</a:t>
            </a:r>
            <a:r>
              <a:rPr lang="en-US">
                <a:solidFill>
                  <a:srgbClr val="000000"/>
                </a:solidFill>
                <a:latin typeface="Calibri"/>
                <a:cs typeface="Calibri"/>
              </a:rPr>
              <a:t> </a:t>
            </a:r>
            <a:r>
              <a:rPr lang="en-US" err="1">
                <a:solidFill>
                  <a:srgbClr val="000000"/>
                </a:solidFill>
                <a:latin typeface="Calibri"/>
                <a:cs typeface="Calibri"/>
              </a:rPr>
              <a:t>skapandi</a:t>
            </a:r>
            <a:r>
              <a:rPr lang="en-US">
                <a:solidFill>
                  <a:srgbClr val="000000"/>
                </a:solidFill>
                <a:latin typeface="Calibri"/>
                <a:cs typeface="Calibri"/>
              </a:rPr>
              <a:t> </a:t>
            </a:r>
            <a:r>
              <a:rPr lang="en-US" err="1">
                <a:solidFill>
                  <a:srgbClr val="000000"/>
                </a:solidFill>
                <a:latin typeface="Calibri"/>
                <a:cs typeface="Calibri"/>
              </a:rPr>
              <a:t>lausnum</a:t>
            </a:r>
            <a:r>
              <a:rPr lang="en-US">
                <a:solidFill>
                  <a:srgbClr val="000000"/>
                </a:solidFill>
                <a:latin typeface="Calibri"/>
                <a:cs typeface="Calibri"/>
              </a:rPr>
              <a:t> </a:t>
            </a:r>
            <a:r>
              <a:rPr lang="en-US" err="1">
                <a:solidFill>
                  <a:srgbClr val="000000"/>
                </a:solidFill>
                <a:latin typeface="Calibri"/>
                <a:cs typeface="Calibri"/>
              </a:rPr>
              <a:t>vandamála</a:t>
            </a:r>
            <a:r>
              <a:rPr lang="en-US">
                <a:solidFill>
                  <a:srgbClr val="000000"/>
                </a:solidFill>
                <a:latin typeface="Calibri"/>
                <a:cs typeface="Calibri"/>
              </a:rPr>
              <a:t>. </a:t>
            </a:r>
            <a:r>
              <a:rPr lang="en-US" err="1">
                <a:solidFill>
                  <a:srgbClr val="000000"/>
                </a:solidFill>
                <a:latin typeface="Calibri"/>
                <a:cs typeface="Calibri"/>
              </a:rPr>
              <a:t>Hún</a:t>
            </a:r>
            <a:r>
              <a:rPr lang="en-US">
                <a:solidFill>
                  <a:srgbClr val="000000"/>
                </a:solidFill>
                <a:latin typeface="Calibri"/>
                <a:cs typeface="Calibri"/>
              </a:rPr>
              <a:t> er </a:t>
            </a:r>
            <a:r>
              <a:rPr lang="en-US" err="1">
                <a:solidFill>
                  <a:srgbClr val="000000"/>
                </a:solidFill>
                <a:latin typeface="Calibri"/>
                <a:cs typeface="Calibri"/>
              </a:rPr>
              <a:t>leið</a:t>
            </a:r>
            <a:r>
              <a:rPr lang="en-US">
                <a:solidFill>
                  <a:srgbClr val="000000"/>
                </a:solidFill>
                <a:latin typeface="Calibri"/>
                <a:cs typeface="Calibri"/>
              </a:rPr>
              <a:t> </a:t>
            </a:r>
            <a:r>
              <a:rPr lang="en-US" err="1">
                <a:solidFill>
                  <a:srgbClr val="000000"/>
                </a:solidFill>
                <a:latin typeface="Calibri"/>
                <a:cs typeface="Calibri"/>
              </a:rPr>
              <a:t>til</a:t>
            </a:r>
            <a:r>
              <a:rPr lang="en-US">
                <a:solidFill>
                  <a:srgbClr val="000000"/>
                </a:solidFill>
                <a:latin typeface="Calibri"/>
                <a:cs typeface="Calibri"/>
              </a:rPr>
              <a:t> </a:t>
            </a:r>
            <a:r>
              <a:rPr lang="en-US" err="1">
                <a:solidFill>
                  <a:srgbClr val="000000"/>
                </a:solidFill>
                <a:latin typeface="Calibri"/>
                <a:cs typeface="Calibri"/>
              </a:rPr>
              <a:t>að</a:t>
            </a:r>
            <a:r>
              <a:rPr lang="en-US">
                <a:solidFill>
                  <a:srgbClr val="000000"/>
                </a:solidFill>
                <a:latin typeface="Calibri"/>
                <a:cs typeface="Calibri"/>
              </a:rPr>
              <a:t> meta </a:t>
            </a:r>
            <a:r>
              <a:rPr lang="en-US" err="1">
                <a:solidFill>
                  <a:srgbClr val="000000"/>
                </a:solidFill>
                <a:latin typeface="Calibri"/>
                <a:cs typeface="Calibri"/>
              </a:rPr>
              <a:t>og</a:t>
            </a:r>
            <a:r>
              <a:rPr lang="en-US">
                <a:solidFill>
                  <a:srgbClr val="000000"/>
                </a:solidFill>
                <a:latin typeface="Calibri"/>
                <a:cs typeface="Calibri"/>
              </a:rPr>
              <a:t> </a:t>
            </a:r>
            <a:r>
              <a:rPr lang="en-US" err="1">
                <a:solidFill>
                  <a:srgbClr val="000000"/>
                </a:solidFill>
                <a:latin typeface="Calibri"/>
                <a:cs typeface="Calibri"/>
              </a:rPr>
              <a:t>bæta</a:t>
            </a:r>
            <a:r>
              <a:rPr lang="en-US">
                <a:solidFill>
                  <a:srgbClr val="000000"/>
                </a:solidFill>
                <a:latin typeface="Calibri"/>
                <a:cs typeface="Calibri"/>
              </a:rPr>
              <a:t> </a:t>
            </a:r>
            <a:r>
              <a:rPr lang="en-US" err="1">
                <a:solidFill>
                  <a:srgbClr val="000000"/>
                </a:solidFill>
                <a:latin typeface="Calibri"/>
                <a:cs typeface="Calibri"/>
              </a:rPr>
              <a:t>hugmyndir</a:t>
            </a:r>
            <a:r>
              <a:rPr lang="en-US">
                <a:solidFill>
                  <a:srgbClr val="000000"/>
                </a:solidFill>
                <a:latin typeface="Calibri"/>
                <a:cs typeface="Calibri"/>
              </a:rPr>
              <a:t> </a:t>
            </a:r>
            <a:r>
              <a:rPr lang="en-US" err="1">
                <a:solidFill>
                  <a:srgbClr val="000000"/>
                </a:solidFill>
                <a:latin typeface="Calibri"/>
                <a:cs typeface="Calibri"/>
              </a:rPr>
              <a:t>þínar</a:t>
            </a:r>
            <a:r>
              <a:rPr lang="en-US">
                <a:solidFill>
                  <a:srgbClr val="000000"/>
                </a:solidFill>
                <a:latin typeface="Calibri"/>
                <a:cs typeface="Calibri"/>
              </a:rPr>
              <a:t>. </a:t>
            </a:r>
            <a:endParaRPr lang="en-US">
              <a:cs typeface="Calibri" panose="020F0502020204030204"/>
            </a:endParaRPr>
          </a:p>
          <a:p>
            <a:pPr marL="285750" indent="-285750" fontAlgn="base">
              <a:buFont typeface="Arial"/>
              <a:buChar char="•"/>
            </a:pPr>
            <a:endParaRPr lang="en-US">
              <a:solidFill>
                <a:srgbClr val="000000"/>
              </a:solidFill>
              <a:latin typeface="Arial" panose="020B0604020202020204" pitchFamily="34" charset="0"/>
              <a:cs typeface="Arial" panose="020B0604020202020204" pitchFamily="34" charset="0"/>
            </a:endParaRPr>
          </a:p>
          <a:p>
            <a:pPr marL="285750" indent="-285750" fontAlgn="base">
              <a:buFont typeface="Arial"/>
              <a:buChar char="•"/>
            </a:pPr>
            <a:r>
              <a:rPr lang="en-US" err="1">
                <a:solidFill>
                  <a:srgbClr val="000000"/>
                </a:solidFill>
                <a:latin typeface="Calibri"/>
                <a:cs typeface="Calibri"/>
              </a:rPr>
              <a:t>Hún</a:t>
            </a:r>
            <a:r>
              <a:rPr lang="en-US">
                <a:solidFill>
                  <a:srgbClr val="000000"/>
                </a:solidFill>
                <a:latin typeface="Calibri"/>
                <a:cs typeface="Calibri"/>
              </a:rPr>
              <a:t> </a:t>
            </a:r>
            <a:r>
              <a:rPr lang="en-US" err="1">
                <a:solidFill>
                  <a:srgbClr val="000000"/>
                </a:solidFill>
                <a:latin typeface="Calibri"/>
                <a:cs typeface="Calibri"/>
              </a:rPr>
              <a:t>leggur</a:t>
            </a:r>
            <a:r>
              <a:rPr lang="en-US">
                <a:solidFill>
                  <a:srgbClr val="000000"/>
                </a:solidFill>
                <a:latin typeface="Calibri"/>
                <a:cs typeface="Calibri"/>
              </a:rPr>
              <a:t> </a:t>
            </a:r>
            <a:r>
              <a:rPr lang="en-US" err="1">
                <a:solidFill>
                  <a:srgbClr val="000000"/>
                </a:solidFill>
                <a:latin typeface="Calibri"/>
                <a:cs typeface="Calibri"/>
              </a:rPr>
              <a:t>áherslu</a:t>
            </a:r>
            <a:r>
              <a:rPr lang="en-US">
                <a:solidFill>
                  <a:srgbClr val="000000"/>
                </a:solidFill>
                <a:latin typeface="Calibri"/>
                <a:cs typeface="Calibri"/>
              </a:rPr>
              <a:t> </a:t>
            </a:r>
            <a:r>
              <a:rPr lang="en-US" err="1">
                <a:solidFill>
                  <a:srgbClr val="000000"/>
                </a:solidFill>
                <a:latin typeface="Calibri"/>
                <a:cs typeface="Calibri"/>
              </a:rPr>
              <a:t>á</a:t>
            </a:r>
            <a:r>
              <a:rPr lang="en-US">
                <a:solidFill>
                  <a:srgbClr val="000000"/>
                </a:solidFill>
                <a:latin typeface="Calibri"/>
                <a:cs typeface="Calibri"/>
              </a:rPr>
              <a:t> </a:t>
            </a:r>
            <a:r>
              <a:rPr lang="en-US" err="1">
                <a:solidFill>
                  <a:srgbClr val="000000"/>
                </a:solidFill>
                <a:latin typeface="Calibri"/>
                <a:cs typeface="Calibri"/>
              </a:rPr>
              <a:t>fólkið</a:t>
            </a:r>
            <a:r>
              <a:rPr lang="en-US">
                <a:solidFill>
                  <a:srgbClr val="000000"/>
                </a:solidFill>
                <a:latin typeface="Calibri"/>
                <a:cs typeface="Calibri"/>
              </a:rPr>
              <a:t> </a:t>
            </a:r>
            <a:r>
              <a:rPr lang="en-US" err="1">
                <a:solidFill>
                  <a:srgbClr val="000000"/>
                </a:solidFill>
                <a:latin typeface="Calibri"/>
                <a:cs typeface="Calibri"/>
              </a:rPr>
              <a:t>sem</a:t>
            </a:r>
            <a:r>
              <a:rPr lang="en-US">
                <a:solidFill>
                  <a:srgbClr val="000000"/>
                </a:solidFill>
                <a:latin typeface="Calibri"/>
                <a:cs typeface="Calibri"/>
              </a:rPr>
              <a:t> varan </a:t>
            </a:r>
            <a:r>
              <a:rPr lang="en-US" err="1">
                <a:solidFill>
                  <a:srgbClr val="000000"/>
                </a:solidFill>
                <a:latin typeface="Calibri"/>
                <a:cs typeface="Calibri"/>
              </a:rPr>
              <a:t>eða</a:t>
            </a:r>
            <a:r>
              <a:rPr lang="en-US">
                <a:solidFill>
                  <a:srgbClr val="000000"/>
                </a:solidFill>
                <a:latin typeface="Calibri"/>
                <a:cs typeface="Calibri"/>
              </a:rPr>
              <a:t> </a:t>
            </a:r>
            <a:r>
              <a:rPr lang="en-US" err="1">
                <a:solidFill>
                  <a:srgbClr val="000000"/>
                </a:solidFill>
                <a:latin typeface="Calibri"/>
                <a:cs typeface="Calibri"/>
              </a:rPr>
              <a:t>þjónustan</a:t>
            </a:r>
            <a:r>
              <a:rPr lang="en-US">
                <a:solidFill>
                  <a:srgbClr val="000000"/>
                </a:solidFill>
                <a:latin typeface="Calibri"/>
                <a:cs typeface="Calibri"/>
              </a:rPr>
              <a:t> er </a:t>
            </a:r>
            <a:r>
              <a:rPr lang="en-US" err="1">
                <a:solidFill>
                  <a:srgbClr val="000000"/>
                </a:solidFill>
                <a:latin typeface="Calibri"/>
                <a:cs typeface="Calibri"/>
              </a:rPr>
              <a:t>hönnuð</a:t>
            </a:r>
            <a:r>
              <a:rPr lang="en-US">
                <a:solidFill>
                  <a:srgbClr val="000000"/>
                </a:solidFill>
                <a:latin typeface="Calibri"/>
                <a:cs typeface="Calibri"/>
              </a:rPr>
              <a:t> </a:t>
            </a:r>
            <a:r>
              <a:rPr lang="en-US" err="1">
                <a:solidFill>
                  <a:srgbClr val="000000"/>
                </a:solidFill>
                <a:latin typeface="Calibri"/>
                <a:cs typeface="Calibri"/>
              </a:rPr>
              <a:t>fyrir</a:t>
            </a:r>
            <a:r>
              <a:rPr lang="en-US">
                <a:solidFill>
                  <a:srgbClr val="000000"/>
                </a:solidFill>
                <a:latin typeface="Calibri"/>
                <a:cs typeface="Calibri"/>
              </a:rPr>
              <a:t>. </a:t>
            </a:r>
            <a:r>
              <a:rPr lang="en-US" err="1">
                <a:solidFill>
                  <a:srgbClr val="000000"/>
                </a:solidFill>
                <a:latin typeface="Calibri"/>
                <a:cs typeface="Calibri"/>
              </a:rPr>
              <a:t>Hún</a:t>
            </a:r>
            <a:r>
              <a:rPr lang="en-US">
                <a:solidFill>
                  <a:srgbClr val="000000"/>
                </a:solidFill>
                <a:latin typeface="Calibri"/>
                <a:cs typeface="Calibri"/>
              </a:rPr>
              <a:t> </a:t>
            </a:r>
            <a:r>
              <a:rPr lang="en-US" err="1">
                <a:solidFill>
                  <a:srgbClr val="000000"/>
                </a:solidFill>
                <a:latin typeface="Calibri"/>
                <a:cs typeface="Calibri"/>
              </a:rPr>
              <a:t>spyr</a:t>
            </a:r>
            <a:r>
              <a:rPr lang="en-US">
                <a:solidFill>
                  <a:srgbClr val="000000"/>
                </a:solidFill>
                <a:latin typeface="Calibri"/>
                <a:cs typeface="Calibri"/>
              </a:rPr>
              <a:t> </a:t>
            </a:r>
            <a:r>
              <a:rPr lang="en-US" err="1">
                <a:solidFill>
                  <a:srgbClr val="000000"/>
                </a:solidFill>
                <a:latin typeface="Calibri"/>
                <a:cs typeface="Calibri"/>
              </a:rPr>
              <a:t>spurninga</a:t>
            </a:r>
            <a:r>
              <a:rPr lang="en-US">
                <a:solidFill>
                  <a:srgbClr val="000000"/>
                </a:solidFill>
                <a:latin typeface="Calibri"/>
                <a:cs typeface="Calibri"/>
              </a:rPr>
              <a:t> </a:t>
            </a:r>
            <a:r>
              <a:rPr lang="en-US" err="1">
                <a:solidFill>
                  <a:srgbClr val="000000"/>
                </a:solidFill>
                <a:latin typeface="Calibri"/>
                <a:cs typeface="Calibri"/>
              </a:rPr>
              <a:t>eins</a:t>
            </a:r>
            <a:r>
              <a:rPr lang="en-US">
                <a:solidFill>
                  <a:srgbClr val="000000"/>
                </a:solidFill>
                <a:latin typeface="Calibri"/>
                <a:cs typeface="Calibri"/>
              </a:rPr>
              <a:t> </a:t>
            </a:r>
            <a:r>
              <a:rPr lang="en-US" err="1">
                <a:solidFill>
                  <a:srgbClr val="000000"/>
                </a:solidFill>
                <a:latin typeface="Calibri"/>
                <a:cs typeface="Calibri"/>
              </a:rPr>
              <a:t>og</a:t>
            </a:r>
            <a:r>
              <a:rPr lang="en-US">
                <a:solidFill>
                  <a:srgbClr val="000000"/>
                </a:solidFill>
                <a:latin typeface="Calibri"/>
                <a:cs typeface="Calibri"/>
              </a:rPr>
              <a:t>: </a:t>
            </a:r>
            <a:r>
              <a:rPr lang="en-US" b="1" err="1">
                <a:solidFill>
                  <a:srgbClr val="000000"/>
                </a:solidFill>
                <a:latin typeface="Calibri"/>
                <a:cs typeface="Calibri"/>
              </a:rPr>
              <a:t>Hver</a:t>
            </a:r>
            <a:r>
              <a:rPr lang="en-US" b="1">
                <a:solidFill>
                  <a:srgbClr val="000000"/>
                </a:solidFill>
                <a:latin typeface="Calibri"/>
                <a:cs typeface="Calibri"/>
              </a:rPr>
              <a:t> er </a:t>
            </a:r>
            <a:r>
              <a:rPr lang="en-US" b="1" err="1">
                <a:solidFill>
                  <a:srgbClr val="000000"/>
                </a:solidFill>
                <a:latin typeface="Calibri"/>
                <a:cs typeface="Calibri"/>
              </a:rPr>
              <a:t>þörfin</a:t>
            </a:r>
            <a:r>
              <a:rPr lang="en-US" b="1">
                <a:solidFill>
                  <a:srgbClr val="000000"/>
                </a:solidFill>
                <a:latin typeface="Calibri"/>
                <a:cs typeface="Calibri"/>
              </a:rPr>
              <a:t> </a:t>
            </a:r>
            <a:r>
              <a:rPr lang="en-US" b="1" err="1">
                <a:solidFill>
                  <a:srgbClr val="000000"/>
                </a:solidFill>
                <a:latin typeface="Calibri"/>
                <a:cs typeface="Calibri"/>
              </a:rPr>
              <a:t>á</a:t>
            </a:r>
            <a:r>
              <a:rPr lang="en-US" b="1">
                <a:solidFill>
                  <a:srgbClr val="000000"/>
                </a:solidFill>
                <a:latin typeface="Calibri"/>
                <a:cs typeface="Calibri"/>
              </a:rPr>
              <a:t> </a:t>
            </a:r>
            <a:r>
              <a:rPr lang="en-US" b="1" err="1">
                <a:solidFill>
                  <a:srgbClr val="000000"/>
                </a:solidFill>
                <a:latin typeface="Calibri"/>
                <a:cs typeface="Calibri"/>
              </a:rPr>
              <a:t>bakvið</a:t>
            </a:r>
            <a:r>
              <a:rPr lang="en-US" b="1">
                <a:solidFill>
                  <a:srgbClr val="000000"/>
                </a:solidFill>
                <a:latin typeface="Calibri"/>
                <a:cs typeface="Calibri"/>
              </a:rPr>
              <a:t> </a:t>
            </a:r>
            <a:r>
              <a:rPr lang="en-US" b="1" err="1">
                <a:solidFill>
                  <a:srgbClr val="000000"/>
                </a:solidFill>
                <a:latin typeface="Calibri"/>
                <a:cs typeface="Calibri"/>
              </a:rPr>
              <a:t>vöruna</a:t>
            </a:r>
            <a:r>
              <a:rPr lang="en-US" b="1">
                <a:solidFill>
                  <a:srgbClr val="000000"/>
                </a:solidFill>
                <a:latin typeface="Calibri"/>
                <a:cs typeface="Calibri"/>
              </a:rPr>
              <a:t>/</a:t>
            </a:r>
            <a:r>
              <a:rPr lang="en-US" b="1" err="1">
                <a:solidFill>
                  <a:srgbClr val="000000"/>
                </a:solidFill>
                <a:latin typeface="Calibri"/>
                <a:cs typeface="Calibri"/>
              </a:rPr>
              <a:t>þjónustuna</a:t>
            </a:r>
            <a:r>
              <a:rPr lang="en-US" b="1">
                <a:solidFill>
                  <a:srgbClr val="000000"/>
                </a:solidFill>
                <a:latin typeface="Calibri"/>
                <a:cs typeface="Calibri"/>
              </a:rPr>
              <a:t> </a:t>
            </a:r>
            <a:r>
              <a:rPr lang="en-US" b="1" err="1">
                <a:solidFill>
                  <a:srgbClr val="000000"/>
                </a:solidFill>
                <a:latin typeface="Calibri"/>
                <a:cs typeface="Calibri"/>
              </a:rPr>
              <a:t>fyrir</a:t>
            </a:r>
            <a:r>
              <a:rPr lang="en-US" b="1">
                <a:solidFill>
                  <a:srgbClr val="000000"/>
                </a:solidFill>
                <a:latin typeface="Calibri"/>
                <a:cs typeface="Calibri"/>
              </a:rPr>
              <a:t> </a:t>
            </a:r>
            <a:r>
              <a:rPr lang="en-US" b="1" err="1">
                <a:solidFill>
                  <a:srgbClr val="000000"/>
                </a:solidFill>
                <a:latin typeface="Calibri"/>
                <a:cs typeface="Calibri"/>
              </a:rPr>
              <a:t>manneskjuna</a:t>
            </a:r>
            <a:r>
              <a:rPr lang="en-US" b="1">
                <a:solidFill>
                  <a:srgbClr val="000000"/>
                </a:solidFill>
                <a:latin typeface="Calibri"/>
                <a:cs typeface="Calibri"/>
              </a:rPr>
              <a:t>? </a:t>
            </a:r>
          </a:p>
          <a:p>
            <a:pPr marL="285750" indent="-285750" fontAlgn="base">
              <a:buFont typeface="Arial"/>
              <a:buChar char="•"/>
            </a:pPr>
            <a:endParaRPr lang="en-US" b="1">
              <a:solidFill>
                <a:srgbClr val="000000"/>
              </a:solidFill>
              <a:latin typeface="Arial" panose="020B0604020202020204" pitchFamily="34" charset="0"/>
              <a:cs typeface="Arial" panose="020B0604020202020204" pitchFamily="34" charset="0"/>
            </a:endParaRPr>
          </a:p>
          <a:p>
            <a:pPr marL="285750" indent="-285750" fontAlgn="base">
              <a:buFont typeface="Arial"/>
              <a:buChar char="•"/>
            </a:pPr>
            <a:r>
              <a:rPr lang="en-US" err="1">
                <a:solidFill>
                  <a:srgbClr val="000000"/>
                </a:solidFill>
                <a:latin typeface="Calibri"/>
                <a:cs typeface="Calibri"/>
              </a:rPr>
              <a:t>Hún</a:t>
            </a:r>
            <a:r>
              <a:rPr lang="en-US">
                <a:solidFill>
                  <a:srgbClr val="000000"/>
                </a:solidFill>
                <a:latin typeface="Calibri"/>
                <a:cs typeface="Calibri"/>
              </a:rPr>
              <a:t> </a:t>
            </a:r>
            <a:r>
              <a:rPr lang="en-US" err="1">
                <a:solidFill>
                  <a:srgbClr val="000000"/>
                </a:solidFill>
                <a:latin typeface="Calibri"/>
                <a:cs typeface="Calibri"/>
              </a:rPr>
              <a:t>notar</a:t>
            </a:r>
            <a:r>
              <a:rPr lang="en-US">
                <a:solidFill>
                  <a:srgbClr val="000000"/>
                </a:solidFill>
                <a:latin typeface="Calibri"/>
                <a:cs typeface="Calibri"/>
              </a:rPr>
              <a:t> </a:t>
            </a:r>
            <a:r>
              <a:rPr lang="en-US" err="1">
                <a:solidFill>
                  <a:srgbClr val="000000"/>
                </a:solidFill>
                <a:latin typeface="Calibri"/>
                <a:cs typeface="Calibri"/>
              </a:rPr>
              <a:t>hluttekningu</a:t>
            </a:r>
            <a:r>
              <a:rPr lang="en-US">
                <a:solidFill>
                  <a:srgbClr val="000000"/>
                </a:solidFill>
                <a:latin typeface="Calibri"/>
                <a:cs typeface="Calibri"/>
              </a:rPr>
              <a:t> </a:t>
            </a:r>
            <a:r>
              <a:rPr lang="en-US" err="1">
                <a:solidFill>
                  <a:srgbClr val="000000"/>
                </a:solidFill>
                <a:latin typeface="Calibri"/>
                <a:cs typeface="Calibri"/>
              </a:rPr>
              <a:t>og</a:t>
            </a:r>
            <a:r>
              <a:rPr lang="en-US">
                <a:solidFill>
                  <a:srgbClr val="000000"/>
                </a:solidFill>
                <a:latin typeface="Calibri"/>
                <a:cs typeface="Calibri"/>
              </a:rPr>
              <a:t> </a:t>
            </a:r>
            <a:r>
              <a:rPr lang="en-US" err="1">
                <a:solidFill>
                  <a:srgbClr val="000000"/>
                </a:solidFill>
                <a:latin typeface="Calibri"/>
                <a:cs typeface="Calibri"/>
              </a:rPr>
              <a:t>horfir</a:t>
            </a:r>
            <a:r>
              <a:rPr lang="en-US">
                <a:solidFill>
                  <a:srgbClr val="000000"/>
                </a:solidFill>
                <a:latin typeface="Calibri"/>
                <a:cs typeface="Calibri"/>
              </a:rPr>
              <a:t> </a:t>
            </a:r>
            <a:r>
              <a:rPr lang="en-US" err="1">
                <a:solidFill>
                  <a:srgbClr val="000000"/>
                </a:solidFill>
                <a:latin typeface="Calibri"/>
                <a:cs typeface="Calibri"/>
              </a:rPr>
              <a:t>til</a:t>
            </a:r>
            <a:r>
              <a:rPr lang="en-US">
                <a:solidFill>
                  <a:srgbClr val="000000"/>
                </a:solidFill>
                <a:latin typeface="Calibri"/>
                <a:cs typeface="Calibri"/>
              </a:rPr>
              <a:t> </a:t>
            </a:r>
            <a:r>
              <a:rPr lang="en-US" err="1">
                <a:solidFill>
                  <a:srgbClr val="000000"/>
                </a:solidFill>
                <a:latin typeface="Calibri"/>
                <a:cs typeface="Calibri"/>
              </a:rPr>
              <a:t>sambands</a:t>
            </a:r>
            <a:r>
              <a:rPr lang="en-US">
                <a:solidFill>
                  <a:srgbClr val="000000"/>
                </a:solidFill>
                <a:latin typeface="Calibri"/>
                <a:cs typeface="Calibri"/>
              </a:rPr>
              <a:t> </a:t>
            </a:r>
            <a:r>
              <a:rPr lang="en-US" err="1">
                <a:solidFill>
                  <a:srgbClr val="000000"/>
                </a:solidFill>
                <a:latin typeface="Calibri"/>
                <a:cs typeface="Calibri"/>
              </a:rPr>
              <a:t>neytandans</a:t>
            </a:r>
            <a:r>
              <a:rPr lang="en-US">
                <a:solidFill>
                  <a:srgbClr val="000000"/>
                </a:solidFill>
                <a:latin typeface="Calibri"/>
                <a:cs typeface="Calibri"/>
              </a:rPr>
              <a:t> </a:t>
            </a:r>
            <a:r>
              <a:rPr lang="en-US" err="1">
                <a:solidFill>
                  <a:srgbClr val="000000"/>
                </a:solidFill>
                <a:latin typeface="Calibri"/>
                <a:cs typeface="Calibri"/>
              </a:rPr>
              <a:t>við</a:t>
            </a:r>
            <a:r>
              <a:rPr lang="en-US">
                <a:solidFill>
                  <a:srgbClr val="000000"/>
                </a:solidFill>
                <a:latin typeface="Calibri"/>
                <a:cs typeface="Calibri"/>
              </a:rPr>
              <a:t> </a:t>
            </a:r>
            <a:r>
              <a:rPr lang="en-US" err="1">
                <a:solidFill>
                  <a:srgbClr val="000000"/>
                </a:solidFill>
                <a:latin typeface="Calibri"/>
                <a:cs typeface="Calibri"/>
              </a:rPr>
              <a:t>vöru</a:t>
            </a:r>
            <a:r>
              <a:rPr lang="en-US">
                <a:solidFill>
                  <a:srgbClr val="000000"/>
                </a:solidFill>
                <a:latin typeface="Calibri"/>
                <a:cs typeface="Calibri"/>
              </a:rPr>
              <a:t> </a:t>
            </a:r>
            <a:r>
              <a:rPr lang="en-US" err="1">
                <a:solidFill>
                  <a:srgbClr val="000000"/>
                </a:solidFill>
                <a:latin typeface="Calibri"/>
                <a:cs typeface="Calibri"/>
              </a:rPr>
              <a:t>eða</a:t>
            </a:r>
            <a:r>
              <a:rPr lang="en-US">
                <a:solidFill>
                  <a:srgbClr val="000000"/>
                </a:solidFill>
                <a:latin typeface="Calibri"/>
                <a:cs typeface="Calibri"/>
              </a:rPr>
              <a:t> </a:t>
            </a:r>
            <a:r>
              <a:rPr lang="en-US" err="1">
                <a:solidFill>
                  <a:srgbClr val="000000"/>
                </a:solidFill>
                <a:latin typeface="Calibri"/>
                <a:cs typeface="Calibri"/>
              </a:rPr>
              <a:t>þjónustu</a:t>
            </a:r>
            <a:r>
              <a:rPr lang="en-US">
                <a:solidFill>
                  <a:srgbClr val="000000"/>
                </a:solidFill>
                <a:latin typeface="Calibri"/>
                <a:cs typeface="Calibri"/>
              </a:rPr>
              <a:t>. </a:t>
            </a:r>
            <a:r>
              <a:rPr lang="en-US" err="1">
                <a:solidFill>
                  <a:srgbClr val="000000"/>
                </a:solidFill>
                <a:latin typeface="Calibri"/>
                <a:cs typeface="Calibri"/>
              </a:rPr>
              <a:t>Þetta</a:t>
            </a:r>
            <a:r>
              <a:rPr lang="en-US">
                <a:solidFill>
                  <a:srgbClr val="000000"/>
                </a:solidFill>
                <a:latin typeface="Calibri"/>
                <a:cs typeface="Calibri"/>
              </a:rPr>
              <a:t> er </a:t>
            </a:r>
            <a:r>
              <a:rPr lang="en-US" err="1">
                <a:solidFill>
                  <a:srgbClr val="000000"/>
                </a:solidFill>
                <a:latin typeface="Calibri"/>
                <a:cs typeface="Calibri"/>
              </a:rPr>
              <a:t>ólíkt</a:t>
            </a:r>
            <a:r>
              <a:rPr lang="en-US">
                <a:solidFill>
                  <a:srgbClr val="000000"/>
                </a:solidFill>
                <a:latin typeface="Calibri"/>
                <a:cs typeface="Calibri"/>
              </a:rPr>
              <a:t> </a:t>
            </a:r>
            <a:r>
              <a:rPr lang="en-US" err="1">
                <a:solidFill>
                  <a:srgbClr val="000000"/>
                </a:solidFill>
                <a:latin typeface="Calibri"/>
                <a:cs typeface="Calibri"/>
              </a:rPr>
              <a:t>því</a:t>
            </a:r>
            <a:r>
              <a:rPr lang="en-US">
                <a:solidFill>
                  <a:srgbClr val="000000"/>
                </a:solidFill>
                <a:latin typeface="Calibri"/>
                <a:cs typeface="Calibri"/>
              </a:rPr>
              <a:t> </a:t>
            </a:r>
            <a:r>
              <a:rPr lang="en-US" err="1">
                <a:solidFill>
                  <a:srgbClr val="000000"/>
                </a:solidFill>
                <a:latin typeface="Calibri"/>
                <a:cs typeface="Calibri"/>
              </a:rPr>
              <a:t>að</a:t>
            </a:r>
            <a:r>
              <a:rPr lang="en-US">
                <a:solidFill>
                  <a:srgbClr val="000000"/>
                </a:solidFill>
                <a:latin typeface="Calibri"/>
                <a:cs typeface="Calibri"/>
              </a:rPr>
              <a:t> </a:t>
            </a:r>
            <a:r>
              <a:rPr lang="en-US" err="1">
                <a:solidFill>
                  <a:srgbClr val="000000"/>
                </a:solidFill>
                <a:latin typeface="Calibri"/>
                <a:cs typeface="Calibri"/>
              </a:rPr>
              <a:t>skoða</a:t>
            </a:r>
            <a:r>
              <a:rPr lang="en-US">
                <a:solidFill>
                  <a:srgbClr val="000000"/>
                </a:solidFill>
                <a:latin typeface="Calibri"/>
                <a:cs typeface="Calibri"/>
              </a:rPr>
              <a:t> </a:t>
            </a:r>
            <a:r>
              <a:rPr lang="en-US" err="1">
                <a:solidFill>
                  <a:srgbClr val="000000"/>
                </a:solidFill>
                <a:latin typeface="Calibri"/>
                <a:cs typeface="Calibri"/>
              </a:rPr>
              <a:t>hvað</a:t>
            </a:r>
            <a:r>
              <a:rPr lang="en-US">
                <a:solidFill>
                  <a:srgbClr val="000000"/>
                </a:solidFill>
                <a:latin typeface="Calibri"/>
                <a:cs typeface="Calibri"/>
              </a:rPr>
              <a:t> </a:t>
            </a:r>
            <a:r>
              <a:rPr lang="en-US" err="1">
                <a:solidFill>
                  <a:srgbClr val="000000"/>
                </a:solidFill>
                <a:latin typeface="Calibri"/>
                <a:cs typeface="Calibri"/>
              </a:rPr>
              <a:t>þú</a:t>
            </a:r>
            <a:r>
              <a:rPr lang="en-US">
                <a:solidFill>
                  <a:srgbClr val="000000"/>
                </a:solidFill>
                <a:latin typeface="Calibri"/>
                <a:cs typeface="Calibri"/>
              </a:rPr>
              <a:t> </a:t>
            </a:r>
            <a:r>
              <a:rPr lang="en-US" err="1">
                <a:solidFill>
                  <a:srgbClr val="000000"/>
                </a:solidFill>
                <a:latin typeface="Calibri"/>
                <a:cs typeface="Calibri"/>
              </a:rPr>
              <a:t>eða</a:t>
            </a:r>
            <a:r>
              <a:rPr lang="en-US">
                <a:solidFill>
                  <a:srgbClr val="000000"/>
                </a:solidFill>
                <a:latin typeface="Calibri"/>
                <a:cs typeface="Calibri"/>
              </a:rPr>
              <a:t> </a:t>
            </a:r>
            <a:r>
              <a:rPr lang="en-US" err="1">
                <a:solidFill>
                  <a:srgbClr val="000000"/>
                </a:solidFill>
                <a:latin typeface="Calibri"/>
                <a:cs typeface="Calibri"/>
              </a:rPr>
              <a:t>einhver</a:t>
            </a:r>
            <a:r>
              <a:rPr lang="en-US">
                <a:solidFill>
                  <a:srgbClr val="000000"/>
                </a:solidFill>
                <a:latin typeface="Calibri"/>
                <a:cs typeface="Calibri"/>
              </a:rPr>
              <a:t> </a:t>
            </a:r>
            <a:r>
              <a:rPr lang="en-US" err="1">
                <a:solidFill>
                  <a:srgbClr val="000000"/>
                </a:solidFill>
                <a:latin typeface="Calibri"/>
                <a:cs typeface="Calibri"/>
              </a:rPr>
              <a:t>annar</a:t>
            </a:r>
            <a:r>
              <a:rPr lang="en-US">
                <a:solidFill>
                  <a:srgbClr val="000000"/>
                </a:solidFill>
                <a:latin typeface="Calibri"/>
                <a:cs typeface="Calibri"/>
              </a:rPr>
              <a:t> </a:t>
            </a:r>
            <a:r>
              <a:rPr lang="en-US" b="1" err="1">
                <a:solidFill>
                  <a:srgbClr val="000000"/>
                </a:solidFill>
                <a:latin typeface="Calibri"/>
                <a:cs typeface="Calibri"/>
              </a:rPr>
              <a:t>hefur</a:t>
            </a:r>
            <a:r>
              <a:rPr lang="en-US" b="1">
                <a:solidFill>
                  <a:srgbClr val="000000"/>
                </a:solidFill>
                <a:latin typeface="Calibri"/>
                <a:cs typeface="Calibri"/>
              </a:rPr>
              <a:t> </a:t>
            </a:r>
            <a:r>
              <a:rPr lang="en-US" b="1" err="1">
                <a:solidFill>
                  <a:srgbClr val="000000"/>
                </a:solidFill>
                <a:latin typeface="Calibri"/>
                <a:cs typeface="Calibri"/>
              </a:rPr>
              <a:t>trú</a:t>
            </a:r>
            <a:r>
              <a:rPr lang="en-US" b="1">
                <a:solidFill>
                  <a:srgbClr val="000000"/>
                </a:solidFill>
                <a:latin typeface="Calibri"/>
                <a:cs typeface="Calibri"/>
              </a:rPr>
              <a:t> </a:t>
            </a:r>
            <a:r>
              <a:rPr lang="en-US" b="1" err="1">
                <a:solidFill>
                  <a:srgbClr val="000000"/>
                </a:solidFill>
                <a:latin typeface="Calibri"/>
                <a:cs typeface="Calibri"/>
              </a:rPr>
              <a:t>á</a:t>
            </a:r>
            <a:r>
              <a:rPr lang="en-US" b="1">
                <a:solidFill>
                  <a:srgbClr val="000000"/>
                </a:solidFill>
                <a:latin typeface="Calibri"/>
                <a:cs typeface="Calibri"/>
              </a:rPr>
              <a:t> </a:t>
            </a:r>
            <a:r>
              <a:rPr lang="en-US" err="1">
                <a:solidFill>
                  <a:srgbClr val="000000"/>
                </a:solidFill>
                <a:latin typeface="Calibri"/>
                <a:cs typeface="Calibri"/>
              </a:rPr>
              <a:t>að</a:t>
            </a:r>
            <a:r>
              <a:rPr lang="en-US">
                <a:solidFill>
                  <a:srgbClr val="000000"/>
                </a:solidFill>
                <a:latin typeface="Calibri"/>
                <a:cs typeface="Calibri"/>
              </a:rPr>
              <a:t> </a:t>
            </a:r>
            <a:r>
              <a:rPr lang="en-US" err="1">
                <a:solidFill>
                  <a:srgbClr val="000000"/>
                </a:solidFill>
                <a:latin typeface="Calibri"/>
                <a:cs typeface="Calibri"/>
              </a:rPr>
              <a:t>hann</a:t>
            </a:r>
            <a:r>
              <a:rPr lang="en-US">
                <a:solidFill>
                  <a:srgbClr val="000000"/>
                </a:solidFill>
                <a:latin typeface="Calibri"/>
                <a:cs typeface="Calibri"/>
              </a:rPr>
              <a:t>/</a:t>
            </a:r>
            <a:r>
              <a:rPr lang="en-US" err="1">
                <a:solidFill>
                  <a:srgbClr val="000000"/>
                </a:solidFill>
                <a:latin typeface="Calibri"/>
                <a:cs typeface="Calibri"/>
              </a:rPr>
              <a:t>hún</a:t>
            </a:r>
            <a:r>
              <a:rPr lang="en-US">
                <a:solidFill>
                  <a:srgbClr val="000000"/>
                </a:solidFill>
                <a:latin typeface="Calibri"/>
                <a:cs typeface="Calibri"/>
              </a:rPr>
              <a:t> </a:t>
            </a:r>
            <a:r>
              <a:rPr lang="en-US" err="1">
                <a:solidFill>
                  <a:srgbClr val="000000"/>
                </a:solidFill>
                <a:latin typeface="Calibri"/>
                <a:cs typeface="Calibri"/>
              </a:rPr>
              <a:t>mun</a:t>
            </a:r>
            <a:r>
              <a:rPr lang="en-US">
                <a:solidFill>
                  <a:srgbClr val="000000"/>
                </a:solidFill>
                <a:latin typeface="Calibri"/>
                <a:cs typeface="Calibri"/>
              </a:rPr>
              <a:t> nota </a:t>
            </a:r>
            <a:r>
              <a:rPr lang="en-US" err="1">
                <a:solidFill>
                  <a:srgbClr val="000000"/>
                </a:solidFill>
                <a:latin typeface="Calibri"/>
                <a:cs typeface="Calibri"/>
              </a:rPr>
              <a:t>vöruna</a:t>
            </a:r>
            <a:r>
              <a:rPr lang="en-US">
                <a:solidFill>
                  <a:srgbClr val="000000"/>
                </a:solidFill>
                <a:latin typeface="Calibri"/>
                <a:cs typeface="Calibri"/>
              </a:rPr>
              <a:t> / </a:t>
            </a:r>
            <a:r>
              <a:rPr lang="en-US" err="1">
                <a:solidFill>
                  <a:srgbClr val="000000"/>
                </a:solidFill>
                <a:latin typeface="Calibri"/>
                <a:cs typeface="Calibri"/>
              </a:rPr>
              <a:t>þjónustuna</a:t>
            </a:r>
            <a:r>
              <a:rPr lang="en-US">
                <a:solidFill>
                  <a:srgbClr val="000000"/>
                </a:solidFill>
                <a:latin typeface="Calibri"/>
                <a:cs typeface="Calibri"/>
              </a:rPr>
              <a:t>.  </a:t>
            </a:r>
          </a:p>
          <a:p>
            <a:pPr marL="285750" indent="-285750" fontAlgn="base">
              <a:buFont typeface="Arial"/>
              <a:buChar char="•"/>
            </a:pPr>
            <a:endParaRPr lang="en-US">
              <a:solidFill>
                <a:srgbClr val="000000"/>
              </a:solidFill>
              <a:latin typeface="Arial" panose="020B0604020202020204" pitchFamily="34" charset="0"/>
              <a:cs typeface="Arial" panose="020B0604020202020204" pitchFamily="34" charset="0"/>
            </a:endParaRPr>
          </a:p>
          <a:p>
            <a:pPr marL="285750" indent="-285750" fontAlgn="base">
              <a:buFont typeface="Arial"/>
              <a:buChar char="•"/>
            </a:pPr>
            <a:r>
              <a:rPr lang="en-US" err="1">
                <a:solidFill>
                  <a:srgbClr val="000000"/>
                </a:solidFill>
                <a:latin typeface="Calibri"/>
                <a:cs typeface="Calibri"/>
              </a:rPr>
              <a:t>Hún</a:t>
            </a:r>
            <a:r>
              <a:rPr lang="en-US">
                <a:solidFill>
                  <a:srgbClr val="000000"/>
                </a:solidFill>
                <a:latin typeface="Calibri"/>
                <a:cs typeface="Calibri"/>
              </a:rPr>
              <a:t> </a:t>
            </a:r>
            <a:r>
              <a:rPr lang="en-US" err="1">
                <a:solidFill>
                  <a:srgbClr val="000000"/>
                </a:solidFill>
                <a:latin typeface="Calibri"/>
                <a:cs typeface="Calibri"/>
              </a:rPr>
              <a:t>ýtir</a:t>
            </a:r>
            <a:r>
              <a:rPr lang="en-US">
                <a:solidFill>
                  <a:srgbClr val="000000"/>
                </a:solidFill>
                <a:latin typeface="Calibri"/>
                <a:cs typeface="Calibri"/>
              </a:rPr>
              <a:t> </a:t>
            </a:r>
            <a:r>
              <a:rPr lang="en-US" err="1">
                <a:solidFill>
                  <a:srgbClr val="000000"/>
                </a:solidFill>
                <a:latin typeface="Calibri"/>
                <a:cs typeface="Calibri"/>
              </a:rPr>
              <a:t>undir</a:t>
            </a:r>
            <a:r>
              <a:rPr lang="en-US">
                <a:solidFill>
                  <a:srgbClr val="000000"/>
                </a:solidFill>
                <a:latin typeface="Calibri"/>
                <a:cs typeface="Calibri"/>
              </a:rPr>
              <a:t> </a:t>
            </a:r>
            <a:r>
              <a:rPr lang="en-US" err="1">
                <a:solidFill>
                  <a:srgbClr val="000000"/>
                </a:solidFill>
                <a:latin typeface="Calibri"/>
                <a:cs typeface="Calibri"/>
              </a:rPr>
              <a:t>hraða</a:t>
            </a:r>
            <a:r>
              <a:rPr lang="en-US">
                <a:solidFill>
                  <a:srgbClr val="000000"/>
                </a:solidFill>
                <a:latin typeface="Calibri"/>
                <a:cs typeface="Calibri"/>
              </a:rPr>
              <a:t> </a:t>
            </a:r>
            <a:r>
              <a:rPr lang="en-US" err="1">
                <a:solidFill>
                  <a:srgbClr val="000000"/>
                </a:solidFill>
                <a:latin typeface="Calibri"/>
                <a:cs typeface="Calibri"/>
              </a:rPr>
              <a:t>þróun</a:t>
            </a:r>
            <a:r>
              <a:rPr lang="en-US">
                <a:solidFill>
                  <a:srgbClr val="000000"/>
                </a:solidFill>
                <a:latin typeface="Calibri"/>
                <a:cs typeface="Calibri"/>
              </a:rPr>
              <a:t> </a:t>
            </a:r>
            <a:r>
              <a:rPr lang="en-US" err="1">
                <a:solidFill>
                  <a:srgbClr val="000000"/>
                </a:solidFill>
                <a:latin typeface="Calibri"/>
                <a:cs typeface="Calibri"/>
              </a:rPr>
              <a:t>og</a:t>
            </a:r>
            <a:r>
              <a:rPr lang="en-US">
                <a:solidFill>
                  <a:srgbClr val="000000"/>
                </a:solidFill>
                <a:latin typeface="Calibri"/>
                <a:cs typeface="Calibri"/>
              </a:rPr>
              <a:t> </a:t>
            </a:r>
            <a:r>
              <a:rPr lang="en-US" err="1">
                <a:solidFill>
                  <a:srgbClr val="000000"/>
                </a:solidFill>
                <a:latin typeface="Calibri"/>
                <a:cs typeface="Calibri"/>
              </a:rPr>
              <a:t>það</a:t>
            </a:r>
            <a:r>
              <a:rPr lang="en-US">
                <a:solidFill>
                  <a:srgbClr val="000000"/>
                </a:solidFill>
                <a:latin typeface="Calibri"/>
                <a:cs typeface="Calibri"/>
              </a:rPr>
              <a:t> </a:t>
            </a:r>
            <a:r>
              <a:rPr lang="en-US" err="1">
                <a:solidFill>
                  <a:srgbClr val="000000"/>
                </a:solidFill>
                <a:latin typeface="Calibri"/>
                <a:cs typeface="Calibri"/>
              </a:rPr>
              <a:t>að</a:t>
            </a:r>
            <a:r>
              <a:rPr lang="en-US">
                <a:solidFill>
                  <a:srgbClr val="000000"/>
                </a:solidFill>
                <a:latin typeface="Calibri"/>
                <a:cs typeface="Calibri"/>
              </a:rPr>
              <a:t> </a:t>
            </a:r>
            <a:r>
              <a:rPr lang="en-US" err="1">
                <a:solidFill>
                  <a:srgbClr val="000000"/>
                </a:solidFill>
                <a:latin typeface="Calibri"/>
                <a:cs typeface="Calibri"/>
              </a:rPr>
              <a:t>koma</a:t>
            </a:r>
            <a:r>
              <a:rPr lang="en-US">
                <a:solidFill>
                  <a:srgbClr val="000000"/>
                </a:solidFill>
                <a:latin typeface="Calibri"/>
                <a:cs typeface="Calibri"/>
              </a:rPr>
              <a:t> </a:t>
            </a:r>
            <a:r>
              <a:rPr lang="en-US" err="1">
                <a:solidFill>
                  <a:srgbClr val="000000"/>
                </a:solidFill>
                <a:latin typeface="Calibri"/>
                <a:cs typeface="Calibri"/>
              </a:rPr>
              <a:t>frumgerðum</a:t>
            </a:r>
            <a:r>
              <a:rPr lang="en-US">
                <a:solidFill>
                  <a:srgbClr val="000000"/>
                </a:solidFill>
                <a:latin typeface="Calibri"/>
                <a:cs typeface="Calibri"/>
              </a:rPr>
              <a:t> (e. </a:t>
            </a:r>
            <a:r>
              <a:rPr lang="en-US" err="1">
                <a:solidFill>
                  <a:srgbClr val="000000"/>
                </a:solidFill>
                <a:latin typeface="Calibri"/>
                <a:cs typeface="Calibri"/>
              </a:rPr>
              <a:t>protitypes</a:t>
            </a:r>
            <a:r>
              <a:rPr lang="en-US">
                <a:solidFill>
                  <a:srgbClr val="000000"/>
                </a:solidFill>
                <a:latin typeface="Calibri"/>
                <a:cs typeface="Calibri"/>
              </a:rPr>
              <a:t>) </a:t>
            </a:r>
            <a:r>
              <a:rPr lang="en-US" err="1">
                <a:solidFill>
                  <a:srgbClr val="000000"/>
                </a:solidFill>
                <a:latin typeface="Calibri"/>
                <a:cs typeface="Calibri"/>
              </a:rPr>
              <a:t>út</a:t>
            </a:r>
            <a:r>
              <a:rPr lang="en-US">
                <a:solidFill>
                  <a:srgbClr val="000000"/>
                </a:solidFill>
                <a:latin typeface="Calibri"/>
                <a:cs typeface="Calibri"/>
              </a:rPr>
              <a:t> </a:t>
            </a:r>
            <a:r>
              <a:rPr lang="en-US" err="1">
                <a:solidFill>
                  <a:srgbClr val="000000"/>
                </a:solidFill>
                <a:latin typeface="Calibri"/>
                <a:cs typeface="Calibri"/>
              </a:rPr>
              <a:t>í</a:t>
            </a:r>
            <a:r>
              <a:rPr lang="en-US">
                <a:solidFill>
                  <a:srgbClr val="000000"/>
                </a:solidFill>
                <a:latin typeface="Calibri"/>
                <a:cs typeface="Calibri"/>
              </a:rPr>
              <a:t> </a:t>
            </a:r>
            <a:r>
              <a:rPr lang="en-US" err="1">
                <a:solidFill>
                  <a:srgbClr val="000000"/>
                </a:solidFill>
                <a:latin typeface="Calibri"/>
                <a:cs typeface="Calibri"/>
              </a:rPr>
              <a:t>prófun</a:t>
            </a:r>
            <a:r>
              <a:rPr lang="en-US">
                <a:solidFill>
                  <a:srgbClr val="000000"/>
                </a:solidFill>
                <a:latin typeface="Calibri"/>
                <a:cs typeface="Calibri"/>
              </a:rPr>
              <a:t> </a:t>
            </a:r>
            <a:r>
              <a:rPr lang="en-US" err="1">
                <a:solidFill>
                  <a:srgbClr val="000000"/>
                </a:solidFill>
                <a:latin typeface="Calibri"/>
                <a:cs typeface="Calibri"/>
              </a:rPr>
              <a:t>í</a:t>
            </a:r>
            <a:r>
              <a:rPr lang="en-US">
                <a:solidFill>
                  <a:srgbClr val="000000"/>
                </a:solidFill>
                <a:latin typeface="Calibri"/>
                <a:cs typeface="Calibri"/>
              </a:rPr>
              <a:t> </a:t>
            </a:r>
            <a:r>
              <a:rPr lang="en-US" err="1">
                <a:solidFill>
                  <a:srgbClr val="000000"/>
                </a:solidFill>
                <a:latin typeface="Calibri"/>
                <a:cs typeface="Calibri"/>
              </a:rPr>
              <a:t>stað</a:t>
            </a:r>
            <a:r>
              <a:rPr lang="en-US">
                <a:solidFill>
                  <a:srgbClr val="000000"/>
                </a:solidFill>
                <a:latin typeface="Calibri"/>
                <a:cs typeface="Calibri"/>
              </a:rPr>
              <a:t> </a:t>
            </a:r>
            <a:r>
              <a:rPr lang="en-US" err="1">
                <a:solidFill>
                  <a:srgbClr val="000000"/>
                </a:solidFill>
                <a:latin typeface="Calibri"/>
                <a:cs typeface="Calibri"/>
              </a:rPr>
              <a:t>þess</a:t>
            </a:r>
            <a:r>
              <a:rPr lang="en-US">
                <a:solidFill>
                  <a:srgbClr val="000000"/>
                </a:solidFill>
                <a:latin typeface="Calibri"/>
                <a:cs typeface="Calibri"/>
              </a:rPr>
              <a:t> </a:t>
            </a:r>
            <a:r>
              <a:rPr lang="en-US" err="1">
                <a:solidFill>
                  <a:srgbClr val="000000"/>
                </a:solidFill>
                <a:latin typeface="Calibri"/>
                <a:cs typeface="Calibri"/>
              </a:rPr>
              <a:t>að</a:t>
            </a:r>
            <a:r>
              <a:rPr lang="en-US">
                <a:solidFill>
                  <a:srgbClr val="000000"/>
                </a:solidFill>
                <a:latin typeface="Calibri"/>
                <a:cs typeface="Calibri"/>
              </a:rPr>
              <a:t> nota </a:t>
            </a:r>
            <a:r>
              <a:rPr lang="en-US" err="1">
                <a:solidFill>
                  <a:srgbClr val="000000"/>
                </a:solidFill>
                <a:latin typeface="Calibri"/>
                <a:cs typeface="Calibri"/>
              </a:rPr>
              <a:t>hugarflug</a:t>
            </a:r>
            <a:r>
              <a:rPr lang="en-US">
                <a:solidFill>
                  <a:srgbClr val="000000"/>
                </a:solidFill>
                <a:latin typeface="Calibri"/>
                <a:cs typeface="Calibri"/>
              </a:rPr>
              <a:t> </a:t>
            </a:r>
            <a:r>
              <a:rPr lang="en-US" err="1">
                <a:solidFill>
                  <a:srgbClr val="000000"/>
                </a:solidFill>
                <a:latin typeface="Calibri"/>
                <a:cs typeface="Calibri"/>
              </a:rPr>
              <a:t>eða</a:t>
            </a:r>
            <a:r>
              <a:rPr lang="en-US">
                <a:solidFill>
                  <a:srgbClr val="000000"/>
                </a:solidFill>
                <a:latin typeface="Calibri"/>
                <a:cs typeface="Calibri"/>
              </a:rPr>
              <a:t> </a:t>
            </a:r>
            <a:r>
              <a:rPr lang="en-US" err="1">
                <a:solidFill>
                  <a:srgbClr val="000000"/>
                </a:solidFill>
                <a:latin typeface="Calibri"/>
                <a:cs typeface="Calibri"/>
              </a:rPr>
              <a:t>langan</a:t>
            </a:r>
            <a:r>
              <a:rPr lang="en-US">
                <a:solidFill>
                  <a:srgbClr val="000000"/>
                </a:solidFill>
                <a:latin typeface="Calibri"/>
                <a:cs typeface="Calibri"/>
              </a:rPr>
              <a:t> </a:t>
            </a:r>
            <a:r>
              <a:rPr lang="en-US" err="1">
                <a:solidFill>
                  <a:srgbClr val="000000"/>
                </a:solidFill>
                <a:latin typeface="Calibri"/>
                <a:cs typeface="Calibri"/>
              </a:rPr>
              <a:t>rannsóknartíma</a:t>
            </a:r>
            <a:r>
              <a:rPr lang="en-US">
                <a:solidFill>
                  <a:srgbClr val="000000"/>
                </a:solidFill>
                <a:latin typeface="Calibri"/>
                <a:cs typeface="Calibri"/>
              </a:rPr>
              <a:t>. Varan </a:t>
            </a:r>
            <a:r>
              <a:rPr lang="en-US" err="1">
                <a:solidFill>
                  <a:srgbClr val="000000"/>
                </a:solidFill>
                <a:latin typeface="Calibri"/>
                <a:cs typeface="Calibri"/>
              </a:rPr>
              <a:t>eða</a:t>
            </a:r>
            <a:r>
              <a:rPr lang="en-US">
                <a:solidFill>
                  <a:srgbClr val="000000"/>
                </a:solidFill>
                <a:latin typeface="Calibri"/>
                <a:cs typeface="Calibri"/>
              </a:rPr>
              <a:t> </a:t>
            </a:r>
            <a:r>
              <a:rPr lang="en-US" err="1">
                <a:solidFill>
                  <a:srgbClr val="000000"/>
                </a:solidFill>
                <a:latin typeface="Calibri"/>
                <a:cs typeface="Calibri"/>
              </a:rPr>
              <a:t>þjónustan</a:t>
            </a:r>
            <a:r>
              <a:rPr lang="en-US">
                <a:solidFill>
                  <a:srgbClr val="000000"/>
                </a:solidFill>
                <a:latin typeface="Calibri"/>
                <a:cs typeface="Calibri"/>
              </a:rPr>
              <a:t> er </a:t>
            </a:r>
            <a:r>
              <a:rPr lang="en-US" err="1">
                <a:solidFill>
                  <a:srgbClr val="000000"/>
                </a:solidFill>
                <a:latin typeface="Calibri"/>
                <a:cs typeface="Calibri"/>
              </a:rPr>
              <a:t>síðan</a:t>
            </a:r>
            <a:r>
              <a:rPr lang="en-US">
                <a:solidFill>
                  <a:srgbClr val="000000"/>
                </a:solidFill>
                <a:latin typeface="Calibri"/>
                <a:cs typeface="Calibri"/>
              </a:rPr>
              <a:t> </a:t>
            </a:r>
            <a:r>
              <a:rPr lang="en-US" err="1">
                <a:solidFill>
                  <a:srgbClr val="000000"/>
                </a:solidFill>
                <a:latin typeface="Calibri"/>
                <a:cs typeface="Calibri"/>
              </a:rPr>
              <a:t>fínstillt</a:t>
            </a:r>
            <a:r>
              <a:rPr lang="en-US">
                <a:solidFill>
                  <a:srgbClr val="000000"/>
                </a:solidFill>
                <a:latin typeface="Calibri"/>
                <a:cs typeface="Calibri"/>
              </a:rPr>
              <a:t> </a:t>
            </a:r>
            <a:r>
              <a:rPr lang="en-US" err="1">
                <a:solidFill>
                  <a:srgbClr val="000000"/>
                </a:solidFill>
                <a:latin typeface="Calibri"/>
                <a:cs typeface="Calibri"/>
              </a:rPr>
              <a:t>til</a:t>
            </a:r>
            <a:r>
              <a:rPr lang="en-US">
                <a:solidFill>
                  <a:srgbClr val="000000"/>
                </a:solidFill>
                <a:latin typeface="Calibri"/>
                <a:cs typeface="Calibri"/>
              </a:rPr>
              <a:t> </a:t>
            </a:r>
            <a:r>
              <a:rPr lang="en-US" err="1">
                <a:solidFill>
                  <a:srgbClr val="000000"/>
                </a:solidFill>
                <a:latin typeface="Calibri"/>
                <a:cs typeface="Calibri"/>
              </a:rPr>
              <a:t>að</a:t>
            </a:r>
            <a:r>
              <a:rPr lang="en-US">
                <a:solidFill>
                  <a:srgbClr val="000000"/>
                </a:solidFill>
                <a:latin typeface="Calibri"/>
                <a:cs typeface="Calibri"/>
              </a:rPr>
              <a:t> </a:t>
            </a:r>
            <a:r>
              <a:rPr lang="en-US" err="1">
                <a:solidFill>
                  <a:srgbClr val="000000"/>
                </a:solidFill>
                <a:latin typeface="Calibri"/>
                <a:cs typeface="Calibri"/>
              </a:rPr>
              <a:t>falla</a:t>
            </a:r>
            <a:r>
              <a:rPr lang="en-US">
                <a:solidFill>
                  <a:srgbClr val="000000"/>
                </a:solidFill>
                <a:latin typeface="Calibri"/>
                <a:cs typeface="Calibri"/>
              </a:rPr>
              <a:t> </a:t>
            </a:r>
            <a:r>
              <a:rPr lang="en-US" err="1">
                <a:solidFill>
                  <a:srgbClr val="000000"/>
                </a:solidFill>
                <a:latin typeface="Calibri"/>
                <a:cs typeface="Calibri"/>
              </a:rPr>
              <a:t>að</a:t>
            </a:r>
            <a:r>
              <a:rPr lang="en-US">
                <a:solidFill>
                  <a:srgbClr val="000000"/>
                </a:solidFill>
                <a:latin typeface="Calibri"/>
                <a:cs typeface="Calibri"/>
              </a:rPr>
              <a:t> </a:t>
            </a:r>
            <a:r>
              <a:rPr lang="en-US" err="1">
                <a:solidFill>
                  <a:srgbClr val="000000"/>
                </a:solidFill>
                <a:latin typeface="Calibri"/>
                <a:cs typeface="Calibri"/>
              </a:rPr>
              <a:t>þörfum</a:t>
            </a:r>
            <a:r>
              <a:rPr lang="en-US">
                <a:solidFill>
                  <a:srgbClr val="000000"/>
                </a:solidFill>
                <a:latin typeface="Calibri"/>
                <a:cs typeface="Calibri"/>
              </a:rPr>
              <a:t> </a:t>
            </a:r>
            <a:r>
              <a:rPr lang="en-US" err="1">
                <a:solidFill>
                  <a:srgbClr val="000000"/>
                </a:solidFill>
                <a:latin typeface="Calibri"/>
                <a:cs typeface="Calibri"/>
              </a:rPr>
              <a:t>viðskiptavinarins</a:t>
            </a:r>
            <a:r>
              <a:rPr lang="en-US">
                <a:solidFill>
                  <a:srgbClr val="000000"/>
                </a:solidFill>
                <a:latin typeface="Calibri"/>
                <a:cs typeface="Calibri"/>
              </a:rPr>
              <a:t>. </a:t>
            </a:r>
            <a:endParaRPr lang="is-IS"/>
          </a:p>
        </p:txBody>
      </p:sp>
      <p:pic>
        <p:nvPicPr>
          <p:cNvPr id="4" name="Picture 4" descr="A picture containing person&#10;&#10;Description automatically generated">
            <a:extLst>
              <a:ext uri="{FF2B5EF4-FFF2-40B4-BE49-F238E27FC236}">
                <a16:creationId xmlns:a16="http://schemas.microsoft.com/office/drawing/2014/main" id="{AFEABD50-2C02-4F60-AAFD-DBCD06760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8664" y="1449596"/>
            <a:ext cx="2743200" cy="1945977"/>
          </a:xfrm>
          <a:prstGeom prst="rect">
            <a:avLst/>
          </a:prstGeom>
        </p:spPr>
      </p:pic>
    </p:spTree>
    <p:extLst>
      <p:ext uri="{BB962C8B-B14F-4D97-AF65-F5344CB8AC3E}">
        <p14:creationId xmlns:p14="http://schemas.microsoft.com/office/powerpoint/2010/main" val="1001368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F1D7D4F-CBB8-694F-B05F-E62DB0811D7C}"/>
              </a:ext>
            </a:extLst>
          </p:cNvPr>
          <p:cNvGraphicFramePr/>
          <p:nvPr>
            <p:extLst>
              <p:ext uri="{D42A27DB-BD31-4B8C-83A1-F6EECF244321}">
                <p14:modId xmlns:p14="http://schemas.microsoft.com/office/powerpoint/2010/main" val="814697727"/>
              </p:ext>
            </p:extLst>
          </p:nvPr>
        </p:nvGraphicFramePr>
        <p:xfrm>
          <a:off x="1226372" y="1225686"/>
          <a:ext cx="8933628" cy="4795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577FC7DA-0FF8-1C4D-9418-2B0073601F94}"/>
              </a:ext>
            </a:extLst>
          </p:cNvPr>
          <p:cNvSpPr/>
          <p:nvPr/>
        </p:nvSpPr>
        <p:spPr>
          <a:xfrm>
            <a:off x="3664085" y="538357"/>
            <a:ext cx="7133615" cy="369332"/>
          </a:xfrm>
          <a:prstGeom prst="rect">
            <a:avLst/>
          </a:prstGeom>
        </p:spPr>
        <p:txBody>
          <a:bodyPr wrap="square">
            <a:spAutoFit/>
          </a:bodyPr>
          <a:lstStyle/>
          <a:p>
            <a:pPr fontAlgn="base"/>
            <a:r>
              <a:rPr lang="en-GB"/>
              <a:t>Design thinking​ </a:t>
            </a:r>
            <a:r>
              <a:rPr lang="en-US"/>
              <a:t>er ekki </a:t>
            </a:r>
            <a:r>
              <a:rPr lang="en-US" err="1"/>
              <a:t>línulegt</a:t>
            </a:r>
            <a:r>
              <a:rPr lang="en-US"/>
              <a:t> </a:t>
            </a:r>
            <a:r>
              <a:rPr lang="en-US" err="1"/>
              <a:t>ferli</a:t>
            </a:r>
            <a:r>
              <a:rPr lang="en-US"/>
              <a:t> </a:t>
            </a:r>
            <a:r>
              <a:rPr lang="en-US" err="1"/>
              <a:t>en</a:t>
            </a:r>
            <a:r>
              <a:rPr lang="en-US"/>
              <a:t> </a:t>
            </a:r>
            <a:r>
              <a:rPr lang="en-US" err="1"/>
              <a:t>því</a:t>
            </a:r>
            <a:r>
              <a:rPr lang="en-US"/>
              <a:t> er </a:t>
            </a:r>
            <a:r>
              <a:rPr lang="en-US" err="1"/>
              <a:t>samt</a:t>
            </a:r>
            <a:r>
              <a:rPr lang="en-US"/>
              <a:t> </a:t>
            </a:r>
            <a:r>
              <a:rPr lang="en-US" err="1"/>
              <a:t>skipt</a:t>
            </a:r>
            <a:r>
              <a:rPr lang="en-US"/>
              <a:t> </a:t>
            </a:r>
            <a:r>
              <a:rPr lang="en-US" err="1"/>
              <a:t>í</a:t>
            </a:r>
            <a:r>
              <a:rPr lang="en-US"/>
              <a:t>  5 </a:t>
            </a:r>
            <a:r>
              <a:rPr lang="en-US" err="1"/>
              <a:t>stig</a:t>
            </a:r>
            <a:r>
              <a:rPr lang="en-US"/>
              <a:t>:  ​</a:t>
            </a:r>
          </a:p>
        </p:txBody>
      </p:sp>
      <p:cxnSp>
        <p:nvCxnSpPr>
          <p:cNvPr id="6" name="Straight Arrow Connector 5">
            <a:extLst>
              <a:ext uri="{FF2B5EF4-FFF2-40B4-BE49-F238E27FC236}">
                <a16:creationId xmlns:a16="http://schemas.microsoft.com/office/drawing/2014/main" id="{5660E9AC-42BB-2D48-9093-0A8B377A4DD5}"/>
              </a:ext>
            </a:extLst>
          </p:cNvPr>
          <p:cNvCxnSpPr/>
          <p:nvPr/>
        </p:nvCxnSpPr>
        <p:spPr>
          <a:xfrm>
            <a:off x="5414513" y="5179164"/>
            <a:ext cx="38835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92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F1D7D4F-CBB8-694F-B05F-E62DB0811D7C}"/>
              </a:ext>
            </a:extLst>
          </p:cNvPr>
          <p:cNvGraphicFramePr/>
          <p:nvPr>
            <p:extLst>
              <p:ext uri="{D42A27DB-BD31-4B8C-83A1-F6EECF244321}">
                <p14:modId xmlns:p14="http://schemas.microsoft.com/office/powerpoint/2010/main" val="1258160457"/>
              </p:ext>
            </p:extLst>
          </p:nvPr>
        </p:nvGraphicFramePr>
        <p:xfrm>
          <a:off x="1226371" y="871369"/>
          <a:ext cx="9100969" cy="526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577FC7DA-0FF8-1C4D-9418-2B0073601F94}"/>
              </a:ext>
            </a:extLst>
          </p:cNvPr>
          <p:cNvSpPr/>
          <p:nvPr/>
        </p:nvSpPr>
        <p:spPr>
          <a:xfrm>
            <a:off x="6250192" y="4367604"/>
            <a:ext cx="3465499" cy="646331"/>
          </a:xfrm>
          <a:prstGeom prst="rect">
            <a:avLst/>
          </a:prstGeom>
        </p:spPr>
        <p:txBody>
          <a:bodyPr wrap="square">
            <a:spAutoFit/>
          </a:bodyPr>
          <a:lstStyle/>
          <a:p>
            <a:pPr fontAlgn="base"/>
            <a:r>
              <a:rPr lang="en-US"/>
              <a:t> ​</a:t>
            </a:r>
            <a:endParaRPr lang="en-US" b="1" i="1"/>
          </a:p>
          <a:p>
            <a:pPr fontAlgn="base"/>
            <a:endParaRPr lang="en-US"/>
          </a:p>
        </p:txBody>
      </p:sp>
      <p:grpSp>
        <p:nvGrpSpPr>
          <p:cNvPr id="8" name="Group 7">
            <a:extLst>
              <a:ext uri="{FF2B5EF4-FFF2-40B4-BE49-F238E27FC236}">
                <a16:creationId xmlns:a16="http://schemas.microsoft.com/office/drawing/2014/main" id="{EB394F43-9382-134C-BFFB-4DD61CF95EE4}"/>
              </a:ext>
            </a:extLst>
          </p:cNvPr>
          <p:cNvGrpSpPr/>
          <p:nvPr/>
        </p:nvGrpSpPr>
        <p:grpSpPr>
          <a:xfrm>
            <a:off x="225445" y="3515609"/>
            <a:ext cx="811339" cy="91440"/>
            <a:chOff x="4044044" y="1057852"/>
            <a:chExt cx="811339" cy="91440"/>
          </a:xfrm>
        </p:grpSpPr>
        <p:sp>
          <p:nvSpPr>
            <p:cNvPr id="9" name="Straight Connector 3">
              <a:extLst>
                <a:ext uri="{FF2B5EF4-FFF2-40B4-BE49-F238E27FC236}">
                  <a16:creationId xmlns:a16="http://schemas.microsoft.com/office/drawing/2014/main" id="{7AD85EA7-6B32-0E42-A114-0F8B78A2433F}"/>
                </a:ext>
              </a:extLst>
            </p:cNvPr>
            <p:cNvSpPr/>
            <p:nvPr/>
          </p:nvSpPr>
          <p:spPr>
            <a:xfrm>
              <a:off x="4044044" y="1057852"/>
              <a:ext cx="811339" cy="91440"/>
            </a:xfrm>
            <a:custGeom>
              <a:avLst/>
              <a:gdLst/>
              <a:ahLst/>
              <a:cxnLst/>
              <a:rect l="0" t="0" r="0" b="0"/>
              <a:pathLst>
                <a:path>
                  <a:moveTo>
                    <a:pt x="0" y="45720"/>
                  </a:moveTo>
                  <a:lnTo>
                    <a:pt x="811339"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4">
              <a:extLst>
                <a:ext uri="{FF2B5EF4-FFF2-40B4-BE49-F238E27FC236}">
                  <a16:creationId xmlns:a16="http://schemas.microsoft.com/office/drawing/2014/main" id="{1244E1AA-CA87-684C-B456-9323D5B3E593}"/>
                </a:ext>
              </a:extLst>
            </p:cNvPr>
            <p:cNvSpPr txBox="1"/>
            <p:nvPr/>
          </p:nvSpPr>
          <p:spPr>
            <a:xfrm>
              <a:off x="4428665" y="1099359"/>
              <a:ext cx="42096" cy="84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p:txBody>
        </p:sp>
      </p:grpSp>
    </p:spTree>
    <p:extLst>
      <p:ext uri="{BB962C8B-B14F-4D97-AF65-F5344CB8AC3E}">
        <p14:creationId xmlns:p14="http://schemas.microsoft.com/office/powerpoint/2010/main" val="1327216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04A958-5E44-C442-A1A8-757C2688CF89}"/>
              </a:ext>
            </a:extLst>
          </p:cNvPr>
          <p:cNvSpPr/>
          <p:nvPr/>
        </p:nvSpPr>
        <p:spPr>
          <a:xfrm>
            <a:off x="2828555" y="480514"/>
            <a:ext cx="9363445" cy="646331"/>
          </a:xfrm>
          <a:prstGeom prst="rect">
            <a:avLst/>
          </a:prstGeom>
        </p:spPr>
        <p:txBody>
          <a:bodyPr wrap="square" lIns="91440" tIns="45720" rIns="91440" bIns="45720" anchor="t">
            <a:spAutoFit/>
          </a:bodyPr>
          <a:lstStyle/>
          <a:p>
            <a:r>
              <a:rPr lang="is-IS" sz="3600">
                <a:solidFill>
                  <a:schemeClr val="accent1">
                    <a:lumMod val="75000"/>
                  </a:schemeClr>
                </a:solidFill>
                <a:ea typeface="+mn-lt"/>
                <a:cs typeface="+mn-lt"/>
              </a:rPr>
              <a:t>3.4. Hvert er gildi hugmyndar?</a:t>
            </a:r>
            <a:endParaRPr lang="en-US" sz="3600">
              <a:solidFill>
                <a:schemeClr val="accent1">
                  <a:lumMod val="75000"/>
                </a:schemeClr>
              </a:solidFill>
            </a:endParaRPr>
          </a:p>
        </p:txBody>
      </p:sp>
      <p:sp>
        <p:nvSpPr>
          <p:cNvPr id="5" name="TextBox 4">
            <a:extLst>
              <a:ext uri="{FF2B5EF4-FFF2-40B4-BE49-F238E27FC236}">
                <a16:creationId xmlns:a16="http://schemas.microsoft.com/office/drawing/2014/main" id="{1714B189-CA00-8542-AA27-7984A998177C}"/>
              </a:ext>
            </a:extLst>
          </p:cNvPr>
          <p:cNvSpPr txBox="1"/>
          <p:nvPr/>
        </p:nvSpPr>
        <p:spPr>
          <a:xfrm>
            <a:off x="1276413" y="1414574"/>
            <a:ext cx="9099755" cy="1754326"/>
          </a:xfrm>
          <a:prstGeom prst="rect">
            <a:avLst/>
          </a:prstGeom>
          <a:noFill/>
        </p:spPr>
        <p:txBody>
          <a:bodyPr wrap="square" lIns="91440" tIns="45720" rIns="91440" bIns="45720" rtlCol="0" anchor="t">
            <a:spAutoFit/>
          </a:bodyPr>
          <a:lstStyle/>
          <a:p>
            <a:endParaRPr lang="en-GB">
              <a:highlight>
                <a:srgbClr val="FFFF00"/>
              </a:highlight>
              <a:cs typeface="Calibri"/>
            </a:endParaRPr>
          </a:p>
          <a:p>
            <a:pPr fontAlgn="base"/>
            <a:br>
              <a:rPr lang="en-US">
                <a:hlinkClick r:id="rId3" invalidUrl="http://"/>
              </a:rPr>
            </a:br>
            <a:endParaRPr lang="en-GB"/>
          </a:p>
          <a:p>
            <a:endParaRPr lang="en-GB"/>
          </a:p>
          <a:p>
            <a:r>
              <a:rPr lang="en-GB"/>
              <a:t> </a:t>
            </a:r>
            <a:r>
              <a:rPr lang="en-US"/>
              <a:t> </a:t>
            </a:r>
            <a:endParaRPr lang="en-US">
              <a:cs typeface="Calibri"/>
            </a:endParaRPr>
          </a:p>
          <a:p>
            <a:endParaRPr lang="is-IS"/>
          </a:p>
        </p:txBody>
      </p:sp>
      <p:sp>
        <p:nvSpPr>
          <p:cNvPr id="2" name="TextBox 1">
            <a:extLst>
              <a:ext uri="{FF2B5EF4-FFF2-40B4-BE49-F238E27FC236}">
                <a16:creationId xmlns:a16="http://schemas.microsoft.com/office/drawing/2014/main" id="{695BED3B-A927-5749-BCE4-9316D88303DC}"/>
              </a:ext>
            </a:extLst>
          </p:cNvPr>
          <p:cNvSpPr txBox="1"/>
          <p:nvPr/>
        </p:nvSpPr>
        <p:spPr>
          <a:xfrm>
            <a:off x="4536831" y="1250496"/>
            <a:ext cx="5839337" cy="729430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err="1"/>
              <a:t>Það</a:t>
            </a:r>
            <a:r>
              <a:rPr lang="en-US"/>
              <a:t> </a:t>
            </a:r>
            <a:r>
              <a:rPr lang="en-US" err="1"/>
              <a:t>sem</a:t>
            </a:r>
            <a:r>
              <a:rPr lang="en-US"/>
              <a:t> </a:t>
            </a:r>
            <a:r>
              <a:rPr lang="en-US" err="1"/>
              <a:t>ein</a:t>
            </a:r>
            <a:r>
              <a:rPr lang="en-US"/>
              <a:t> </a:t>
            </a:r>
            <a:r>
              <a:rPr lang="en-US" err="1"/>
              <a:t>manneskja</a:t>
            </a:r>
            <a:r>
              <a:rPr lang="en-US"/>
              <a:t> </a:t>
            </a:r>
            <a:r>
              <a:rPr lang="en-US" err="1"/>
              <a:t>telur</a:t>
            </a:r>
            <a:r>
              <a:rPr lang="en-US"/>
              <a:t> </a:t>
            </a:r>
            <a:r>
              <a:rPr lang="en-US" err="1"/>
              <a:t>verðmætt</a:t>
            </a:r>
            <a:r>
              <a:rPr lang="en-US"/>
              <a:t> </a:t>
            </a:r>
            <a:r>
              <a:rPr lang="en-US" err="1"/>
              <a:t>gæti</a:t>
            </a:r>
            <a:r>
              <a:rPr lang="en-US"/>
              <a:t> </a:t>
            </a:r>
            <a:r>
              <a:rPr lang="en-US" err="1"/>
              <a:t>önnur</a:t>
            </a:r>
            <a:r>
              <a:rPr lang="en-US"/>
              <a:t> </a:t>
            </a:r>
            <a:r>
              <a:rPr lang="en-US" err="1"/>
              <a:t>talið</a:t>
            </a:r>
            <a:r>
              <a:rPr lang="en-US"/>
              <a:t> </a:t>
            </a:r>
            <a:r>
              <a:rPr lang="en-US" err="1"/>
              <a:t>einskis</a:t>
            </a:r>
            <a:r>
              <a:rPr lang="en-US"/>
              <a:t> </a:t>
            </a:r>
            <a:r>
              <a:rPr lang="en-US" err="1"/>
              <a:t>virði</a:t>
            </a:r>
            <a:endParaRPr lang="en-US"/>
          </a:p>
          <a:p>
            <a:pPr marL="285750" indent="-285750">
              <a:buFont typeface="Arial" panose="020B0604020202020204" pitchFamily="34" charset="0"/>
              <a:buChar char="•"/>
            </a:pPr>
            <a:r>
              <a:rPr lang="en-US"/>
              <a:t>Mat </a:t>
            </a:r>
            <a:r>
              <a:rPr lang="en-US" err="1"/>
              <a:t>á</a:t>
            </a:r>
            <a:r>
              <a:rPr lang="en-US"/>
              <a:t> </a:t>
            </a:r>
            <a:r>
              <a:rPr lang="en-US" err="1"/>
              <a:t>virði</a:t>
            </a:r>
            <a:r>
              <a:rPr lang="en-US"/>
              <a:t> er </a:t>
            </a:r>
            <a:r>
              <a:rPr lang="en-US" err="1"/>
              <a:t>tengt</a:t>
            </a:r>
            <a:r>
              <a:rPr lang="en-US"/>
              <a:t> </a:t>
            </a:r>
            <a:r>
              <a:rPr lang="en-US" err="1"/>
              <a:t>tíma</a:t>
            </a:r>
            <a:r>
              <a:rPr lang="en-US"/>
              <a:t> </a:t>
            </a:r>
            <a:r>
              <a:rPr lang="en-US" err="1"/>
              <a:t>og</a:t>
            </a:r>
            <a:r>
              <a:rPr lang="en-US"/>
              <a:t> </a:t>
            </a:r>
            <a:r>
              <a:rPr lang="en-US" err="1"/>
              <a:t>rúmi</a:t>
            </a:r>
            <a:endParaRPr lang="en-US"/>
          </a:p>
          <a:p>
            <a:pPr marL="285750" indent="-285750">
              <a:buFont typeface="Arial" panose="020B0604020202020204" pitchFamily="34" charset="0"/>
              <a:buChar char="•"/>
            </a:pPr>
            <a:r>
              <a:rPr lang="en-US"/>
              <a:t>Við </a:t>
            </a:r>
            <a:r>
              <a:rPr lang="en-US" err="1"/>
              <a:t>metum</a:t>
            </a:r>
            <a:r>
              <a:rPr lang="en-US"/>
              <a:t> </a:t>
            </a:r>
            <a:r>
              <a:rPr lang="en-US" err="1"/>
              <a:t>hugmyndina</a:t>
            </a:r>
            <a:r>
              <a:rPr lang="en-US"/>
              <a:t> í </a:t>
            </a:r>
            <a:r>
              <a:rPr lang="en-US" err="1"/>
              <a:t>samhengi</a:t>
            </a:r>
            <a:endParaRPr lang="en-US"/>
          </a:p>
          <a:p>
            <a:pPr marL="285750" indent="-285750">
              <a:buFont typeface="Arial" panose="020B0604020202020204" pitchFamily="34" charset="0"/>
              <a:buChar char="•"/>
            </a:pPr>
            <a:r>
              <a:rPr lang="en-US" err="1"/>
              <a:t>Íhugaðu</a:t>
            </a:r>
            <a:r>
              <a:rPr lang="en-US"/>
              <a:t> </a:t>
            </a:r>
            <a:r>
              <a:rPr lang="en-US" err="1"/>
              <a:t>félagslegt</a:t>
            </a:r>
            <a:r>
              <a:rPr lang="en-US"/>
              <a:t>, </a:t>
            </a:r>
            <a:r>
              <a:rPr lang="en-US" err="1"/>
              <a:t>menningarlegt</a:t>
            </a:r>
            <a:r>
              <a:rPr lang="en-US"/>
              <a:t> og </a:t>
            </a:r>
            <a:r>
              <a:rPr lang="en-US" err="1"/>
              <a:t>efnahagslegt</a:t>
            </a:r>
            <a:r>
              <a:rPr lang="en-US"/>
              <a:t> </a:t>
            </a:r>
            <a:r>
              <a:rPr lang="en-US" err="1"/>
              <a:t>gildi</a:t>
            </a:r>
            <a:r>
              <a:rPr lang="en-US"/>
              <a:t> </a:t>
            </a:r>
            <a:r>
              <a:rPr lang="en-US" err="1"/>
              <a:t>hugmyndar</a:t>
            </a:r>
            <a:r>
              <a:rPr lang="en-US"/>
              <a:t> </a:t>
            </a:r>
            <a:r>
              <a:rPr lang="en-US" err="1"/>
              <a:t>þinnar</a:t>
            </a:r>
            <a:r>
              <a:rPr lang="en-US"/>
              <a:t>.</a:t>
            </a:r>
            <a:endParaRPr lang="en-US">
              <a:cs typeface="Calibri"/>
            </a:endParaRPr>
          </a:p>
          <a:p>
            <a:endParaRPr lang="en-US"/>
          </a:p>
          <a:p>
            <a:endParaRPr lang="en-US"/>
          </a:p>
          <a:p>
            <a:r>
              <a:rPr lang="en-US"/>
              <a:t>Þegar þú </a:t>
            </a:r>
            <a:r>
              <a:rPr lang="en-US" err="1"/>
              <a:t>vinnur</a:t>
            </a:r>
            <a:r>
              <a:rPr lang="en-US"/>
              <a:t> að </a:t>
            </a:r>
            <a:r>
              <a:rPr lang="en-US" err="1"/>
              <a:t>hugmyndinni</a:t>
            </a:r>
            <a:r>
              <a:rPr lang="en-US"/>
              <a:t> </a:t>
            </a:r>
            <a:r>
              <a:rPr lang="en-US" err="1"/>
              <a:t>þinni</a:t>
            </a:r>
            <a:r>
              <a:rPr lang="en-US"/>
              <a:t> gætir þú spurt </a:t>
            </a:r>
            <a:r>
              <a:rPr lang="en-US" err="1"/>
              <a:t>spurninga</a:t>
            </a:r>
            <a:r>
              <a:rPr lang="en-US"/>
              <a:t> eins og:</a:t>
            </a:r>
            <a:endParaRPr lang="en-US">
              <a:cs typeface="Calibri"/>
            </a:endParaRPr>
          </a:p>
          <a:p>
            <a:endParaRPr lang="en-US"/>
          </a:p>
          <a:p>
            <a:pPr marL="742950" lvl="1" indent="-285750" fontAlgn="base">
              <a:buFont typeface="Arial" panose="020B0604020202020204" pitchFamily="34" charset="0"/>
              <a:buChar char="•"/>
            </a:pPr>
            <a:r>
              <a:rPr lang="en-US"/>
              <a:t>Tel </a:t>
            </a:r>
            <a:r>
              <a:rPr lang="en-US" err="1"/>
              <a:t>ég</a:t>
            </a:r>
            <a:r>
              <a:rPr lang="en-US"/>
              <a:t> </a:t>
            </a:r>
            <a:r>
              <a:rPr lang="en-US" err="1"/>
              <a:t>þessa</a:t>
            </a:r>
            <a:r>
              <a:rPr lang="en-US"/>
              <a:t> </a:t>
            </a:r>
            <a:r>
              <a:rPr lang="en-US" err="1"/>
              <a:t>hugmynd</a:t>
            </a:r>
            <a:r>
              <a:rPr lang="en-US"/>
              <a:t> </a:t>
            </a:r>
            <a:r>
              <a:rPr lang="en-US" err="1"/>
              <a:t>hafa</a:t>
            </a:r>
            <a:r>
              <a:rPr lang="en-US"/>
              <a:t> </a:t>
            </a:r>
            <a:r>
              <a:rPr lang="en-US" err="1"/>
              <a:t>eitthvað</a:t>
            </a:r>
            <a:r>
              <a:rPr lang="en-US"/>
              <a:t> </a:t>
            </a:r>
            <a:r>
              <a:rPr lang="en-US" err="1"/>
              <a:t>virði</a:t>
            </a:r>
            <a:r>
              <a:rPr lang="en-US"/>
              <a:t>?</a:t>
            </a:r>
            <a:endParaRPr lang="en-US">
              <a:cs typeface="Calibri"/>
            </a:endParaRPr>
          </a:p>
          <a:p>
            <a:pPr marL="742950" lvl="1" indent="-285750" fontAlgn="base">
              <a:buFont typeface="Arial" panose="020B0604020202020204" pitchFamily="34" charset="0"/>
              <a:buChar char="•"/>
            </a:pPr>
            <a:r>
              <a:rPr lang="en-US"/>
              <a:t>Á </a:t>
            </a:r>
            <a:r>
              <a:rPr lang="en-US" err="1"/>
              <a:t>þessi</a:t>
            </a:r>
            <a:r>
              <a:rPr lang="en-US"/>
              <a:t> </a:t>
            </a:r>
            <a:r>
              <a:rPr lang="en-US" err="1"/>
              <a:t>hugmynd</a:t>
            </a:r>
            <a:r>
              <a:rPr lang="en-US"/>
              <a:t> </a:t>
            </a:r>
            <a:r>
              <a:rPr lang="en-US" err="1"/>
              <a:t>möguleika</a:t>
            </a:r>
            <a:r>
              <a:rPr lang="en-US"/>
              <a:t> á </a:t>
            </a:r>
            <a:r>
              <a:rPr lang="en-US" err="1"/>
              <a:t>að</a:t>
            </a:r>
            <a:r>
              <a:rPr lang="en-US"/>
              <a:t> </a:t>
            </a:r>
            <a:r>
              <a:rPr lang="en-US" err="1"/>
              <a:t>komast</a:t>
            </a:r>
            <a:r>
              <a:rPr lang="en-US"/>
              <a:t> á </a:t>
            </a:r>
            <a:r>
              <a:rPr lang="en-US" err="1"/>
              <a:t>markað</a:t>
            </a:r>
            <a:r>
              <a:rPr lang="en-US"/>
              <a:t>?</a:t>
            </a:r>
            <a:endParaRPr lang="en-US">
              <a:cs typeface="Calibri"/>
            </a:endParaRPr>
          </a:p>
          <a:p>
            <a:pPr marL="742950" lvl="1" indent="-285750" fontAlgn="base">
              <a:buFont typeface="Arial" panose="020B0604020202020204" pitchFamily="34" charset="0"/>
              <a:buChar char="•"/>
            </a:pPr>
            <a:r>
              <a:rPr lang="en-US" err="1"/>
              <a:t>Leysir</a:t>
            </a:r>
            <a:r>
              <a:rPr lang="en-US"/>
              <a:t> </a:t>
            </a:r>
            <a:r>
              <a:rPr lang="en-US" err="1"/>
              <a:t>þessi</a:t>
            </a:r>
            <a:r>
              <a:rPr lang="en-US"/>
              <a:t> </a:t>
            </a:r>
            <a:r>
              <a:rPr lang="en-US" err="1"/>
              <a:t>hugmynd</a:t>
            </a:r>
            <a:r>
              <a:rPr lang="en-US"/>
              <a:t> </a:t>
            </a:r>
            <a:r>
              <a:rPr lang="en-US" err="1"/>
              <a:t>vandamál</a:t>
            </a:r>
            <a:r>
              <a:rPr lang="en-US"/>
              <a:t>?</a:t>
            </a:r>
            <a:endParaRPr lang="en-US">
              <a:cs typeface="Calibri"/>
            </a:endParaRPr>
          </a:p>
          <a:p>
            <a:pPr marL="742950" lvl="1" indent="-285750" fontAlgn="base">
              <a:buFont typeface="Arial" panose="020B0604020202020204" pitchFamily="34" charset="0"/>
              <a:buChar char="•"/>
            </a:pPr>
            <a:r>
              <a:rPr lang="en-US" err="1"/>
              <a:t>Gæti</a:t>
            </a:r>
            <a:r>
              <a:rPr lang="en-US"/>
              <a:t> </a:t>
            </a:r>
            <a:r>
              <a:rPr lang="en-US" err="1"/>
              <a:t>þessi</a:t>
            </a:r>
            <a:r>
              <a:rPr lang="en-US"/>
              <a:t> </a:t>
            </a:r>
            <a:r>
              <a:rPr lang="en-US" err="1"/>
              <a:t>hugmynd</a:t>
            </a:r>
            <a:r>
              <a:rPr lang="en-US"/>
              <a:t> </a:t>
            </a:r>
            <a:r>
              <a:rPr lang="en-US" err="1"/>
              <a:t>skapað</a:t>
            </a:r>
            <a:r>
              <a:rPr lang="en-US"/>
              <a:t> </a:t>
            </a:r>
            <a:r>
              <a:rPr lang="en-US" err="1"/>
              <a:t>ágóða</a:t>
            </a:r>
            <a:r>
              <a:rPr lang="en-US"/>
              <a:t>?</a:t>
            </a:r>
            <a:endParaRPr lang="en-US">
              <a:cs typeface="Calibri"/>
            </a:endParaRPr>
          </a:p>
          <a:p>
            <a:pPr marL="742950" lvl="1" indent="-285750" fontAlgn="base">
              <a:buFont typeface="Arial" panose="020B0604020202020204" pitchFamily="34" charset="0"/>
              <a:buChar char="•"/>
            </a:pPr>
            <a:r>
              <a:rPr lang="en-US"/>
              <a:t>Er </a:t>
            </a:r>
            <a:r>
              <a:rPr lang="en-US" err="1"/>
              <a:t>þörf</a:t>
            </a:r>
            <a:r>
              <a:rPr lang="en-US"/>
              <a:t> </a:t>
            </a:r>
            <a:r>
              <a:rPr lang="en-US" err="1"/>
              <a:t>fyrir</a:t>
            </a:r>
            <a:r>
              <a:rPr lang="en-US"/>
              <a:t> </a:t>
            </a:r>
            <a:r>
              <a:rPr lang="en-US" err="1"/>
              <a:t>þessa</a:t>
            </a:r>
            <a:r>
              <a:rPr lang="en-US"/>
              <a:t> </a:t>
            </a:r>
            <a:r>
              <a:rPr lang="en-US" err="1"/>
              <a:t>hugmynd</a:t>
            </a:r>
            <a:r>
              <a:rPr lang="en-US"/>
              <a:t> </a:t>
            </a:r>
            <a:r>
              <a:rPr lang="en-US" err="1"/>
              <a:t>núna</a:t>
            </a:r>
            <a:r>
              <a:rPr lang="en-US"/>
              <a:t>? </a:t>
            </a:r>
            <a:endParaRPr lang="en-US">
              <a:cs typeface="Calibri"/>
            </a:endParaRPr>
          </a:p>
          <a:p>
            <a:pPr marL="742950" lvl="1" indent="-285750" fontAlgn="base">
              <a:buFont typeface="Arial" panose="020B0604020202020204" pitchFamily="34" charset="0"/>
              <a:buChar char="•"/>
            </a:pPr>
            <a:r>
              <a:rPr lang="en-US" err="1"/>
              <a:t>Hverjir</a:t>
            </a:r>
            <a:r>
              <a:rPr lang="en-US"/>
              <a:t> </a:t>
            </a:r>
            <a:r>
              <a:rPr lang="en-US" err="1"/>
              <a:t>eru</a:t>
            </a:r>
            <a:r>
              <a:rPr lang="en-US"/>
              <a:t> </a:t>
            </a:r>
            <a:r>
              <a:rPr lang="en-US" err="1"/>
              <a:t>styrkir</a:t>
            </a:r>
            <a:r>
              <a:rPr lang="en-US"/>
              <a:t> </a:t>
            </a:r>
            <a:r>
              <a:rPr lang="en-US" err="1"/>
              <a:t>og</a:t>
            </a:r>
            <a:r>
              <a:rPr lang="en-US"/>
              <a:t> </a:t>
            </a:r>
            <a:r>
              <a:rPr lang="en-US" err="1"/>
              <a:t>veikleikar</a:t>
            </a:r>
            <a:r>
              <a:rPr lang="en-US"/>
              <a:t> </a:t>
            </a:r>
            <a:r>
              <a:rPr lang="en-US" err="1"/>
              <a:t>hugmyndarinnar</a:t>
            </a:r>
            <a:r>
              <a:rPr lang="en-US"/>
              <a:t>?  </a:t>
            </a:r>
            <a:endParaRPr lang="en-US">
              <a:cs typeface="Calibri"/>
            </a:endParaRPr>
          </a:p>
          <a:p>
            <a:pPr marL="285750" indent="-285750" fontAlgn="base">
              <a:buFont typeface="Arial" panose="020B0604020202020204" pitchFamily="34" charset="0"/>
              <a:buChar char="•"/>
            </a:pPr>
            <a:endParaRPr lang="en-US" i="1"/>
          </a:p>
          <a:p>
            <a:pPr fontAlgn="base"/>
            <a:endParaRPr lang="en-US" i="1"/>
          </a:p>
          <a:p>
            <a:pPr fontAlgn="base"/>
            <a:endParaRPr lang="en-US" i="1"/>
          </a:p>
          <a:p>
            <a:pPr fontAlgn="base"/>
            <a:endParaRPr lang="en-US" i="1"/>
          </a:p>
          <a:p>
            <a:pPr fontAlgn="base"/>
            <a:endParaRPr lang="en-US" i="1"/>
          </a:p>
          <a:p>
            <a:pPr fontAlgn="base"/>
            <a:endParaRPr lang="en-US" i="1"/>
          </a:p>
          <a:p>
            <a:endParaRPr lang="en-US"/>
          </a:p>
          <a:p>
            <a:br>
              <a:rPr lang="en-US"/>
            </a:br>
            <a:r>
              <a:rPr lang="en-US"/>
              <a:t> </a:t>
            </a:r>
            <a:endParaRPr lang="is-IS"/>
          </a:p>
        </p:txBody>
      </p:sp>
      <p:pic>
        <p:nvPicPr>
          <p:cNvPr id="6" name="Picture 5" descr="A picture containing person, indoor&#10;&#10;Description automatically generated">
            <a:extLst>
              <a:ext uri="{FF2B5EF4-FFF2-40B4-BE49-F238E27FC236}">
                <a16:creationId xmlns:a16="http://schemas.microsoft.com/office/drawing/2014/main" id="{B2EAD7C2-D905-034F-9E6A-6CE37BD0D5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074" y="2200275"/>
            <a:ext cx="3466908" cy="2457450"/>
          </a:xfrm>
          <a:prstGeom prst="rect">
            <a:avLst/>
          </a:prstGeom>
        </p:spPr>
      </p:pic>
      <p:grpSp>
        <p:nvGrpSpPr>
          <p:cNvPr id="7" name="Grupo 13">
            <a:extLst>
              <a:ext uri="{FF2B5EF4-FFF2-40B4-BE49-F238E27FC236}">
                <a16:creationId xmlns:a16="http://schemas.microsoft.com/office/drawing/2014/main" id="{BC66C7C9-8F5C-A040-B07F-777E22831BEB}"/>
              </a:ext>
            </a:extLst>
          </p:cNvPr>
          <p:cNvGrpSpPr/>
          <p:nvPr/>
        </p:nvGrpSpPr>
        <p:grpSpPr>
          <a:xfrm>
            <a:off x="3460100" y="131326"/>
            <a:ext cx="1361572" cy="349188"/>
            <a:chOff x="10604071" y="448487"/>
            <a:chExt cx="1361572" cy="349188"/>
          </a:xfrm>
        </p:grpSpPr>
        <p:sp>
          <p:nvSpPr>
            <p:cNvPr id="8" name="Oval 5">
              <a:extLst>
                <a:ext uri="{FF2B5EF4-FFF2-40B4-BE49-F238E27FC236}">
                  <a16:creationId xmlns:a16="http://schemas.microsoft.com/office/drawing/2014/main" id="{C02935AE-9938-E446-86E8-8D9E8F275E62}"/>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57">
              <a:extLst>
                <a:ext uri="{FF2B5EF4-FFF2-40B4-BE49-F238E27FC236}">
                  <a16:creationId xmlns:a16="http://schemas.microsoft.com/office/drawing/2014/main" id="{A6C67008-5688-B441-B3E0-550400181DBF}"/>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64">
              <a:extLst>
                <a:ext uri="{FF2B5EF4-FFF2-40B4-BE49-F238E27FC236}">
                  <a16:creationId xmlns:a16="http://schemas.microsoft.com/office/drawing/2014/main" id="{2AAF99B6-1FFF-E34D-B4C5-7BE73FFAFF6A}"/>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011857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34" name="Text Placeholder 7"/>
          <p:cNvSpPr txBox="1">
            <a:spLocks/>
          </p:cNvSpPr>
          <p:nvPr/>
        </p:nvSpPr>
        <p:spPr>
          <a:xfrm>
            <a:off x="4552307" y="518562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600">
              <a:solidFill>
                <a:schemeClr val="tx1">
                  <a:lumMod val="75000"/>
                  <a:lumOff val="25000"/>
                </a:schemeClr>
              </a:solidFill>
              <a:cs typeface="Arial" pitchFamily="34" charset="0"/>
            </a:endParaRPr>
          </a:p>
        </p:txBody>
      </p:sp>
      <p:sp>
        <p:nvSpPr>
          <p:cNvPr id="37" name="Donut 8"/>
          <p:cNvSpPr/>
          <p:nvPr/>
        </p:nvSpPr>
        <p:spPr>
          <a:xfrm>
            <a:off x="5464447" y="643642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 name="TextBox 1">
            <a:extLst>
              <a:ext uri="{FF2B5EF4-FFF2-40B4-BE49-F238E27FC236}">
                <a16:creationId xmlns:a16="http://schemas.microsoft.com/office/drawing/2014/main" id="{DDAE14C3-1AC7-7A4D-A8BB-A768396676C2}"/>
              </a:ext>
            </a:extLst>
          </p:cNvPr>
          <p:cNvSpPr txBox="1"/>
          <p:nvPr/>
        </p:nvSpPr>
        <p:spPr>
          <a:xfrm>
            <a:off x="2731169" y="244213"/>
            <a:ext cx="9182926" cy="646331"/>
          </a:xfrm>
          <a:prstGeom prst="rect">
            <a:avLst/>
          </a:prstGeom>
          <a:noFill/>
        </p:spPr>
        <p:txBody>
          <a:bodyPr wrap="square" rtlCol="0">
            <a:spAutoFit/>
          </a:bodyPr>
          <a:lstStyle/>
          <a:p>
            <a:r>
              <a:rPr lang="is-IS" sz="3600">
                <a:solidFill>
                  <a:schemeClr val="accent1">
                    <a:lumMod val="75000"/>
                  </a:schemeClr>
                </a:solidFill>
              </a:rPr>
              <a:t>3.4.1. Hefur hugmyndin menningarlegt virði? </a:t>
            </a:r>
          </a:p>
        </p:txBody>
      </p:sp>
      <p:graphicFrame>
        <p:nvGraphicFramePr>
          <p:cNvPr id="7" name="Diagram 6">
            <a:extLst>
              <a:ext uri="{FF2B5EF4-FFF2-40B4-BE49-F238E27FC236}">
                <a16:creationId xmlns:a16="http://schemas.microsoft.com/office/drawing/2014/main" id="{E83FCDA6-E71E-FC43-B716-7BF5DEF18E5D}"/>
              </a:ext>
            </a:extLst>
          </p:cNvPr>
          <p:cNvGraphicFramePr/>
          <p:nvPr>
            <p:extLst>
              <p:ext uri="{D42A27DB-BD31-4B8C-83A1-F6EECF244321}">
                <p14:modId xmlns:p14="http://schemas.microsoft.com/office/powerpoint/2010/main" val="2481890061"/>
              </p:ext>
            </p:extLst>
          </p:nvPr>
        </p:nvGraphicFramePr>
        <p:xfrm>
          <a:off x="2032000" y="1056078"/>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4634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27" name="Rectangle 7">
            <a:extLst>
              <a:ext uri="{FF2B5EF4-FFF2-40B4-BE49-F238E27FC236}">
                <a16:creationId xmlns:a16="http://schemas.microsoft.com/office/drawing/2014/main" id="{421A13C1-A62F-42B7-BA0B-406294803411}"/>
              </a:ext>
            </a:extLst>
          </p:cNvPr>
          <p:cNvSpPr/>
          <p:nvPr/>
        </p:nvSpPr>
        <p:spPr>
          <a:xfrm>
            <a:off x="5827120" y="4689679"/>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9" name="Rectangle 9">
            <a:extLst>
              <a:ext uri="{FF2B5EF4-FFF2-40B4-BE49-F238E27FC236}">
                <a16:creationId xmlns:a16="http://schemas.microsoft.com/office/drawing/2014/main" id="{71E25F96-0BB8-40E9-9E87-25332DB9EF95}"/>
              </a:ext>
            </a:extLst>
          </p:cNvPr>
          <p:cNvSpPr/>
          <p:nvPr/>
        </p:nvSpPr>
        <p:spPr>
          <a:xfrm>
            <a:off x="5827120" y="2787326"/>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12" name="TextBox 3"/>
          <p:cNvSpPr txBox="1"/>
          <p:nvPr/>
        </p:nvSpPr>
        <p:spPr>
          <a:xfrm>
            <a:off x="5329636" y="625534"/>
            <a:ext cx="5662619" cy="1631216"/>
          </a:xfrm>
          <a:prstGeom prst="rect">
            <a:avLst/>
          </a:prstGeom>
          <a:noFill/>
        </p:spPr>
        <p:txBody>
          <a:bodyPr wrap="square" lIns="91440" tIns="45720" rIns="91440" bIns="45720" rtlCol="0" anchor="t">
            <a:spAutoFit/>
          </a:bodyPr>
          <a:lstStyle/>
          <a:p>
            <a:r>
              <a:rPr lang="en-US" altLang="ko-KR" sz="3200" b="1" err="1">
                <a:solidFill>
                  <a:srgbClr val="FFC000"/>
                </a:solidFill>
                <a:latin typeface="+mj-lt"/>
                <a:ea typeface="맑은 고딕"/>
                <a:cs typeface="Arial"/>
              </a:rPr>
              <a:t>Hluti</a:t>
            </a:r>
            <a:r>
              <a:rPr lang="en-US" altLang="ko-KR" sz="3200" b="1">
                <a:solidFill>
                  <a:srgbClr val="FFC000"/>
                </a:solidFill>
                <a:latin typeface="+mj-lt"/>
                <a:ea typeface="맑은 고딕"/>
                <a:cs typeface="Arial"/>
              </a:rPr>
              <a:t> 1 </a:t>
            </a:r>
            <a:r>
              <a:rPr lang="en-US" altLang="ko-KR" sz="3200" b="1" err="1">
                <a:solidFill>
                  <a:srgbClr val="FFC000"/>
                </a:solidFill>
                <a:latin typeface="+mj-lt"/>
                <a:ea typeface="맑은 고딕"/>
                <a:cs typeface="Arial"/>
              </a:rPr>
              <a:t>Hvað</a:t>
            </a:r>
            <a:r>
              <a:rPr lang="en-US" altLang="ko-KR" sz="3200" b="1">
                <a:solidFill>
                  <a:srgbClr val="FFC000"/>
                </a:solidFill>
                <a:latin typeface="+mj-lt"/>
                <a:ea typeface="맑은 고딕"/>
                <a:cs typeface="Arial"/>
              </a:rPr>
              <a:t> er </a:t>
            </a:r>
            <a:r>
              <a:rPr lang="en-US" altLang="ko-KR" sz="3200" b="1" err="1">
                <a:solidFill>
                  <a:srgbClr val="FFC000"/>
                </a:solidFill>
                <a:latin typeface="+mj-lt"/>
                <a:ea typeface="맑은 고딕"/>
                <a:cs typeface="Arial"/>
              </a:rPr>
              <a:t>óáþreifanlegur</a:t>
            </a:r>
            <a:r>
              <a:rPr lang="en-US" altLang="ko-KR" sz="3200" b="1">
                <a:solidFill>
                  <a:srgbClr val="FFC000"/>
                </a:solidFill>
                <a:latin typeface="+mj-lt"/>
                <a:ea typeface="맑은 고딕"/>
                <a:cs typeface="Arial"/>
              </a:rPr>
              <a:t> </a:t>
            </a:r>
            <a:r>
              <a:rPr lang="en-US" altLang="ko-KR" sz="3200" b="1" err="1">
                <a:solidFill>
                  <a:srgbClr val="FFC000"/>
                </a:solidFill>
                <a:latin typeface="+mj-lt"/>
                <a:ea typeface="맑은 고딕"/>
                <a:cs typeface="Arial"/>
              </a:rPr>
              <a:t>menningararfur</a:t>
            </a:r>
            <a:r>
              <a:rPr lang="en-GB" sz="3200" b="1">
                <a:solidFill>
                  <a:srgbClr val="FFC000"/>
                </a:solidFill>
                <a:latin typeface="+mj-lt"/>
                <a:ea typeface="맑은 고딕"/>
                <a:cs typeface="Arial"/>
              </a:rPr>
              <a:t>?</a:t>
            </a:r>
            <a:endParaRPr lang="en-US" sz="3200" b="1">
              <a:solidFill>
                <a:srgbClr val="FFC000"/>
              </a:solidFill>
              <a:latin typeface="+mj-lt"/>
              <a:ea typeface="맑은 고딕"/>
              <a:cs typeface="Arial"/>
            </a:endParaRPr>
          </a:p>
          <a:p>
            <a:endParaRPr lang="en-US" altLang="ko-KR" sz="3600" b="1">
              <a:solidFill>
                <a:srgbClr val="FFC000"/>
              </a:solidFill>
              <a:latin typeface="+mj-lt"/>
              <a:ea typeface="맑은 고딕"/>
              <a:cs typeface="Arial"/>
            </a:endParaRPr>
          </a:p>
        </p:txBody>
      </p:sp>
      <p:sp>
        <p:nvSpPr>
          <p:cNvPr id="13" name="CuadroTexto 12"/>
          <p:cNvSpPr txBox="1"/>
          <p:nvPr/>
        </p:nvSpPr>
        <p:spPr>
          <a:xfrm>
            <a:off x="6279697" y="2179796"/>
            <a:ext cx="6505710" cy="4985980"/>
          </a:xfrm>
          <a:prstGeom prst="rect">
            <a:avLst/>
          </a:prstGeom>
          <a:noFill/>
        </p:spPr>
        <p:txBody>
          <a:bodyPr wrap="square" lIns="91440" tIns="45720" rIns="91440" bIns="45720" anchor="t">
            <a:spAutoFit/>
          </a:bodyPr>
          <a:lstStyle/>
          <a:p>
            <a:pPr>
              <a:defRPr/>
            </a:pPr>
            <a:r>
              <a:rPr lang="en-US" sz="2000" b="1" err="1">
                <a:solidFill>
                  <a:schemeClr val="accent1">
                    <a:lumMod val="75000"/>
                  </a:schemeClr>
                </a:solidFill>
                <a:ea typeface="Calibri" panose="020F0502020204030204" pitchFamily="34" charset="0"/>
                <a:cs typeface="Calibri"/>
              </a:rPr>
              <a:t>Skilgreiningar</a:t>
            </a:r>
            <a:r>
              <a:rPr lang="en-US" sz="2000" b="1">
                <a:solidFill>
                  <a:schemeClr val="accent1">
                    <a:lumMod val="75000"/>
                  </a:schemeClr>
                </a:solidFill>
                <a:ea typeface="Calibri" panose="020F0502020204030204" pitchFamily="34" charset="0"/>
                <a:cs typeface="Calibri"/>
              </a:rPr>
              <a:t> á </a:t>
            </a:r>
            <a:r>
              <a:rPr lang="en-US" sz="2000" b="1" err="1">
                <a:solidFill>
                  <a:schemeClr val="accent1">
                    <a:lumMod val="75000"/>
                  </a:schemeClr>
                </a:solidFill>
                <a:ea typeface="Calibri" panose="020F0502020204030204" pitchFamily="34" charset="0"/>
                <a:cs typeface="Calibri"/>
              </a:rPr>
              <a:t>óáþreifnalegum</a:t>
            </a:r>
            <a:r>
              <a:rPr lang="en-US" sz="2000" b="1">
                <a:solidFill>
                  <a:schemeClr val="accent1">
                    <a:lumMod val="75000"/>
                  </a:schemeClr>
                </a:solidFill>
                <a:ea typeface="Calibri" panose="020F0502020204030204" pitchFamily="34" charset="0"/>
                <a:cs typeface="Calibri"/>
              </a:rPr>
              <a:t> </a:t>
            </a:r>
            <a:r>
              <a:rPr lang="en-US" sz="2000" b="1" err="1">
                <a:solidFill>
                  <a:schemeClr val="accent1">
                    <a:lumMod val="75000"/>
                  </a:schemeClr>
                </a:solidFill>
                <a:ea typeface="Calibri" panose="020F0502020204030204" pitchFamily="34" charset="0"/>
                <a:cs typeface="Calibri"/>
              </a:rPr>
              <a:t>menningararfi</a:t>
            </a:r>
            <a:endParaRPr lang="en-US" sz="2000" b="1">
              <a:solidFill>
                <a:schemeClr val="accent1">
                  <a:lumMod val="75000"/>
                </a:schemeClr>
              </a:solidFill>
              <a:ea typeface="Calibri" panose="020F0502020204030204" pitchFamily="34" charset="0"/>
              <a:cs typeface="Calibri"/>
            </a:endParaRPr>
          </a:p>
          <a:p>
            <a:pPr>
              <a:defRPr/>
            </a:pPr>
            <a:endParaRPr lang="en-US" sz="2000" b="1">
              <a:solidFill>
                <a:schemeClr val="accent1">
                  <a:lumMod val="75000"/>
                </a:schemeClr>
              </a:solidFill>
              <a:ea typeface="Calibri" panose="020F0502020204030204" pitchFamily="34" charset="0"/>
              <a:cs typeface="Calibri" panose="020F0502020204030204" pitchFamily="34" charset="0"/>
            </a:endParaRPr>
          </a:p>
          <a:p>
            <a:pPr>
              <a:defRPr/>
            </a:pPr>
            <a:r>
              <a:rPr lang="en-US" sz="2000" b="1" err="1">
                <a:solidFill>
                  <a:schemeClr val="accent1">
                    <a:lumMod val="75000"/>
                  </a:schemeClr>
                </a:solidFill>
              </a:rPr>
              <a:t>Hlutverk</a:t>
            </a:r>
            <a:r>
              <a:rPr lang="en-US" sz="2000" b="1">
                <a:solidFill>
                  <a:schemeClr val="accent1">
                    <a:lumMod val="75000"/>
                  </a:schemeClr>
                </a:solidFill>
              </a:rPr>
              <a:t> UNESCO</a:t>
            </a:r>
            <a:endParaRPr lang="en-US" sz="2000" b="1">
              <a:solidFill>
                <a:schemeClr val="accent1">
                  <a:lumMod val="75000"/>
                </a:schemeClr>
              </a:solidFill>
              <a:cs typeface="Calibri"/>
            </a:endParaRPr>
          </a:p>
          <a:p>
            <a:pPr>
              <a:defRPr/>
            </a:pPr>
            <a:endParaRPr lang="en-US" sz="2000" b="1">
              <a:solidFill>
                <a:schemeClr val="accent1">
                  <a:lumMod val="75000"/>
                </a:schemeClr>
              </a:solidFill>
            </a:endParaRPr>
          </a:p>
          <a:p>
            <a:pPr>
              <a:defRPr/>
            </a:pPr>
            <a:r>
              <a:rPr lang="en-GB" sz="2000" b="1">
                <a:solidFill>
                  <a:schemeClr val="accent1">
                    <a:lumMod val="75000"/>
                  </a:schemeClr>
                </a:solidFill>
              </a:rPr>
              <a:t>5 </a:t>
            </a:r>
            <a:r>
              <a:rPr lang="en-GB" sz="2000" b="1" err="1">
                <a:solidFill>
                  <a:schemeClr val="accent1">
                    <a:lumMod val="75000"/>
                  </a:schemeClr>
                </a:solidFill>
              </a:rPr>
              <a:t>svið</a:t>
            </a:r>
            <a:r>
              <a:rPr lang="en-GB" sz="2000" b="1">
                <a:solidFill>
                  <a:schemeClr val="accent1">
                    <a:lumMod val="75000"/>
                  </a:schemeClr>
                </a:solidFill>
              </a:rPr>
              <a:t> </a:t>
            </a:r>
            <a:r>
              <a:rPr lang="en-GB" sz="2000" b="1" err="1">
                <a:solidFill>
                  <a:schemeClr val="accent1">
                    <a:lumMod val="75000"/>
                  </a:schemeClr>
                </a:solidFill>
              </a:rPr>
              <a:t>óáþreifanlegs</a:t>
            </a:r>
            <a:r>
              <a:rPr lang="en-GB" sz="2000" b="1">
                <a:solidFill>
                  <a:schemeClr val="accent1">
                    <a:lumMod val="75000"/>
                  </a:schemeClr>
                </a:solidFill>
              </a:rPr>
              <a:t> </a:t>
            </a:r>
            <a:r>
              <a:rPr lang="en-GB" sz="2000" b="1" err="1">
                <a:solidFill>
                  <a:schemeClr val="accent1">
                    <a:lumMod val="75000"/>
                  </a:schemeClr>
                </a:solidFill>
              </a:rPr>
              <a:t>menningararfs</a:t>
            </a:r>
            <a:endParaRPr lang="en-GB" sz="2000" b="1">
              <a:solidFill>
                <a:schemeClr val="accent1">
                  <a:lumMod val="75000"/>
                </a:schemeClr>
              </a:solidFill>
              <a:cs typeface="Calibri"/>
            </a:endParaRPr>
          </a:p>
          <a:p>
            <a:pPr>
              <a:defRPr/>
            </a:pPr>
            <a:endParaRPr lang="en-GB" sz="2000" b="1">
              <a:solidFill>
                <a:schemeClr val="accent1">
                  <a:lumMod val="75000"/>
                </a:schemeClr>
              </a:solidFill>
            </a:endParaRPr>
          </a:p>
          <a:p>
            <a:pPr>
              <a:defRPr/>
            </a:pPr>
            <a:r>
              <a:rPr lang="is-IS" sz="2000" b="1">
                <a:solidFill>
                  <a:schemeClr val="accent1">
                    <a:lumMod val="75000"/>
                  </a:schemeClr>
                </a:solidFill>
                <a:ea typeface="+mn-lt"/>
                <a:cs typeface="+mn-lt"/>
              </a:rPr>
              <a:t>Menningararfur og óáþreifanlegur menningararfur</a:t>
            </a:r>
          </a:p>
          <a:p>
            <a:pPr>
              <a:defRPr/>
            </a:pPr>
            <a:endParaRPr lang="is-IS" sz="2000" b="1">
              <a:solidFill>
                <a:schemeClr val="accent1">
                  <a:lumMod val="75000"/>
                </a:schemeClr>
              </a:solidFill>
              <a:ea typeface="+mn-lt"/>
              <a:cs typeface="+mn-lt"/>
            </a:endParaRPr>
          </a:p>
          <a:p>
            <a:pPr>
              <a:defRPr/>
            </a:pPr>
            <a:r>
              <a:rPr lang="en-US" sz="2000" b="1" err="1">
                <a:solidFill>
                  <a:schemeClr val="accent1">
                    <a:lumMod val="75000"/>
                  </a:schemeClr>
                </a:solidFill>
                <a:cs typeface="Calibri"/>
              </a:rPr>
              <a:t>Áhugaverðir</a:t>
            </a:r>
            <a:r>
              <a:rPr lang="en-US" sz="2000" b="1">
                <a:solidFill>
                  <a:schemeClr val="accent1">
                    <a:lumMod val="75000"/>
                  </a:schemeClr>
                </a:solidFill>
                <a:cs typeface="Calibri"/>
              </a:rPr>
              <a:t> </a:t>
            </a:r>
            <a:r>
              <a:rPr lang="en-US" sz="2000" b="1" err="1">
                <a:solidFill>
                  <a:schemeClr val="accent1">
                    <a:lumMod val="75000"/>
                  </a:schemeClr>
                </a:solidFill>
                <a:cs typeface="Calibri"/>
              </a:rPr>
              <a:t>umræðupunktar</a:t>
            </a:r>
            <a:r>
              <a:rPr lang="en-US" sz="2000" b="1">
                <a:solidFill>
                  <a:schemeClr val="accent1">
                    <a:lumMod val="75000"/>
                  </a:schemeClr>
                </a:solidFill>
                <a:cs typeface="Calibri"/>
              </a:rPr>
              <a:t> </a:t>
            </a:r>
            <a:r>
              <a:rPr lang="en-US" sz="2000" b="1" err="1">
                <a:solidFill>
                  <a:schemeClr val="accent1">
                    <a:lumMod val="75000"/>
                  </a:schemeClr>
                </a:solidFill>
                <a:cs typeface="Calibri"/>
              </a:rPr>
              <a:t>tengdir</a:t>
            </a:r>
            <a:r>
              <a:rPr lang="en-US" sz="2000" b="1">
                <a:solidFill>
                  <a:schemeClr val="accent1">
                    <a:lumMod val="75000"/>
                  </a:schemeClr>
                </a:solidFill>
                <a:cs typeface="Calibri"/>
              </a:rPr>
              <a:t> </a:t>
            </a:r>
            <a:r>
              <a:rPr lang="en-US" sz="2000" b="1" err="1">
                <a:solidFill>
                  <a:schemeClr val="accent1">
                    <a:lumMod val="75000"/>
                  </a:schemeClr>
                </a:solidFill>
                <a:cs typeface="Calibri"/>
              </a:rPr>
              <a:t>óáþreifanlegum</a:t>
            </a:r>
            <a:r>
              <a:rPr lang="en-US" sz="2000" b="1">
                <a:solidFill>
                  <a:schemeClr val="accent1">
                    <a:lumMod val="75000"/>
                  </a:schemeClr>
                </a:solidFill>
                <a:cs typeface="Calibri"/>
              </a:rPr>
              <a:t> </a:t>
            </a:r>
            <a:r>
              <a:rPr lang="en-US" sz="2000" b="1" err="1">
                <a:solidFill>
                  <a:schemeClr val="accent1">
                    <a:lumMod val="75000"/>
                  </a:schemeClr>
                </a:solidFill>
                <a:cs typeface="Calibri"/>
              </a:rPr>
              <a:t>menningararfi</a:t>
            </a:r>
            <a:endParaRPr lang="en-US" sz="2000" b="1">
              <a:solidFill>
                <a:schemeClr val="accent1">
                  <a:lumMod val="75000"/>
                </a:schemeClr>
              </a:solidFill>
              <a:cs typeface="Calibri"/>
            </a:endParaRPr>
          </a:p>
          <a:p>
            <a:pPr>
              <a:defRPr/>
            </a:pPr>
            <a:r>
              <a:rPr lang="en-US" sz="2000" b="1">
                <a:solidFill>
                  <a:schemeClr val="accent1">
                    <a:lumMod val="75000"/>
                  </a:schemeClr>
                </a:solidFill>
                <a:ea typeface="+mn-lt"/>
                <a:cs typeface="+mn-lt"/>
              </a:rPr>
              <a:t> </a:t>
            </a:r>
          </a:p>
          <a:p>
            <a:pPr>
              <a:defRPr/>
            </a:pPr>
            <a:endParaRPr lang="en-GB" sz="2000" b="1">
              <a:solidFill>
                <a:schemeClr val="accent1">
                  <a:lumMod val="75000"/>
                </a:schemeClr>
              </a:solidFill>
            </a:endParaRPr>
          </a:p>
          <a:p>
            <a:pPr>
              <a:defRPr/>
            </a:pPr>
            <a:endParaRPr lang="en-US" sz="2000" b="1">
              <a:solidFill>
                <a:schemeClr val="accent1">
                  <a:lumMod val="75000"/>
                </a:schemeClr>
              </a:solidFill>
            </a:endParaRPr>
          </a:p>
          <a:p>
            <a:pPr>
              <a:defRPr/>
            </a:pPr>
            <a:endParaRPr lang="en-US" sz="2000" b="1">
              <a:solidFill>
                <a:schemeClr val="accent1">
                  <a:lumMod val="75000"/>
                </a:schemeClr>
              </a:solidFill>
              <a:ea typeface="Calibri" panose="020F0502020204030204" pitchFamily="34" charset="0"/>
              <a:cs typeface="Calibri" panose="020F0502020204030204" pitchFamily="34" charset="0"/>
            </a:endParaRPr>
          </a:p>
          <a:p>
            <a:pPr>
              <a:defRPr/>
            </a:pPr>
            <a:endParaRPr lang="en-US" sz="2000" b="1">
              <a:solidFill>
                <a:schemeClr val="accent1">
                  <a:lumMod val="75000"/>
                </a:schemeClr>
              </a:solidFill>
              <a:effectLst/>
              <a:ea typeface="Calibri" panose="020F0502020204030204" pitchFamily="34" charset="0"/>
              <a:cs typeface="Calibri" panose="020F0502020204030204" pitchFamily="34" charset="0"/>
            </a:endParaRPr>
          </a:p>
          <a:p>
            <a:endParaRPr lang="es-ES">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5" descr="A picture containing text&#10;&#10;Description automatically generated">
            <a:extLst>
              <a:ext uri="{FF2B5EF4-FFF2-40B4-BE49-F238E27FC236}">
                <a16:creationId xmlns:a16="http://schemas.microsoft.com/office/drawing/2014/main" id="{4BA7B768-3378-3E4A-BBC5-2E92CD69BD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325" y="-61556"/>
            <a:ext cx="4614774" cy="6457890"/>
          </a:xfrm>
          <a:prstGeom prst="rect">
            <a:avLst/>
          </a:prstGeom>
        </p:spPr>
      </p:pic>
      <p:sp>
        <p:nvSpPr>
          <p:cNvPr id="18" name="Rectangle 9">
            <a:extLst>
              <a:ext uri="{FF2B5EF4-FFF2-40B4-BE49-F238E27FC236}">
                <a16:creationId xmlns:a16="http://schemas.microsoft.com/office/drawing/2014/main" id="{5080F478-B37F-0349-AA5D-EC1D7452D035}"/>
              </a:ext>
            </a:extLst>
          </p:cNvPr>
          <p:cNvSpPr/>
          <p:nvPr/>
        </p:nvSpPr>
        <p:spPr>
          <a:xfrm>
            <a:off x="5827120" y="4039607"/>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19" name="Rectangle 7">
            <a:extLst>
              <a:ext uri="{FF2B5EF4-FFF2-40B4-BE49-F238E27FC236}">
                <a16:creationId xmlns:a16="http://schemas.microsoft.com/office/drawing/2014/main" id="{092F957E-4FA6-2D40-8B74-ACE2CB9EC689}"/>
              </a:ext>
            </a:extLst>
          </p:cNvPr>
          <p:cNvSpPr/>
          <p:nvPr/>
        </p:nvSpPr>
        <p:spPr>
          <a:xfrm>
            <a:off x="5833233" y="3349936"/>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0" name="Rectangle 7">
            <a:extLst>
              <a:ext uri="{FF2B5EF4-FFF2-40B4-BE49-F238E27FC236}">
                <a16:creationId xmlns:a16="http://schemas.microsoft.com/office/drawing/2014/main" id="{1238D5AE-D880-AC43-95EF-86901AB24E90}"/>
              </a:ext>
            </a:extLst>
          </p:cNvPr>
          <p:cNvSpPr/>
          <p:nvPr/>
        </p:nvSpPr>
        <p:spPr>
          <a:xfrm>
            <a:off x="5827120" y="2221191"/>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Tree>
    <p:extLst>
      <p:ext uri="{BB962C8B-B14F-4D97-AF65-F5344CB8AC3E}">
        <p14:creationId xmlns:p14="http://schemas.microsoft.com/office/powerpoint/2010/main" val="4159410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34" name="Text Placeholder 7"/>
          <p:cNvSpPr txBox="1">
            <a:spLocks/>
          </p:cNvSpPr>
          <p:nvPr/>
        </p:nvSpPr>
        <p:spPr>
          <a:xfrm>
            <a:off x="4552307" y="518562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600">
              <a:solidFill>
                <a:schemeClr val="tx1">
                  <a:lumMod val="75000"/>
                  <a:lumOff val="25000"/>
                </a:schemeClr>
              </a:solidFill>
              <a:cs typeface="Arial" pitchFamily="34" charset="0"/>
            </a:endParaRPr>
          </a:p>
        </p:txBody>
      </p:sp>
      <p:sp>
        <p:nvSpPr>
          <p:cNvPr id="2" name="TextBox 1">
            <a:extLst>
              <a:ext uri="{FF2B5EF4-FFF2-40B4-BE49-F238E27FC236}">
                <a16:creationId xmlns:a16="http://schemas.microsoft.com/office/drawing/2014/main" id="{DDAE14C3-1AC7-7A4D-A8BB-A768396676C2}"/>
              </a:ext>
            </a:extLst>
          </p:cNvPr>
          <p:cNvSpPr txBox="1"/>
          <p:nvPr/>
        </p:nvSpPr>
        <p:spPr>
          <a:xfrm>
            <a:off x="2241396" y="102797"/>
            <a:ext cx="9940444" cy="584775"/>
          </a:xfrm>
          <a:prstGeom prst="rect">
            <a:avLst/>
          </a:prstGeom>
          <a:noFill/>
        </p:spPr>
        <p:txBody>
          <a:bodyPr wrap="square" rtlCol="0">
            <a:spAutoFit/>
          </a:bodyPr>
          <a:lstStyle/>
          <a:p>
            <a:r>
              <a:rPr lang="is-IS" sz="3200">
                <a:solidFill>
                  <a:schemeClr val="accent1">
                    <a:lumMod val="75000"/>
                  </a:schemeClr>
                </a:solidFill>
              </a:rPr>
              <a:t>3.4.2. Hefur hugmyndin félagslegt virði?</a:t>
            </a:r>
          </a:p>
        </p:txBody>
      </p:sp>
      <p:graphicFrame>
        <p:nvGraphicFramePr>
          <p:cNvPr id="10" name="Content Placeholder 3">
            <a:extLst>
              <a:ext uri="{FF2B5EF4-FFF2-40B4-BE49-F238E27FC236}">
                <a16:creationId xmlns:a16="http://schemas.microsoft.com/office/drawing/2014/main" id="{08DB2C94-3225-C94D-B489-C73D67C84ED8}"/>
              </a:ext>
            </a:extLst>
          </p:cNvPr>
          <p:cNvGraphicFramePr>
            <a:graphicFrameLocks noGrp="1"/>
          </p:cNvGraphicFramePr>
          <p:nvPr>
            <p:ph idx="1"/>
            <p:extLst>
              <p:ext uri="{D42A27DB-BD31-4B8C-83A1-F6EECF244321}">
                <p14:modId xmlns:p14="http://schemas.microsoft.com/office/powerpoint/2010/main" val="981150138"/>
              </p:ext>
            </p:extLst>
          </p:nvPr>
        </p:nvGraphicFramePr>
        <p:xfrm>
          <a:off x="447674" y="1130652"/>
          <a:ext cx="11538137" cy="52971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52043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34" name="Text Placeholder 7"/>
          <p:cNvSpPr txBox="1">
            <a:spLocks/>
          </p:cNvSpPr>
          <p:nvPr/>
        </p:nvSpPr>
        <p:spPr>
          <a:xfrm>
            <a:off x="4552307" y="518562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endParaRPr lang="en-US" altLang="ko-KR" sz="1600">
              <a:solidFill>
                <a:schemeClr val="tx1">
                  <a:lumMod val="75000"/>
                  <a:lumOff val="25000"/>
                </a:schemeClr>
              </a:solidFill>
              <a:cs typeface="Arial" pitchFamily="34" charset="0"/>
            </a:endParaRPr>
          </a:p>
        </p:txBody>
      </p:sp>
      <p:sp>
        <p:nvSpPr>
          <p:cNvPr id="2" name="TextBox 1">
            <a:extLst>
              <a:ext uri="{FF2B5EF4-FFF2-40B4-BE49-F238E27FC236}">
                <a16:creationId xmlns:a16="http://schemas.microsoft.com/office/drawing/2014/main" id="{DDAE14C3-1AC7-7A4D-A8BB-A768396676C2}"/>
              </a:ext>
            </a:extLst>
          </p:cNvPr>
          <p:cNvSpPr txBox="1"/>
          <p:nvPr/>
        </p:nvSpPr>
        <p:spPr>
          <a:xfrm>
            <a:off x="2117559" y="285206"/>
            <a:ext cx="9526382" cy="646331"/>
          </a:xfrm>
          <a:prstGeom prst="rect">
            <a:avLst/>
          </a:prstGeom>
          <a:noFill/>
        </p:spPr>
        <p:txBody>
          <a:bodyPr wrap="square" rtlCol="0">
            <a:spAutoFit/>
          </a:bodyPr>
          <a:lstStyle/>
          <a:p>
            <a:r>
              <a:rPr lang="is-IS" sz="3600">
                <a:solidFill>
                  <a:schemeClr val="accent1">
                    <a:lumMod val="75000"/>
                  </a:schemeClr>
                </a:solidFill>
              </a:rPr>
              <a:t>3.4.3. Hefur hugmyndin efnahagslegt virði? </a:t>
            </a:r>
          </a:p>
        </p:txBody>
      </p:sp>
      <p:graphicFrame>
        <p:nvGraphicFramePr>
          <p:cNvPr id="10" name="Content Placeholder 3">
            <a:extLst>
              <a:ext uri="{FF2B5EF4-FFF2-40B4-BE49-F238E27FC236}">
                <a16:creationId xmlns:a16="http://schemas.microsoft.com/office/drawing/2014/main" id="{08DB2C94-3225-C94D-B489-C73D67C84ED8}"/>
              </a:ext>
            </a:extLst>
          </p:cNvPr>
          <p:cNvGraphicFramePr>
            <a:graphicFrameLocks noGrp="1"/>
          </p:cNvGraphicFramePr>
          <p:nvPr>
            <p:ph idx="1"/>
            <p:extLst>
              <p:ext uri="{D42A27DB-BD31-4B8C-83A1-F6EECF244321}">
                <p14:modId xmlns:p14="http://schemas.microsoft.com/office/powerpoint/2010/main" val="3599071141"/>
              </p:ext>
            </p:extLst>
          </p:nvPr>
        </p:nvGraphicFramePr>
        <p:xfrm>
          <a:off x="1622950" y="1258297"/>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828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err="1">
                <a:solidFill>
                  <a:schemeClr val="accent1">
                    <a:lumMod val="75000"/>
                  </a:schemeClr>
                </a:solidFill>
                <a:latin typeface="+mn-lt"/>
              </a:rPr>
              <a:t>Samantekt</a:t>
            </a:r>
            <a:endParaRPr lang="es-ES" sz="3600">
              <a:solidFill>
                <a:schemeClr val="accent1">
                  <a:lumMod val="75000"/>
                </a:schemeClr>
              </a:solidFill>
              <a:latin typeface="+mn-lt"/>
            </a:endParaRP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4336261" y="2198336"/>
            <a:ext cx="759200" cy="772814"/>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a:cxnSpLocks/>
          </p:cNvCxnSpPr>
          <p:nvPr/>
        </p:nvCxnSpPr>
        <p:spPr>
          <a:xfrm flipV="1">
            <a:off x="6307042" y="2500132"/>
            <a:ext cx="892411" cy="471018"/>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a:cxnSpLocks/>
          </p:cNvCxnSpPr>
          <p:nvPr/>
        </p:nvCxnSpPr>
        <p:spPr>
          <a:xfrm flipH="1">
            <a:off x="4441157" y="4187698"/>
            <a:ext cx="797680" cy="584775"/>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a16="http://schemas.microsoft.com/office/drawing/2014/main" id="{66EE22D8-5141-41C3-A956-4079E05AC000}"/>
              </a:ext>
            </a:extLst>
          </p:cNvPr>
          <p:cNvGrpSpPr/>
          <p:nvPr/>
        </p:nvGrpSpPr>
        <p:grpSpPr>
          <a:xfrm>
            <a:off x="666776" y="1102881"/>
            <a:ext cx="3659691" cy="1446182"/>
            <a:chOff x="-162149" y="2750431"/>
            <a:chExt cx="3154194" cy="1446182"/>
          </a:xfrm>
        </p:grpSpPr>
        <p:sp>
          <p:nvSpPr>
            <p:cNvPr id="15" name="TextBox 10">
              <a:extLst>
                <a:ext uri="{FF2B5EF4-FFF2-40B4-BE49-F238E27FC236}">
                  <a16:creationId xmlns:a16="http://schemas.microsoft.com/office/drawing/2014/main" id="{8008F14C-7C2B-4FF8-9C52-42E821022212}"/>
                </a:ext>
              </a:extLst>
            </p:cNvPr>
            <p:cNvSpPr txBox="1"/>
            <p:nvPr/>
          </p:nvSpPr>
          <p:spPr>
            <a:xfrm>
              <a:off x="-92094" y="3599743"/>
              <a:ext cx="3084139" cy="596870"/>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GB" sz="1600" err="1"/>
                <a:t>Það</a:t>
              </a:r>
              <a:r>
                <a:rPr lang="en-GB" sz="1600"/>
                <a:t> geta </a:t>
              </a:r>
              <a:r>
                <a:rPr lang="en-GB" sz="1600" err="1"/>
                <a:t>líka</a:t>
              </a:r>
              <a:r>
                <a:rPr lang="en-GB" sz="1600"/>
                <a:t> </a:t>
              </a:r>
              <a:r>
                <a:rPr lang="en-GB" sz="1600" err="1"/>
                <a:t>verið</a:t>
              </a:r>
              <a:r>
                <a:rPr lang="en-GB" sz="1600"/>
                <a:t> </a:t>
              </a:r>
              <a:r>
                <a:rPr lang="en-GB" sz="1600" err="1"/>
                <a:t>verkfæri</a:t>
              </a:r>
              <a:r>
                <a:rPr lang="en-GB" sz="1600"/>
                <a:t>, </a:t>
              </a:r>
              <a:r>
                <a:rPr lang="en-GB" sz="1600" err="1"/>
                <a:t>hlutir</a:t>
              </a:r>
              <a:r>
                <a:rPr lang="en-GB" sz="1600"/>
                <a:t>, </a:t>
              </a:r>
              <a:r>
                <a:rPr lang="en-GB" sz="1600" err="1"/>
                <a:t>gripir</a:t>
              </a:r>
              <a:r>
                <a:rPr lang="en-GB" sz="1600"/>
                <a:t> </a:t>
              </a:r>
              <a:r>
                <a:rPr lang="en-GB" sz="1600" err="1"/>
                <a:t>og</a:t>
              </a:r>
              <a:r>
                <a:rPr lang="en-GB" sz="1600"/>
                <a:t> </a:t>
              </a:r>
              <a:r>
                <a:rPr lang="en-GB" sz="1600" err="1"/>
                <a:t>menningarleg</a:t>
              </a:r>
              <a:r>
                <a:rPr lang="en-GB" sz="1600"/>
                <a:t> </a:t>
              </a:r>
              <a:r>
                <a:rPr lang="en-GB" sz="1600" err="1"/>
                <a:t>rými</a:t>
              </a:r>
              <a:r>
                <a:rPr lang="en-GB" sz="1600"/>
                <a:t> </a:t>
              </a:r>
              <a:r>
                <a:rPr lang="en-GB" sz="1600" err="1"/>
                <a:t>tengd</a:t>
              </a:r>
              <a:r>
                <a:rPr lang="en-GB" sz="1600"/>
                <a:t> </a:t>
              </a:r>
              <a:r>
                <a:rPr lang="en-GB" sz="1600" err="1"/>
                <a:t>þeim</a:t>
              </a:r>
              <a:r>
                <a:rPr lang="en-GB" sz="1600"/>
                <a:t>.</a:t>
              </a:r>
              <a:endParaRPr lang="en-US" altLang="ko-KR" sz="1600">
                <a:solidFill>
                  <a:schemeClr val="tx1">
                    <a:lumMod val="75000"/>
                    <a:lumOff val="25000"/>
                  </a:schemeClr>
                </a:solidFill>
                <a:cs typeface="Arial" pitchFamily="34" charset="0"/>
              </a:endParaRPr>
            </a:p>
          </p:txBody>
        </p:sp>
        <p:sp>
          <p:nvSpPr>
            <p:cNvPr id="16" name="TextBox 11">
              <a:extLst>
                <a:ext uri="{FF2B5EF4-FFF2-40B4-BE49-F238E27FC236}">
                  <a16:creationId xmlns:a16="http://schemas.microsoft.com/office/drawing/2014/main" id="{F2AB07F4-11AB-4778-A8F9-E0443326044C}"/>
                </a:ext>
              </a:extLst>
            </p:cNvPr>
            <p:cNvSpPr txBox="1"/>
            <p:nvPr/>
          </p:nvSpPr>
          <p:spPr>
            <a:xfrm>
              <a:off x="-162149" y="2750431"/>
              <a:ext cx="3151791" cy="1077218"/>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err="1">
                  <a:solidFill>
                    <a:schemeClr val="tx1">
                      <a:lumMod val="75000"/>
                      <a:lumOff val="25000"/>
                    </a:schemeClr>
                  </a:solidFill>
                  <a:ea typeface="맑은 고딕"/>
                  <a:cs typeface="Arial"/>
                </a:rPr>
                <a:t>Óáþreifanlegur</a:t>
              </a:r>
              <a:r>
                <a:rPr lang="en-US" altLang="ko-KR" sz="1600" b="1">
                  <a:solidFill>
                    <a:schemeClr val="tx1">
                      <a:lumMod val="75000"/>
                      <a:lumOff val="25000"/>
                    </a:schemeClr>
                  </a:solidFill>
                  <a:ea typeface="맑은 고딕"/>
                  <a:cs typeface="Arial"/>
                </a:rPr>
                <a:t> </a:t>
              </a:r>
              <a:r>
                <a:rPr lang="en-US" altLang="ko-KR" sz="1600" b="1" err="1">
                  <a:solidFill>
                    <a:schemeClr val="tx1">
                      <a:lumMod val="75000"/>
                      <a:lumOff val="25000"/>
                    </a:schemeClr>
                  </a:solidFill>
                  <a:ea typeface="맑은 고딕"/>
                  <a:cs typeface="Arial"/>
                </a:rPr>
                <a:t>menningararfur</a:t>
              </a:r>
              <a:r>
                <a:rPr lang="en-US" altLang="ko-KR" sz="1600" b="1">
                  <a:solidFill>
                    <a:schemeClr val="tx1">
                      <a:lumMod val="75000"/>
                      <a:lumOff val="25000"/>
                    </a:schemeClr>
                  </a:solidFill>
                  <a:ea typeface="맑은 고딕"/>
                  <a:cs typeface="Arial"/>
                </a:rPr>
                <a:t> </a:t>
              </a:r>
              <a:r>
                <a:rPr lang="en-US" altLang="ko-KR" sz="1600" b="1" err="1">
                  <a:solidFill>
                    <a:schemeClr val="tx1">
                      <a:lumMod val="75000"/>
                      <a:lumOff val="25000"/>
                    </a:schemeClr>
                  </a:solidFill>
                  <a:ea typeface="맑은 고딕"/>
                  <a:cs typeface="Arial"/>
                </a:rPr>
                <a:t>inniheldur</a:t>
              </a:r>
              <a:r>
                <a:rPr lang="en-US" altLang="ko-KR" sz="1600" b="1">
                  <a:solidFill>
                    <a:schemeClr val="tx1">
                      <a:lumMod val="75000"/>
                      <a:lumOff val="25000"/>
                    </a:schemeClr>
                  </a:solidFill>
                  <a:ea typeface="맑은 고딕"/>
                  <a:cs typeface="Arial"/>
                </a:rPr>
                <a:t> </a:t>
              </a:r>
              <a:r>
                <a:rPr lang="en-US" altLang="ko-KR" sz="1600" b="1" err="1">
                  <a:solidFill>
                    <a:schemeClr val="tx1">
                      <a:lumMod val="75000"/>
                      <a:lumOff val="25000"/>
                    </a:schemeClr>
                  </a:solidFill>
                  <a:ea typeface="맑은 고딕"/>
                  <a:cs typeface="Arial"/>
                </a:rPr>
                <a:t>m.a</a:t>
              </a:r>
              <a:r>
                <a:rPr lang="en-GB" sz="1600" b="1"/>
                <a:t>., </a:t>
              </a:r>
              <a:r>
                <a:rPr lang="en-GB" sz="1600" b="1" err="1"/>
                <a:t>aðferðir</a:t>
              </a:r>
              <a:r>
                <a:rPr lang="en-GB" sz="1600" b="1"/>
                <a:t>, </a:t>
              </a:r>
              <a:r>
                <a:rPr lang="en-GB" sz="1600" b="1" err="1"/>
                <a:t>framsetningar</a:t>
              </a:r>
              <a:r>
                <a:rPr lang="en-GB" sz="1600" b="1"/>
                <a:t>, </a:t>
              </a:r>
              <a:r>
                <a:rPr lang="en-GB" sz="1600" b="1" err="1"/>
                <a:t>tjáningu</a:t>
              </a:r>
              <a:r>
                <a:rPr lang="en-GB" sz="1600" b="1"/>
                <a:t>, </a:t>
              </a:r>
              <a:r>
                <a:rPr lang="en-GB" sz="1600" b="1" err="1"/>
                <a:t>þekkingu</a:t>
              </a:r>
              <a:r>
                <a:rPr lang="en-GB" sz="1600" b="1"/>
                <a:t> </a:t>
              </a:r>
              <a:r>
                <a:rPr lang="en-GB" sz="1600" b="1" err="1"/>
                <a:t>og</a:t>
              </a:r>
              <a:r>
                <a:rPr lang="en-GB" sz="1600" b="1"/>
                <a:t> </a:t>
              </a:r>
              <a:r>
                <a:rPr lang="en-GB" sz="1600" b="1" err="1"/>
                <a:t>færni</a:t>
              </a:r>
              <a:endParaRPr lang="en-GB" sz="1600" b="1"/>
            </a:p>
            <a:p>
              <a:pPr algn="r"/>
              <a:endParaRPr lang="ko-KR" altLang="en-US" sz="1600" b="1">
                <a:solidFill>
                  <a:schemeClr val="tx1">
                    <a:lumMod val="75000"/>
                    <a:lumOff val="25000"/>
                  </a:schemeClr>
                </a:solidFill>
                <a:cs typeface="Arial" pitchFamily="34" charset="0"/>
              </a:endParaRPr>
            </a:p>
          </p:txBody>
        </p:sp>
      </p:grpSp>
      <p:grpSp>
        <p:nvGrpSpPr>
          <p:cNvPr id="17" name="Group 27">
            <a:extLst>
              <a:ext uri="{FF2B5EF4-FFF2-40B4-BE49-F238E27FC236}">
                <a16:creationId xmlns:a16="http://schemas.microsoft.com/office/drawing/2014/main" id="{E3F67D8B-D86F-474C-BFA3-99048996C5B2}"/>
              </a:ext>
            </a:extLst>
          </p:cNvPr>
          <p:cNvGrpSpPr/>
          <p:nvPr/>
        </p:nvGrpSpPr>
        <p:grpSpPr>
          <a:xfrm>
            <a:off x="666777" y="4107993"/>
            <a:ext cx="5977091" cy="2153865"/>
            <a:chOff x="-407091" y="4012183"/>
            <a:chExt cx="5470825" cy="2153865"/>
          </a:xfrm>
        </p:grpSpPr>
        <p:sp>
          <p:nvSpPr>
            <p:cNvPr id="18" name="TextBox 10">
              <a:extLst>
                <a:ext uri="{FF2B5EF4-FFF2-40B4-BE49-F238E27FC236}">
                  <a16:creationId xmlns:a16="http://schemas.microsoft.com/office/drawing/2014/main" id="{31E3B2DC-9FF8-4F49-9BBB-078E842A163C}"/>
                </a:ext>
              </a:extLst>
            </p:cNvPr>
            <p:cNvSpPr txBox="1"/>
            <p:nvPr/>
          </p:nvSpPr>
          <p:spPr>
            <a:xfrm>
              <a:off x="-332695" y="4596388"/>
              <a:ext cx="5396429" cy="1569660"/>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sz="1600"/>
                <a:t>(a)  </a:t>
              </a:r>
              <a:r>
                <a:rPr lang="en-GB" sz="1600" err="1"/>
                <a:t>munnlegar</a:t>
              </a:r>
              <a:r>
                <a:rPr lang="en-GB" sz="1600"/>
                <a:t> </a:t>
              </a:r>
              <a:r>
                <a:rPr lang="en-GB" sz="1600" err="1"/>
                <a:t>hefðir</a:t>
              </a:r>
              <a:r>
                <a:rPr lang="en-GB" sz="1600"/>
                <a:t> </a:t>
              </a:r>
              <a:r>
                <a:rPr lang="en-GB" sz="1600" err="1"/>
                <a:t>og</a:t>
              </a:r>
              <a:r>
                <a:rPr lang="en-GB" sz="1600"/>
                <a:t> </a:t>
              </a:r>
              <a:r>
                <a:rPr lang="en-GB" sz="1600" err="1"/>
                <a:t>túlkanir</a:t>
              </a:r>
              <a:endParaRPr lang="en-GB" sz="1600" err="1">
                <a:cs typeface="Calibri"/>
              </a:endParaRPr>
            </a:p>
            <a:p>
              <a:pPr lvl="0"/>
              <a:r>
                <a:rPr lang="en-GB" sz="1600"/>
                <a:t>(b)  </a:t>
              </a:r>
              <a:r>
                <a:rPr lang="en-GB" sz="1600" err="1"/>
                <a:t>sviðslistir</a:t>
              </a:r>
              <a:endParaRPr lang="en-GB" sz="1600" err="1">
                <a:cs typeface="Calibri"/>
              </a:endParaRPr>
            </a:p>
            <a:p>
              <a:r>
                <a:rPr lang="en-GB" sz="1600"/>
                <a:t>(c)  </a:t>
              </a:r>
              <a:r>
                <a:rPr lang="en-GB" sz="1600" err="1"/>
                <a:t>félagslegar</a:t>
              </a:r>
              <a:r>
                <a:rPr lang="en-GB" sz="1600"/>
                <a:t> </a:t>
              </a:r>
              <a:r>
                <a:rPr lang="en-GB" sz="1600" err="1"/>
                <a:t>hefðir</a:t>
              </a:r>
              <a:r>
                <a:rPr lang="en-GB" sz="1600"/>
                <a:t>, </a:t>
              </a:r>
              <a:r>
                <a:rPr lang="en-GB" sz="1600" err="1"/>
                <a:t>athafnir</a:t>
              </a:r>
              <a:r>
                <a:rPr lang="en-GB" sz="1600"/>
                <a:t> </a:t>
              </a:r>
              <a:r>
                <a:rPr lang="en-GB" sz="1600" err="1"/>
                <a:t>og</a:t>
              </a:r>
              <a:r>
                <a:rPr lang="en-GB" sz="1600"/>
                <a:t> </a:t>
              </a:r>
              <a:r>
                <a:rPr lang="en-GB" sz="1600" err="1"/>
                <a:t>hátíðir</a:t>
              </a:r>
              <a:r>
                <a:rPr lang="en-GB" sz="1600"/>
                <a:t> </a:t>
              </a:r>
              <a:endParaRPr lang="en-GB" sz="1600">
                <a:cs typeface="Calibri"/>
              </a:endParaRPr>
            </a:p>
            <a:p>
              <a:r>
                <a:rPr lang="en-GB" sz="1600"/>
                <a:t>(d)  </a:t>
              </a:r>
              <a:r>
                <a:rPr lang="en-GB" sz="1600" err="1">
                  <a:ea typeface="+mn-lt"/>
                  <a:cs typeface="+mn-lt"/>
                </a:rPr>
                <a:t>þekking</a:t>
              </a:r>
              <a:r>
                <a:rPr lang="en-GB" sz="1600">
                  <a:ea typeface="+mn-lt"/>
                  <a:cs typeface="+mn-lt"/>
                </a:rPr>
                <a:t> </a:t>
              </a:r>
              <a:r>
                <a:rPr lang="en-GB" sz="1600" err="1">
                  <a:ea typeface="+mn-lt"/>
                  <a:cs typeface="+mn-lt"/>
                </a:rPr>
                <a:t>og</a:t>
              </a:r>
              <a:r>
                <a:rPr lang="en-GB" sz="1600">
                  <a:ea typeface="+mn-lt"/>
                  <a:cs typeface="+mn-lt"/>
                </a:rPr>
                <a:t> </a:t>
              </a:r>
              <a:r>
                <a:rPr lang="en-GB" sz="1600" err="1">
                  <a:ea typeface="+mn-lt"/>
                  <a:cs typeface="+mn-lt"/>
                </a:rPr>
                <a:t>venjur</a:t>
              </a:r>
              <a:r>
                <a:rPr lang="en-GB" sz="1600">
                  <a:ea typeface="+mn-lt"/>
                  <a:cs typeface="+mn-lt"/>
                </a:rPr>
                <a:t> er </a:t>
              </a:r>
              <a:r>
                <a:rPr lang="en-GB" sz="1600" err="1">
                  <a:ea typeface="+mn-lt"/>
                  <a:cs typeface="+mn-lt"/>
                </a:rPr>
                <a:t>varða</a:t>
              </a:r>
              <a:r>
                <a:rPr lang="en-GB" sz="1600">
                  <a:ea typeface="+mn-lt"/>
                  <a:cs typeface="+mn-lt"/>
                </a:rPr>
                <a:t> </a:t>
              </a:r>
              <a:r>
                <a:rPr lang="en-GB" sz="1600" err="1">
                  <a:ea typeface="+mn-lt"/>
                  <a:cs typeface="+mn-lt"/>
                </a:rPr>
                <a:t>náttúruna</a:t>
              </a:r>
              <a:r>
                <a:rPr lang="en-GB" sz="1600">
                  <a:ea typeface="+mn-lt"/>
                  <a:cs typeface="+mn-lt"/>
                </a:rPr>
                <a:t> </a:t>
              </a:r>
              <a:r>
                <a:rPr lang="en-GB" sz="1600" err="1">
                  <a:ea typeface="+mn-lt"/>
                  <a:cs typeface="+mn-lt"/>
                </a:rPr>
                <a:t>og</a:t>
              </a:r>
              <a:r>
                <a:rPr lang="en-GB" sz="1600">
                  <a:ea typeface="+mn-lt"/>
                  <a:cs typeface="+mn-lt"/>
                </a:rPr>
                <a:t> </a:t>
              </a:r>
              <a:r>
                <a:rPr lang="en-GB" sz="1600" err="1">
                  <a:ea typeface="+mn-lt"/>
                  <a:cs typeface="+mn-lt"/>
                </a:rPr>
                <a:t>alheiminn</a:t>
              </a:r>
              <a:r>
                <a:rPr lang="en-GB" sz="1600"/>
                <a:t> </a:t>
              </a:r>
              <a:endParaRPr lang="en-GB" sz="1600">
                <a:cs typeface="Calibri"/>
              </a:endParaRPr>
            </a:p>
            <a:p>
              <a:r>
                <a:rPr lang="en-GB" sz="1600"/>
                <a:t>(e)  </a:t>
              </a:r>
              <a:r>
                <a:rPr lang="en-GB" sz="1600" err="1"/>
                <a:t>þjóðlegt</a:t>
              </a:r>
              <a:r>
                <a:rPr lang="en-GB" sz="1600"/>
                <a:t> </a:t>
              </a:r>
              <a:r>
                <a:rPr lang="en-GB" sz="1600" err="1"/>
                <a:t>handverk</a:t>
              </a:r>
              <a:r>
                <a:rPr lang="en-GB" sz="1600"/>
                <a:t> </a:t>
              </a:r>
              <a:endParaRPr lang="en-GB" sz="1600">
                <a:cs typeface="Calibri"/>
              </a:endParaRPr>
            </a:p>
            <a:p>
              <a:pPr algn="r"/>
              <a:endParaRPr lang="ko-KR" altLang="en-US" sz="1600">
                <a:solidFill>
                  <a:schemeClr val="tx1">
                    <a:lumMod val="75000"/>
                    <a:lumOff val="25000"/>
                  </a:schemeClr>
                </a:solidFill>
                <a:cs typeface="Arial" pitchFamily="34" charset="0"/>
              </a:endParaRPr>
            </a:p>
          </p:txBody>
        </p:sp>
        <p:sp>
          <p:nvSpPr>
            <p:cNvPr id="19" name="TextBox 11">
              <a:extLst>
                <a:ext uri="{FF2B5EF4-FFF2-40B4-BE49-F238E27FC236}">
                  <a16:creationId xmlns:a16="http://schemas.microsoft.com/office/drawing/2014/main" id="{F39B1B3D-2730-4B08-9CB0-9B42728D65F3}"/>
                </a:ext>
              </a:extLst>
            </p:cNvPr>
            <p:cNvSpPr txBox="1"/>
            <p:nvPr/>
          </p:nvSpPr>
          <p:spPr>
            <a:xfrm>
              <a:off x="-407091" y="4012183"/>
              <a:ext cx="4064573" cy="594935"/>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r>
                <a:rPr lang="en-GB" sz="1600" b="1"/>
                <a:t>"</a:t>
              </a:r>
              <a:r>
                <a:rPr lang="en-GB" sz="1600" b="1" err="1"/>
                <a:t>Óáþreifanlegur</a:t>
              </a:r>
              <a:r>
                <a:rPr lang="en-GB" sz="1600" b="1"/>
                <a:t> </a:t>
              </a:r>
              <a:r>
                <a:rPr lang="en-GB" sz="1600" b="1" err="1"/>
                <a:t>menningararfur</a:t>
              </a:r>
              <a:r>
                <a:rPr lang="en-GB" sz="1600" b="1"/>
                <a:t>", </a:t>
              </a:r>
              <a:r>
                <a:rPr lang="en-GB" sz="1600" b="1" err="1"/>
                <a:t>eins</a:t>
              </a:r>
              <a:r>
                <a:rPr lang="en-GB" sz="1600" b="1"/>
                <a:t> </a:t>
              </a:r>
              <a:r>
                <a:rPr lang="en-GB" sz="1600" b="1" err="1"/>
                <a:t>og</a:t>
              </a:r>
              <a:r>
                <a:rPr lang="en-GB" sz="1600" b="1"/>
                <a:t> </a:t>
              </a:r>
              <a:r>
                <a:rPr lang="en-GB" sz="1600" b="1" err="1"/>
                <a:t>hann</a:t>
              </a:r>
              <a:r>
                <a:rPr lang="en-GB" sz="1600" b="1"/>
                <a:t> er </a:t>
              </a:r>
              <a:r>
                <a:rPr lang="en-GB" sz="1600" b="1" err="1"/>
                <a:t>skilgreindur</a:t>
              </a:r>
              <a:r>
                <a:rPr lang="en-GB" sz="1600" b="1"/>
                <a:t> </a:t>
              </a:r>
              <a:r>
                <a:rPr lang="en-GB" sz="1600" b="1" err="1"/>
                <a:t>af</a:t>
              </a:r>
              <a:r>
                <a:rPr lang="en-GB" sz="1600" b="1"/>
                <a:t> UNESCO </a:t>
              </a:r>
              <a:r>
                <a:rPr lang="en-GB" sz="1600" b="1" err="1"/>
                <a:t>felur</a:t>
              </a:r>
              <a:r>
                <a:rPr lang="en-GB" sz="1600" b="1"/>
                <a:t> í </a:t>
              </a:r>
              <a:r>
                <a:rPr lang="en-GB" sz="1600" b="1" err="1"/>
                <a:t>sér</a:t>
              </a:r>
              <a:r>
                <a:rPr lang="en-GB" sz="1600" b="1"/>
                <a:t> </a:t>
              </a:r>
              <a:r>
                <a:rPr lang="en-GB" sz="1600" b="1" err="1"/>
                <a:t>fimm</a:t>
              </a:r>
              <a:r>
                <a:rPr lang="en-GB" sz="1600" b="1"/>
                <a:t> </a:t>
              </a:r>
              <a:r>
                <a:rPr lang="en-GB" sz="1600" b="1" err="1"/>
                <a:t>svið</a:t>
              </a:r>
              <a:r>
                <a:rPr lang="en-GB" sz="1600" b="1"/>
                <a:t>:</a:t>
              </a:r>
              <a:endParaRPr lang="en-GB">
                <a:cs typeface="Calibri"/>
              </a:endParaRPr>
            </a:p>
          </p:txBody>
        </p:sp>
      </p:grpSp>
      <p:grpSp>
        <p:nvGrpSpPr>
          <p:cNvPr id="23" name="Group 33">
            <a:extLst>
              <a:ext uri="{FF2B5EF4-FFF2-40B4-BE49-F238E27FC236}">
                <a16:creationId xmlns:a16="http://schemas.microsoft.com/office/drawing/2014/main" id="{12F345C2-1744-465C-B6F4-6EAF9497C694}"/>
              </a:ext>
            </a:extLst>
          </p:cNvPr>
          <p:cNvGrpSpPr/>
          <p:nvPr/>
        </p:nvGrpSpPr>
        <p:grpSpPr>
          <a:xfrm>
            <a:off x="7229421" y="1124411"/>
            <a:ext cx="3845055" cy="2194461"/>
            <a:chOff x="585699" y="3000141"/>
            <a:chExt cx="2386033" cy="2184490"/>
          </a:xfrm>
        </p:grpSpPr>
        <p:sp>
          <p:nvSpPr>
            <p:cNvPr id="24" name="TextBox 10">
              <a:extLst>
                <a:ext uri="{FF2B5EF4-FFF2-40B4-BE49-F238E27FC236}">
                  <a16:creationId xmlns:a16="http://schemas.microsoft.com/office/drawing/2014/main" id="{D0CD8C55-162D-48B8-9989-822BD5B818EA}"/>
                </a:ext>
              </a:extLst>
            </p:cNvPr>
            <p:cNvSpPr txBox="1"/>
            <p:nvPr/>
          </p:nvSpPr>
          <p:spPr>
            <a:xfrm>
              <a:off x="607941" y="3101259"/>
              <a:ext cx="2363791" cy="2083372"/>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en-GB" sz="1600">
                <a:ea typeface="+mn-lt"/>
                <a:cs typeface="+mn-lt"/>
              </a:endParaRPr>
            </a:p>
            <a:p>
              <a:endParaRPr lang="en-GB"/>
            </a:p>
            <a:p>
              <a:r>
                <a:rPr lang="en-GB" sz="1600" err="1"/>
                <a:t>Óáþreifanlegum</a:t>
              </a:r>
              <a:r>
                <a:rPr lang="en-GB" sz="1600"/>
                <a:t> </a:t>
              </a:r>
              <a:r>
                <a:rPr lang="en-GB" sz="1600" err="1"/>
                <a:t>menningararfi</a:t>
              </a:r>
              <a:r>
                <a:rPr lang="en-GB" sz="1600"/>
                <a:t> er </a:t>
              </a:r>
              <a:r>
                <a:rPr lang="en-GB" sz="1600" err="1"/>
                <a:t>haldið</a:t>
              </a:r>
              <a:endParaRPr lang="en-GB" sz="1600"/>
            </a:p>
            <a:p>
              <a:r>
                <a:rPr lang="en-GB" sz="1600" err="1"/>
                <a:t>lifandi</a:t>
              </a:r>
              <a:r>
                <a:rPr lang="en-GB" sz="1600"/>
                <a:t> </a:t>
              </a:r>
              <a:r>
                <a:rPr lang="en-GB" sz="1600" err="1"/>
                <a:t>þegar</a:t>
              </a:r>
              <a:r>
                <a:rPr lang="en-GB" sz="1600"/>
                <a:t> </a:t>
              </a:r>
              <a:r>
                <a:rPr lang="en-GB" sz="1600" err="1"/>
                <a:t>hann</a:t>
              </a:r>
              <a:r>
                <a:rPr lang="en-GB" sz="1600"/>
                <a:t> er </a:t>
              </a:r>
              <a:r>
                <a:rPr lang="en-GB" sz="1600" err="1"/>
                <a:t>nýttur</a:t>
              </a:r>
              <a:r>
                <a:rPr lang="en-GB" sz="1600"/>
                <a:t> </a:t>
              </a:r>
              <a:r>
                <a:rPr lang="en-GB" sz="1600" err="1"/>
                <a:t>og</a:t>
              </a:r>
              <a:r>
                <a:rPr lang="en-GB" sz="1600"/>
                <a:t> </a:t>
              </a:r>
              <a:r>
                <a:rPr lang="en-GB" sz="1600" err="1"/>
                <a:t>honum</a:t>
              </a:r>
              <a:r>
                <a:rPr lang="en-GB" sz="1600"/>
                <a:t> </a:t>
              </a:r>
              <a:r>
                <a:rPr lang="en-GB" sz="1600" err="1"/>
                <a:t>deilt.Hver</a:t>
              </a:r>
              <a:r>
                <a:rPr lang="en-GB" sz="1600"/>
                <a:t> </a:t>
              </a:r>
              <a:r>
                <a:rPr lang="en-GB" sz="1600" err="1"/>
                <a:t>og</a:t>
              </a:r>
              <a:r>
                <a:rPr lang="en-GB" sz="1600"/>
                <a:t> </a:t>
              </a:r>
              <a:r>
                <a:rPr lang="en-GB" sz="1600" err="1"/>
                <a:t>ein</a:t>
              </a:r>
              <a:r>
                <a:rPr lang="en-GB" sz="1600"/>
                <a:t> </a:t>
              </a:r>
              <a:r>
                <a:rPr lang="en-GB" sz="1600" err="1"/>
                <a:t>kynslóð</a:t>
              </a:r>
              <a:r>
                <a:rPr lang="en-GB" sz="1600"/>
                <a:t> </a:t>
              </a:r>
              <a:r>
                <a:rPr lang="en-GB" sz="1600" err="1"/>
                <a:t>mun</a:t>
              </a:r>
              <a:r>
                <a:rPr lang="en-GB" sz="1600"/>
                <a:t> </a:t>
              </a:r>
              <a:r>
                <a:rPr lang="en-GB" sz="1600" err="1"/>
                <a:t>hafa</a:t>
              </a:r>
              <a:r>
                <a:rPr lang="en-GB" sz="1600"/>
                <a:t> </a:t>
              </a:r>
              <a:r>
                <a:rPr lang="en-GB" sz="1600" err="1"/>
                <a:t>áhrif</a:t>
              </a:r>
              <a:r>
                <a:rPr lang="en-GB" sz="1600"/>
                <a:t> á </a:t>
              </a:r>
              <a:r>
                <a:rPr lang="en-GB" sz="1600" err="1"/>
                <a:t>hann</a:t>
              </a:r>
              <a:r>
                <a:rPr lang="en-GB" sz="1600"/>
                <a:t>, </a:t>
              </a:r>
              <a:r>
                <a:rPr lang="en-GB" sz="1600" err="1"/>
                <a:t>bæði</a:t>
              </a:r>
              <a:r>
                <a:rPr lang="en-GB" sz="1600"/>
                <a:t> </a:t>
              </a:r>
              <a:r>
                <a:rPr lang="en-GB" sz="1600" err="1"/>
                <a:t>með</a:t>
              </a:r>
              <a:r>
                <a:rPr lang="en-GB" sz="1600"/>
                <a:t> </a:t>
              </a:r>
              <a:r>
                <a:rPr lang="en-GB" sz="1600" err="1"/>
                <a:t>minniháttar</a:t>
              </a:r>
              <a:r>
                <a:rPr lang="en-GB" sz="1600"/>
                <a:t> </a:t>
              </a:r>
              <a:r>
                <a:rPr lang="en-GB" sz="1600" err="1"/>
                <a:t>aðlögunum</a:t>
              </a:r>
              <a:r>
                <a:rPr lang="en-GB" sz="1600"/>
                <a:t> </a:t>
              </a:r>
              <a:r>
                <a:rPr lang="en-GB" sz="1600" err="1"/>
                <a:t>en</a:t>
              </a:r>
              <a:r>
                <a:rPr lang="en-GB" sz="1600"/>
                <a:t> </a:t>
              </a:r>
            </a:p>
            <a:p>
              <a:r>
                <a:rPr lang="en-GB" sz="1600" err="1"/>
                <a:t>einnig</a:t>
              </a:r>
              <a:r>
                <a:rPr lang="en-GB" sz="1600"/>
                <a:t> </a:t>
              </a:r>
              <a:r>
                <a:rPr lang="en-GB" sz="1600" err="1"/>
                <a:t>stórum</a:t>
              </a:r>
              <a:r>
                <a:rPr lang="en-GB" sz="1600"/>
                <a:t> </a:t>
              </a:r>
              <a:r>
                <a:rPr lang="en-GB" sz="1600" err="1"/>
                <a:t>breytingum</a:t>
              </a:r>
              <a:endParaRPr lang="en-GB" sz="1600"/>
            </a:p>
            <a:p>
              <a:r>
                <a:rPr lang="en-US" altLang="ko-KR" sz="1600">
                  <a:solidFill>
                    <a:schemeClr val="tx1">
                      <a:lumMod val="75000"/>
                      <a:lumOff val="25000"/>
                    </a:schemeClr>
                  </a:solidFill>
                  <a:cs typeface="Arial" pitchFamily="34" charset="0"/>
                </a:rPr>
                <a:t> </a:t>
              </a:r>
            </a:p>
          </p:txBody>
        </p:sp>
        <p:sp>
          <p:nvSpPr>
            <p:cNvPr id="25" name="TextBox 11">
              <a:extLst>
                <a:ext uri="{FF2B5EF4-FFF2-40B4-BE49-F238E27FC236}">
                  <a16:creationId xmlns:a16="http://schemas.microsoft.com/office/drawing/2014/main" id="{87A75F41-3CDC-4E10-A65C-157417C91A66}"/>
                </a:ext>
              </a:extLst>
            </p:cNvPr>
            <p:cNvSpPr txBox="1"/>
            <p:nvPr/>
          </p:nvSpPr>
          <p:spPr>
            <a:xfrm>
              <a:off x="585699" y="3000141"/>
              <a:ext cx="2059657" cy="5821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1600" b="1" err="1">
                  <a:solidFill>
                    <a:schemeClr val="tx1">
                      <a:lumMod val="75000"/>
                      <a:lumOff val="25000"/>
                    </a:schemeClr>
                  </a:solidFill>
                  <a:cs typeface="Arial" pitchFamily="34" charset="0"/>
                </a:rPr>
                <a:t>Óáþreifanlegur</a:t>
              </a:r>
              <a:r>
                <a:rPr lang="en-GB" altLang="ko-KR" sz="1600" b="1">
                  <a:solidFill>
                    <a:schemeClr val="tx1">
                      <a:lumMod val="75000"/>
                      <a:lumOff val="25000"/>
                    </a:schemeClr>
                  </a:solidFill>
                  <a:cs typeface="Arial" pitchFamily="34" charset="0"/>
                </a:rPr>
                <a:t> </a:t>
              </a:r>
              <a:r>
                <a:rPr lang="en-GB" altLang="ko-KR" sz="1600" b="1" err="1">
                  <a:solidFill>
                    <a:schemeClr val="tx1">
                      <a:lumMod val="75000"/>
                      <a:lumOff val="25000"/>
                    </a:schemeClr>
                  </a:solidFill>
                  <a:cs typeface="Arial" pitchFamily="34" charset="0"/>
                </a:rPr>
                <a:t>menningararfur</a:t>
              </a:r>
              <a:r>
                <a:rPr lang="en-GB" altLang="ko-KR" sz="1600" b="1">
                  <a:solidFill>
                    <a:schemeClr val="tx1">
                      <a:lumMod val="75000"/>
                      <a:lumOff val="25000"/>
                    </a:schemeClr>
                  </a:solidFill>
                  <a:cs typeface="Arial" pitchFamily="34" charset="0"/>
                </a:rPr>
                <a:t> – </a:t>
              </a:r>
              <a:r>
                <a:rPr lang="en-GB" altLang="ko-KR" sz="1600" b="1" err="1">
                  <a:solidFill>
                    <a:schemeClr val="tx1">
                      <a:lumMod val="75000"/>
                      <a:lumOff val="25000"/>
                    </a:schemeClr>
                  </a:solidFill>
                  <a:cs typeface="Arial" pitchFamily="34" charset="0"/>
                </a:rPr>
                <a:t>bæði</a:t>
              </a:r>
              <a:r>
                <a:rPr lang="en-GB" altLang="ko-KR" sz="1600" b="1">
                  <a:solidFill>
                    <a:schemeClr val="tx1">
                      <a:lumMod val="75000"/>
                      <a:lumOff val="25000"/>
                    </a:schemeClr>
                  </a:solidFill>
                  <a:cs typeface="Arial" pitchFamily="34" charset="0"/>
                </a:rPr>
                <a:t> </a:t>
              </a:r>
              <a:r>
                <a:rPr lang="en-GB" altLang="ko-KR" sz="1600" b="1" err="1">
                  <a:solidFill>
                    <a:schemeClr val="tx1">
                      <a:lumMod val="75000"/>
                      <a:lumOff val="25000"/>
                    </a:schemeClr>
                  </a:solidFill>
                  <a:cs typeface="Arial" pitchFamily="34" charset="0"/>
                </a:rPr>
                <a:t>vinna</a:t>
              </a:r>
              <a:r>
                <a:rPr lang="en-GB" altLang="ko-KR" sz="1600" b="1">
                  <a:solidFill>
                    <a:schemeClr val="tx1">
                      <a:lumMod val="75000"/>
                      <a:lumOff val="25000"/>
                    </a:schemeClr>
                  </a:solidFill>
                  <a:cs typeface="Arial" pitchFamily="34" charset="0"/>
                </a:rPr>
                <a:t> </a:t>
              </a:r>
              <a:r>
                <a:rPr lang="en-GB" altLang="ko-KR" sz="1600" b="1" err="1">
                  <a:solidFill>
                    <a:schemeClr val="tx1">
                      <a:lumMod val="75000"/>
                      <a:lumOff val="25000"/>
                    </a:schemeClr>
                  </a:solidFill>
                  <a:cs typeface="Arial" pitchFamily="34" charset="0"/>
                </a:rPr>
                <a:t>og</a:t>
              </a:r>
              <a:r>
                <a:rPr lang="en-GB" altLang="ko-KR" sz="1600" b="1">
                  <a:solidFill>
                    <a:schemeClr val="tx1">
                      <a:lumMod val="75000"/>
                      <a:lumOff val="25000"/>
                    </a:schemeClr>
                  </a:solidFill>
                  <a:cs typeface="Arial" pitchFamily="34" charset="0"/>
                </a:rPr>
                <a:t> </a:t>
              </a:r>
              <a:r>
                <a:rPr lang="en-GB" altLang="ko-KR" sz="1600" b="1" err="1">
                  <a:solidFill>
                    <a:schemeClr val="tx1">
                      <a:lumMod val="75000"/>
                      <a:lumOff val="25000"/>
                    </a:schemeClr>
                  </a:solidFill>
                  <a:cs typeface="Arial" pitchFamily="34" charset="0"/>
                </a:rPr>
                <a:t>áhugamál</a:t>
              </a:r>
              <a:endParaRPr lang="ko-KR" altLang="en-US" sz="1600" b="1">
                <a:solidFill>
                  <a:schemeClr val="tx1">
                    <a:lumMod val="75000"/>
                    <a:lumOff val="25000"/>
                  </a:schemeClr>
                </a:solidFill>
                <a:cs typeface="Arial" pitchFamily="34" charset="0"/>
              </a:endParaRPr>
            </a:p>
          </p:txBody>
        </p:sp>
      </p:grpSp>
      <p:grpSp>
        <p:nvGrpSpPr>
          <p:cNvPr id="29" name="Group 39">
            <a:extLst>
              <a:ext uri="{FF2B5EF4-FFF2-40B4-BE49-F238E27FC236}">
                <a16:creationId xmlns:a16="http://schemas.microsoft.com/office/drawing/2014/main" id="{5DF2543F-B0C5-46F7-B996-F57E8172837A}"/>
              </a:ext>
            </a:extLst>
          </p:cNvPr>
          <p:cNvGrpSpPr/>
          <p:nvPr/>
        </p:nvGrpSpPr>
        <p:grpSpPr>
          <a:xfrm>
            <a:off x="7633154" y="3941476"/>
            <a:ext cx="3073432" cy="2400657"/>
            <a:chOff x="803640" y="2819785"/>
            <a:chExt cx="2059657" cy="2400657"/>
          </a:xfrm>
        </p:grpSpPr>
        <p:sp>
          <p:nvSpPr>
            <p:cNvPr id="30" name="TextBox 10">
              <a:extLst>
                <a:ext uri="{FF2B5EF4-FFF2-40B4-BE49-F238E27FC236}">
                  <a16:creationId xmlns:a16="http://schemas.microsoft.com/office/drawing/2014/main" id="{B2B79803-83BB-4D2F-9AF3-FD0852C54A04}"/>
                </a:ext>
              </a:extLst>
            </p:cNvPr>
            <p:cNvSpPr txBox="1"/>
            <p:nvPr/>
          </p:nvSpPr>
          <p:spPr>
            <a:xfrm>
              <a:off x="803640" y="3897003"/>
              <a:ext cx="2059657" cy="1323439"/>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is-IS" altLang="ko-KR" sz="1600">
                  <a:solidFill>
                    <a:schemeClr val="tx1">
                      <a:lumMod val="75000"/>
                      <a:lumOff val="25000"/>
                    </a:schemeClr>
                  </a:solidFill>
                  <a:ea typeface="맑은 고딕"/>
                  <a:cs typeface="Arial"/>
                </a:rPr>
                <a:t>Skapaðu hugmyndir, bættu þær og hugleiddu félagslegt, menningarlegt og efnahagslegt gildi hugmyndar þinnar</a:t>
              </a:r>
            </a:p>
            <a:p>
              <a:endParaRPr lang="ko-KR" altLang="en-US" sz="1600">
                <a:solidFill>
                  <a:schemeClr val="tx1">
                    <a:lumMod val="75000"/>
                    <a:lumOff val="25000"/>
                  </a:schemeClr>
                </a:solidFill>
                <a:cs typeface="Arial" pitchFamily="34" charset="0"/>
              </a:endParaRPr>
            </a:p>
          </p:txBody>
        </p:sp>
        <p:sp>
          <p:nvSpPr>
            <p:cNvPr id="31" name="TextBox 11">
              <a:extLst>
                <a:ext uri="{FF2B5EF4-FFF2-40B4-BE49-F238E27FC236}">
                  <a16:creationId xmlns:a16="http://schemas.microsoft.com/office/drawing/2014/main" id="{BC2984ED-5344-45FE-BE4E-9B36EDEE59A1}"/>
                </a:ext>
              </a:extLst>
            </p:cNvPr>
            <p:cNvSpPr txBox="1"/>
            <p:nvPr/>
          </p:nvSpPr>
          <p:spPr>
            <a:xfrm>
              <a:off x="803640" y="2819785"/>
              <a:ext cx="2059657" cy="1077218"/>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sz="1600" b="1" err="1">
                  <a:solidFill>
                    <a:schemeClr val="tx1">
                      <a:lumMod val="75000"/>
                      <a:lumOff val="25000"/>
                    </a:schemeClr>
                  </a:solidFill>
                  <a:ea typeface="맑은 고딕"/>
                  <a:cs typeface="Arial"/>
                </a:rPr>
                <a:t>Frumkvöðlar</a:t>
              </a:r>
              <a:r>
                <a:rPr lang="en-GB" altLang="ko-KR" sz="1600" b="1">
                  <a:solidFill>
                    <a:schemeClr val="tx1">
                      <a:lumMod val="75000"/>
                      <a:lumOff val="25000"/>
                    </a:schemeClr>
                  </a:solidFill>
                  <a:ea typeface="맑은 고딕"/>
                  <a:cs typeface="Arial"/>
                </a:rPr>
                <a:t> </a:t>
              </a:r>
              <a:r>
                <a:rPr lang="en-GB" altLang="ko-KR" sz="1600" b="1" err="1">
                  <a:solidFill>
                    <a:schemeClr val="tx1">
                      <a:lumMod val="75000"/>
                      <a:lumOff val="25000"/>
                    </a:schemeClr>
                  </a:solidFill>
                  <a:ea typeface="맑은 고딕"/>
                  <a:cs typeface="Arial"/>
                </a:rPr>
                <a:t>sem</a:t>
              </a:r>
              <a:r>
                <a:rPr lang="en-GB" altLang="ko-KR" sz="1600" b="1">
                  <a:solidFill>
                    <a:schemeClr val="tx1">
                      <a:lumMod val="75000"/>
                      <a:lumOff val="25000"/>
                    </a:schemeClr>
                  </a:solidFill>
                  <a:ea typeface="맑은 고딕"/>
                  <a:cs typeface="Arial"/>
                </a:rPr>
                <a:t> </a:t>
              </a:r>
              <a:r>
                <a:rPr lang="en-GB" altLang="ko-KR" sz="1600" b="1" err="1">
                  <a:solidFill>
                    <a:schemeClr val="tx1">
                      <a:lumMod val="75000"/>
                      <a:lumOff val="25000"/>
                    </a:schemeClr>
                  </a:solidFill>
                  <a:ea typeface="맑은 고딕"/>
                  <a:cs typeface="Arial"/>
                </a:rPr>
                <a:t>vinna</a:t>
              </a:r>
              <a:r>
                <a:rPr lang="en-GB" altLang="ko-KR" sz="1600" b="1">
                  <a:solidFill>
                    <a:schemeClr val="tx1">
                      <a:lumMod val="75000"/>
                      <a:lumOff val="25000"/>
                    </a:schemeClr>
                  </a:solidFill>
                  <a:ea typeface="맑은 고딕"/>
                  <a:cs typeface="Arial"/>
                </a:rPr>
                <a:t> </a:t>
              </a:r>
              <a:r>
                <a:rPr lang="en-GB" altLang="ko-KR" sz="1600" b="1" err="1">
                  <a:solidFill>
                    <a:schemeClr val="tx1">
                      <a:lumMod val="75000"/>
                      <a:lumOff val="25000"/>
                    </a:schemeClr>
                  </a:solidFill>
                  <a:ea typeface="맑은 고딕"/>
                  <a:cs typeface="Arial"/>
                </a:rPr>
                <a:t>með</a:t>
              </a:r>
              <a:r>
                <a:rPr lang="en-GB" altLang="ko-KR" sz="1600" b="1">
                  <a:solidFill>
                    <a:schemeClr val="tx1">
                      <a:lumMod val="75000"/>
                      <a:lumOff val="25000"/>
                    </a:schemeClr>
                  </a:solidFill>
                  <a:ea typeface="맑은 고딕"/>
                  <a:cs typeface="Arial"/>
                </a:rPr>
                <a:t> </a:t>
              </a:r>
              <a:r>
                <a:rPr lang="en-GB" altLang="ko-KR" sz="1600" b="1" err="1">
                  <a:solidFill>
                    <a:schemeClr val="tx1">
                      <a:lumMod val="75000"/>
                      <a:lumOff val="25000"/>
                    </a:schemeClr>
                  </a:solidFill>
                  <a:ea typeface="맑은 고딕"/>
                  <a:cs typeface="Arial"/>
                </a:rPr>
                <a:t>óáþreifanlegan</a:t>
              </a:r>
              <a:r>
                <a:rPr lang="en-GB" altLang="ko-KR" sz="1600" b="1">
                  <a:solidFill>
                    <a:schemeClr val="tx1">
                      <a:lumMod val="75000"/>
                      <a:lumOff val="25000"/>
                    </a:schemeClr>
                  </a:solidFill>
                  <a:ea typeface="맑은 고딕"/>
                  <a:cs typeface="Arial"/>
                </a:rPr>
                <a:t> </a:t>
              </a:r>
              <a:r>
                <a:rPr lang="en-GB" altLang="ko-KR" sz="1600" b="1" err="1">
                  <a:solidFill>
                    <a:schemeClr val="tx1">
                      <a:lumMod val="75000"/>
                      <a:lumOff val="25000"/>
                    </a:schemeClr>
                  </a:solidFill>
                  <a:ea typeface="맑은 고딕"/>
                  <a:cs typeface="Arial"/>
                </a:rPr>
                <a:t>menningararf</a:t>
              </a:r>
              <a:r>
                <a:rPr lang="en-GB" altLang="ko-KR" sz="1600" b="1">
                  <a:solidFill>
                    <a:schemeClr val="tx1">
                      <a:lumMod val="75000"/>
                      <a:lumOff val="25000"/>
                    </a:schemeClr>
                  </a:solidFill>
                  <a:ea typeface="맑은 고딕"/>
                  <a:cs typeface="Arial"/>
                </a:rPr>
                <a:t> </a:t>
              </a:r>
              <a:r>
                <a:rPr lang="en-GB" altLang="ko-KR" sz="1600" b="1" err="1">
                  <a:solidFill>
                    <a:schemeClr val="tx1">
                      <a:lumMod val="75000"/>
                      <a:lumOff val="25000"/>
                    </a:schemeClr>
                  </a:solidFill>
                  <a:ea typeface="맑은 고딕"/>
                  <a:cs typeface="Arial"/>
                </a:rPr>
                <a:t>nýta</a:t>
              </a:r>
              <a:r>
                <a:rPr lang="en-GB" altLang="ko-KR" sz="1600" b="1">
                  <a:solidFill>
                    <a:schemeClr val="tx1">
                      <a:lumMod val="75000"/>
                      <a:lumOff val="25000"/>
                    </a:schemeClr>
                  </a:solidFill>
                  <a:ea typeface="맑은 고딕"/>
                  <a:cs typeface="Arial"/>
                </a:rPr>
                <a:t> </a:t>
              </a:r>
              <a:r>
                <a:rPr lang="en-GB" altLang="ko-KR" sz="1600" b="1" err="1">
                  <a:solidFill>
                    <a:schemeClr val="tx1">
                      <a:lumMod val="75000"/>
                      <a:lumOff val="25000"/>
                    </a:schemeClr>
                  </a:solidFill>
                  <a:ea typeface="맑은 고딕"/>
                  <a:cs typeface="Arial"/>
                </a:rPr>
                <a:t>margvíslegar</a:t>
              </a:r>
              <a:r>
                <a:rPr lang="en-GB" altLang="ko-KR" sz="1600" b="1">
                  <a:solidFill>
                    <a:schemeClr val="tx1">
                      <a:lumMod val="75000"/>
                      <a:lumOff val="25000"/>
                    </a:schemeClr>
                  </a:solidFill>
                  <a:ea typeface="맑은 고딕"/>
                  <a:cs typeface="Arial"/>
                </a:rPr>
                <a:t> </a:t>
              </a:r>
              <a:r>
                <a:rPr lang="en-GB" altLang="ko-KR" sz="1600" b="1" err="1">
                  <a:solidFill>
                    <a:schemeClr val="tx1">
                      <a:lumMod val="75000"/>
                      <a:lumOff val="25000"/>
                    </a:schemeClr>
                  </a:solidFill>
                  <a:ea typeface="맑은 고딕"/>
                  <a:cs typeface="Arial"/>
                </a:rPr>
                <a:t>leiðir</a:t>
              </a:r>
              <a:r>
                <a:rPr lang="en-GB" altLang="ko-KR" sz="1600" b="1">
                  <a:solidFill>
                    <a:schemeClr val="tx1">
                      <a:lumMod val="75000"/>
                      <a:lumOff val="25000"/>
                    </a:schemeClr>
                  </a:solidFill>
                  <a:ea typeface="맑은 고딕"/>
                  <a:cs typeface="Arial"/>
                </a:rPr>
                <a:t> </a:t>
              </a:r>
              <a:r>
                <a:rPr lang="en-GB" altLang="ko-KR" sz="1600" b="1" err="1">
                  <a:solidFill>
                    <a:schemeClr val="tx1">
                      <a:lumMod val="75000"/>
                      <a:lumOff val="25000"/>
                    </a:schemeClr>
                  </a:solidFill>
                  <a:ea typeface="맑은 고딕"/>
                  <a:cs typeface="Arial"/>
                </a:rPr>
                <a:t>til</a:t>
              </a:r>
              <a:r>
                <a:rPr lang="en-GB" altLang="ko-KR" sz="1600" b="1">
                  <a:solidFill>
                    <a:schemeClr val="tx1">
                      <a:lumMod val="75000"/>
                      <a:lumOff val="25000"/>
                    </a:schemeClr>
                  </a:solidFill>
                  <a:ea typeface="맑은 고딕"/>
                  <a:cs typeface="Arial"/>
                </a:rPr>
                <a:t> </a:t>
              </a:r>
              <a:r>
                <a:rPr lang="en-GB" altLang="ko-KR" sz="1600" b="1" err="1">
                  <a:solidFill>
                    <a:schemeClr val="tx1">
                      <a:lumMod val="75000"/>
                      <a:lumOff val="25000"/>
                    </a:schemeClr>
                  </a:solidFill>
                  <a:ea typeface="맑은 고딕"/>
                  <a:cs typeface="Arial"/>
                </a:rPr>
                <a:t>að</a:t>
              </a:r>
              <a:r>
                <a:rPr lang="en-GB" altLang="ko-KR" sz="1600" b="1">
                  <a:solidFill>
                    <a:schemeClr val="tx1">
                      <a:lumMod val="75000"/>
                      <a:lumOff val="25000"/>
                    </a:schemeClr>
                  </a:solidFill>
                  <a:ea typeface="맑은 고딕"/>
                  <a:cs typeface="Arial"/>
                </a:rPr>
                <a:t> </a:t>
              </a:r>
              <a:r>
                <a:rPr lang="en-GB" altLang="ko-KR" sz="1600" b="1" err="1">
                  <a:solidFill>
                    <a:schemeClr val="tx1">
                      <a:lumMod val="75000"/>
                      <a:lumOff val="25000"/>
                    </a:schemeClr>
                  </a:solidFill>
                  <a:ea typeface="맑은 고딕"/>
                  <a:cs typeface="Arial"/>
                </a:rPr>
                <a:t>auka</a:t>
              </a:r>
              <a:r>
                <a:rPr lang="en-GB" altLang="ko-KR" sz="1600" b="1">
                  <a:solidFill>
                    <a:schemeClr val="tx1">
                      <a:lumMod val="75000"/>
                      <a:lumOff val="25000"/>
                    </a:schemeClr>
                  </a:solidFill>
                  <a:ea typeface="맑은 고딕"/>
                  <a:cs typeface="Arial"/>
                </a:rPr>
                <a:t> </a:t>
              </a:r>
              <a:r>
                <a:rPr lang="en-GB" altLang="ko-KR" sz="1600" b="1" err="1">
                  <a:solidFill>
                    <a:schemeClr val="tx1">
                      <a:lumMod val="75000"/>
                      <a:lumOff val="25000"/>
                    </a:schemeClr>
                  </a:solidFill>
                  <a:ea typeface="맑은 고딕"/>
                  <a:cs typeface="Arial"/>
                </a:rPr>
                <a:t>sköpunarkraftinn</a:t>
              </a:r>
              <a:r>
                <a:rPr lang="en-GB" altLang="ko-KR" sz="1600" b="1">
                  <a:solidFill>
                    <a:schemeClr val="tx1">
                      <a:lumMod val="75000"/>
                      <a:lumOff val="25000"/>
                    </a:schemeClr>
                  </a:solidFill>
                  <a:ea typeface="맑은 고딕"/>
                  <a:cs typeface="Arial"/>
                </a:rPr>
                <a:t>: </a:t>
              </a:r>
              <a:endParaRPr lang="en-GB" altLang="ko-KR" sz="1600" b="1">
                <a:solidFill>
                  <a:schemeClr val="tx1">
                    <a:lumMod val="75000"/>
                    <a:lumOff val="25000"/>
                  </a:schemeClr>
                </a:solidFill>
                <a:cs typeface="Arial" pitchFamily="34" charset="0"/>
              </a:endParaRPr>
            </a:p>
          </p:txBody>
        </p:sp>
      </p:grpSp>
      <p:grpSp>
        <p:nvGrpSpPr>
          <p:cNvPr id="26" name="Grupo 13">
            <a:extLst>
              <a:ext uri="{FF2B5EF4-FFF2-40B4-BE49-F238E27FC236}">
                <a16:creationId xmlns:a16="http://schemas.microsoft.com/office/drawing/2014/main" id="{90A3BB11-FD28-3A46-B6B2-7108EBAE6544}"/>
              </a:ext>
            </a:extLst>
          </p:cNvPr>
          <p:cNvGrpSpPr/>
          <p:nvPr/>
        </p:nvGrpSpPr>
        <p:grpSpPr>
          <a:xfrm>
            <a:off x="9050306" y="414216"/>
            <a:ext cx="1361572" cy="349188"/>
            <a:chOff x="10604071" y="448487"/>
            <a:chExt cx="1361572" cy="349188"/>
          </a:xfrm>
        </p:grpSpPr>
        <p:sp>
          <p:nvSpPr>
            <p:cNvPr id="27" name="Oval 5">
              <a:extLst>
                <a:ext uri="{FF2B5EF4-FFF2-40B4-BE49-F238E27FC236}">
                  <a16:creationId xmlns:a16="http://schemas.microsoft.com/office/drawing/2014/main" id="{5DC19F2B-F14C-9848-B029-245ACC5F17A9}"/>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57">
              <a:extLst>
                <a:ext uri="{FF2B5EF4-FFF2-40B4-BE49-F238E27FC236}">
                  <a16:creationId xmlns:a16="http://schemas.microsoft.com/office/drawing/2014/main" id="{E8C139CB-682A-F34D-9591-50A6873AB83B}"/>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64">
              <a:extLst>
                <a:ext uri="{FF2B5EF4-FFF2-40B4-BE49-F238E27FC236}">
                  <a16:creationId xmlns:a16="http://schemas.microsoft.com/office/drawing/2014/main" id="{6DF0D530-6AD7-A14A-B07F-C6EF24AA9669}"/>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84892302"/>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47331" y="2342733"/>
            <a:ext cx="2916730" cy="52230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s-IS" altLang="ko-KR" sz="1600">
                <a:solidFill>
                  <a:schemeClr val="tx1">
                    <a:lumMod val="65000"/>
                    <a:lumOff val="35000"/>
                  </a:schemeClr>
                </a:solidFill>
                <a:cs typeface="Arial" pitchFamily="34" charset="0"/>
              </a:rPr>
              <a:t>1. Þegar unnið er með óáþreifanlegar menningararf : </a:t>
            </a:r>
            <a:endParaRPr lang="ko-KR" altLang="en-US" sz="1600">
              <a:solidFill>
                <a:schemeClr val="tx1">
                  <a:lumMod val="65000"/>
                  <a:lumOff val="35000"/>
                </a:schemeClr>
              </a:solidFill>
              <a:cs typeface="Arial" pitchFamily="34" charset="0"/>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347331" y="2935673"/>
            <a:ext cx="3721174" cy="8280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lphaLcParenR"/>
            </a:pPr>
            <a:r>
              <a:rPr lang="is-IS" sz="1600">
                <a:solidFill>
                  <a:schemeClr val="tx1">
                    <a:lumMod val="75000"/>
                    <a:lumOff val="25000"/>
                  </a:schemeClr>
                </a:solidFill>
                <a:cs typeface="Arial" pitchFamily="34" charset="0"/>
              </a:rPr>
              <a:t>UNESCO hefur gegnt mikilvægu hlutverki við að vekja meðvitund um óáþreifanlegan menningararf .</a:t>
            </a:r>
          </a:p>
          <a:p>
            <a:pPr marL="342900" indent="-342900">
              <a:buFont typeface="+mj-lt"/>
              <a:buAutoNum type="alphaLcParenR"/>
            </a:pPr>
            <a:r>
              <a:rPr lang="en-US" altLang="ko-KR" sz="1600" err="1">
                <a:solidFill>
                  <a:schemeClr val="tx1">
                    <a:lumMod val="75000"/>
                    <a:lumOff val="25000"/>
                  </a:schemeClr>
                </a:solidFill>
                <a:ea typeface="맑은 고딕"/>
                <a:cs typeface="Arial"/>
              </a:rPr>
              <a:t>Það</a:t>
            </a:r>
            <a:r>
              <a:rPr lang="en-US" altLang="ko-KR" sz="1600">
                <a:solidFill>
                  <a:schemeClr val="tx1">
                    <a:lumMod val="75000"/>
                    <a:lumOff val="25000"/>
                  </a:schemeClr>
                </a:solidFill>
                <a:ea typeface="맑은 고딕"/>
                <a:cs typeface="Arial"/>
              </a:rPr>
              <a:t> er </a:t>
            </a:r>
            <a:r>
              <a:rPr lang="en-US" altLang="ko-KR" sz="1600" err="1">
                <a:solidFill>
                  <a:schemeClr val="tx1">
                    <a:lumMod val="75000"/>
                    <a:lumOff val="25000"/>
                  </a:schemeClr>
                </a:solidFill>
                <a:ea typeface="맑은 고딕"/>
                <a:cs typeface="Arial"/>
              </a:rPr>
              <a:t>alltaf</a:t>
            </a:r>
            <a:r>
              <a:rPr lang="en-US" altLang="ko-KR" sz="1600">
                <a:solidFill>
                  <a:schemeClr val="tx1">
                    <a:lumMod val="75000"/>
                    <a:lumOff val="25000"/>
                  </a:schemeClr>
                </a:solidFill>
                <a:ea typeface="맑은 고딕"/>
                <a:cs typeface="Arial"/>
              </a:rPr>
              <a:t> </a:t>
            </a:r>
            <a:r>
              <a:rPr lang="en-US" altLang="ko-KR" sz="1600" err="1">
                <a:solidFill>
                  <a:schemeClr val="tx1">
                    <a:lumMod val="75000"/>
                    <a:lumOff val="25000"/>
                  </a:schemeClr>
                </a:solidFill>
                <a:ea typeface="맑은 고딕"/>
                <a:cs typeface="Arial"/>
              </a:rPr>
              <a:t>skýrt</a:t>
            </a:r>
            <a:r>
              <a:rPr lang="en-US" altLang="ko-KR" sz="1600">
                <a:solidFill>
                  <a:schemeClr val="tx1">
                    <a:lumMod val="75000"/>
                    <a:lumOff val="25000"/>
                  </a:schemeClr>
                </a:solidFill>
                <a:ea typeface="맑은 고딕"/>
                <a:cs typeface="Arial"/>
              </a:rPr>
              <a:t> </a:t>
            </a:r>
            <a:r>
              <a:rPr lang="en-US" altLang="ko-KR" sz="1600" err="1">
                <a:solidFill>
                  <a:schemeClr val="tx1">
                    <a:lumMod val="75000"/>
                    <a:lumOff val="25000"/>
                  </a:schemeClr>
                </a:solidFill>
                <a:ea typeface="맑은 고딕"/>
                <a:cs typeface="Arial"/>
              </a:rPr>
              <a:t>hvort</a:t>
            </a:r>
            <a:r>
              <a:rPr lang="en-US" altLang="ko-KR" sz="1600">
                <a:solidFill>
                  <a:schemeClr val="tx1">
                    <a:lumMod val="75000"/>
                    <a:lumOff val="25000"/>
                  </a:schemeClr>
                </a:solidFill>
                <a:ea typeface="맑은 고딕"/>
                <a:cs typeface="Arial"/>
              </a:rPr>
              <a:t> </a:t>
            </a:r>
            <a:r>
              <a:rPr lang="en-US" altLang="ko-KR" sz="1600" err="1">
                <a:solidFill>
                  <a:schemeClr val="tx1">
                    <a:lumMod val="75000"/>
                    <a:lumOff val="25000"/>
                  </a:schemeClr>
                </a:solidFill>
                <a:ea typeface="맑은 고딕"/>
                <a:cs typeface="Arial"/>
              </a:rPr>
              <a:t>hlutir</a:t>
            </a:r>
            <a:r>
              <a:rPr lang="en-US" altLang="ko-KR" sz="1600">
                <a:solidFill>
                  <a:schemeClr val="tx1">
                    <a:lumMod val="75000"/>
                    <a:lumOff val="25000"/>
                  </a:schemeClr>
                </a:solidFill>
                <a:ea typeface="맑은 고딕"/>
                <a:cs typeface="Arial"/>
              </a:rPr>
              <a:t> </a:t>
            </a:r>
            <a:r>
              <a:rPr lang="en-US" altLang="ko-KR" sz="1600" err="1">
                <a:solidFill>
                  <a:schemeClr val="tx1">
                    <a:lumMod val="75000"/>
                    <a:lumOff val="25000"/>
                  </a:schemeClr>
                </a:solidFill>
                <a:ea typeface="맑은 고딕"/>
                <a:cs typeface="Arial"/>
              </a:rPr>
              <a:t>séu</a:t>
            </a:r>
            <a:r>
              <a:rPr lang="en-US" altLang="ko-KR" sz="1600">
                <a:solidFill>
                  <a:schemeClr val="tx1">
                    <a:lumMod val="75000"/>
                    <a:lumOff val="25000"/>
                  </a:schemeClr>
                </a:solidFill>
                <a:ea typeface="맑은 고딕"/>
                <a:cs typeface="Arial"/>
              </a:rPr>
              <a:t> </a:t>
            </a:r>
            <a:r>
              <a:rPr lang="en-US" altLang="ko-KR" sz="1600" err="1">
                <a:solidFill>
                  <a:schemeClr val="tx1">
                    <a:lumMod val="75000"/>
                    <a:lumOff val="25000"/>
                  </a:schemeClr>
                </a:solidFill>
                <a:ea typeface="맑은 고딕"/>
                <a:cs typeface="Arial"/>
              </a:rPr>
              <a:t>menningararfur</a:t>
            </a:r>
            <a:r>
              <a:rPr lang="en-US" altLang="ko-KR" sz="1600">
                <a:solidFill>
                  <a:schemeClr val="tx1">
                    <a:lumMod val="75000"/>
                    <a:lumOff val="25000"/>
                  </a:schemeClr>
                </a:solidFill>
                <a:ea typeface="맑은 고딕"/>
                <a:cs typeface="Arial"/>
              </a:rPr>
              <a:t> </a:t>
            </a:r>
            <a:r>
              <a:rPr lang="en-US" altLang="ko-KR" sz="1600" err="1">
                <a:solidFill>
                  <a:schemeClr val="tx1">
                    <a:lumMod val="75000"/>
                    <a:lumOff val="25000"/>
                  </a:schemeClr>
                </a:solidFill>
                <a:ea typeface="맑은 고딕"/>
                <a:cs typeface="Arial"/>
              </a:rPr>
              <a:t>eða</a:t>
            </a:r>
            <a:r>
              <a:rPr lang="en-US" altLang="ko-KR" sz="1600">
                <a:solidFill>
                  <a:schemeClr val="tx1">
                    <a:lumMod val="75000"/>
                    <a:lumOff val="25000"/>
                  </a:schemeClr>
                </a:solidFill>
                <a:ea typeface="맑은 고딕"/>
                <a:cs typeface="Arial"/>
              </a:rPr>
              <a:t> ekki. </a:t>
            </a:r>
            <a:endParaRPr lang="en-US" altLang="ko-KR" sz="1600">
              <a:solidFill>
                <a:schemeClr val="tx1">
                  <a:lumMod val="75000"/>
                  <a:lumOff val="25000"/>
                </a:schemeClr>
              </a:solidFill>
              <a:ea typeface="맑은 고딕"/>
              <a:cs typeface="Arial" pitchFamily="34" charset="0"/>
            </a:endParaRPr>
          </a:p>
          <a:p>
            <a:pPr marL="342900" indent="-342900">
              <a:buFont typeface="+mj-lt"/>
              <a:buAutoNum type="alphaLcParenR"/>
            </a:pPr>
            <a:r>
              <a:rPr lang="en-US" altLang="ko-KR" sz="1600" err="1">
                <a:solidFill>
                  <a:schemeClr val="tx1">
                    <a:lumMod val="75000"/>
                    <a:lumOff val="25000"/>
                  </a:schemeClr>
                </a:solidFill>
                <a:cs typeface="Arial" pitchFamily="34" charset="0"/>
              </a:rPr>
              <a:t>Fólk</a:t>
            </a:r>
            <a:r>
              <a:rPr lang="en-US" altLang="ko-KR" sz="1600">
                <a:solidFill>
                  <a:schemeClr val="tx1">
                    <a:lumMod val="75000"/>
                    <a:lumOff val="25000"/>
                  </a:schemeClr>
                </a:solidFill>
                <a:cs typeface="Arial" pitchFamily="34" charset="0"/>
              </a:rPr>
              <a:t> er </a:t>
            </a:r>
            <a:r>
              <a:rPr lang="en-US" altLang="ko-KR" sz="1600" err="1">
                <a:solidFill>
                  <a:schemeClr val="tx1">
                    <a:lumMod val="75000"/>
                    <a:lumOff val="25000"/>
                  </a:schemeClr>
                </a:solidFill>
                <a:cs typeface="Arial" pitchFamily="34" charset="0"/>
              </a:rPr>
              <a:t>almennt</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sammála</a:t>
            </a:r>
            <a:r>
              <a:rPr lang="en-US" altLang="ko-KR" sz="1600">
                <a:solidFill>
                  <a:schemeClr val="tx1">
                    <a:lumMod val="75000"/>
                    <a:lumOff val="25000"/>
                  </a:schemeClr>
                </a:solidFill>
                <a:cs typeface="Arial" pitchFamily="34" charset="0"/>
              </a:rPr>
              <a:t> um </a:t>
            </a:r>
            <a:r>
              <a:rPr lang="en-US" altLang="ko-KR" sz="1600" err="1">
                <a:solidFill>
                  <a:schemeClr val="tx1">
                    <a:lumMod val="75000"/>
                    <a:lumOff val="25000"/>
                  </a:schemeClr>
                </a:solidFill>
                <a:cs typeface="Arial" pitchFamily="34" charset="0"/>
              </a:rPr>
              <a:t>hvernig</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eigi</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að</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gera</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hlutina</a:t>
            </a:r>
            <a:r>
              <a:rPr lang="en-US" altLang="ko-KR" sz="1600">
                <a:solidFill>
                  <a:schemeClr val="tx1">
                    <a:lumMod val="75000"/>
                    <a:lumOff val="25000"/>
                  </a:schemeClr>
                </a:solidFill>
                <a:cs typeface="Arial" pitchFamily="34" charset="0"/>
              </a:rPr>
              <a:t>.</a:t>
            </a:r>
          </a:p>
          <a:p>
            <a:pPr marL="342900" indent="-342900">
              <a:buFont typeface="+mj-lt"/>
              <a:buAutoNum type="alphaLcParenR"/>
            </a:pPr>
            <a:endParaRPr lang="en-US" altLang="ko-KR" sz="1600">
              <a:solidFill>
                <a:schemeClr val="tx1">
                  <a:lumMod val="75000"/>
                  <a:lumOff val="25000"/>
                </a:schemeClr>
              </a:solidFill>
              <a:cs typeface="Arial" pitchFamily="34" charset="0"/>
            </a:endParaRPr>
          </a:p>
        </p:txBody>
      </p:sp>
      <p:sp>
        <p:nvSpPr>
          <p:cNvPr id="18" name="Oval 4">
            <a:extLst>
              <a:ext uri="{FF2B5EF4-FFF2-40B4-BE49-F238E27FC236}">
                <a16:creationId xmlns:a16="http://schemas.microsoft.com/office/drawing/2014/main" id="{034D3887-F2CC-4ABF-B2CC-4C973D984D86}"/>
              </a:ext>
            </a:extLst>
          </p:cNvPr>
          <p:cNvSpPr/>
          <p:nvPr/>
        </p:nvSpPr>
        <p:spPr>
          <a:xfrm>
            <a:off x="670276" y="1527193"/>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816250" y="2603885"/>
            <a:ext cx="2160408" cy="22325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s-IS" altLang="ko-KR" sz="1600">
                <a:solidFill>
                  <a:schemeClr val="tx1">
                    <a:lumMod val="65000"/>
                    <a:lumOff val="35000"/>
                  </a:schemeClr>
                </a:solidFill>
                <a:cs typeface="Arial" pitchFamily="34" charset="0"/>
              </a:rPr>
              <a:t>3. Þegar unnið er með óáþreifanlegan menningararf er mikilvægt að:  </a:t>
            </a:r>
            <a:endParaRPr lang="ko-KR" altLang="en-US" sz="160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816250" y="3807001"/>
            <a:ext cx="265920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lphaLcParenR"/>
            </a:pPr>
            <a:r>
              <a:rPr lang="en-US" altLang="ko-KR" sz="1600">
                <a:solidFill>
                  <a:schemeClr val="tx1">
                    <a:lumMod val="75000"/>
                    <a:lumOff val="25000"/>
                  </a:schemeClr>
                </a:solidFill>
                <a:cs typeface="Arial" pitchFamily="34" charset="0"/>
              </a:rPr>
              <a:t>Gera </a:t>
            </a:r>
            <a:r>
              <a:rPr lang="en-US" altLang="ko-KR" sz="1600" err="1">
                <a:solidFill>
                  <a:schemeClr val="tx1">
                    <a:lumMod val="75000"/>
                    <a:lumOff val="25000"/>
                  </a:schemeClr>
                </a:solidFill>
                <a:cs typeface="Arial" pitchFamily="34" charset="0"/>
              </a:rPr>
              <a:t>aldrei</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neitt</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nýtt</a:t>
            </a:r>
            <a:r>
              <a:rPr lang="en-US" altLang="ko-KR" sz="1600">
                <a:solidFill>
                  <a:schemeClr val="tx1">
                    <a:lumMod val="75000"/>
                    <a:lumOff val="25000"/>
                  </a:schemeClr>
                </a:solidFill>
                <a:cs typeface="Arial" pitchFamily="34" charset="0"/>
              </a:rPr>
              <a:t>.</a:t>
            </a:r>
          </a:p>
          <a:p>
            <a:pPr marL="342900" indent="-342900">
              <a:buFont typeface="+mj-lt"/>
              <a:buAutoNum type="alphaLcParenR"/>
            </a:pPr>
            <a:r>
              <a:rPr lang="en-US" altLang="ko-KR" sz="1600" err="1">
                <a:solidFill>
                  <a:schemeClr val="tx1">
                    <a:lumMod val="75000"/>
                    <a:lumOff val="25000"/>
                  </a:schemeClr>
                </a:solidFill>
                <a:cs typeface="Arial" pitchFamily="34" charset="0"/>
              </a:rPr>
              <a:t>Breyta</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aldrei</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neinu</a:t>
            </a:r>
            <a:r>
              <a:rPr lang="en-US" altLang="ko-KR" sz="1600">
                <a:solidFill>
                  <a:schemeClr val="tx1">
                    <a:lumMod val="75000"/>
                    <a:lumOff val="25000"/>
                  </a:schemeClr>
                </a:solidFill>
                <a:cs typeface="Arial" pitchFamily="34" charset="0"/>
              </a:rPr>
              <a:t>.</a:t>
            </a:r>
          </a:p>
          <a:p>
            <a:pPr marL="342900" indent="-342900">
              <a:buFont typeface="+mj-lt"/>
              <a:buAutoNum type="alphaLcParenR"/>
            </a:pPr>
            <a:r>
              <a:rPr lang="en-US" altLang="ko-KR" sz="1600" err="1">
                <a:solidFill>
                  <a:schemeClr val="tx1">
                    <a:lumMod val="75000"/>
                    <a:lumOff val="25000"/>
                  </a:schemeClr>
                </a:solidFill>
                <a:cs typeface="Arial" pitchFamily="34" charset="0"/>
              </a:rPr>
              <a:t>Virða</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arfleifðina</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en</a:t>
            </a:r>
            <a:r>
              <a:rPr lang="en-US" altLang="ko-KR" sz="1600">
                <a:solidFill>
                  <a:schemeClr val="tx1">
                    <a:lumMod val="75000"/>
                    <a:lumOff val="25000"/>
                  </a:schemeClr>
                </a:solidFill>
                <a:cs typeface="Arial" pitchFamily="34" charset="0"/>
              </a:rPr>
              <a:t> vera </a:t>
            </a:r>
            <a:r>
              <a:rPr lang="en-US" altLang="ko-KR" sz="1600" err="1">
                <a:solidFill>
                  <a:schemeClr val="tx1">
                    <a:lumMod val="75000"/>
                    <a:lumOff val="25000"/>
                  </a:schemeClr>
                </a:solidFill>
                <a:cs typeface="Arial" pitchFamily="34" charset="0"/>
              </a:rPr>
              <a:t>skapandi</a:t>
            </a:r>
            <a:r>
              <a:rPr lang="en-US" altLang="ko-KR" sz="1600">
                <a:solidFill>
                  <a:schemeClr val="tx1">
                    <a:lumMod val="75000"/>
                    <a:lumOff val="25000"/>
                  </a:schemeClr>
                </a:solidFill>
                <a:cs typeface="Arial" pitchFamily="34" charset="0"/>
              </a:rPr>
              <a:t>.</a:t>
            </a:r>
          </a:p>
        </p:txBody>
      </p:sp>
      <p:sp>
        <p:nvSpPr>
          <p:cNvPr id="26" name="Oval 18">
            <a:extLst>
              <a:ext uri="{FF2B5EF4-FFF2-40B4-BE49-F238E27FC236}">
                <a16:creationId xmlns:a16="http://schemas.microsoft.com/office/drawing/2014/main" id="{43561C9B-6E88-4218-8661-CB86831A9A59}"/>
              </a:ext>
            </a:extLst>
          </p:cNvPr>
          <p:cNvSpPr/>
          <p:nvPr/>
        </p:nvSpPr>
        <p:spPr>
          <a:xfrm>
            <a:off x="5142061" y="1762860"/>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8" name="Donut 8">
            <a:extLst>
              <a:ext uri="{FF2B5EF4-FFF2-40B4-BE49-F238E27FC236}">
                <a16:creationId xmlns:a16="http://schemas.microsoft.com/office/drawing/2014/main" id="{49222F3C-3564-4ADC-BEEB-3CC1694D832E}"/>
              </a:ext>
            </a:extLst>
          </p:cNvPr>
          <p:cNvSpPr/>
          <p:nvPr/>
        </p:nvSpPr>
        <p:spPr>
          <a:xfrm>
            <a:off x="1017731" y="4797272"/>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5339258" y="197719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817990" y="1799763"/>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827503" y="572600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err="1">
                <a:solidFill>
                  <a:schemeClr val="accent1">
                    <a:lumMod val="75000"/>
                  </a:schemeClr>
                </a:solidFill>
                <a:latin typeface="+mn-lt"/>
              </a:rPr>
              <a:t>Sjálfsmat</a:t>
            </a:r>
            <a:endParaRPr lang="es-ES" sz="3600">
              <a:solidFill>
                <a:schemeClr val="accent1">
                  <a:lumMod val="75000"/>
                </a:schemeClr>
              </a:solidFill>
              <a:latin typeface="+mn-lt"/>
            </a:endParaRPr>
          </a:p>
        </p:txBody>
      </p:sp>
      <p:pic>
        <p:nvPicPr>
          <p:cNvPr id="3" name="Imagen 2">
            <a:extLst>
              <a:ext uri="{FF2B5EF4-FFF2-40B4-BE49-F238E27FC236}">
                <a16:creationId xmlns:a16="http://schemas.microsoft.com/office/drawing/2014/main" id="{E3AC4BB2-5475-409C-A9B3-F42145693C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9054" y="1137304"/>
            <a:ext cx="4493655" cy="4279525"/>
          </a:xfrm>
          <a:prstGeom prst="rect">
            <a:avLst/>
          </a:prstGeom>
          <a:ln>
            <a:noFill/>
          </a:ln>
          <a:effectLst>
            <a:glow rad="381000">
              <a:schemeClr val="accent1">
                <a:alpha val="40000"/>
              </a:schemeClr>
            </a:glow>
          </a:effectLst>
        </p:spPr>
      </p:pic>
      <p:sp>
        <p:nvSpPr>
          <p:cNvPr id="24" name="Rectángulo 23">
            <a:extLst>
              <a:ext uri="{FF2B5EF4-FFF2-40B4-BE49-F238E27FC236}">
                <a16:creationId xmlns:a16="http://schemas.microsoft.com/office/drawing/2014/main" id="{B0322E88-0DBE-4658-88D6-9A2B42EBFBED}"/>
              </a:ext>
            </a:extLst>
          </p:cNvPr>
          <p:cNvSpPr/>
          <p:nvPr/>
        </p:nvSpPr>
        <p:spPr>
          <a:xfrm>
            <a:off x="7689054" y="1137305"/>
            <a:ext cx="4502947" cy="4279524"/>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4"/>
          <p:cNvSpPr txBox="1">
            <a:spLocks/>
          </p:cNvSpPr>
          <p:nvPr/>
        </p:nvSpPr>
        <p:spPr>
          <a:xfrm>
            <a:off x="2281285" y="5087266"/>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a:solidFill>
                  <a:schemeClr val="tx1">
                    <a:lumMod val="65000"/>
                    <a:lumOff val="35000"/>
                  </a:schemeClr>
                </a:solidFill>
                <a:cs typeface="Arial" pitchFamily="34" charset="0"/>
              </a:rPr>
              <a:t>2. </a:t>
            </a:r>
            <a:r>
              <a:rPr lang="en-US" altLang="ko-KR" sz="1600" err="1">
                <a:solidFill>
                  <a:schemeClr val="tx1">
                    <a:lumMod val="65000"/>
                    <a:lumOff val="35000"/>
                  </a:schemeClr>
                </a:solidFill>
                <a:cs typeface="Arial" pitchFamily="34" charset="0"/>
              </a:rPr>
              <a:t>Virði</a:t>
            </a:r>
            <a:r>
              <a:rPr lang="en-US" altLang="ko-KR" sz="1600">
                <a:solidFill>
                  <a:schemeClr val="tx1">
                    <a:lumMod val="65000"/>
                    <a:lumOff val="35000"/>
                  </a:schemeClr>
                </a:solidFill>
                <a:cs typeface="Arial" pitchFamily="34" charset="0"/>
              </a:rPr>
              <a:t> </a:t>
            </a:r>
            <a:r>
              <a:rPr lang="en-US" altLang="ko-KR" sz="1600" err="1">
                <a:solidFill>
                  <a:schemeClr val="tx1">
                    <a:lumMod val="65000"/>
                    <a:lumOff val="35000"/>
                  </a:schemeClr>
                </a:solidFill>
                <a:cs typeface="Arial" pitchFamily="34" charset="0"/>
              </a:rPr>
              <a:t>hugmyndar</a:t>
            </a:r>
            <a:r>
              <a:rPr lang="en-US" altLang="ko-KR" sz="1600">
                <a:solidFill>
                  <a:schemeClr val="tx1">
                    <a:lumMod val="65000"/>
                    <a:lumOff val="35000"/>
                  </a:schemeClr>
                </a:solidFill>
                <a:cs typeface="Arial" pitchFamily="34" charset="0"/>
              </a:rPr>
              <a:t>:  </a:t>
            </a:r>
            <a:endParaRPr lang="ko-KR" altLang="en-US" sz="1600">
              <a:solidFill>
                <a:schemeClr val="tx1">
                  <a:lumMod val="65000"/>
                  <a:lumOff val="35000"/>
                </a:schemeClr>
              </a:solidFill>
              <a:cs typeface="Arial" pitchFamily="34" charset="0"/>
            </a:endParaRPr>
          </a:p>
        </p:txBody>
      </p:sp>
      <p:sp>
        <p:nvSpPr>
          <p:cNvPr id="27" name="Text Placeholder 5"/>
          <p:cNvSpPr txBox="1">
            <a:spLocks/>
          </p:cNvSpPr>
          <p:nvPr/>
        </p:nvSpPr>
        <p:spPr>
          <a:xfrm>
            <a:off x="2284779" y="5383204"/>
            <a:ext cx="34496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lphaLcParenR"/>
            </a:pPr>
            <a:r>
              <a:rPr lang="en-US" sz="1600">
                <a:solidFill>
                  <a:schemeClr val="tx1">
                    <a:lumMod val="75000"/>
                    <a:lumOff val="25000"/>
                  </a:schemeClr>
                </a:solidFill>
                <a:cs typeface="Arial" pitchFamily="34" charset="0"/>
              </a:rPr>
              <a:t>Er </a:t>
            </a:r>
            <a:r>
              <a:rPr lang="en-US" sz="1600" err="1">
                <a:solidFill>
                  <a:schemeClr val="tx1">
                    <a:lumMod val="75000"/>
                    <a:lumOff val="25000"/>
                  </a:schemeClr>
                </a:solidFill>
                <a:cs typeface="Arial" pitchFamily="34" charset="0"/>
              </a:rPr>
              <a:t>háð</a:t>
            </a:r>
            <a:r>
              <a:rPr lang="en-US" sz="1600">
                <a:solidFill>
                  <a:schemeClr val="tx1">
                    <a:lumMod val="75000"/>
                    <a:lumOff val="25000"/>
                  </a:schemeClr>
                </a:solidFill>
                <a:cs typeface="Arial" pitchFamily="34" charset="0"/>
              </a:rPr>
              <a:t> </a:t>
            </a:r>
            <a:r>
              <a:rPr lang="en-US" sz="1600" err="1">
                <a:solidFill>
                  <a:schemeClr val="tx1">
                    <a:lumMod val="75000"/>
                    <a:lumOff val="25000"/>
                  </a:schemeClr>
                </a:solidFill>
                <a:cs typeface="Arial" pitchFamily="34" charset="0"/>
              </a:rPr>
              <a:t>tíma</a:t>
            </a:r>
            <a:r>
              <a:rPr lang="en-US" sz="1600">
                <a:solidFill>
                  <a:schemeClr val="tx1">
                    <a:lumMod val="75000"/>
                    <a:lumOff val="25000"/>
                  </a:schemeClr>
                </a:solidFill>
                <a:cs typeface="Arial" pitchFamily="34" charset="0"/>
              </a:rPr>
              <a:t> </a:t>
            </a:r>
            <a:r>
              <a:rPr lang="en-US" sz="1600" err="1">
                <a:solidFill>
                  <a:schemeClr val="tx1">
                    <a:lumMod val="75000"/>
                    <a:lumOff val="25000"/>
                  </a:schemeClr>
                </a:solidFill>
                <a:cs typeface="Arial" pitchFamily="34" charset="0"/>
              </a:rPr>
              <a:t>og</a:t>
            </a:r>
            <a:r>
              <a:rPr lang="en-US" sz="1600">
                <a:solidFill>
                  <a:schemeClr val="tx1">
                    <a:lumMod val="75000"/>
                    <a:lumOff val="25000"/>
                  </a:schemeClr>
                </a:solidFill>
                <a:cs typeface="Arial" pitchFamily="34" charset="0"/>
              </a:rPr>
              <a:t> </a:t>
            </a:r>
            <a:r>
              <a:rPr lang="en-US" sz="1600" err="1">
                <a:solidFill>
                  <a:schemeClr val="tx1">
                    <a:lumMod val="75000"/>
                    <a:lumOff val="25000"/>
                  </a:schemeClr>
                </a:solidFill>
                <a:cs typeface="Arial" pitchFamily="34" charset="0"/>
              </a:rPr>
              <a:t>rúmi</a:t>
            </a:r>
            <a:r>
              <a:rPr lang="en-US" sz="1600">
                <a:solidFill>
                  <a:schemeClr val="tx1">
                    <a:lumMod val="75000"/>
                    <a:lumOff val="25000"/>
                  </a:schemeClr>
                </a:solidFill>
                <a:cs typeface="Arial" pitchFamily="34" charset="0"/>
              </a:rPr>
              <a:t>.</a:t>
            </a:r>
          </a:p>
          <a:p>
            <a:pPr marL="342900" indent="-342900">
              <a:buFont typeface="+mj-lt"/>
              <a:buAutoNum type="alphaLcParenR"/>
            </a:pPr>
            <a:r>
              <a:rPr lang="en-US" altLang="ko-KR" sz="1600">
                <a:solidFill>
                  <a:schemeClr val="tx1">
                    <a:lumMod val="75000"/>
                    <a:lumOff val="25000"/>
                  </a:schemeClr>
                </a:solidFill>
                <a:cs typeface="Arial" pitchFamily="34" charset="0"/>
              </a:rPr>
              <a:t>Er </a:t>
            </a:r>
            <a:r>
              <a:rPr lang="en-US" altLang="ko-KR" sz="1600" err="1">
                <a:solidFill>
                  <a:schemeClr val="tx1">
                    <a:lumMod val="75000"/>
                    <a:lumOff val="25000"/>
                  </a:schemeClr>
                </a:solidFill>
                <a:cs typeface="Arial" pitchFamily="34" charset="0"/>
              </a:rPr>
              <a:t>alltaf</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það</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sama</a:t>
            </a:r>
            <a:r>
              <a:rPr lang="en-US" altLang="ko-KR" sz="1600">
                <a:solidFill>
                  <a:schemeClr val="tx1">
                    <a:lumMod val="75000"/>
                    <a:lumOff val="25000"/>
                  </a:schemeClr>
                </a:solidFill>
                <a:cs typeface="Arial" pitchFamily="34" charset="0"/>
              </a:rPr>
              <a:t>.</a:t>
            </a:r>
          </a:p>
          <a:p>
            <a:pPr marL="342900" indent="-342900">
              <a:buFont typeface="+mj-lt"/>
              <a:buAutoNum type="alphaLcParenR"/>
            </a:pPr>
            <a:r>
              <a:rPr lang="en-US" altLang="ko-KR" sz="1600">
                <a:solidFill>
                  <a:schemeClr val="tx1">
                    <a:lumMod val="75000"/>
                    <a:lumOff val="25000"/>
                  </a:schemeClr>
                </a:solidFill>
                <a:cs typeface="Arial" pitchFamily="34" charset="0"/>
              </a:rPr>
              <a:t>Er bara </a:t>
            </a:r>
            <a:r>
              <a:rPr lang="en-US" altLang="ko-KR" sz="1600" err="1">
                <a:solidFill>
                  <a:schemeClr val="tx1">
                    <a:lumMod val="75000"/>
                    <a:lumOff val="25000"/>
                  </a:schemeClr>
                </a:solidFill>
                <a:cs typeface="Arial" pitchFamily="34" charset="0"/>
              </a:rPr>
              <a:t>efnahagslegt</a:t>
            </a:r>
            <a:r>
              <a:rPr lang="en-US" altLang="ko-KR" sz="1600">
                <a:solidFill>
                  <a:schemeClr val="tx1">
                    <a:lumMod val="75000"/>
                    <a:lumOff val="25000"/>
                  </a:schemeClr>
                </a:solidFill>
                <a:cs typeface="Arial" pitchFamily="34" charset="0"/>
              </a:rPr>
              <a:t>.</a:t>
            </a:r>
          </a:p>
          <a:p>
            <a:pPr marL="285750" indent="-285750">
              <a:buFontTx/>
              <a:buChar char="-"/>
            </a:pPr>
            <a:endParaRPr lang="en-US" altLang="ko-KR" sz="1600">
              <a:solidFill>
                <a:schemeClr val="tx1">
                  <a:lumMod val="75000"/>
                  <a:lumOff val="25000"/>
                </a:schemeClr>
              </a:solidFill>
              <a:cs typeface="Arial" pitchFamily="34" charset="0"/>
            </a:endParaRPr>
          </a:p>
          <a:p>
            <a:pPr marL="285750" indent="-285750">
              <a:buFontTx/>
              <a:buChar char="-"/>
            </a:pPr>
            <a:endParaRPr lang="en-US" altLang="ko-KR" sz="1600">
              <a:solidFill>
                <a:schemeClr val="tx1">
                  <a:lumMod val="75000"/>
                  <a:lumOff val="25000"/>
                </a:schemeClr>
              </a:solidFill>
              <a:cs typeface="Arial" pitchFamily="34" charset="0"/>
            </a:endParaRPr>
          </a:p>
        </p:txBody>
      </p:sp>
      <p:sp>
        <p:nvSpPr>
          <p:cNvPr id="36" name="Oval 18"/>
          <p:cNvSpPr/>
          <p:nvPr/>
        </p:nvSpPr>
        <p:spPr>
          <a:xfrm>
            <a:off x="1375991" y="5202322"/>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37" name="Donut 8"/>
          <p:cNvSpPr/>
          <p:nvPr/>
        </p:nvSpPr>
        <p:spPr>
          <a:xfrm>
            <a:off x="5464447" y="643642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41" name="Rectangle 16">
            <a:extLst>
              <a:ext uri="{FF2B5EF4-FFF2-40B4-BE49-F238E27FC236}">
                <a16:creationId xmlns:a16="http://schemas.microsoft.com/office/drawing/2014/main" id="{07B91410-CA4B-F945-ADDD-1D5F93CF00C3}"/>
              </a:ext>
            </a:extLst>
          </p:cNvPr>
          <p:cNvSpPr/>
          <p:nvPr/>
        </p:nvSpPr>
        <p:spPr>
          <a:xfrm>
            <a:off x="1557632" y="5444559"/>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2342282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2541229" y="2246694"/>
            <a:ext cx="2160408" cy="22325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s-IS" altLang="ko-KR" sz="1600">
                <a:solidFill>
                  <a:schemeClr val="tx1">
                    <a:lumMod val="65000"/>
                    <a:lumOff val="35000"/>
                  </a:schemeClr>
                </a:solidFill>
                <a:cs typeface="Arial" pitchFamily="34" charset="0"/>
              </a:rPr>
              <a:t>4. Design thinking er:  </a:t>
            </a:r>
            <a:endParaRPr lang="ko-KR" altLang="en-US" sz="160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2541229" y="2804832"/>
            <a:ext cx="4345427"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mj-lt"/>
              <a:buAutoNum type="alphaLcParenR"/>
            </a:pPr>
            <a:r>
              <a:rPr lang="en-US" altLang="ko-KR" sz="1600" err="1">
                <a:solidFill>
                  <a:schemeClr val="tx1">
                    <a:lumMod val="75000"/>
                    <a:lumOff val="25000"/>
                  </a:schemeClr>
                </a:solidFill>
                <a:cs typeface="Arial" pitchFamily="34" charset="0"/>
              </a:rPr>
              <a:t>Leið</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til</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að</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láta</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hlutina</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líta</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betur</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út</a:t>
            </a:r>
            <a:endParaRPr lang="en-US" altLang="ko-KR" sz="1600">
              <a:solidFill>
                <a:schemeClr val="tx1">
                  <a:lumMod val="75000"/>
                  <a:lumOff val="25000"/>
                </a:schemeClr>
              </a:solidFill>
              <a:cs typeface="Arial" pitchFamily="34" charset="0"/>
            </a:endParaRPr>
          </a:p>
          <a:p>
            <a:pPr marL="342900" indent="-342900">
              <a:buFont typeface="+mj-lt"/>
              <a:buAutoNum type="alphaLcParenR"/>
            </a:pPr>
            <a:r>
              <a:rPr lang="en-US" altLang="ko-KR" sz="1600" err="1">
                <a:solidFill>
                  <a:schemeClr val="tx1">
                    <a:lumMod val="75000"/>
                    <a:lumOff val="25000"/>
                  </a:schemeClr>
                </a:solidFill>
                <a:cs typeface="Arial" pitchFamily="34" charset="0"/>
              </a:rPr>
              <a:t>Aðferð</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til</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að</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hugsa</a:t>
            </a:r>
            <a:r>
              <a:rPr lang="en-US" altLang="ko-KR" sz="1600">
                <a:solidFill>
                  <a:schemeClr val="tx1">
                    <a:lumMod val="75000"/>
                    <a:lumOff val="25000"/>
                  </a:schemeClr>
                </a:solidFill>
                <a:cs typeface="Arial" pitchFamily="34" charset="0"/>
              </a:rPr>
              <a:t> </a:t>
            </a:r>
            <a:r>
              <a:rPr lang="en-US" altLang="ko-KR" sz="1600" err="1">
                <a:solidFill>
                  <a:schemeClr val="tx1">
                    <a:lumMod val="75000"/>
                    <a:lumOff val="25000"/>
                  </a:schemeClr>
                </a:solidFill>
                <a:cs typeface="Arial" pitchFamily="34" charset="0"/>
              </a:rPr>
              <a:t>jákvæðar</a:t>
            </a:r>
            <a:endParaRPr lang="en-US" sz="1600">
              <a:solidFill>
                <a:srgbClr val="000000"/>
              </a:solidFill>
              <a:cs typeface="Calibri"/>
            </a:endParaRPr>
          </a:p>
          <a:p>
            <a:pPr marL="342900" indent="-342900">
              <a:buFont typeface="+mj-lt"/>
              <a:buAutoNum type="alphaLcParenR"/>
            </a:pPr>
            <a:r>
              <a:rPr lang="en-US" sz="1600" err="1">
                <a:solidFill>
                  <a:schemeClr val="tx1">
                    <a:lumMod val="75000"/>
                    <a:lumOff val="25000"/>
                  </a:schemeClr>
                </a:solidFill>
                <a:cs typeface="Arial" pitchFamily="34" charset="0"/>
              </a:rPr>
              <a:t>Ferli</a:t>
            </a:r>
            <a:r>
              <a:rPr lang="en-US" sz="1600">
                <a:solidFill>
                  <a:schemeClr val="tx1">
                    <a:lumMod val="75000"/>
                    <a:lumOff val="25000"/>
                  </a:schemeClr>
                </a:solidFill>
                <a:cs typeface="Arial" pitchFamily="34" charset="0"/>
              </a:rPr>
              <a:t> </a:t>
            </a:r>
            <a:r>
              <a:rPr lang="en-US" sz="1600" err="1">
                <a:solidFill>
                  <a:schemeClr val="tx1">
                    <a:lumMod val="75000"/>
                    <a:lumOff val="25000"/>
                  </a:schemeClr>
                </a:solidFill>
                <a:cs typeface="Arial" pitchFamily="34" charset="0"/>
              </a:rPr>
              <a:t>til</a:t>
            </a:r>
            <a:r>
              <a:rPr lang="en-US" sz="1600">
                <a:solidFill>
                  <a:schemeClr val="tx1">
                    <a:lumMod val="75000"/>
                    <a:lumOff val="25000"/>
                  </a:schemeClr>
                </a:solidFill>
                <a:cs typeface="Arial" pitchFamily="34" charset="0"/>
              </a:rPr>
              <a:t> </a:t>
            </a:r>
            <a:r>
              <a:rPr lang="en-US" sz="1600" err="1">
                <a:solidFill>
                  <a:schemeClr val="tx1">
                    <a:lumMod val="75000"/>
                    <a:lumOff val="25000"/>
                  </a:schemeClr>
                </a:solidFill>
                <a:cs typeface="Arial" pitchFamily="34" charset="0"/>
              </a:rPr>
              <a:t>að</a:t>
            </a:r>
            <a:r>
              <a:rPr lang="en-US" sz="1600">
                <a:solidFill>
                  <a:schemeClr val="tx1">
                    <a:lumMod val="75000"/>
                    <a:lumOff val="25000"/>
                  </a:schemeClr>
                </a:solidFill>
                <a:cs typeface="Arial" pitchFamily="34" charset="0"/>
              </a:rPr>
              <a:t> </a:t>
            </a:r>
            <a:r>
              <a:rPr lang="en-US" sz="1600" err="1">
                <a:solidFill>
                  <a:schemeClr val="tx1">
                    <a:lumMod val="75000"/>
                    <a:lumOff val="25000"/>
                  </a:schemeClr>
                </a:solidFill>
                <a:cs typeface="Arial" pitchFamily="34" charset="0"/>
              </a:rPr>
              <a:t>skapa</a:t>
            </a:r>
            <a:r>
              <a:rPr lang="en-US" sz="1600">
                <a:solidFill>
                  <a:schemeClr val="tx1">
                    <a:lumMod val="75000"/>
                    <a:lumOff val="25000"/>
                  </a:schemeClr>
                </a:solidFill>
                <a:cs typeface="Arial" pitchFamily="34" charset="0"/>
              </a:rPr>
              <a:t> </a:t>
            </a:r>
            <a:r>
              <a:rPr lang="en-US" sz="1600" err="1">
                <a:solidFill>
                  <a:schemeClr val="tx1">
                    <a:lumMod val="75000"/>
                    <a:lumOff val="25000"/>
                  </a:schemeClr>
                </a:solidFill>
                <a:cs typeface="Arial" pitchFamily="34" charset="0"/>
              </a:rPr>
              <a:t>lausn</a:t>
            </a:r>
            <a:r>
              <a:rPr lang="en-US" sz="1600">
                <a:solidFill>
                  <a:schemeClr val="tx1">
                    <a:lumMod val="75000"/>
                    <a:lumOff val="25000"/>
                  </a:schemeClr>
                </a:solidFill>
                <a:cs typeface="Arial" pitchFamily="34" charset="0"/>
              </a:rPr>
              <a:t> á </a:t>
            </a:r>
            <a:r>
              <a:rPr lang="en-US" sz="1600" err="1">
                <a:solidFill>
                  <a:schemeClr val="tx1">
                    <a:lumMod val="75000"/>
                    <a:lumOff val="25000"/>
                  </a:schemeClr>
                </a:solidFill>
                <a:cs typeface="Arial" pitchFamily="34" charset="0"/>
              </a:rPr>
              <a:t>vandamálum</a:t>
            </a:r>
            <a:endParaRPr lang="en-US" altLang="ko-KR" sz="1600">
              <a:solidFill>
                <a:schemeClr val="tx1">
                  <a:lumMod val="75000"/>
                  <a:lumOff val="25000"/>
                </a:schemeClr>
              </a:solidFill>
              <a:cs typeface="Arial" pitchFamily="34"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1638931" y="2004538"/>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1354220" y="1884426"/>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1812838" y="2244426"/>
            <a:ext cx="406580" cy="30231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err="1">
                <a:solidFill>
                  <a:schemeClr val="accent1">
                    <a:lumMod val="75000"/>
                  </a:schemeClr>
                </a:solidFill>
                <a:latin typeface="+mn-lt"/>
              </a:rPr>
              <a:t>Sjálfsmats</a:t>
            </a:r>
            <a:endParaRPr lang="es-ES" sz="3600">
              <a:solidFill>
                <a:schemeClr val="accent1">
                  <a:lumMod val="75000"/>
                </a:schemeClr>
              </a:solidFill>
              <a:latin typeface="+mn-lt"/>
            </a:endParaRPr>
          </a:p>
        </p:txBody>
      </p:sp>
      <p:pic>
        <p:nvPicPr>
          <p:cNvPr id="3" name="Imagen 2">
            <a:extLst>
              <a:ext uri="{FF2B5EF4-FFF2-40B4-BE49-F238E27FC236}">
                <a16:creationId xmlns:a16="http://schemas.microsoft.com/office/drawing/2014/main" id="{E3AC4BB2-5475-409C-A9B3-F42145693C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9054" y="1137304"/>
            <a:ext cx="4493655" cy="4279525"/>
          </a:xfrm>
          <a:prstGeom prst="rect">
            <a:avLst/>
          </a:prstGeom>
          <a:ln>
            <a:noFill/>
          </a:ln>
          <a:effectLst>
            <a:glow rad="381000">
              <a:schemeClr val="accent1">
                <a:alpha val="40000"/>
              </a:schemeClr>
            </a:glow>
          </a:effectLst>
        </p:spPr>
      </p:pic>
      <p:sp>
        <p:nvSpPr>
          <p:cNvPr id="24" name="Rectángulo 23">
            <a:extLst>
              <a:ext uri="{FF2B5EF4-FFF2-40B4-BE49-F238E27FC236}">
                <a16:creationId xmlns:a16="http://schemas.microsoft.com/office/drawing/2014/main" id="{B0322E88-0DBE-4658-88D6-9A2B42EBFBED}"/>
              </a:ext>
            </a:extLst>
          </p:cNvPr>
          <p:cNvSpPr/>
          <p:nvPr/>
        </p:nvSpPr>
        <p:spPr>
          <a:xfrm>
            <a:off x="7689054" y="1137305"/>
            <a:ext cx="4502947" cy="4279524"/>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Text Placeholder 6"/>
          <p:cNvSpPr txBox="1">
            <a:spLocks/>
          </p:cNvSpPr>
          <p:nvPr/>
        </p:nvSpPr>
        <p:spPr>
          <a:xfrm>
            <a:off x="4552307" y="4908523"/>
            <a:ext cx="2196000" cy="2772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ko-KR" sz="1600">
              <a:solidFill>
                <a:schemeClr val="tx1">
                  <a:lumMod val="65000"/>
                  <a:lumOff val="35000"/>
                </a:schemeClr>
              </a:solidFill>
              <a:ea typeface="맑은 고딕"/>
              <a:cs typeface="Arial" pitchFamily="34" charset="0"/>
            </a:endParaRPr>
          </a:p>
        </p:txBody>
      </p:sp>
      <p:sp>
        <p:nvSpPr>
          <p:cNvPr id="38" name="Rectangle 36"/>
          <p:cNvSpPr/>
          <p:nvPr/>
        </p:nvSpPr>
        <p:spPr>
          <a:xfrm>
            <a:off x="5049654" y="428387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853930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a:t>TAKK FYRIR</a:t>
            </a:r>
            <a:endParaRPr lang="es-ES" b="1">
              <a:solidFill>
                <a:srgbClr val="266C9F"/>
              </a:solidFill>
            </a:endParaRPr>
          </a:p>
        </p:txBody>
      </p:sp>
    </p:spTree>
    <p:extLst>
      <p:ext uri="{BB962C8B-B14F-4D97-AF65-F5344CB8AC3E}">
        <p14:creationId xmlns:p14="http://schemas.microsoft.com/office/powerpoint/2010/main" val="79758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661723" y="547721"/>
            <a:ext cx="7246463"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a:solidFill>
                  <a:schemeClr val="accent1">
                    <a:lumMod val="75000"/>
                  </a:schemeClr>
                </a:solidFill>
              </a:rPr>
              <a:t>1.1. </a:t>
            </a:r>
            <a:r>
              <a:rPr lang="en-US" sz="4400" err="1">
                <a:solidFill>
                  <a:schemeClr val="accent1">
                    <a:lumMod val="75000"/>
                  </a:schemeClr>
                </a:solidFill>
              </a:rPr>
              <a:t>Skilgreining</a:t>
            </a:r>
            <a:r>
              <a:rPr lang="en-US" sz="4400">
                <a:solidFill>
                  <a:schemeClr val="accent1">
                    <a:lumMod val="75000"/>
                  </a:schemeClr>
                </a:solidFill>
              </a:rPr>
              <a:t> á </a:t>
            </a:r>
            <a:r>
              <a:rPr lang="en-US" sz="4400" err="1">
                <a:solidFill>
                  <a:schemeClr val="accent1">
                    <a:lumMod val="75000"/>
                  </a:schemeClr>
                </a:solidFill>
              </a:rPr>
              <a:t>óáþreifnalegum</a:t>
            </a:r>
            <a:r>
              <a:rPr lang="en-US" sz="4400">
                <a:solidFill>
                  <a:schemeClr val="accent1">
                    <a:lumMod val="75000"/>
                  </a:schemeClr>
                </a:solidFill>
              </a:rPr>
              <a:t> </a:t>
            </a:r>
            <a:r>
              <a:rPr lang="en-US" sz="4400" err="1">
                <a:solidFill>
                  <a:schemeClr val="accent1">
                    <a:lumMod val="75000"/>
                  </a:schemeClr>
                </a:solidFill>
              </a:rPr>
              <a:t>menningararfi</a:t>
            </a:r>
            <a:endParaRPr lang="en-US" sz="4400">
              <a:solidFill>
                <a:schemeClr val="accent1">
                  <a:lumMod val="75000"/>
                </a:schemeClr>
              </a:solidFill>
            </a:endParaRPr>
          </a:p>
          <a:p>
            <a:pPr marL="0" indent="0">
              <a:buNone/>
            </a:pPr>
            <a:endParaRPr lang="en-US" sz="3600"/>
          </a:p>
        </p:txBody>
      </p:sp>
      <p:sp>
        <p:nvSpPr>
          <p:cNvPr id="2" name="TextBox 1">
            <a:extLst>
              <a:ext uri="{FF2B5EF4-FFF2-40B4-BE49-F238E27FC236}">
                <a16:creationId xmlns:a16="http://schemas.microsoft.com/office/drawing/2014/main" id="{6897A422-52C1-0E4B-8AC6-CE813B78DDBB}"/>
              </a:ext>
            </a:extLst>
          </p:cNvPr>
          <p:cNvSpPr txBox="1"/>
          <p:nvPr/>
        </p:nvSpPr>
        <p:spPr>
          <a:xfrm>
            <a:off x="5218400" y="2551837"/>
            <a:ext cx="4772520" cy="1754326"/>
          </a:xfrm>
          <a:prstGeom prst="rect">
            <a:avLst/>
          </a:prstGeom>
          <a:noFill/>
        </p:spPr>
        <p:txBody>
          <a:bodyPr wrap="square" rtlCol="0">
            <a:spAutoFit/>
          </a:bodyPr>
          <a:lstStyle/>
          <a:p>
            <a:r>
              <a:rPr lang="en-GB"/>
              <a:t>“</a:t>
            </a:r>
            <a:r>
              <a:rPr lang="en-GB" err="1"/>
              <a:t>Óáþreifanlegur</a:t>
            </a:r>
            <a:r>
              <a:rPr lang="en-GB"/>
              <a:t> </a:t>
            </a:r>
            <a:r>
              <a:rPr lang="en-GB" err="1"/>
              <a:t>menningararfur</a:t>
            </a:r>
            <a:r>
              <a:rPr lang="en-GB"/>
              <a:t> </a:t>
            </a:r>
            <a:r>
              <a:rPr lang="en-GB" err="1"/>
              <a:t>felur</a:t>
            </a:r>
            <a:r>
              <a:rPr lang="en-GB"/>
              <a:t> í </a:t>
            </a:r>
            <a:r>
              <a:rPr lang="en-GB" err="1"/>
              <a:t>sér</a:t>
            </a:r>
            <a:r>
              <a:rPr lang="en-GB"/>
              <a:t> </a:t>
            </a:r>
            <a:r>
              <a:rPr lang="en-GB" err="1"/>
              <a:t>siði</a:t>
            </a:r>
            <a:r>
              <a:rPr lang="en-GB"/>
              <a:t>, </a:t>
            </a:r>
            <a:r>
              <a:rPr lang="en-GB" err="1"/>
              <a:t>framsetningu</a:t>
            </a:r>
            <a:r>
              <a:rPr lang="en-GB"/>
              <a:t>, </a:t>
            </a:r>
            <a:r>
              <a:rPr lang="en-GB" err="1"/>
              <a:t>tjáningarform</a:t>
            </a:r>
            <a:r>
              <a:rPr lang="en-GB"/>
              <a:t>, </a:t>
            </a:r>
            <a:r>
              <a:rPr lang="en-GB" err="1"/>
              <a:t>þekkingu</a:t>
            </a:r>
            <a:r>
              <a:rPr lang="en-GB"/>
              <a:t> </a:t>
            </a:r>
            <a:r>
              <a:rPr lang="en-GB" err="1"/>
              <a:t>og</a:t>
            </a:r>
            <a:r>
              <a:rPr lang="en-GB"/>
              <a:t> </a:t>
            </a:r>
            <a:r>
              <a:rPr lang="en-GB" err="1"/>
              <a:t>færni</a:t>
            </a:r>
            <a:r>
              <a:rPr lang="en-GB"/>
              <a:t> – auk </a:t>
            </a:r>
            <a:r>
              <a:rPr lang="en-GB" err="1"/>
              <a:t>tækja</a:t>
            </a:r>
            <a:r>
              <a:rPr lang="en-GB"/>
              <a:t>, </a:t>
            </a:r>
            <a:r>
              <a:rPr lang="en-GB" err="1"/>
              <a:t>hluta</a:t>
            </a:r>
            <a:r>
              <a:rPr lang="en-GB"/>
              <a:t>, </a:t>
            </a:r>
            <a:r>
              <a:rPr lang="en-GB" err="1"/>
              <a:t>listmuna</a:t>
            </a:r>
            <a:r>
              <a:rPr lang="en-GB"/>
              <a:t> </a:t>
            </a:r>
            <a:r>
              <a:rPr lang="en-GB" err="1"/>
              <a:t>og</a:t>
            </a:r>
            <a:r>
              <a:rPr lang="en-GB"/>
              <a:t> </a:t>
            </a:r>
            <a:r>
              <a:rPr lang="en-GB" err="1"/>
              <a:t>menningarrýma</a:t>
            </a:r>
            <a:r>
              <a:rPr lang="en-GB"/>
              <a:t> </a:t>
            </a:r>
            <a:r>
              <a:rPr lang="en-GB" err="1"/>
              <a:t>sem</a:t>
            </a:r>
            <a:r>
              <a:rPr lang="en-GB"/>
              <a:t> </a:t>
            </a:r>
            <a:r>
              <a:rPr lang="en-GB" err="1"/>
              <a:t>tengjast</a:t>
            </a:r>
            <a:r>
              <a:rPr lang="en-GB"/>
              <a:t> </a:t>
            </a:r>
            <a:r>
              <a:rPr lang="en-GB" err="1"/>
              <a:t>þeim</a:t>
            </a:r>
            <a:r>
              <a:rPr lang="en-GB"/>
              <a:t>, </a:t>
            </a:r>
            <a:r>
              <a:rPr lang="en-GB" err="1"/>
              <a:t>sem</a:t>
            </a:r>
            <a:r>
              <a:rPr lang="en-GB"/>
              <a:t> </a:t>
            </a:r>
            <a:r>
              <a:rPr lang="en-GB" err="1"/>
              <a:t>samfélög</a:t>
            </a:r>
            <a:r>
              <a:rPr lang="en-GB"/>
              <a:t>, </a:t>
            </a:r>
            <a:r>
              <a:rPr lang="en-GB" err="1"/>
              <a:t>hópar</a:t>
            </a:r>
            <a:r>
              <a:rPr lang="en-GB"/>
              <a:t> </a:t>
            </a:r>
            <a:r>
              <a:rPr lang="en-GB" err="1"/>
              <a:t>og</a:t>
            </a:r>
            <a:r>
              <a:rPr lang="en-GB"/>
              <a:t> í </a:t>
            </a:r>
            <a:r>
              <a:rPr lang="en-GB" err="1"/>
              <a:t>sumum</a:t>
            </a:r>
            <a:r>
              <a:rPr lang="en-GB"/>
              <a:t> </a:t>
            </a:r>
            <a:r>
              <a:rPr lang="en-GB" err="1"/>
              <a:t>tilvikum</a:t>
            </a:r>
            <a:r>
              <a:rPr lang="en-GB"/>
              <a:t> </a:t>
            </a:r>
            <a:r>
              <a:rPr lang="en-GB" err="1"/>
              <a:t>einstaklingar</a:t>
            </a:r>
            <a:r>
              <a:rPr lang="en-GB"/>
              <a:t> </a:t>
            </a:r>
            <a:r>
              <a:rPr lang="en-GB" err="1"/>
              <a:t>telja</a:t>
            </a:r>
            <a:r>
              <a:rPr lang="en-GB"/>
              <a:t> </a:t>
            </a:r>
            <a:r>
              <a:rPr lang="en-GB" err="1"/>
              <a:t>hluta</a:t>
            </a:r>
            <a:r>
              <a:rPr lang="en-GB"/>
              <a:t> </a:t>
            </a:r>
            <a:r>
              <a:rPr lang="en-GB" err="1"/>
              <a:t>af</a:t>
            </a:r>
            <a:r>
              <a:rPr lang="en-GB"/>
              <a:t> </a:t>
            </a:r>
            <a:r>
              <a:rPr lang="en-GB" err="1"/>
              <a:t>menningararfleifð</a:t>
            </a:r>
            <a:r>
              <a:rPr lang="en-GB"/>
              <a:t> </a:t>
            </a:r>
            <a:r>
              <a:rPr lang="en-GB" err="1"/>
              <a:t>sinni</a:t>
            </a:r>
            <a:r>
              <a:rPr lang="en-GB"/>
              <a:t>” </a:t>
            </a:r>
          </a:p>
        </p:txBody>
      </p:sp>
      <p:sp>
        <p:nvSpPr>
          <p:cNvPr id="3" name="TextBox 2">
            <a:extLst>
              <a:ext uri="{FF2B5EF4-FFF2-40B4-BE49-F238E27FC236}">
                <a16:creationId xmlns:a16="http://schemas.microsoft.com/office/drawing/2014/main" id="{28F1363B-5495-4DE4-807D-A211B5893BCB}"/>
              </a:ext>
            </a:extLst>
          </p:cNvPr>
          <p:cNvSpPr txBox="1"/>
          <p:nvPr/>
        </p:nvSpPr>
        <p:spPr>
          <a:xfrm>
            <a:off x="7202542" y="4529400"/>
            <a:ext cx="39280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cs typeface="Calibri"/>
              </a:rPr>
              <a:t>Skilgreining</a:t>
            </a:r>
            <a:r>
              <a:rPr lang="en-US">
                <a:cs typeface="Calibri"/>
              </a:rPr>
              <a:t> frá UNESCO</a:t>
            </a:r>
          </a:p>
        </p:txBody>
      </p:sp>
      <p:pic>
        <p:nvPicPr>
          <p:cNvPr id="7" name="Picture 6" descr="A picture containing text&#10;&#10;Description automatically generated">
            <a:extLst>
              <a:ext uri="{FF2B5EF4-FFF2-40B4-BE49-F238E27FC236}">
                <a16:creationId xmlns:a16="http://schemas.microsoft.com/office/drawing/2014/main" id="{B73047DC-D990-1D48-BBEE-73E19C9AA5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6104" y="1965669"/>
            <a:ext cx="3851238" cy="2570542"/>
          </a:xfrm>
          <a:prstGeom prst="rect">
            <a:avLst/>
          </a:prstGeom>
        </p:spPr>
      </p:pic>
      <p:grpSp>
        <p:nvGrpSpPr>
          <p:cNvPr id="6" name="Grupo 13">
            <a:extLst>
              <a:ext uri="{FF2B5EF4-FFF2-40B4-BE49-F238E27FC236}">
                <a16:creationId xmlns:a16="http://schemas.microsoft.com/office/drawing/2014/main" id="{3F4AB582-CAFF-114E-BED6-30C62722EA12}"/>
              </a:ext>
            </a:extLst>
          </p:cNvPr>
          <p:cNvGrpSpPr/>
          <p:nvPr/>
        </p:nvGrpSpPr>
        <p:grpSpPr>
          <a:xfrm>
            <a:off x="3225770" y="735250"/>
            <a:ext cx="1361572" cy="349188"/>
            <a:chOff x="10604071" y="448487"/>
            <a:chExt cx="1361572" cy="349188"/>
          </a:xfrm>
        </p:grpSpPr>
        <p:sp>
          <p:nvSpPr>
            <p:cNvPr id="8" name="Oval 5">
              <a:extLst>
                <a:ext uri="{FF2B5EF4-FFF2-40B4-BE49-F238E27FC236}">
                  <a16:creationId xmlns:a16="http://schemas.microsoft.com/office/drawing/2014/main" id="{1DDFF4E4-E764-7F43-8CFC-8E7A0760B50F}"/>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57">
              <a:extLst>
                <a:ext uri="{FF2B5EF4-FFF2-40B4-BE49-F238E27FC236}">
                  <a16:creationId xmlns:a16="http://schemas.microsoft.com/office/drawing/2014/main" id="{7944859D-B8EE-8E47-AEC1-8797455198CC}"/>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64">
              <a:extLst>
                <a:ext uri="{FF2B5EF4-FFF2-40B4-BE49-F238E27FC236}">
                  <a16:creationId xmlns:a16="http://schemas.microsoft.com/office/drawing/2014/main" id="{370EC2E1-2EBB-CA45-9D01-FEB375BCB5C8}"/>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18225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246463"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a:solidFill>
                  <a:schemeClr val="accent1">
                    <a:lumMod val="75000"/>
                  </a:schemeClr>
                </a:solidFill>
              </a:rPr>
              <a:t>1.2. </a:t>
            </a:r>
            <a:r>
              <a:rPr lang="en-US" sz="4400" err="1">
                <a:solidFill>
                  <a:schemeClr val="accent1">
                    <a:lumMod val="75000"/>
                  </a:schemeClr>
                </a:solidFill>
              </a:rPr>
              <a:t>Hlutverk</a:t>
            </a:r>
            <a:r>
              <a:rPr lang="en-US" sz="4400">
                <a:solidFill>
                  <a:schemeClr val="accent1">
                    <a:lumMod val="75000"/>
                  </a:schemeClr>
                </a:solidFill>
              </a:rPr>
              <a:t> UNESCO</a:t>
            </a:r>
          </a:p>
          <a:p>
            <a:pPr marL="0" indent="0" algn="ctr">
              <a:buNone/>
            </a:pPr>
            <a:endParaRPr lang="en-US" sz="3600"/>
          </a:p>
        </p:txBody>
      </p:sp>
      <p:sp>
        <p:nvSpPr>
          <p:cNvPr id="2" name="TextBox 1">
            <a:extLst>
              <a:ext uri="{FF2B5EF4-FFF2-40B4-BE49-F238E27FC236}">
                <a16:creationId xmlns:a16="http://schemas.microsoft.com/office/drawing/2014/main" id="{6897A422-52C1-0E4B-8AC6-CE813B78DDBB}"/>
              </a:ext>
            </a:extLst>
          </p:cNvPr>
          <p:cNvSpPr txBox="1"/>
          <p:nvPr/>
        </p:nvSpPr>
        <p:spPr>
          <a:xfrm>
            <a:off x="4272117" y="2782451"/>
            <a:ext cx="6069603" cy="2585323"/>
          </a:xfrm>
          <a:prstGeom prst="rect">
            <a:avLst/>
          </a:prstGeom>
          <a:noFill/>
        </p:spPr>
        <p:txBody>
          <a:bodyPr wrap="square" lIns="91440" tIns="45720" rIns="91440" bIns="45720" rtlCol="0" anchor="t">
            <a:spAutoFit/>
          </a:bodyPr>
          <a:lstStyle/>
          <a:p>
            <a:r>
              <a:rPr lang="en-GB"/>
              <a:t>UNESCO er </a:t>
            </a:r>
            <a:r>
              <a:rPr lang="en-GB" err="1"/>
              <a:t>Menningarmálastofnun</a:t>
            </a:r>
            <a:r>
              <a:rPr lang="en-GB"/>
              <a:t> </a:t>
            </a:r>
            <a:r>
              <a:rPr lang="en-GB" err="1"/>
              <a:t>Sameinuðu</a:t>
            </a:r>
            <a:r>
              <a:rPr lang="en-GB"/>
              <a:t> </a:t>
            </a:r>
            <a:r>
              <a:rPr lang="en-GB" err="1"/>
              <a:t>þjóðanna</a:t>
            </a:r>
            <a:r>
              <a:rPr lang="en-GB"/>
              <a:t> </a:t>
            </a:r>
            <a:r>
              <a:rPr lang="en-GB" err="1"/>
              <a:t>og</a:t>
            </a:r>
            <a:r>
              <a:rPr lang="en-GB"/>
              <a:t>  fer </a:t>
            </a:r>
            <a:r>
              <a:rPr lang="en-GB" err="1"/>
              <a:t>með</a:t>
            </a:r>
            <a:r>
              <a:rPr lang="en-GB"/>
              <a:t> </a:t>
            </a:r>
            <a:r>
              <a:rPr lang="en-GB" err="1"/>
              <a:t>menntunar</a:t>
            </a:r>
            <a:r>
              <a:rPr lang="en-GB"/>
              <a:t>-, </a:t>
            </a:r>
            <a:r>
              <a:rPr lang="en-GB" err="1"/>
              <a:t>vísinda</a:t>
            </a:r>
            <a:r>
              <a:rPr lang="en-GB"/>
              <a:t>- </a:t>
            </a:r>
            <a:r>
              <a:rPr lang="en-GB" err="1"/>
              <a:t>og</a:t>
            </a:r>
            <a:r>
              <a:rPr lang="en-GB"/>
              <a:t> </a:t>
            </a:r>
            <a:r>
              <a:rPr lang="en-GB" err="1"/>
              <a:t>menningarmál</a:t>
            </a:r>
            <a:r>
              <a:rPr lang="en-GB"/>
              <a:t>. </a:t>
            </a:r>
            <a:r>
              <a:rPr lang="en-GB" err="1"/>
              <a:t>Tilgangur</a:t>
            </a:r>
            <a:r>
              <a:rPr lang="en-GB"/>
              <a:t> UNESCO er </a:t>
            </a:r>
            <a:r>
              <a:rPr lang="en-GB" err="1"/>
              <a:t>að</a:t>
            </a:r>
            <a:r>
              <a:rPr lang="en-GB"/>
              <a:t> </a:t>
            </a:r>
            <a:r>
              <a:rPr lang="en-GB" err="1"/>
              <a:t>vinna</a:t>
            </a:r>
            <a:r>
              <a:rPr lang="en-GB"/>
              <a:t> </a:t>
            </a:r>
            <a:r>
              <a:rPr lang="en-GB" err="1"/>
              <a:t>að</a:t>
            </a:r>
            <a:r>
              <a:rPr lang="en-GB"/>
              <a:t> </a:t>
            </a:r>
            <a:r>
              <a:rPr lang="en-GB" err="1"/>
              <a:t>því</a:t>
            </a:r>
            <a:r>
              <a:rPr lang="en-GB"/>
              <a:t> </a:t>
            </a:r>
            <a:r>
              <a:rPr lang="en-GB" err="1"/>
              <a:t>að</a:t>
            </a:r>
            <a:r>
              <a:rPr lang="en-GB"/>
              <a:t> </a:t>
            </a:r>
            <a:r>
              <a:rPr lang="en-GB" err="1"/>
              <a:t>koma</a:t>
            </a:r>
            <a:r>
              <a:rPr lang="en-GB"/>
              <a:t> á </a:t>
            </a:r>
            <a:r>
              <a:rPr lang="en-GB" err="1"/>
              <a:t>friði</a:t>
            </a:r>
            <a:r>
              <a:rPr lang="en-GB"/>
              <a:t> í </a:t>
            </a:r>
            <a:r>
              <a:rPr lang="en-GB" err="1"/>
              <a:t>heiminum</a:t>
            </a:r>
            <a:r>
              <a:rPr lang="en-GB"/>
              <a:t> </a:t>
            </a:r>
            <a:r>
              <a:rPr lang="en-GB" err="1"/>
              <a:t>og</a:t>
            </a:r>
            <a:r>
              <a:rPr lang="en-GB"/>
              <a:t> </a:t>
            </a:r>
            <a:r>
              <a:rPr lang="en-GB" err="1"/>
              <a:t>tryggja</a:t>
            </a:r>
            <a:r>
              <a:rPr lang="en-GB"/>
              <a:t> </a:t>
            </a:r>
            <a:r>
              <a:rPr lang="en-GB" err="1"/>
              <a:t>öryggi</a:t>
            </a:r>
            <a:r>
              <a:rPr lang="en-GB"/>
              <a:t> </a:t>
            </a:r>
            <a:r>
              <a:rPr lang="en-GB" err="1"/>
              <a:t>íbúa</a:t>
            </a:r>
            <a:r>
              <a:rPr lang="en-GB"/>
              <a:t> </a:t>
            </a:r>
            <a:r>
              <a:rPr lang="en-GB" err="1"/>
              <a:t>heimsins</a:t>
            </a:r>
            <a:r>
              <a:rPr lang="en-GB"/>
              <a:t> </a:t>
            </a:r>
            <a:r>
              <a:rPr lang="en-GB" err="1"/>
              <a:t>með</a:t>
            </a:r>
            <a:r>
              <a:rPr lang="en-GB"/>
              <a:t> </a:t>
            </a:r>
            <a:r>
              <a:rPr lang="en-GB" err="1"/>
              <a:t>því</a:t>
            </a:r>
            <a:r>
              <a:rPr lang="en-GB"/>
              <a:t> </a:t>
            </a:r>
            <a:r>
              <a:rPr lang="en-GB" err="1"/>
              <a:t>að</a:t>
            </a:r>
            <a:r>
              <a:rPr lang="en-GB"/>
              <a:t> </a:t>
            </a:r>
            <a:r>
              <a:rPr lang="en-GB" err="1"/>
              <a:t>stuðla</a:t>
            </a:r>
            <a:r>
              <a:rPr lang="en-GB"/>
              <a:t> </a:t>
            </a:r>
            <a:r>
              <a:rPr lang="en-GB" err="1"/>
              <a:t>að</a:t>
            </a:r>
            <a:r>
              <a:rPr lang="en-GB"/>
              <a:t> </a:t>
            </a:r>
            <a:r>
              <a:rPr lang="en-GB" err="1"/>
              <a:t>alþjóðlegri</a:t>
            </a:r>
            <a:r>
              <a:rPr lang="en-GB"/>
              <a:t> </a:t>
            </a:r>
            <a:r>
              <a:rPr lang="en-GB" err="1"/>
              <a:t>samvinnu</a:t>
            </a:r>
            <a:r>
              <a:rPr lang="en-GB"/>
              <a:t> milli </a:t>
            </a:r>
            <a:r>
              <a:rPr lang="en-GB" err="1"/>
              <a:t>aðildarríkja</a:t>
            </a:r>
            <a:r>
              <a:rPr lang="en-GB"/>
              <a:t> á </a:t>
            </a:r>
            <a:r>
              <a:rPr lang="en-GB" err="1"/>
              <a:t>sviði</a:t>
            </a:r>
            <a:r>
              <a:rPr lang="en-GB"/>
              <a:t> </a:t>
            </a:r>
            <a:r>
              <a:rPr lang="en-GB" err="1"/>
              <a:t>mennta</a:t>
            </a:r>
            <a:r>
              <a:rPr lang="en-GB"/>
              <a:t>-, </a:t>
            </a:r>
            <a:r>
              <a:rPr lang="en-GB" err="1"/>
              <a:t>vísinda</a:t>
            </a:r>
            <a:r>
              <a:rPr lang="en-GB"/>
              <a:t>- </a:t>
            </a:r>
            <a:r>
              <a:rPr lang="en-GB" err="1"/>
              <a:t>og</a:t>
            </a:r>
            <a:r>
              <a:rPr lang="en-GB"/>
              <a:t> </a:t>
            </a:r>
            <a:r>
              <a:rPr lang="en-GB" err="1"/>
              <a:t>menningarmála</a:t>
            </a:r>
            <a:r>
              <a:rPr lang="en-GB"/>
              <a:t>.</a:t>
            </a:r>
          </a:p>
          <a:p>
            <a:endParaRPr lang="en-GB"/>
          </a:p>
          <a:p>
            <a:r>
              <a:rPr lang="is-IS"/>
              <a:t>UNESCO hefur gegnt mikilvægu hlutverki á heimsvísu við að auka meðvitund fólks um óáþreifanlegan menningararf.  </a:t>
            </a:r>
            <a:endParaRPr lang="is-IS">
              <a:cs typeface="Calibri"/>
            </a:endParaRPr>
          </a:p>
        </p:txBody>
      </p:sp>
      <p:sp>
        <p:nvSpPr>
          <p:cNvPr id="3" name="TextBox 2">
            <a:extLst>
              <a:ext uri="{FF2B5EF4-FFF2-40B4-BE49-F238E27FC236}">
                <a16:creationId xmlns:a16="http://schemas.microsoft.com/office/drawing/2014/main" id="{65D3703D-3A78-E04D-A5E0-3F5D5ACE2DE5}"/>
              </a:ext>
            </a:extLst>
          </p:cNvPr>
          <p:cNvSpPr txBox="1"/>
          <p:nvPr/>
        </p:nvSpPr>
        <p:spPr>
          <a:xfrm>
            <a:off x="4272117" y="1555110"/>
            <a:ext cx="6069603" cy="646331"/>
          </a:xfrm>
          <a:prstGeom prst="rect">
            <a:avLst/>
          </a:prstGeom>
          <a:noFill/>
        </p:spPr>
        <p:txBody>
          <a:bodyPr wrap="square" rtlCol="0">
            <a:spAutoFit/>
          </a:bodyPr>
          <a:lstStyle/>
          <a:p>
            <a:r>
              <a:rPr lang="en-GB" i="1"/>
              <a:t>“</a:t>
            </a:r>
            <a:r>
              <a:rPr lang="en-GB" i="1" err="1"/>
              <a:t>Þar</a:t>
            </a:r>
            <a:r>
              <a:rPr lang="en-GB" i="1"/>
              <a:t> </a:t>
            </a:r>
            <a:r>
              <a:rPr lang="en-GB" i="1" err="1"/>
              <a:t>sem</a:t>
            </a:r>
            <a:r>
              <a:rPr lang="en-GB" i="1"/>
              <a:t> </a:t>
            </a:r>
            <a:r>
              <a:rPr lang="en-GB" i="1" err="1"/>
              <a:t>stríð</a:t>
            </a:r>
            <a:r>
              <a:rPr lang="en-GB" i="1"/>
              <a:t> </a:t>
            </a:r>
            <a:r>
              <a:rPr lang="en-GB" i="1" err="1"/>
              <a:t>eiga</a:t>
            </a:r>
            <a:r>
              <a:rPr lang="en-GB" i="1"/>
              <a:t> </a:t>
            </a:r>
            <a:r>
              <a:rPr lang="en-GB" i="1" err="1"/>
              <a:t>upptök</a:t>
            </a:r>
            <a:r>
              <a:rPr lang="en-GB" i="1"/>
              <a:t> </a:t>
            </a:r>
            <a:r>
              <a:rPr lang="en-GB" i="1" err="1"/>
              <a:t>sín</a:t>
            </a:r>
            <a:r>
              <a:rPr lang="en-GB" i="1"/>
              <a:t> í </a:t>
            </a:r>
            <a:r>
              <a:rPr lang="en-GB" i="1" err="1"/>
              <a:t>hugum</a:t>
            </a:r>
            <a:r>
              <a:rPr lang="en-GB" i="1"/>
              <a:t> manna </a:t>
            </a:r>
            <a:r>
              <a:rPr lang="en-GB" i="1" err="1"/>
              <a:t>þá</a:t>
            </a:r>
            <a:r>
              <a:rPr lang="en-GB" i="1"/>
              <a:t> er </a:t>
            </a:r>
            <a:r>
              <a:rPr lang="en-GB" i="1" err="1"/>
              <a:t>það</a:t>
            </a:r>
            <a:r>
              <a:rPr lang="en-GB" i="1"/>
              <a:t> í </a:t>
            </a:r>
            <a:r>
              <a:rPr lang="en-GB" i="1" err="1"/>
              <a:t>mannshuganum</a:t>
            </a:r>
            <a:r>
              <a:rPr lang="en-GB" i="1"/>
              <a:t> </a:t>
            </a:r>
            <a:r>
              <a:rPr lang="en-GB" i="1" err="1"/>
              <a:t>sem</a:t>
            </a:r>
            <a:r>
              <a:rPr lang="en-GB" i="1"/>
              <a:t> </a:t>
            </a:r>
            <a:r>
              <a:rPr lang="en-GB" i="1" err="1"/>
              <a:t>við</a:t>
            </a:r>
            <a:r>
              <a:rPr lang="en-GB" i="1"/>
              <a:t> </a:t>
            </a:r>
            <a:r>
              <a:rPr lang="en-GB" i="1" err="1"/>
              <a:t>þurfum</a:t>
            </a:r>
            <a:r>
              <a:rPr lang="en-GB" i="1"/>
              <a:t> að </a:t>
            </a:r>
            <a:r>
              <a:rPr lang="en-GB" i="1" err="1"/>
              <a:t>treysta</a:t>
            </a:r>
            <a:r>
              <a:rPr lang="en-GB" i="1"/>
              <a:t> </a:t>
            </a:r>
            <a:r>
              <a:rPr lang="en-GB" i="1" err="1"/>
              <a:t>varnir</a:t>
            </a:r>
            <a:r>
              <a:rPr lang="en-GB" i="1"/>
              <a:t> </a:t>
            </a:r>
            <a:r>
              <a:rPr lang="en-GB" i="1" err="1"/>
              <a:t>friðarins</a:t>
            </a:r>
            <a:r>
              <a:rPr lang="en-GB" i="1"/>
              <a:t>;”</a:t>
            </a:r>
            <a:endParaRPr lang="is-IS" i="1"/>
          </a:p>
        </p:txBody>
      </p:sp>
      <p:pic>
        <p:nvPicPr>
          <p:cNvPr id="10" name="Picture 9" descr="A picture containing person, fruit&#10;&#10;Description automatically generated">
            <a:extLst>
              <a:ext uri="{FF2B5EF4-FFF2-40B4-BE49-F238E27FC236}">
                <a16:creationId xmlns:a16="http://schemas.microsoft.com/office/drawing/2014/main" id="{8D04AC3A-E815-5641-B092-BF33250EF0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922" y="1421843"/>
            <a:ext cx="2683685" cy="4014314"/>
          </a:xfrm>
          <a:prstGeom prst="rect">
            <a:avLst/>
          </a:prstGeom>
        </p:spPr>
      </p:pic>
      <p:grpSp>
        <p:nvGrpSpPr>
          <p:cNvPr id="6" name="Grupo 13">
            <a:extLst>
              <a:ext uri="{FF2B5EF4-FFF2-40B4-BE49-F238E27FC236}">
                <a16:creationId xmlns:a16="http://schemas.microsoft.com/office/drawing/2014/main" id="{834C7F65-FE6C-F044-BFB5-148EC4CECCC4}"/>
              </a:ext>
            </a:extLst>
          </p:cNvPr>
          <p:cNvGrpSpPr/>
          <p:nvPr/>
        </p:nvGrpSpPr>
        <p:grpSpPr>
          <a:xfrm>
            <a:off x="2917821" y="524376"/>
            <a:ext cx="1361572" cy="349188"/>
            <a:chOff x="10604071" y="448487"/>
            <a:chExt cx="1361572" cy="349188"/>
          </a:xfrm>
        </p:grpSpPr>
        <p:sp>
          <p:nvSpPr>
            <p:cNvPr id="7" name="Oval 5">
              <a:extLst>
                <a:ext uri="{FF2B5EF4-FFF2-40B4-BE49-F238E27FC236}">
                  <a16:creationId xmlns:a16="http://schemas.microsoft.com/office/drawing/2014/main" id="{D4282E26-5DF5-684B-A080-5DF767126380}"/>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57">
              <a:extLst>
                <a:ext uri="{FF2B5EF4-FFF2-40B4-BE49-F238E27FC236}">
                  <a16:creationId xmlns:a16="http://schemas.microsoft.com/office/drawing/2014/main" id="{1CF7E8FB-7F69-8343-89BC-C24E1BF64E3F}"/>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64">
              <a:extLst>
                <a:ext uri="{FF2B5EF4-FFF2-40B4-BE49-F238E27FC236}">
                  <a16:creationId xmlns:a16="http://schemas.microsoft.com/office/drawing/2014/main" id="{5459E7F0-F2BE-B646-A63F-D3064C8D5395}"/>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98501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246463"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a:solidFill>
                  <a:schemeClr val="accent1">
                    <a:lumMod val="75000"/>
                  </a:schemeClr>
                </a:solidFill>
              </a:rPr>
              <a:t>1.2. </a:t>
            </a:r>
            <a:r>
              <a:rPr lang="en-US" sz="4400" err="1">
                <a:solidFill>
                  <a:schemeClr val="accent1">
                    <a:lumMod val="75000"/>
                  </a:schemeClr>
                </a:solidFill>
              </a:rPr>
              <a:t>Hlutverk</a:t>
            </a:r>
            <a:r>
              <a:rPr lang="en-US" sz="4400">
                <a:solidFill>
                  <a:schemeClr val="accent1">
                    <a:lumMod val="75000"/>
                  </a:schemeClr>
                </a:solidFill>
              </a:rPr>
              <a:t> UNESCO</a:t>
            </a:r>
          </a:p>
          <a:p>
            <a:pPr marL="0" indent="0" algn="ctr">
              <a:buNone/>
            </a:pPr>
            <a:endParaRPr lang="en-US" sz="3600"/>
          </a:p>
        </p:txBody>
      </p:sp>
      <p:sp>
        <p:nvSpPr>
          <p:cNvPr id="2" name="TextBox 1">
            <a:extLst>
              <a:ext uri="{FF2B5EF4-FFF2-40B4-BE49-F238E27FC236}">
                <a16:creationId xmlns:a16="http://schemas.microsoft.com/office/drawing/2014/main" id="{6897A422-52C1-0E4B-8AC6-CE813B78DDBB}"/>
              </a:ext>
            </a:extLst>
          </p:cNvPr>
          <p:cNvSpPr txBox="1"/>
          <p:nvPr/>
        </p:nvSpPr>
        <p:spPr>
          <a:xfrm>
            <a:off x="3590692" y="1582340"/>
            <a:ext cx="6486240" cy="3970318"/>
          </a:xfrm>
          <a:prstGeom prst="rect">
            <a:avLst/>
          </a:prstGeom>
          <a:noFill/>
        </p:spPr>
        <p:txBody>
          <a:bodyPr wrap="square" lIns="91440" tIns="45720" rIns="91440" bIns="45720" rtlCol="0" anchor="t">
            <a:spAutoFit/>
          </a:bodyPr>
          <a:lstStyle/>
          <a:p>
            <a:pPr fontAlgn="base"/>
            <a:r>
              <a:rPr lang="en-GB" err="1"/>
              <a:t>Yfir</a:t>
            </a:r>
            <a:r>
              <a:rPr lang="en-GB"/>
              <a:t> 180 </a:t>
            </a:r>
            <a:r>
              <a:rPr lang="en-GB" err="1"/>
              <a:t>ríki</a:t>
            </a:r>
            <a:r>
              <a:rPr lang="en-GB"/>
              <a:t> </a:t>
            </a:r>
            <a:r>
              <a:rPr lang="en-GB" err="1"/>
              <a:t>eru</a:t>
            </a:r>
            <a:r>
              <a:rPr lang="en-GB"/>
              <a:t> </a:t>
            </a:r>
            <a:r>
              <a:rPr lang="en-GB" err="1"/>
              <a:t>nú</a:t>
            </a:r>
            <a:r>
              <a:rPr lang="en-GB"/>
              <a:t> </a:t>
            </a:r>
            <a:r>
              <a:rPr lang="en-GB" err="1"/>
              <a:t>aðilar</a:t>
            </a:r>
            <a:r>
              <a:rPr lang="en-GB"/>
              <a:t> </a:t>
            </a:r>
            <a:r>
              <a:rPr lang="en-GB" err="1"/>
              <a:t>að</a:t>
            </a:r>
            <a:r>
              <a:rPr lang="en-GB"/>
              <a:t> </a:t>
            </a:r>
            <a:r>
              <a:rPr lang="en-GB" err="1"/>
              <a:t>Sáttmála</a:t>
            </a:r>
            <a:r>
              <a:rPr lang="en-GB"/>
              <a:t> UNESCO um </a:t>
            </a:r>
            <a:r>
              <a:rPr lang="en-GB" err="1"/>
              <a:t>varðveislu</a:t>
            </a:r>
            <a:r>
              <a:rPr lang="en-GB"/>
              <a:t> </a:t>
            </a:r>
            <a:r>
              <a:rPr lang="en-GB" err="1"/>
              <a:t>óáþreifanlegs</a:t>
            </a:r>
            <a:r>
              <a:rPr lang="en-GB"/>
              <a:t> </a:t>
            </a:r>
            <a:r>
              <a:rPr lang="en-GB" err="1"/>
              <a:t>menningararfs</a:t>
            </a:r>
            <a:r>
              <a:rPr lang="en-GB"/>
              <a:t> </a:t>
            </a:r>
            <a:r>
              <a:rPr lang="en-GB" err="1"/>
              <a:t>frá</a:t>
            </a:r>
            <a:r>
              <a:rPr lang="en-GB"/>
              <a:t> </a:t>
            </a:r>
            <a:r>
              <a:rPr lang="en-GB" err="1"/>
              <a:t>árinu</a:t>
            </a:r>
            <a:r>
              <a:rPr lang="en-GB"/>
              <a:t> 2003. </a:t>
            </a:r>
            <a:br>
              <a:rPr lang="en-GB"/>
            </a:br>
            <a:endParaRPr lang="en-GB"/>
          </a:p>
          <a:p>
            <a:pPr fontAlgn="base"/>
            <a:r>
              <a:rPr lang="en-GB" err="1"/>
              <a:t>Tilgangur</a:t>
            </a:r>
            <a:r>
              <a:rPr lang="en-GB"/>
              <a:t> </a:t>
            </a:r>
            <a:r>
              <a:rPr lang="en-GB" err="1"/>
              <a:t>sáttmálans</a:t>
            </a:r>
            <a:r>
              <a:rPr lang="en-GB"/>
              <a:t> </a:t>
            </a:r>
            <a:r>
              <a:rPr lang="en-GB" err="1"/>
              <a:t>frá</a:t>
            </a:r>
            <a:r>
              <a:rPr lang="en-GB"/>
              <a:t> </a:t>
            </a:r>
            <a:r>
              <a:rPr lang="en-GB" err="1"/>
              <a:t>árinu</a:t>
            </a:r>
            <a:r>
              <a:rPr lang="en-GB"/>
              <a:t> 2003 er:  </a:t>
            </a:r>
          </a:p>
          <a:p>
            <a:pPr fontAlgn="base"/>
            <a:endParaRPr lang="en-GB">
              <a:cs typeface="Calibri"/>
            </a:endParaRPr>
          </a:p>
          <a:p>
            <a:pPr marL="800100" lvl="1" indent="-342900" fontAlgn="base">
              <a:buFont typeface="+mj-lt"/>
              <a:buAutoNum type="alphaLcParenR"/>
            </a:pPr>
            <a:r>
              <a:rPr lang="en-GB" err="1"/>
              <a:t>að</a:t>
            </a:r>
            <a:r>
              <a:rPr lang="en-GB"/>
              <a:t> </a:t>
            </a:r>
            <a:r>
              <a:rPr lang="en-GB" err="1"/>
              <a:t>varðveita</a:t>
            </a:r>
            <a:r>
              <a:rPr lang="en-GB"/>
              <a:t> </a:t>
            </a:r>
            <a:r>
              <a:rPr lang="en-GB" err="1"/>
              <a:t>óáþreifanlegan</a:t>
            </a:r>
            <a:r>
              <a:rPr lang="en-GB"/>
              <a:t> </a:t>
            </a:r>
            <a:r>
              <a:rPr lang="en-GB" err="1"/>
              <a:t>menningararf</a:t>
            </a:r>
            <a:endParaRPr lang="en-GB">
              <a:cs typeface="Calibri"/>
            </a:endParaRPr>
          </a:p>
          <a:p>
            <a:pPr marL="800100" lvl="1" indent="-342900" fontAlgn="base">
              <a:buFont typeface="+mj-lt"/>
              <a:buAutoNum type="alphaLcParenR"/>
            </a:pPr>
            <a:r>
              <a:rPr lang="en-GB" err="1"/>
              <a:t>að</a:t>
            </a:r>
            <a:r>
              <a:rPr lang="en-GB"/>
              <a:t> </a:t>
            </a:r>
            <a:r>
              <a:rPr lang="en-GB" err="1"/>
              <a:t>tryggja</a:t>
            </a:r>
            <a:r>
              <a:rPr lang="en-GB"/>
              <a:t> </a:t>
            </a:r>
            <a:r>
              <a:rPr lang="en-GB" err="1"/>
              <a:t>virðingu</a:t>
            </a:r>
            <a:r>
              <a:rPr lang="en-GB"/>
              <a:t> </a:t>
            </a:r>
            <a:r>
              <a:rPr lang="en-GB" err="1"/>
              <a:t>fyrir</a:t>
            </a:r>
            <a:r>
              <a:rPr lang="en-GB"/>
              <a:t> </a:t>
            </a:r>
            <a:r>
              <a:rPr lang="en-GB" err="1"/>
              <a:t>óáþreifanlegum</a:t>
            </a:r>
            <a:r>
              <a:rPr lang="en-GB"/>
              <a:t> </a:t>
            </a:r>
            <a:r>
              <a:rPr lang="en-GB" err="1"/>
              <a:t>menningararfi</a:t>
            </a:r>
            <a:r>
              <a:rPr lang="en-GB"/>
              <a:t> í </a:t>
            </a:r>
            <a:r>
              <a:rPr lang="en-GB" err="1"/>
              <a:t>samfélögum</a:t>
            </a:r>
            <a:r>
              <a:rPr lang="en-GB"/>
              <a:t>, </a:t>
            </a:r>
            <a:r>
              <a:rPr lang="en-GB" err="1"/>
              <a:t>hópum</a:t>
            </a:r>
            <a:r>
              <a:rPr lang="en-GB"/>
              <a:t> </a:t>
            </a:r>
            <a:r>
              <a:rPr lang="en-GB" err="1"/>
              <a:t>og</a:t>
            </a:r>
            <a:r>
              <a:rPr lang="en-GB"/>
              <a:t> </a:t>
            </a:r>
            <a:r>
              <a:rPr lang="en-GB" err="1"/>
              <a:t>þeim</a:t>
            </a:r>
            <a:r>
              <a:rPr lang="en-GB"/>
              <a:t> </a:t>
            </a:r>
            <a:r>
              <a:rPr lang="en-GB" err="1"/>
              <a:t>einstaklingum</a:t>
            </a:r>
            <a:r>
              <a:rPr lang="en-GB"/>
              <a:t> </a:t>
            </a:r>
            <a:r>
              <a:rPr lang="en-GB" err="1"/>
              <a:t>sem</a:t>
            </a:r>
            <a:r>
              <a:rPr lang="en-GB"/>
              <a:t> í </a:t>
            </a:r>
            <a:r>
              <a:rPr lang="en-GB" err="1"/>
              <a:t>hlut</a:t>
            </a:r>
            <a:r>
              <a:rPr lang="en-GB"/>
              <a:t> </a:t>
            </a:r>
            <a:r>
              <a:rPr lang="en-GB" err="1"/>
              <a:t>eiga</a:t>
            </a:r>
            <a:r>
              <a:rPr lang="en-GB"/>
              <a:t> </a:t>
            </a:r>
            <a:endParaRPr lang="en-GB">
              <a:cs typeface="Calibri"/>
            </a:endParaRPr>
          </a:p>
          <a:p>
            <a:pPr marL="800100" lvl="1" indent="-342900" fontAlgn="base">
              <a:buFont typeface="+mj-lt"/>
              <a:buAutoNum type="alphaLcParenR"/>
            </a:pPr>
            <a:r>
              <a:rPr lang="en-GB" err="1"/>
              <a:t>að</a:t>
            </a:r>
            <a:r>
              <a:rPr lang="en-GB"/>
              <a:t> </a:t>
            </a:r>
            <a:r>
              <a:rPr lang="en-GB" err="1"/>
              <a:t>efla</a:t>
            </a:r>
            <a:r>
              <a:rPr lang="en-GB"/>
              <a:t> </a:t>
            </a:r>
            <a:r>
              <a:rPr lang="en-GB" err="1"/>
              <a:t>vitund</a:t>
            </a:r>
            <a:r>
              <a:rPr lang="en-GB"/>
              <a:t>, </a:t>
            </a:r>
            <a:r>
              <a:rPr lang="en-GB" err="1"/>
              <a:t>bæði</a:t>
            </a:r>
            <a:r>
              <a:rPr lang="en-GB"/>
              <a:t> á </a:t>
            </a:r>
            <a:r>
              <a:rPr lang="en-GB" err="1"/>
              <a:t>staðbundið</a:t>
            </a:r>
            <a:r>
              <a:rPr lang="en-GB"/>
              <a:t>, á </a:t>
            </a:r>
            <a:r>
              <a:rPr lang="en-GB" err="1"/>
              <a:t>innlendum</a:t>
            </a:r>
            <a:r>
              <a:rPr lang="en-GB"/>
              <a:t> </a:t>
            </a:r>
            <a:r>
              <a:rPr lang="en-GB" err="1"/>
              <a:t>og</a:t>
            </a:r>
            <a:r>
              <a:rPr lang="en-GB"/>
              <a:t> </a:t>
            </a:r>
            <a:r>
              <a:rPr lang="en-GB" err="1"/>
              <a:t>alþjóðlegum</a:t>
            </a:r>
            <a:r>
              <a:rPr lang="en-GB"/>
              <a:t> </a:t>
            </a:r>
            <a:r>
              <a:rPr lang="en-GB" err="1"/>
              <a:t>vettvangi</a:t>
            </a:r>
            <a:r>
              <a:rPr lang="en-GB"/>
              <a:t>, um </a:t>
            </a:r>
            <a:r>
              <a:rPr lang="en-GB" err="1"/>
              <a:t>mikilvægi</a:t>
            </a:r>
            <a:r>
              <a:rPr lang="en-GB"/>
              <a:t> </a:t>
            </a:r>
            <a:r>
              <a:rPr lang="en-GB" err="1"/>
              <a:t>menningarerfða</a:t>
            </a:r>
            <a:r>
              <a:rPr lang="en-GB"/>
              <a:t> </a:t>
            </a:r>
            <a:r>
              <a:rPr lang="en-GB" err="1"/>
              <a:t>og</a:t>
            </a:r>
            <a:r>
              <a:rPr lang="en-GB"/>
              <a:t> </a:t>
            </a:r>
            <a:r>
              <a:rPr lang="en-GB" err="1"/>
              <a:t>tryggja</a:t>
            </a:r>
            <a:r>
              <a:rPr lang="en-GB"/>
              <a:t> </a:t>
            </a:r>
            <a:r>
              <a:rPr lang="en-GB" err="1"/>
              <a:t>að</a:t>
            </a:r>
            <a:r>
              <a:rPr lang="en-GB"/>
              <a:t> </a:t>
            </a:r>
            <a:r>
              <a:rPr lang="en-GB" err="1"/>
              <a:t>þær</a:t>
            </a:r>
            <a:r>
              <a:rPr lang="en-GB"/>
              <a:t> </a:t>
            </a:r>
            <a:r>
              <a:rPr lang="en-GB" err="1"/>
              <a:t>njóti</a:t>
            </a:r>
            <a:r>
              <a:rPr lang="en-GB"/>
              <a:t> </a:t>
            </a:r>
            <a:r>
              <a:rPr lang="en-GB" err="1"/>
              <a:t>gagnkvæmrar</a:t>
            </a:r>
            <a:r>
              <a:rPr lang="en-GB"/>
              <a:t> </a:t>
            </a:r>
            <a:r>
              <a:rPr lang="en-GB" err="1"/>
              <a:t>virðingar</a:t>
            </a:r>
            <a:endParaRPr lang="en-GB"/>
          </a:p>
          <a:p>
            <a:pPr marL="800100" lvl="1" indent="-342900" fontAlgn="base">
              <a:buFont typeface="+mj-lt"/>
              <a:buAutoNum type="alphaLcParenR"/>
            </a:pPr>
            <a:r>
              <a:rPr lang="en-GB" err="1"/>
              <a:t>að</a:t>
            </a:r>
            <a:r>
              <a:rPr lang="en-GB"/>
              <a:t> </a:t>
            </a:r>
            <a:r>
              <a:rPr lang="en-GB" err="1"/>
              <a:t>koma</a:t>
            </a:r>
            <a:r>
              <a:rPr lang="en-GB"/>
              <a:t> á </a:t>
            </a:r>
            <a:r>
              <a:rPr lang="en-GB" err="1"/>
              <a:t>alþjóðlegri</a:t>
            </a:r>
            <a:r>
              <a:rPr lang="en-GB"/>
              <a:t> </a:t>
            </a:r>
            <a:r>
              <a:rPr lang="en-GB" err="1"/>
              <a:t>samvinnu</a:t>
            </a:r>
            <a:r>
              <a:rPr lang="en-GB"/>
              <a:t> </a:t>
            </a:r>
            <a:r>
              <a:rPr lang="en-GB" err="1"/>
              <a:t>og</a:t>
            </a:r>
            <a:r>
              <a:rPr lang="en-GB"/>
              <a:t> </a:t>
            </a:r>
            <a:r>
              <a:rPr lang="en-GB" err="1"/>
              <a:t>aðstoð</a:t>
            </a:r>
            <a:r>
              <a:rPr lang="en-GB"/>
              <a:t>.</a:t>
            </a:r>
          </a:p>
          <a:p>
            <a:pPr marL="800100" lvl="1" indent="-342900" fontAlgn="base">
              <a:buFont typeface="+mj-lt"/>
              <a:buAutoNum type="alphaLcParenR"/>
            </a:pPr>
            <a:endParaRPr lang="is-IS"/>
          </a:p>
        </p:txBody>
      </p:sp>
      <p:pic>
        <p:nvPicPr>
          <p:cNvPr id="4" name="Picture 3" descr="A person and person dancing on a stage&#10;&#10;Description automatically generated with medium confidence">
            <a:extLst>
              <a:ext uri="{FF2B5EF4-FFF2-40B4-BE49-F238E27FC236}">
                <a16:creationId xmlns:a16="http://schemas.microsoft.com/office/drawing/2014/main" id="{63288D39-B027-F74E-8D81-98B494427F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167" y="1392916"/>
            <a:ext cx="2660650" cy="1885950"/>
          </a:xfrm>
          <a:prstGeom prst="rect">
            <a:avLst/>
          </a:prstGeom>
        </p:spPr>
      </p:pic>
      <p:grpSp>
        <p:nvGrpSpPr>
          <p:cNvPr id="6" name="Grupo 13">
            <a:extLst>
              <a:ext uri="{FF2B5EF4-FFF2-40B4-BE49-F238E27FC236}">
                <a16:creationId xmlns:a16="http://schemas.microsoft.com/office/drawing/2014/main" id="{6A866A1B-27CB-5746-BC72-9C2EC2575F9A}"/>
              </a:ext>
            </a:extLst>
          </p:cNvPr>
          <p:cNvGrpSpPr/>
          <p:nvPr/>
        </p:nvGrpSpPr>
        <p:grpSpPr>
          <a:xfrm>
            <a:off x="2902525" y="524376"/>
            <a:ext cx="1361572" cy="349188"/>
            <a:chOff x="10604071" y="448487"/>
            <a:chExt cx="1361572" cy="349188"/>
          </a:xfrm>
        </p:grpSpPr>
        <p:sp>
          <p:nvSpPr>
            <p:cNvPr id="7" name="Oval 5">
              <a:extLst>
                <a:ext uri="{FF2B5EF4-FFF2-40B4-BE49-F238E27FC236}">
                  <a16:creationId xmlns:a16="http://schemas.microsoft.com/office/drawing/2014/main" id="{14389D64-50E9-BF49-999F-B08674C949F2}"/>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57">
              <a:extLst>
                <a:ext uri="{FF2B5EF4-FFF2-40B4-BE49-F238E27FC236}">
                  <a16:creationId xmlns:a16="http://schemas.microsoft.com/office/drawing/2014/main" id="{F4926F88-6C56-FF44-9FD3-3C539CE5D7B5}"/>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64">
              <a:extLst>
                <a:ext uri="{FF2B5EF4-FFF2-40B4-BE49-F238E27FC236}">
                  <a16:creationId xmlns:a16="http://schemas.microsoft.com/office/drawing/2014/main" id="{31EA97DF-2C3A-8241-8D5E-8623721F39DC}"/>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2793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04A958-5E44-C442-A1A8-757C2688CF89}"/>
              </a:ext>
            </a:extLst>
          </p:cNvPr>
          <p:cNvSpPr/>
          <p:nvPr/>
        </p:nvSpPr>
        <p:spPr>
          <a:xfrm>
            <a:off x="4787463" y="280219"/>
            <a:ext cx="6391814" cy="769441"/>
          </a:xfrm>
          <a:prstGeom prst="rect">
            <a:avLst/>
          </a:prstGeom>
        </p:spPr>
        <p:txBody>
          <a:bodyPr wrap="square">
            <a:spAutoFit/>
          </a:bodyPr>
          <a:lstStyle/>
          <a:p>
            <a:r>
              <a:rPr lang="is-IS" sz="4400">
                <a:solidFill>
                  <a:schemeClr val="accent1">
                    <a:lumMod val="75000"/>
                  </a:schemeClr>
                </a:solidFill>
              </a:rPr>
              <a:t>1.2. Hlutverk UNESCO</a:t>
            </a:r>
          </a:p>
        </p:txBody>
      </p:sp>
      <p:sp>
        <p:nvSpPr>
          <p:cNvPr id="5" name="TextBox 4">
            <a:extLst>
              <a:ext uri="{FF2B5EF4-FFF2-40B4-BE49-F238E27FC236}">
                <a16:creationId xmlns:a16="http://schemas.microsoft.com/office/drawing/2014/main" id="{1714B189-CA00-8542-AA27-7984A998177C}"/>
              </a:ext>
            </a:extLst>
          </p:cNvPr>
          <p:cNvSpPr txBox="1"/>
          <p:nvPr/>
        </p:nvSpPr>
        <p:spPr>
          <a:xfrm>
            <a:off x="824593" y="1199422"/>
            <a:ext cx="9086324" cy="1200329"/>
          </a:xfrm>
          <a:prstGeom prst="rect">
            <a:avLst/>
          </a:prstGeom>
          <a:noFill/>
        </p:spPr>
        <p:txBody>
          <a:bodyPr wrap="square" lIns="91440" tIns="45720" rIns="91440" bIns="45720" rtlCol="0" anchor="t">
            <a:spAutoFit/>
          </a:bodyPr>
          <a:lstStyle/>
          <a:p>
            <a:r>
              <a:rPr lang="en-GB" err="1">
                <a:cs typeface="Calibri"/>
              </a:rPr>
              <a:t>Hluti</a:t>
            </a:r>
            <a:r>
              <a:rPr lang="en-GB">
                <a:cs typeface="Calibri"/>
              </a:rPr>
              <a:t> </a:t>
            </a:r>
            <a:r>
              <a:rPr lang="en-GB" err="1">
                <a:cs typeface="Calibri"/>
              </a:rPr>
              <a:t>af</a:t>
            </a:r>
            <a:r>
              <a:rPr lang="en-GB">
                <a:cs typeface="Calibri"/>
              </a:rPr>
              <a:t> </a:t>
            </a:r>
            <a:r>
              <a:rPr lang="en-GB" err="1">
                <a:cs typeface="Calibri"/>
              </a:rPr>
              <a:t>starfi</a:t>
            </a:r>
            <a:r>
              <a:rPr lang="en-GB">
                <a:cs typeface="Calibri"/>
              </a:rPr>
              <a:t> UNESCO í </a:t>
            </a:r>
            <a:r>
              <a:rPr lang="en-GB" err="1">
                <a:cs typeface="Calibri"/>
              </a:rPr>
              <a:t>samstarfi</a:t>
            </a:r>
            <a:r>
              <a:rPr lang="en-GB">
                <a:cs typeface="Calibri"/>
              </a:rPr>
              <a:t> </a:t>
            </a:r>
            <a:r>
              <a:rPr lang="en-GB" err="1">
                <a:cs typeface="Calibri"/>
              </a:rPr>
              <a:t>við</a:t>
            </a:r>
            <a:r>
              <a:rPr lang="en-GB">
                <a:cs typeface="Calibri"/>
              </a:rPr>
              <a:t> </a:t>
            </a:r>
            <a:r>
              <a:rPr lang="en-GB" err="1">
                <a:cs typeface="Calibri"/>
              </a:rPr>
              <a:t>aðildarríki</a:t>
            </a:r>
            <a:r>
              <a:rPr lang="en-GB">
                <a:cs typeface="Calibri"/>
              </a:rPr>
              <a:t> á </a:t>
            </a:r>
            <a:r>
              <a:rPr lang="en-GB" err="1">
                <a:cs typeface="Calibri"/>
              </a:rPr>
              <a:t>sér</a:t>
            </a:r>
            <a:r>
              <a:rPr lang="en-GB">
                <a:cs typeface="Calibri"/>
              </a:rPr>
              <a:t> </a:t>
            </a:r>
            <a:r>
              <a:rPr lang="en-GB" err="1">
                <a:cs typeface="Calibri"/>
              </a:rPr>
              <a:t>stað</a:t>
            </a:r>
            <a:r>
              <a:rPr lang="en-GB">
                <a:cs typeface="Calibri"/>
              </a:rPr>
              <a:t> í </a:t>
            </a:r>
            <a:r>
              <a:rPr lang="en-GB" err="1">
                <a:cs typeface="Calibri"/>
              </a:rPr>
              <a:t>gegnum</a:t>
            </a:r>
            <a:r>
              <a:rPr lang="en-GB">
                <a:cs typeface="Calibri"/>
              </a:rPr>
              <a:t> </a:t>
            </a:r>
            <a:r>
              <a:rPr lang="en-GB" err="1">
                <a:cs typeface="Calibri"/>
              </a:rPr>
              <a:t>lista</a:t>
            </a:r>
            <a:r>
              <a:rPr lang="en-GB">
                <a:cs typeface="Calibri"/>
              </a:rPr>
              <a:t> </a:t>
            </a:r>
            <a:r>
              <a:rPr lang="en-GB" err="1">
                <a:cs typeface="Calibri"/>
              </a:rPr>
              <a:t>sáttmálans</a:t>
            </a:r>
            <a:r>
              <a:rPr lang="en-GB">
                <a:cs typeface="Calibri"/>
              </a:rPr>
              <a:t>:</a:t>
            </a:r>
            <a:endParaRPr lang="en-GB"/>
          </a:p>
          <a:p>
            <a:endParaRPr lang="en-GB"/>
          </a:p>
          <a:p>
            <a:r>
              <a:rPr lang="en-GB"/>
              <a:t> </a:t>
            </a:r>
            <a:r>
              <a:rPr lang="en-US"/>
              <a:t> </a:t>
            </a:r>
            <a:endParaRPr lang="en-US">
              <a:cs typeface="Calibri"/>
            </a:endParaRPr>
          </a:p>
          <a:p>
            <a:endParaRPr lang="is-IS"/>
          </a:p>
        </p:txBody>
      </p:sp>
      <p:graphicFrame>
        <p:nvGraphicFramePr>
          <p:cNvPr id="8" name="Diagram 7">
            <a:extLst>
              <a:ext uri="{FF2B5EF4-FFF2-40B4-BE49-F238E27FC236}">
                <a16:creationId xmlns:a16="http://schemas.microsoft.com/office/drawing/2014/main" id="{B90BF0F6-36D9-C140-8EDC-C75F04EFF295}"/>
              </a:ext>
            </a:extLst>
          </p:cNvPr>
          <p:cNvGraphicFramePr/>
          <p:nvPr>
            <p:extLst>
              <p:ext uri="{D42A27DB-BD31-4B8C-83A1-F6EECF244321}">
                <p14:modId xmlns:p14="http://schemas.microsoft.com/office/powerpoint/2010/main" val="4194300069"/>
              </p:ext>
            </p:extLst>
          </p:nvPr>
        </p:nvGraphicFramePr>
        <p:xfrm>
          <a:off x="1221458" y="1900052"/>
          <a:ext cx="9086324" cy="4310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o 13">
            <a:extLst>
              <a:ext uri="{FF2B5EF4-FFF2-40B4-BE49-F238E27FC236}">
                <a16:creationId xmlns:a16="http://schemas.microsoft.com/office/drawing/2014/main" id="{26A130F6-36D7-B141-AA40-D8B0264404F5}"/>
              </a:ext>
            </a:extLst>
          </p:cNvPr>
          <p:cNvGrpSpPr/>
          <p:nvPr/>
        </p:nvGrpSpPr>
        <p:grpSpPr>
          <a:xfrm>
            <a:off x="3388136" y="499919"/>
            <a:ext cx="1361572" cy="349188"/>
            <a:chOff x="10604071" y="448487"/>
            <a:chExt cx="1361572" cy="349188"/>
          </a:xfrm>
        </p:grpSpPr>
        <p:sp>
          <p:nvSpPr>
            <p:cNvPr id="7" name="Oval 5">
              <a:extLst>
                <a:ext uri="{FF2B5EF4-FFF2-40B4-BE49-F238E27FC236}">
                  <a16:creationId xmlns:a16="http://schemas.microsoft.com/office/drawing/2014/main" id="{F4790FA8-F341-0A41-8324-1455F323D04A}"/>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57">
              <a:extLst>
                <a:ext uri="{FF2B5EF4-FFF2-40B4-BE49-F238E27FC236}">
                  <a16:creationId xmlns:a16="http://schemas.microsoft.com/office/drawing/2014/main" id="{F641D546-277B-1C45-ACCC-72642F7F4105}"/>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64">
              <a:extLst>
                <a:ext uri="{FF2B5EF4-FFF2-40B4-BE49-F238E27FC236}">
                  <a16:creationId xmlns:a16="http://schemas.microsoft.com/office/drawing/2014/main" id="{D20DD1D6-2809-8342-8FF5-4567B635FCDF}"/>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20191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F0E053-10CF-5549-B46F-814892A58BFF}"/>
              </a:ext>
            </a:extLst>
          </p:cNvPr>
          <p:cNvSpPr txBox="1"/>
          <p:nvPr/>
        </p:nvSpPr>
        <p:spPr>
          <a:xfrm>
            <a:off x="648929" y="1622323"/>
            <a:ext cx="10250129" cy="1200329"/>
          </a:xfrm>
          <a:prstGeom prst="rect">
            <a:avLst/>
          </a:prstGeom>
          <a:noFill/>
        </p:spPr>
        <p:txBody>
          <a:bodyPr wrap="square" lIns="91440" tIns="45720" rIns="91440" bIns="45720" rtlCol="0" anchor="t">
            <a:spAutoFit/>
          </a:bodyPr>
          <a:lstStyle/>
          <a:p>
            <a:pPr fontAlgn="base"/>
            <a:r>
              <a:rPr lang="en-GB" err="1"/>
              <a:t>Heimasíða</a:t>
            </a:r>
            <a:r>
              <a:rPr lang="en-GB"/>
              <a:t> UNESCO um </a:t>
            </a:r>
            <a:r>
              <a:rPr lang="en-GB" err="1"/>
              <a:t>óáþreifanlegan</a:t>
            </a:r>
            <a:r>
              <a:rPr lang="en-GB"/>
              <a:t> </a:t>
            </a:r>
            <a:r>
              <a:rPr lang="en-GB" err="1"/>
              <a:t>menningararf</a:t>
            </a:r>
            <a:r>
              <a:rPr lang="en-GB"/>
              <a:t> </a:t>
            </a:r>
            <a:r>
              <a:rPr lang="en-GB" err="1"/>
              <a:t>geymir</a:t>
            </a:r>
            <a:r>
              <a:rPr lang="en-GB"/>
              <a:t> </a:t>
            </a:r>
            <a:r>
              <a:rPr lang="en-GB" err="1"/>
              <a:t>upplýsingar</a:t>
            </a:r>
            <a:r>
              <a:rPr lang="en-GB"/>
              <a:t> um </a:t>
            </a:r>
            <a:r>
              <a:rPr lang="en-GB" err="1"/>
              <a:t>starf</a:t>
            </a:r>
            <a:r>
              <a:rPr lang="en-GB"/>
              <a:t> UNESCO </a:t>
            </a:r>
            <a:r>
              <a:rPr lang="en-GB" err="1"/>
              <a:t>en</a:t>
            </a:r>
            <a:r>
              <a:rPr lang="en-GB"/>
              <a:t> </a:t>
            </a:r>
            <a:r>
              <a:rPr lang="en-GB" err="1"/>
              <a:t>býður</a:t>
            </a:r>
            <a:r>
              <a:rPr lang="en-GB"/>
              <a:t> </a:t>
            </a:r>
            <a:r>
              <a:rPr lang="en-GB" err="1"/>
              <a:t>einnig</a:t>
            </a:r>
            <a:r>
              <a:rPr lang="en-GB"/>
              <a:t> </a:t>
            </a:r>
            <a:r>
              <a:rPr lang="en-GB" err="1"/>
              <a:t>upp</a:t>
            </a:r>
            <a:r>
              <a:rPr lang="en-GB"/>
              <a:t> á </a:t>
            </a:r>
            <a:r>
              <a:rPr lang="en-GB" err="1"/>
              <a:t>möguleikann</a:t>
            </a:r>
            <a:r>
              <a:rPr lang="en-GB"/>
              <a:t> á að </a:t>
            </a:r>
            <a:r>
              <a:rPr lang="en-GB" err="1"/>
              <a:t>sjá</a:t>
            </a:r>
            <a:r>
              <a:rPr lang="en-GB"/>
              <a:t> </a:t>
            </a:r>
            <a:r>
              <a:rPr lang="en-GB" err="1"/>
              <a:t>skráðan</a:t>
            </a:r>
            <a:r>
              <a:rPr lang="en-GB"/>
              <a:t> </a:t>
            </a:r>
            <a:r>
              <a:rPr lang="en-GB" err="1"/>
              <a:t>óáþreifanlegan</a:t>
            </a:r>
            <a:r>
              <a:rPr lang="en-GB"/>
              <a:t> </a:t>
            </a:r>
            <a:r>
              <a:rPr lang="en-GB" err="1"/>
              <a:t>menningararf</a:t>
            </a:r>
            <a:r>
              <a:rPr lang="en-GB"/>
              <a:t> á </a:t>
            </a:r>
            <a:r>
              <a:rPr lang="en-GB" err="1"/>
              <a:t>sjónrænan</a:t>
            </a:r>
            <a:r>
              <a:rPr lang="en-GB"/>
              <a:t> og </a:t>
            </a:r>
            <a:r>
              <a:rPr lang="en-GB" err="1"/>
              <a:t>gagnvirkan</a:t>
            </a:r>
            <a:r>
              <a:rPr lang="en-GB"/>
              <a:t> </a:t>
            </a:r>
            <a:r>
              <a:rPr lang="en-GB" err="1"/>
              <a:t>hátt</a:t>
            </a:r>
            <a:r>
              <a:rPr lang="en-GB"/>
              <a:t>: </a:t>
            </a:r>
          </a:p>
          <a:p>
            <a:pPr fontAlgn="base"/>
            <a:r>
              <a:rPr lang="en-GB">
                <a:solidFill>
                  <a:schemeClr val="accent1">
                    <a:lumMod val="75000"/>
                  </a:schemeClr>
                </a:solidFill>
                <a:hlinkClick r:id="rId4">
                  <a:extLst>
                    <a:ext uri="{A12FA001-AC4F-418D-AE19-62706E023703}">
                      <ahyp:hlinkClr xmlns:ahyp="http://schemas.microsoft.com/office/drawing/2018/hyperlinkcolor" val="tx"/>
                    </a:ext>
                  </a:extLst>
                </a:hlinkClick>
              </a:rPr>
              <a:t>Dive into Intangible Cultural Heritage</a:t>
            </a:r>
            <a:endParaRPr lang="en-GB">
              <a:solidFill>
                <a:schemeClr val="accent1">
                  <a:lumMod val="75000"/>
                </a:schemeClr>
              </a:solidFill>
            </a:endParaRPr>
          </a:p>
          <a:p>
            <a:endParaRPr lang="is-IS"/>
          </a:p>
        </p:txBody>
      </p:sp>
      <p:pic>
        <p:nvPicPr>
          <p:cNvPr id="4" name="Online Media 3" descr="Invitation to Dive into Intangible Cultural Heritage">
            <a:hlinkClick r:id="" action="ppaction://media"/>
            <a:extLst>
              <a:ext uri="{FF2B5EF4-FFF2-40B4-BE49-F238E27FC236}">
                <a16:creationId xmlns:a16="http://schemas.microsoft.com/office/drawing/2014/main" id="{387AEC30-C92A-A84D-9853-CC0DF2365D01}"/>
              </a:ext>
            </a:extLst>
          </p:cNvPr>
          <p:cNvPicPr>
            <a:picLocks noRot="1" noChangeAspect="1"/>
          </p:cNvPicPr>
          <p:nvPr>
            <a:videoFile r:link="rId1"/>
          </p:nvPr>
        </p:nvPicPr>
        <p:blipFill>
          <a:blip r:embed="rId5"/>
          <a:stretch>
            <a:fillRect/>
          </a:stretch>
        </p:blipFill>
        <p:spPr>
          <a:xfrm>
            <a:off x="2286000" y="3099651"/>
            <a:ext cx="5214310" cy="2946086"/>
          </a:xfrm>
          <a:prstGeom prst="rect">
            <a:avLst/>
          </a:prstGeom>
        </p:spPr>
      </p:pic>
      <p:sp>
        <p:nvSpPr>
          <p:cNvPr id="3" name="Rectangle 2">
            <a:extLst>
              <a:ext uri="{FF2B5EF4-FFF2-40B4-BE49-F238E27FC236}">
                <a16:creationId xmlns:a16="http://schemas.microsoft.com/office/drawing/2014/main" id="{663675C1-BF86-434A-8E8A-EC946FA74DD6}"/>
              </a:ext>
            </a:extLst>
          </p:cNvPr>
          <p:cNvSpPr/>
          <p:nvPr/>
        </p:nvSpPr>
        <p:spPr>
          <a:xfrm>
            <a:off x="4988136" y="247134"/>
            <a:ext cx="7316046" cy="707886"/>
          </a:xfrm>
          <a:prstGeom prst="rect">
            <a:avLst/>
          </a:prstGeom>
        </p:spPr>
        <p:txBody>
          <a:bodyPr wrap="square">
            <a:spAutoFit/>
          </a:bodyPr>
          <a:lstStyle/>
          <a:p>
            <a:r>
              <a:rPr lang="is-IS" sz="4000">
                <a:solidFill>
                  <a:schemeClr val="accent1">
                    <a:lumMod val="75000"/>
                  </a:schemeClr>
                </a:solidFill>
              </a:rPr>
              <a:t>1.2. Hlutverk UNESCO</a:t>
            </a:r>
          </a:p>
        </p:txBody>
      </p:sp>
      <p:grpSp>
        <p:nvGrpSpPr>
          <p:cNvPr id="5" name="Grupo 13">
            <a:extLst>
              <a:ext uri="{FF2B5EF4-FFF2-40B4-BE49-F238E27FC236}">
                <a16:creationId xmlns:a16="http://schemas.microsoft.com/office/drawing/2014/main" id="{3941177A-A257-1C46-A6EF-74B6B47DC4D3}"/>
              </a:ext>
            </a:extLst>
          </p:cNvPr>
          <p:cNvGrpSpPr/>
          <p:nvPr/>
        </p:nvGrpSpPr>
        <p:grpSpPr>
          <a:xfrm>
            <a:off x="3531583" y="463075"/>
            <a:ext cx="1361572" cy="349188"/>
            <a:chOff x="10604071" y="448487"/>
            <a:chExt cx="1361572" cy="349188"/>
          </a:xfrm>
        </p:grpSpPr>
        <p:sp>
          <p:nvSpPr>
            <p:cNvPr id="6" name="Oval 5">
              <a:extLst>
                <a:ext uri="{FF2B5EF4-FFF2-40B4-BE49-F238E27FC236}">
                  <a16:creationId xmlns:a16="http://schemas.microsoft.com/office/drawing/2014/main" id="{930E74E7-8ABB-4643-BA93-B6EEF867090D}"/>
                </a:ext>
              </a:extLst>
            </p:cNvPr>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57">
              <a:extLst>
                <a:ext uri="{FF2B5EF4-FFF2-40B4-BE49-F238E27FC236}">
                  <a16:creationId xmlns:a16="http://schemas.microsoft.com/office/drawing/2014/main" id="{779D2EDE-DC6E-DC40-AEFB-AB0E3CF0E5E6}"/>
                </a:ext>
              </a:extLst>
            </p:cNvPr>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64">
              <a:extLst>
                <a:ext uri="{FF2B5EF4-FFF2-40B4-BE49-F238E27FC236}">
                  <a16:creationId xmlns:a16="http://schemas.microsoft.com/office/drawing/2014/main" id="{50B6CF99-4479-C544-B327-FFF5AAB765D9}"/>
                </a:ext>
              </a:extLst>
            </p:cNvPr>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36152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DA832B-315A-4CE6-B81E-470F0672C6EA}">
  <ds:schemaRefs>
    <ds:schemaRef ds:uri="http://schemas.microsoft.com/sharepoint/v3/contenttype/forms"/>
  </ds:schemaRefs>
</ds:datastoreItem>
</file>

<file path=customXml/itemProps2.xml><?xml version="1.0" encoding="utf-8"?>
<ds:datastoreItem xmlns:ds="http://schemas.openxmlformats.org/officeDocument/2006/customXml" ds:itemID="{2D3887B9-37F8-48D3-95D5-B0C1F60AE62D}">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TM02900688[[fn=Faceta]]</Template>
  <TotalTime>0</TotalTime>
  <Words>4414</Words>
  <Application>Microsoft Office PowerPoint</Application>
  <PresentationFormat>Panorámica</PresentationFormat>
  <Paragraphs>526</Paragraphs>
  <Slides>45</Slides>
  <Notes>35</Notes>
  <HiddenSlides>0</HiddenSlides>
  <MMClips>2</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45</vt:i4>
      </vt:variant>
    </vt:vector>
  </HeadingPairs>
  <TitlesOfParts>
    <vt:vector size="51" baseType="lpstr">
      <vt:lpstr>Arial</vt:lpstr>
      <vt:lpstr>Calibri</vt:lpstr>
      <vt:lpstr>Calibri Light</vt:lpstr>
      <vt:lpstr>-webkit-standard</vt:lpstr>
      <vt:lpstr>Wingdings</vt:lpstr>
      <vt:lpstr>Tema de Office</vt:lpstr>
      <vt:lpstr>  Að vinna með óáþreifanlegan menningararf –  Gildi og þróun eigin hugmynda   HAC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programming@internetwebsolutions.es</cp:lastModifiedBy>
  <cp:revision>2</cp:revision>
  <dcterms:created xsi:type="dcterms:W3CDTF">2021-01-21T12:20:00Z</dcterms:created>
  <dcterms:modified xsi:type="dcterms:W3CDTF">2022-01-28T09:06:54Z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