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47"/>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 id="296" r:id="rId42"/>
    <p:sldId id="297" r:id="rId43"/>
    <p:sldId id="298" r:id="rId44"/>
    <p:sldId id="299" r:id="rId45"/>
    <p:sldId id="300" r:id="rId46"/>
  </p:sldIdLst>
  <p:sldSz cx="12192000" cy="68580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50" roundtripDataSignature="AMtx7mgh4U1DhRQaAOT87+eMsmBv68389A=="/>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8" d="100"/>
          <a:sy n="78" d="100"/>
        </p:scale>
        <p:origin x="850" y="77"/>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notesMaster" Target="notesMasters/notesMaster1.xml"/><Relationship Id="rId50" Type="http://customschemas.google.com/relationships/presentationmetadata" Target="metadata"/><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8" Type="http://schemas.openxmlformats.org/officeDocument/2006/relationships/slide" Target="slides/slide7.xml"/><Relationship Id="rId51"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Calibri"/>
                <a:ea typeface="Calibri"/>
                <a:cs typeface="Calibri"/>
                <a:sym typeface="Calibri"/>
              </a:rPr>
              <a:t>‹Nº›</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3" Type="http://schemas.openxmlformats.org/officeDocument/2006/relationships/hyperlink" Target="https://www.unwto.org/global-code-of-ethics-for-tourism" TargetMode="External"/><Relationship Id="rId2" Type="http://schemas.openxmlformats.org/officeDocument/2006/relationships/slide" Target="../slides/slide25.xml"/><Relationship Id="rId1" Type="http://schemas.openxmlformats.org/officeDocument/2006/relationships/notesMaster" Target="../notesMasters/notesMaster1.xml"/><Relationship Id="rId4" Type="http://schemas.openxmlformats.org/officeDocument/2006/relationships/hyperlink" Target="https://www.e-unwto.org/doi/pdf/10.18111/9789284421671" TargetMode="Externa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
        <p:cNvGrpSpPr/>
        <p:nvPr/>
      </p:nvGrpSpPr>
      <p:grpSpPr>
        <a:xfrm>
          <a:off x="0" y="0"/>
          <a:ext cx="0" cy="0"/>
          <a:chOff x="0" y="0"/>
          <a:chExt cx="0" cy="0"/>
        </a:xfrm>
      </p:grpSpPr>
      <p:sp>
        <p:nvSpPr>
          <p:cNvPr id="101" name="Google Shape;101;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2" name="Google Shape;102;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200"/>
              <a:buFont typeface="Calibri"/>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8"/>
        <p:cNvGrpSpPr/>
        <p:nvPr/>
      </p:nvGrpSpPr>
      <p:grpSpPr>
        <a:xfrm>
          <a:off x="0" y="0"/>
          <a:ext cx="0" cy="0"/>
          <a:chOff x="0" y="0"/>
          <a:chExt cx="0" cy="0"/>
        </a:xfrm>
      </p:grpSpPr>
      <p:sp>
        <p:nvSpPr>
          <p:cNvPr id="259" name="Google Shape;259;p1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60" name="Google Shape;260;p1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61" name="Google Shape;261;p1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10</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4"/>
        <p:cNvGrpSpPr/>
        <p:nvPr/>
      </p:nvGrpSpPr>
      <p:grpSpPr>
        <a:xfrm>
          <a:off x="0" y="0"/>
          <a:ext cx="0" cy="0"/>
          <a:chOff x="0" y="0"/>
          <a:chExt cx="0" cy="0"/>
        </a:xfrm>
      </p:grpSpPr>
      <p:sp>
        <p:nvSpPr>
          <p:cNvPr id="265" name="Google Shape;265;p1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66" name="Google Shape;266;p1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endParaRPr/>
          </a:p>
        </p:txBody>
      </p:sp>
      <p:sp>
        <p:nvSpPr>
          <p:cNvPr id="267" name="Google Shape;267;p1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11</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1"/>
        <p:cNvGrpSpPr/>
        <p:nvPr/>
      </p:nvGrpSpPr>
      <p:grpSpPr>
        <a:xfrm>
          <a:off x="0" y="0"/>
          <a:ext cx="0" cy="0"/>
          <a:chOff x="0" y="0"/>
          <a:chExt cx="0" cy="0"/>
        </a:xfrm>
      </p:grpSpPr>
      <p:sp>
        <p:nvSpPr>
          <p:cNvPr id="292" name="Google Shape;292;p1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93" name="Google Shape;293;p1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94" name="Google Shape;294;p1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12</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5"/>
        <p:cNvGrpSpPr/>
        <p:nvPr/>
      </p:nvGrpSpPr>
      <p:grpSpPr>
        <a:xfrm>
          <a:off x="0" y="0"/>
          <a:ext cx="0" cy="0"/>
          <a:chOff x="0" y="0"/>
          <a:chExt cx="0" cy="0"/>
        </a:xfrm>
      </p:grpSpPr>
      <p:sp>
        <p:nvSpPr>
          <p:cNvPr id="306" name="Google Shape;306;p1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07" name="Google Shape;307;p1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endParaRPr u="sng"/>
          </a:p>
        </p:txBody>
      </p:sp>
      <p:sp>
        <p:nvSpPr>
          <p:cNvPr id="308" name="Google Shape;308;p1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13</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8"/>
        <p:cNvGrpSpPr/>
        <p:nvPr/>
      </p:nvGrpSpPr>
      <p:grpSpPr>
        <a:xfrm>
          <a:off x="0" y="0"/>
          <a:ext cx="0" cy="0"/>
          <a:chOff x="0" y="0"/>
          <a:chExt cx="0" cy="0"/>
        </a:xfrm>
      </p:grpSpPr>
      <p:sp>
        <p:nvSpPr>
          <p:cNvPr id="319" name="Google Shape;319;p1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20" name="Google Shape;320;p1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21" name="Google Shape;321;p1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14</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2"/>
        <p:cNvGrpSpPr/>
        <p:nvPr/>
      </p:nvGrpSpPr>
      <p:grpSpPr>
        <a:xfrm>
          <a:off x="0" y="0"/>
          <a:ext cx="0" cy="0"/>
          <a:chOff x="0" y="0"/>
          <a:chExt cx="0" cy="0"/>
        </a:xfrm>
      </p:grpSpPr>
      <p:sp>
        <p:nvSpPr>
          <p:cNvPr id="333" name="Google Shape;333;p1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34" name="Google Shape;334;p1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35" name="Google Shape;335;p1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15</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5"/>
        <p:cNvGrpSpPr/>
        <p:nvPr/>
      </p:nvGrpSpPr>
      <p:grpSpPr>
        <a:xfrm>
          <a:off x="0" y="0"/>
          <a:ext cx="0" cy="0"/>
          <a:chOff x="0" y="0"/>
          <a:chExt cx="0" cy="0"/>
        </a:xfrm>
      </p:grpSpPr>
      <p:sp>
        <p:nvSpPr>
          <p:cNvPr id="346" name="Google Shape;346;p1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47" name="Google Shape;347;p1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48" name="Google Shape;348;p1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16</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8"/>
        <p:cNvGrpSpPr/>
        <p:nvPr/>
      </p:nvGrpSpPr>
      <p:grpSpPr>
        <a:xfrm>
          <a:off x="0" y="0"/>
          <a:ext cx="0" cy="0"/>
          <a:chOff x="0" y="0"/>
          <a:chExt cx="0" cy="0"/>
        </a:xfrm>
      </p:grpSpPr>
      <p:sp>
        <p:nvSpPr>
          <p:cNvPr id="359" name="Google Shape;359;p1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60" name="Google Shape;360;p1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endParaRPr/>
          </a:p>
        </p:txBody>
      </p:sp>
      <p:sp>
        <p:nvSpPr>
          <p:cNvPr id="361" name="Google Shape;361;p1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17</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0"/>
        <p:cNvGrpSpPr/>
        <p:nvPr/>
      </p:nvGrpSpPr>
      <p:grpSpPr>
        <a:xfrm>
          <a:off x="0" y="0"/>
          <a:ext cx="0" cy="0"/>
          <a:chOff x="0" y="0"/>
          <a:chExt cx="0" cy="0"/>
        </a:xfrm>
      </p:grpSpPr>
      <p:sp>
        <p:nvSpPr>
          <p:cNvPr id="371" name="Google Shape;371;p1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72" name="Google Shape;372;p1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endParaRPr/>
          </a:p>
        </p:txBody>
      </p:sp>
      <p:sp>
        <p:nvSpPr>
          <p:cNvPr id="373" name="Google Shape;373;p1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18</a:t>
            </a:fld>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2"/>
        <p:cNvGrpSpPr/>
        <p:nvPr/>
      </p:nvGrpSpPr>
      <p:grpSpPr>
        <a:xfrm>
          <a:off x="0" y="0"/>
          <a:ext cx="0" cy="0"/>
          <a:chOff x="0" y="0"/>
          <a:chExt cx="0" cy="0"/>
        </a:xfrm>
      </p:grpSpPr>
      <p:sp>
        <p:nvSpPr>
          <p:cNvPr id="383" name="Google Shape;383;p1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84" name="Google Shape;384;p1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
        <p:cNvGrpSpPr/>
        <p:nvPr/>
      </p:nvGrpSpPr>
      <p:grpSpPr>
        <a:xfrm>
          <a:off x="0" y="0"/>
          <a:ext cx="0" cy="0"/>
          <a:chOff x="0" y="0"/>
          <a:chExt cx="0" cy="0"/>
        </a:xfrm>
      </p:grpSpPr>
      <p:sp>
        <p:nvSpPr>
          <p:cNvPr id="107" name="Google Shape;107;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08" name="Google Shape;108;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0"/>
        <p:cNvGrpSpPr/>
        <p:nvPr/>
      </p:nvGrpSpPr>
      <p:grpSpPr>
        <a:xfrm>
          <a:off x="0" y="0"/>
          <a:ext cx="0" cy="0"/>
          <a:chOff x="0" y="0"/>
          <a:chExt cx="0" cy="0"/>
        </a:xfrm>
      </p:grpSpPr>
      <p:sp>
        <p:nvSpPr>
          <p:cNvPr id="401" name="Google Shape;401;p2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02" name="Google Shape;402;p2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endParaRPr/>
          </a:p>
        </p:txBody>
      </p:sp>
      <p:sp>
        <p:nvSpPr>
          <p:cNvPr id="403" name="Google Shape;403;p2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20</a:t>
            </a:fld>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2"/>
        <p:cNvGrpSpPr/>
        <p:nvPr/>
      </p:nvGrpSpPr>
      <p:grpSpPr>
        <a:xfrm>
          <a:off x="0" y="0"/>
          <a:ext cx="0" cy="0"/>
          <a:chOff x="0" y="0"/>
          <a:chExt cx="0" cy="0"/>
        </a:xfrm>
      </p:grpSpPr>
      <p:sp>
        <p:nvSpPr>
          <p:cNvPr id="413" name="Google Shape;413;p2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14" name="Google Shape;414;p2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u="sng"/>
          </a:p>
          <a:p>
            <a:pPr marL="0" lvl="0" indent="0" algn="l" rtl="0">
              <a:lnSpc>
                <a:spcPct val="100000"/>
              </a:lnSpc>
              <a:spcBef>
                <a:spcPts val="0"/>
              </a:spcBef>
              <a:spcAft>
                <a:spcPts val="0"/>
              </a:spcAft>
              <a:buSzPts val="1400"/>
              <a:buNone/>
            </a:pPr>
            <a:endParaRPr u="sng"/>
          </a:p>
          <a:p>
            <a:pPr marL="0" lvl="0" indent="0" algn="l" rtl="0">
              <a:lnSpc>
                <a:spcPct val="100000"/>
              </a:lnSpc>
              <a:spcBef>
                <a:spcPts val="0"/>
              </a:spcBef>
              <a:spcAft>
                <a:spcPts val="0"/>
              </a:spcAft>
              <a:buSzPts val="1400"/>
              <a:buNone/>
            </a:pPr>
            <a:endParaRPr/>
          </a:p>
        </p:txBody>
      </p:sp>
      <p:sp>
        <p:nvSpPr>
          <p:cNvPr id="415" name="Google Shape;415;p2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21</a:t>
            </a:fld>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4"/>
        <p:cNvGrpSpPr/>
        <p:nvPr/>
      </p:nvGrpSpPr>
      <p:grpSpPr>
        <a:xfrm>
          <a:off x="0" y="0"/>
          <a:ext cx="0" cy="0"/>
          <a:chOff x="0" y="0"/>
          <a:chExt cx="0" cy="0"/>
        </a:xfrm>
      </p:grpSpPr>
      <p:sp>
        <p:nvSpPr>
          <p:cNvPr id="425" name="Google Shape;425;p2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26" name="Google Shape;426;p2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endParaRPr/>
          </a:p>
        </p:txBody>
      </p:sp>
      <p:sp>
        <p:nvSpPr>
          <p:cNvPr id="427" name="Google Shape;427;p2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22</a:t>
            </a:fld>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6"/>
        <p:cNvGrpSpPr/>
        <p:nvPr/>
      </p:nvGrpSpPr>
      <p:grpSpPr>
        <a:xfrm>
          <a:off x="0" y="0"/>
          <a:ext cx="0" cy="0"/>
          <a:chOff x="0" y="0"/>
          <a:chExt cx="0" cy="0"/>
        </a:xfrm>
      </p:grpSpPr>
      <p:sp>
        <p:nvSpPr>
          <p:cNvPr id="437" name="Google Shape;437;p2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38" name="Google Shape;438;p2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endParaRPr/>
          </a:p>
        </p:txBody>
      </p:sp>
      <p:sp>
        <p:nvSpPr>
          <p:cNvPr id="439" name="Google Shape;439;p2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23</a:t>
            </a:fld>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8"/>
        <p:cNvGrpSpPr/>
        <p:nvPr/>
      </p:nvGrpSpPr>
      <p:grpSpPr>
        <a:xfrm>
          <a:off x="0" y="0"/>
          <a:ext cx="0" cy="0"/>
          <a:chOff x="0" y="0"/>
          <a:chExt cx="0" cy="0"/>
        </a:xfrm>
      </p:grpSpPr>
      <p:sp>
        <p:nvSpPr>
          <p:cNvPr id="449" name="Google Shape;449;p2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50" name="Google Shape;450;p2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9"/>
        <p:cNvGrpSpPr/>
        <p:nvPr/>
      </p:nvGrpSpPr>
      <p:grpSpPr>
        <a:xfrm>
          <a:off x="0" y="0"/>
          <a:ext cx="0" cy="0"/>
          <a:chOff x="0" y="0"/>
          <a:chExt cx="0" cy="0"/>
        </a:xfrm>
      </p:grpSpPr>
      <p:sp>
        <p:nvSpPr>
          <p:cNvPr id="460" name="Google Shape;460;p2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61" name="Google Shape;461;p2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u="sng">
                <a:solidFill>
                  <a:schemeClr val="hlink"/>
                </a:solidFill>
                <a:hlinkClick r:id="rId3"/>
              </a:rPr>
              <a:t>https://www.unwto.org/global-code-of-ethics-for-tourism</a:t>
            </a:r>
            <a:endParaRPr/>
          </a:p>
          <a:p>
            <a:pPr marL="0" lvl="0" indent="0" algn="l" rtl="0">
              <a:lnSpc>
                <a:spcPct val="100000"/>
              </a:lnSpc>
              <a:spcBef>
                <a:spcPts val="0"/>
              </a:spcBef>
              <a:spcAft>
                <a:spcPts val="0"/>
              </a:spcAft>
              <a:buSzPts val="1400"/>
              <a:buNone/>
            </a:pPr>
            <a:r>
              <a:rPr lang="en-US" i="1" u="sng">
                <a:solidFill>
                  <a:schemeClr val="hlink"/>
                </a:solidFill>
                <a:hlinkClick r:id="rId4"/>
              </a:rPr>
              <a:t>UNWTO Framework Convention on Tourism Ethics</a:t>
            </a:r>
            <a:endParaRPr/>
          </a:p>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endParaRPr/>
          </a:p>
        </p:txBody>
      </p:sp>
      <p:sp>
        <p:nvSpPr>
          <p:cNvPr id="462" name="Google Shape;462;p2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25</a:t>
            </a:fld>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0"/>
        <p:cNvGrpSpPr/>
        <p:nvPr/>
      </p:nvGrpSpPr>
      <p:grpSpPr>
        <a:xfrm>
          <a:off x="0" y="0"/>
          <a:ext cx="0" cy="0"/>
          <a:chOff x="0" y="0"/>
          <a:chExt cx="0" cy="0"/>
        </a:xfrm>
      </p:grpSpPr>
      <p:sp>
        <p:nvSpPr>
          <p:cNvPr id="471" name="Google Shape;471;p2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72" name="Google Shape;472;p2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endParaRPr/>
          </a:p>
          <a:p>
            <a:pPr marL="0" lvl="0" indent="0" algn="l" rtl="0">
              <a:lnSpc>
                <a:spcPct val="100000"/>
              </a:lnSpc>
              <a:spcBef>
                <a:spcPts val="0"/>
              </a:spcBef>
              <a:spcAft>
                <a:spcPts val="0"/>
              </a:spcAft>
              <a:buSzPts val="1400"/>
              <a:buNone/>
            </a:pPr>
            <a:endParaRPr/>
          </a:p>
        </p:txBody>
      </p:sp>
      <p:sp>
        <p:nvSpPr>
          <p:cNvPr id="473" name="Google Shape;473;p2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26</a:t>
            </a:fld>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9"/>
        <p:cNvGrpSpPr/>
        <p:nvPr/>
      </p:nvGrpSpPr>
      <p:grpSpPr>
        <a:xfrm>
          <a:off x="0" y="0"/>
          <a:ext cx="0" cy="0"/>
          <a:chOff x="0" y="0"/>
          <a:chExt cx="0" cy="0"/>
        </a:xfrm>
      </p:grpSpPr>
      <p:sp>
        <p:nvSpPr>
          <p:cNvPr id="490" name="Google Shape;490;p2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91" name="Google Shape;491;p2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endParaRPr/>
          </a:p>
        </p:txBody>
      </p:sp>
      <p:sp>
        <p:nvSpPr>
          <p:cNvPr id="492" name="Google Shape;492;p2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27</a:t>
            </a:fld>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2"/>
        <p:cNvGrpSpPr/>
        <p:nvPr/>
      </p:nvGrpSpPr>
      <p:grpSpPr>
        <a:xfrm>
          <a:off x="0" y="0"/>
          <a:ext cx="0" cy="0"/>
          <a:chOff x="0" y="0"/>
          <a:chExt cx="0" cy="0"/>
        </a:xfrm>
      </p:grpSpPr>
      <p:sp>
        <p:nvSpPr>
          <p:cNvPr id="503" name="Google Shape;503;p2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04" name="Google Shape;504;p2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505" name="Google Shape;505;p2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28</a:t>
            </a:fld>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4"/>
        <p:cNvGrpSpPr/>
        <p:nvPr/>
      </p:nvGrpSpPr>
      <p:grpSpPr>
        <a:xfrm>
          <a:off x="0" y="0"/>
          <a:ext cx="0" cy="0"/>
          <a:chOff x="0" y="0"/>
          <a:chExt cx="0" cy="0"/>
        </a:xfrm>
      </p:grpSpPr>
      <p:sp>
        <p:nvSpPr>
          <p:cNvPr id="515" name="Google Shape;515;p2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16" name="Google Shape;516;p2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517" name="Google Shape;517;p2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29</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0"/>
        <p:cNvGrpSpPr/>
        <p:nvPr/>
      </p:nvGrpSpPr>
      <p:grpSpPr>
        <a:xfrm>
          <a:off x="0" y="0"/>
          <a:ext cx="0" cy="0"/>
          <a:chOff x="0" y="0"/>
          <a:chExt cx="0" cy="0"/>
        </a:xfrm>
      </p:grpSpPr>
      <p:sp>
        <p:nvSpPr>
          <p:cNvPr id="141" name="Google Shape;141;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2" name="Google Shape;142;p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43" name="Google Shape;143;p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3</a:t>
            </a:fld>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3"/>
        <p:cNvGrpSpPr/>
        <p:nvPr/>
      </p:nvGrpSpPr>
      <p:grpSpPr>
        <a:xfrm>
          <a:off x="0" y="0"/>
          <a:ext cx="0" cy="0"/>
          <a:chOff x="0" y="0"/>
          <a:chExt cx="0" cy="0"/>
        </a:xfrm>
      </p:grpSpPr>
      <p:sp>
        <p:nvSpPr>
          <p:cNvPr id="534" name="Google Shape;534;p3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535" name="Google Shape;535;p3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5"/>
        <p:cNvGrpSpPr/>
        <p:nvPr/>
      </p:nvGrpSpPr>
      <p:grpSpPr>
        <a:xfrm>
          <a:off x="0" y="0"/>
          <a:ext cx="0" cy="0"/>
          <a:chOff x="0" y="0"/>
          <a:chExt cx="0" cy="0"/>
        </a:xfrm>
      </p:grpSpPr>
      <p:sp>
        <p:nvSpPr>
          <p:cNvPr id="546" name="Google Shape;546;p3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547" name="Google Shape;547;p3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6"/>
        <p:cNvGrpSpPr/>
        <p:nvPr/>
      </p:nvGrpSpPr>
      <p:grpSpPr>
        <a:xfrm>
          <a:off x="0" y="0"/>
          <a:ext cx="0" cy="0"/>
          <a:chOff x="0" y="0"/>
          <a:chExt cx="0" cy="0"/>
        </a:xfrm>
      </p:grpSpPr>
      <p:sp>
        <p:nvSpPr>
          <p:cNvPr id="557" name="Google Shape;557;p3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58" name="Google Shape;558;p3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559" name="Google Shape;559;p3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32</a:t>
            </a:fld>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8"/>
        <p:cNvGrpSpPr/>
        <p:nvPr/>
      </p:nvGrpSpPr>
      <p:grpSpPr>
        <a:xfrm>
          <a:off x="0" y="0"/>
          <a:ext cx="0" cy="0"/>
          <a:chOff x="0" y="0"/>
          <a:chExt cx="0" cy="0"/>
        </a:xfrm>
      </p:grpSpPr>
      <p:sp>
        <p:nvSpPr>
          <p:cNvPr id="569" name="Google Shape;569;p3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570" name="Google Shape;570;p3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7"/>
        <p:cNvGrpSpPr/>
        <p:nvPr/>
      </p:nvGrpSpPr>
      <p:grpSpPr>
        <a:xfrm>
          <a:off x="0" y="0"/>
          <a:ext cx="0" cy="0"/>
          <a:chOff x="0" y="0"/>
          <a:chExt cx="0" cy="0"/>
        </a:xfrm>
      </p:grpSpPr>
      <p:sp>
        <p:nvSpPr>
          <p:cNvPr id="578" name="Google Shape;578;p3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579" name="Google Shape;579;p3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4"/>
        <p:cNvGrpSpPr/>
        <p:nvPr/>
      </p:nvGrpSpPr>
      <p:grpSpPr>
        <a:xfrm>
          <a:off x="0" y="0"/>
          <a:ext cx="0" cy="0"/>
          <a:chOff x="0" y="0"/>
          <a:chExt cx="0" cy="0"/>
        </a:xfrm>
      </p:grpSpPr>
      <p:sp>
        <p:nvSpPr>
          <p:cNvPr id="585" name="Google Shape;585;p3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86" name="Google Shape;586;p3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587" name="Google Shape;587;p3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35</a:t>
            </a:fld>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2"/>
        <p:cNvGrpSpPr/>
        <p:nvPr/>
      </p:nvGrpSpPr>
      <p:grpSpPr>
        <a:xfrm>
          <a:off x="0" y="0"/>
          <a:ext cx="0" cy="0"/>
          <a:chOff x="0" y="0"/>
          <a:chExt cx="0" cy="0"/>
        </a:xfrm>
      </p:grpSpPr>
      <p:sp>
        <p:nvSpPr>
          <p:cNvPr id="593" name="Google Shape;593;p3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94" name="Google Shape;594;p3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sz="1200" b="0" i="0" u="none" strike="noStrike">
              <a:solidFill>
                <a:schemeClr val="dk1"/>
              </a:solidFill>
              <a:latin typeface="Calibri"/>
              <a:ea typeface="Calibri"/>
              <a:cs typeface="Calibri"/>
              <a:sym typeface="Calibri"/>
            </a:endParaRPr>
          </a:p>
          <a:p>
            <a:pPr marL="0" lvl="0" indent="0" algn="l" rtl="0">
              <a:lnSpc>
                <a:spcPct val="100000"/>
              </a:lnSpc>
              <a:spcBef>
                <a:spcPts val="0"/>
              </a:spcBef>
              <a:spcAft>
                <a:spcPts val="0"/>
              </a:spcAft>
              <a:buSzPts val="1400"/>
              <a:buNone/>
            </a:pPr>
            <a:endParaRPr/>
          </a:p>
        </p:txBody>
      </p:sp>
      <p:sp>
        <p:nvSpPr>
          <p:cNvPr id="595" name="Google Shape;595;p3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36</a:t>
            </a:fld>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0"/>
        <p:cNvGrpSpPr/>
        <p:nvPr/>
      </p:nvGrpSpPr>
      <p:grpSpPr>
        <a:xfrm>
          <a:off x="0" y="0"/>
          <a:ext cx="0" cy="0"/>
          <a:chOff x="0" y="0"/>
          <a:chExt cx="0" cy="0"/>
        </a:xfrm>
      </p:grpSpPr>
      <p:sp>
        <p:nvSpPr>
          <p:cNvPr id="611" name="Google Shape;611;p3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12" name="Google Shape;612;p3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sz="1200" b="0" i="0" u="none" strike="noStrike">
              <a:solidFill>
                <a:schemeClr val="dk1"/>
              </a:solidFill>
              <a:latin typeface="Calibri"/>
              <a:ea typeface="Calibri"/>
              <a:cs typeface="Calibri"/>
              <a:sym typeface="Calibri"/>
            </a:endParaRPr>
          </a:p>
          <a:p>
            <a:pPr marL="0" lvl="0" indent="0" algn="l" rtl="0">
              <a:lnSpc>
                <a:spcPct val="100000"/>
              </a:lnSpc>
              <a:spcBef>
                <a:spcPts val="0"/>
              </a:spcBef>
              <a:spcAft>
                <a:spcPts val="0"/>
              </a:spcAft>
              <a:buSzPts val="1400"/>
              <a:buNone/>
            </a:pPr>
            <a:endParaRPr/>
          </a:p>
        </p:txBody>
      </p:sp>
      <p:sp>
        <p:nvSpPr>
          <p:cNvPr id="613" name="Google Shape;613;p3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37</a:t>
            </a:fld>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6"/>
        <p:cNvGrpSpPr/>
        <p:nvPr/>
      </p:nvGrpSpPr>
      <p:grpSpPr>
        <a:xfrm>
          <a:off x="0" y="0"/>
          <a:ext cx="0" cy="0"/>
          <a:chOff x="0" y="0"/>
          <a:chExt cx="0" cy="0"/>
        </a:xfrm>
      </p:grpSpPr>
      <p:sp>
        <p:nvSpPr>
          <p:cNvPr id="627" name="Google Shape;627;p3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28" name="Google Shape;628;p3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endParaRPr/>
          </a:p>
        </p:txBody>
      </p:sp>
      <p:sp>
        <p:nvSpPr>
          <p:cNvPr id="629" name="Google Shape;629;p3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38</a:t>
            </a:fld>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9"/>
        <p:cNvGrpSpPr/>
        <p:nvPr/>
      </p:nvGrpSpPr>
      <p:grpSpPr>
        <a:xfrm>
          <a:off x="0" y="0"/>
          <a:ext cx="0" cy="0"/>
          <a:chOff x="0" y="0"/>
          <a:chExt cx="0" cy="0"/>
        </a:xfrm>
      </p:grpSpPr>
      <p:sp>
        <p:nvSpPr>
          <p:cNvPr id="640" name="Google Shape;640;p3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41" name="Google Shape;641;p3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642" name="Google Shape;642;p3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39</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2"/>
        <p:cNvGrpSpPr/>
        <p:nvPr/>
      </p:nvGrpSpPr>
      <p:grpSpPr>
        <a:xfrm>
          <a:off x="0" y="0"/>
          <a:ext cx="0" cy="0"/>
          <a:chOff x="0" y="0"/>
          <a:chExt cx="0" cy="0"/>
        </a:xfrm>
      </p:grpSpPr>
      <p:sp>
        <p:nvSpPr>
          <p:cNvPr id="163" name="Google Shape;163;p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64" name="Google Shape;164;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1"/>
        <p:cNvGrpSpPr/>
        <p:nvPr/>
      </p:nvGrpSpPr>
      <p:grpSpPr>
        <a:xfrm>
          <a:off x="0" y="0"/>
          <a:ext cx="0" cy="0"/>
          <a:chOff x="0" y="0"/>
          <a:chExt cx="0" cy="0"/>
        </a:xfrm>
      </p:grpSpPr>
      <p:sp>
        <p:nvSpPr>
          <p:cNvPr id="712" name="Google Shape;712;p4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13" name="Google Shape;713;p4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714" name="Google Shape;714;p4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40</a:t>
            </a:fld>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7"/>
        <p:cNvGrpSpPr/>
        <p:nvPr/>
      </p:nvGrpSpPr>
      <p:grpSpPr>
        <a:xfrm>
          <a:off x="0" y="0"/>
          <a:ext cx="0" cy="0"/>
          <a:chOff x="0" y="0"/>
          <a:chExt cx="0" cy="0"/>
        </a:xfrm>
      </p:grpSpPr>
      <p:sp>
        <p:nvSpPr>
          <p:cNvPr id="778" name="Google Shape;778;p4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779" name="Google Shape;779;p4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2"/>
        <p:cNvGrpSpPr/>
        <p:nvPr/>
      </p:nvGrpSpPr>
      <p:grpSpPr>
        <a:xfrm>
          <a:off x="0" y="0"/>
          <a:ext cx="0" cy="0"/>
          <a:chOff x="0" y="0"/>
          <a:chExt cx="0" cy="0"/>
        </a:xfrm>
      </p:grpSpPr>
      <p:sp>
        <p:nvSpPr>
          <p:cNvPr id="833" name="Google Shape;833;p4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34" name="Google Shape;834;p4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835" name="Google Shape;835;p4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42</a:t>
            </a:fld>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3"/>
        <p:cNvGrpSpPr/>
        <p:nvPr/>
      </p:nvGrpSpPr>
      <p:grpSpPr>
        <a:xfrm>
          <a:off x="0" y="0"/>
          <a:ext cx="0" cy="0"/>
          <a:chOff x="0" y="0"/>
          <a:chExt cx="0" cy="0"/>
        </a:xfrm>
      </p:grpSpPr>
      <p:sp>
        <p:nvSpPr>
          <p:cNvPr id="864" name="Google Shape;864;p4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65" name="Google Shape;865;p4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866" name="Google Shape;866;p4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43</a:t>
            </a:fld>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9"/>
        <p:cNvGrpSpPr/>
        <p:nvPr/>
      </p:nvGrpSpPr>
      <p:grpSpPr>
        <a:xfrm>
          <a:off x="0" y="0"/>
          <a:ext cx="0" cy="0"/>
          <a:chOff x="0" y="0"/>
          <a:chExt cx="0" cy="0"/>
        </a:xfrm>
      </p:grpSpPr>
      <p:sp>
        <p:nvSpPr>
          <p:cNvPr id="890" name="Google Shape;890;p4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91" name="Google Shape;891;p4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892" name="Google Shape;892;p4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44</a:t>
            </a:fld>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9"/>
        <p:cNvGrpSpPr/>
        <p:nvPr/>
      </p:nvGrpSpPr>
      <p:grpSpPr>
        <a:xfrm>
          <a:off x="0" y="0"/>
          <a:ext cx="0" cy="0"/>
          <a:chOff x="0" y="0"/>
          <a:chExt cx="0" cy="0"/>
        </a:xfrm>
      </p:grpSpPr>
      <p:sp>
        <p:nvSpPr>
          <p:cNvPr id="910" name="Google Shape;910;p4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911" name="Google Shape;911;p4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1"/>
        <p:cNvGrpSpPr/>
        <p:nvPr/>
      </p:nvGrpSpPr>
      <p:grpSpPr>
        <a:xfrm>
          <a:off x="0" y="0"/>
          <a:ext cx="0" cy="0"/>
          <a:chOff x="0" y="0"/>
          <a:chExt cx="0" cy="0"/>
        </a:xfrm>
      </p:grpSpPr>
      <p:sp>
        <p:nvSpPr>
          <p:cNvPr id="182" name="Google Shape;182;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83" name="Google Shape;183;p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endParaRPr/>
          </a:p>
        </p:txBody>
      </p:sp>
      <p:sp>
        <p:nvSpPr>
          <p:cNvPr id="184" name="Google Shape;184;p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5</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4"/>
        <p:cNvGrpSpPr/>
        <p:nvPr/>
      </p:nvGrpSpPr>
      <p:grpSpPr>
        <a:xfrm>
          <a:off x="0" y="0"/>
          <a:ext cx="0" cy="0"/>
          <a:chOff x="0" y="0"/>
          <a:chExt cx="0" cy="0"/>
        </a:xfrm>
      </p:grpSpPr>
      <p:sp>
        <p:nvSpPr>
          <p:cNvPr id="195" name="Google Shape;195;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96" name="Google Shape;196;p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97" name="Google Shape;197;p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6</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7"/>
        <p:cNvGrpSpPr/>
        <p:nvPr/>
      </p:nvGrpSpPr>
      <p:grpSpPr>
        <a:xfrm>
          <a:off x="0" y="0"/>
          <a:ext cx="0" cy="0"/>
          <a:chOff x="0" y="0"/>
          <a:chExt cx="0" cy="0"/>
        </a:xfrm>
      </p:grpSpPr>
      <p:sp>
        <p:nvSpPr>
          <p:cNvPr id="208" name="Google Shape;208;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09" name="Google Shape;209;p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10" name="Google Shape;210;p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7</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9"/>
        <p:cNvGrpSpPr/>
        <p:nvPr/>
      </p:nvGrpSpPr>
      <p:grpSpPr>
        <a:xfrm>
          <a:off x="0" y="0"/>
          <a:ext cx="0" cy="0"/>
          <a:chOff x="0" y="0"/>
          <a:chExt cx="0" cy="0"/>
        </a:xfrm>
      </p:grpSpPr>
      <p:sp>
        <p:nvSpPr>
          <p:cNvPr id="220" name="Google Shape;220;p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21" name="Google Shape;221;p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endParaRPr/>
          </a:p>
        </p:txBody>
      </p:sp>
      <p:sp>
        <p:nvSpPr>
          <p:cNvPr id="222" name="Google Shape;222;p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8</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6"/>
        <p:cNvGrpSpPr/>
        <p:nvPr/>
      </p:nvGrpSpPr>
      <p:grpSpPr>
        <a:xfrm>
          <a:off x="0" y="0"/>
          <a:ext cx="0" cy="0"/>
          <a:chOff x="0" y="0"/>
          <a:chExt cx="0" cy="0"/>
        </a:xfrm>
      </p:grpSpPr>
      <p:sp>
        <p:nvSpPr>
          <p:cNvPr id="247" name="Google Shape;247;p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48" name="Google Shape;248;p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endParaRPr/>
          </a:p>
        </p:txBody>
      </p:sp>
      <p:sp>
        <p:nvSpPr>
          <p:cNvPr id="249" name="Google Shape;249;p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9</a:t>
            </a:fld>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jp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g"/><Relationship Id="rId1" Type="http://schemas.openxmlformats.org/officeDocument/2006/relationships/slideMaster" Target="../slideMasters/slideMaster1.xml"/><Relationship Id="rId4" Type="http://schemas.openxmlformats.org/officeDocument/2006/relationships/image" Target="../media/image6.jpe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type="title">
  <p:cSld name="TITLE">
    <p:spTree>
      <p:nvGrpSpPr>
        <p:cNvPr id="1" name="Shape 15"/>
        <p:cNvGrpSpPr/>
        <p:nvPr/>
      </p:nvGrpSpPr>
      <p:grpSpPr>
        <a:xfrm>
          <a:off x="0" y="0"/>
          <a:ext cx="0" cy="0"/>
          <a:chOff x="0" y="0"/>
          <a:chExt cx="0" cy="0"/>
        </a:xfrm>
      </p:grpSpPr>
      <p:sp>
        <p:nvSpPr>
          <p:cNvPr id="16" name="Google Shape;16;p47"/>
          <p:cNvSpPr txBox="1">
            <a:spLocks noGrp="1"/>
          </p:cNvSpPr>
          <p:nvPr>
            <p:ph type="ctrTitle"/>
          </p:nvPr>
        </p:nvSpPr>
        <p:spPr>
          <a:xfrm>
            <a:off x="7396246" y="1624226"/>
            <a:ext cx="4473369" cy="3031244"/>
          </a:xfrm>
          <a:prstGeom prst="rect">
            <a:avLst/>
          </a:prstGeom>
          <a:noFill/>
          <a:ln>
            <a:noFill/>
          </a:ln>
        </p:spPr>
        <p:txBody>
          <a:bodyPr spcFirstLastPara="1" wrap="square" lIns="91425" tIns="91425" rIns="91425" bIns="91425" anchor="ctr" anchorCtr="0">
            <a:noAutofit/>
          </a:bodyPr>
          <a:lstStyle>
            <a:lvl1pPr lvl="0" algn="ctr">
              <a:lnSpc>
                <a:spcPct val="90000"/>
              </a:lnSpc>
              <a:spcBef>
                <a:spcPts val="0"/>
              </a:spcBef>
              <a:spcAft>
                <a:spcPts val="0"/>
              </a:spcAft>
              <a:buClr>
                <a:schemeClr val="dk2"/>
              </a:buClr>
              <a:buSzPts val="4800"/>
              <a:buFont typeface="Calibri"/>
              <a:buNone/>
              <a:defRPr sz="6400" b="0">
                <a:solidFill>
                  <a:srgbClr val="266C9F"/>
                </a:solidFill>
              </a:defRPr>
            </a:lvl1pPr>
            <a:lvl2pPr lvl="1" algn="r">
              <a:lnSpc>
                <a:spcPct val="100000"/>
              </a:lnSpc>
              <a:spcBef>
                <a:spcPts val="0"/>
              </a:spcBef>
              <a:spcAft>
                <a:spcPts val="0"/>
              </a:spcAft>
              <a:buClr>
                <a:schemeClr val="dk2"/>
              </a:buClr>
              <a:buSzPts val="4800"/>
              <a:buNone/>
              <a:defRPr sz="6400" b="0">
                <a:solidFill>
                  <a:schemeClr val="dk2"/>
                </a:solidFill>
              </a:defRPr>
            </a:lvl2pPr>
            <a:lvl3pPr lvl="2" algn="r">
              <a:lnSpc>
                <a:spcPct val="100000"/>
              </a:lnSpc>
              <a:spcBef>
                <a:spcPts val="0"/>
              </a:spcBef>
              <a:spcAft>
                <a:spcPts val="0"/>
              </a:spcAft>
              <a:buClr>
                <a:schemeClr val="dk2"/>
              </a:buClr>
              <a:buSzPts val="4800"/>
              <a:buNone/>
              <a:defRPr sz="6400" b="0">
                <a:solidFill>
                  <a:schemeClr val="dk2"/>
                </a:solidFill>
              </a:defRPr>
            </a:lvl3pPr>
            <a:lvl4pPr lvl="3" algn="r">
              <a:lnSpc>
                <a:spcPct val="100000"/>
              </a:lnSpc>
              <a:spcBef>
                <a:spcPts val="0"/>
              </a:spcBef>
              <a:spcAft>
                <a:spcPts val="0"/>
              </a:spcAft>
              <a:buClr>
                <a:schemeClr val="dk2"/>
              </a:buClr>
              <a:buSzPts val="4800"/>
              <a:buNone/>
              <a:defRPr sz="6400" b="0">
                <a:solidFill>
                  <a:schemeClr val="dk2"/>
                </a:solidFill>
              </a:defRPr>
            </a:lvl4pPr>
            <a:lvl5pPr lvl="4" algn="r">
              <a:lnSpc>
                <a:spcPct val="100000"/>
              </a:lnSpc>
              <a:spcBef>
                <a:spcPts val="0"/>
              </a:spcBef>
              <a:spcAft>
                <a:spcPts val="0"/>
              </a:spcAft>
              <a:buClr>
                <a:schemeClr val="dk2"/>
              </a:buClr>
              <a:buSzPts val="4800"/>
              <a:buNone/>
              <a:defRPr sz="6400" b="0">
                <a:solidFill>
                  <a:schemeClr val="dk2"/>
                </a:solidFill>
              </a:defRPr>
            </a:lvl5pPr>
            <a:lvl6pPr lvl="5" algn="r">
              <a:lnSpc>
                <a:spcPct val="100000"/>
              </a:lnSpc>
              <a:spcBef>
                <a:spcPts val="0"/>
              </a:spcBef>
              <a:spcAft>
                <a:spcPts val="0"/>
              </a:spcAft>
              <a:buClr>
                <a:schemeClr val="dk2"/>
              </a:buClr>
              <a:buSzPts val="4800"/>
              <a:buNone/>
              <a:defRPr sz="6400" b="0">
                <a:solidFill>
                  <a:schemeClr val="dk2"/>
                </a:solidFill>
              </a:defRPr>
            </a:lvl6pPr>
            <a:lvl7pPr lvl="6" algn="r">
              <a:lnSpc>
                <a:spcPct val="100000"/>
              </a:lnSpc>
              <a:spcBef>
                <a:spcPts val="0"/>
              </a:spcBef>
              <a:spcAft>
                <a:spcPts val="0"/>
              </a:spcAft>
              <a:buClr>
                <a:schemeClr val="dk2"/>
              </a:buClr>
              <a:buSzPts val="4800"/>
              <a:buNone/>
              <a:defRPr sz="6400" b="0">
                <a:solidFill>
                  <a:schemeClr val="dk2"/>
                </a:solidFill>
              </a:defRPr>
            </a:lvl7pPr>
            <a:lvl8pPr lvl="7" algn="r">
              <a:lnSpc>
                <a:spcPct val="100000"/>
              </a:lnSpc>
              <a:spcBef>
                <a:spcPts val="0"/>
              </a:spcBef>
              <a:spcAft>
                <a:spcPts val="0"/>
              </a:spcAft>
              <a:buClr>
                <a:schemeClr val="dk2"/>
              </a:buClr>
              <a:buSzPts val="4800"/>
              <a:buNone/>
              <a:defRPr sz="6400" b="0">
                <a:solidFill>
                  <a:schemeClr val="dk2"/>
                </a:solidFill>
              </a:defRPr>
            </a:lvl8pPr>
            <a:lvl9pPr lvl="8" algn="r">
              <a:lnSpc>
                <a:spcPct val="100000"/>
              </a:lnSpc>
              <a:spcBef>
                <a:spcPts val="0"/>
              </a:spcBef>
              <a:spcAft>
                <a:spcPts val="0"/>
              </a:spcAft>
              <a:buClr>
                <a:schemeClr val="dk2"/>
              </a:buClr>
              <a:buSzPts val="4800"/>
              <a:buNone/>
              <a:defRPr sz="6400" b="0">
                <a:solidFill>
                  <a:schemeClr val="dk2"/>
                </a:solidFill>
              </a:defRPr>
            </a:lvl9pPr>
          </a:lstStyle>
          <a:p>
            <a:endParaRPr/>
          </a:p>
        </p:txBody>
      </p:sp>
      <p:pic>
        <p:nvPicPr>
          <p:cNvPr id="17" name="Google Shape;17;p47"/>
          <p:cNvPicPr preferRelativeResize="0"/>
          <p:nvPr/>
        </p:nvPicPr>
        <p:blipFill rotWithShape="1">
          <a:blip r:embed="rId2">
            <a:alphaModFix/>
          </a:blip>
          <a:srcRect/>
          <a:stretch/>
        </p:blipFill>
        <p:spPr>
          <a:xfrm>
            <a:off x="9278062" y="81119"/>
            <a:ext cx="2913937" cy="1160584"/>
          </a:xfrm>
          <a:prstGeom prst="rect">
            <a:avLst/>
          </a:prstGeom>
          <a:noFill/>
          <a:ln>
            <a:noFill/>
          </a:ln>
        </p:spPr>
      </p:pic>
      <p:pic>
        <p:nvPicPr>
          <p:cNvPr id="18" name="Google Shape;18;p47"/>
          <p:cNvPicPr preferRelativeResize="0"/>
          <p:nvPr/>
        </p:nvPicPr>
        <p:blipFill rotWithShape="1">
          <a:blip r:embed="rId3">
            <a:alphaModFix/>
          </a:blip>
          <a:srcRect/>
          <a:stretch/>
        </p:blipFill>
        <p:spPr>
          <a:xfrm>
            <a:off x="9192545" y="6198577"/>
            <a:ext cx="2999455" cy="659423"/>
          </a:xfrm>
          <a:prstGeom prst="rect">
            <a:avLst/>
          </a:prstGeom>
          <a:noFill/>
          <a:ln>
            <a:noFill/>
          </a:ln>
        </p:spPr>
      </p:pic>
      <p:pic>
        <p:nvPicPr>
          <p:cNvPr id="19" name="Google Shape;19;p47"/>
          <p:cNvPicPr preferRelativeResize="0"/>
          <p:nvPr/>
        </p:nvPicPr>
        <p:blipFill rotWithShape="1">
          <a:blip r:embed="rId4">
            <a:alphaModFix/>
          </a:blip>
          <a:srcRect/>
          <a:stretch/>
        </p:blipFill>
        <p:spPr>
          <a:xfrm>
            <a:off x="1" y="1"/>
            <a:ext cx="7167646" cy="6919546"/>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Comparación" type="twoTxTwoObj">
  <p:cSld name="TWO_OBJECTS_WITH_TEXT">
    <p:spTree>
      <p:nvGrpSpPr>
        <p:cNvPr id="1" name="Shape 60"/>
        <p:cNvGrpSpPr/>
        <p:nvPr/>
      </p:nvGrpSpPr>
      <p:grpSpPr>
        <a:xfrm>
          <a:off x="0" y="0"/>
          <a:ext cx="0" cy="0"/>
          <a:chOff x="0" y="0"/>
          <a:chExt cx="0" cy="0"/>
        </a:xfrm>
      </p:grpSpPr>
      <p:sp>
        <p:nvSpPr>
          <p:cNvPr id="61" name="Google Shape;61;p56"/>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2" name="Google Shape;62;p56"/>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63" name="Google Shape;63;p56"/>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4" name="Google Shape;64;p56"/>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65" name="Google Shape;65;p56"/>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6" name="Google Shape;66;p5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7" name="Google Shape;67;p5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8" name="Google Shape;68;p5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‹Nº›</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Solo el título" type="titleOnly">
  <p:cSld name="TITLE_ONLY">
    <p:spTree>
      <p:nvGrpSpPr>
        <p:cNvPr id="1" name="Shape 69"/>
        <p:cNvGrpSpPr/>
        <p:nvPr/>
      </p:nvGrpSpPr>
      <p:grpSpPr>
        <a:xfrm>
          <a:off x="0" y="0"/>
          <a:ext cx="0" cy="0"/>
          <a:chOff x="0" y="0"/>
          <a:chExt cx="0" cy="0"/>
        </a:xfrm>
      </p:grpSpPr>
      <p:sp>
        <p:nvSpPr>
          <p:cNvPr id="70" name="Google Shape;70;p57"/>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1" name="Google Shape;71;p5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2" name="Google Shape;72;p5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3" name="Google Shape;73;p5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‹Nº›</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Contenido con título" type="objTx">
  <p:cSld name="OBJECT_WITH_CAPTION_TEXT">
    <p:spTree>
      <p:nvGrpSpPr>
        <p:cNvPr id="1" name="Shape 74"/>
        <p:cNvGrpSpPr/>
        <p:nvPr/>
      </p:nvGrpSpPr>
      <p:grpSpPr>
        <a:xfrm>
          <a:off x="0" y="0"/>
          <a:ext cx="0" cy="0"/>
          <a:chOff x="0" y="0"/>
          <a:chExt cx="0" cy="0"/>
        </a:xfrm>
      </p:grpSpPr>
      <p:sp>
        <p:nvSpPr>
          <p:cNvPr id="75" name="Google Shape;75;p58"/>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6" name="Google Shape;76;p58"/>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77" name="Google Shape;77;p58"/>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78" name="Google Shape;78;p5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9" name="Google Shape;79;p5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0" name="Google Shape;80;p5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‹Nº›</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Imagen con título" type="picTx">
  <p:cSld name="PICTURE_WITH_CAPTION_TEXT">
    <p:spTree>
      <p:nvGrpSpPr>
        <p:cNvPr id="1" name="Shape 81"/>
        <p:cNvGrpSpPr/>
        <p:nvPr/>
      </p:nvGrpSpPr>
      <p:grpSpPr>
        <a:xfrm>
          <a:off x="0" y="0"/>
          <a:ext cx="0" cy="0"/>
          <a:chOff x="0" y="0"/>
          <a:chExt cx="0" cy="0"/>
        </a:xfrm>
      </p:grpSpPr>
      <p:sp>
        <p:nvSpPr>
          <p:cNvPr id="82" name="Google Shape;82;p59"/>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3" name="Google Shape;83;p59"/>
          <p:cNvSpPr>
            <a:spLocks noGrp="1"/>
          </p:cNvSpPr>
          <p:nvPr>
            <p:ph type="pic" idx="2"/>
          </p:nvPr>
        </p:nvSpPr>
        <p:spPr>
          <a:xfrm>
            <a:off x="5183188" y="987425"/>
            <a:ext cx="6172200" cy="4873625"/>
          </a:xfrm>
          <a:prstGeom prst="rect">
            <a:avLst/>
          </a:prstGeom>
          <a:noFill/>
          <a:ln>
            <a:noFill/>
          </a:ln>
        </p:spPr>
      </p:sp>
      <p:sp>
        <p:nvSpPr>
          <p:cNvPr id="84" name="Google Shape;84;p59"/>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85" name="Google Shape;85;p5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6" name="Google Shape;86;p5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7" name="Google Shape;87;p5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‹Nº›</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ítulo y texto vertical" type="vertTx">
  <p:cSld name="VERTICAL_TEXT">
    <p:spTree>
      <p:nvGrpSpPr>
        <p:cNvPr id="1" name="Shape 88"/>
        <p:cNvGrpSpPr/>
        <p:nvPr/>
      </p:nvGrpSpPr>
      <p:grpSpPr>
        <a:xfrm>
          <a:off x="0" y="0"/>
          <a:ext cx="0" cy="0"/>
          <a:chOff x="0" y="0"/>
          <a:chExt cx="0" cy="0"/>
        </a:xfrm>
      </p:grpSpPr>
      <p:sp>
        <p:nvSpPr>
          <p:cNvPr id="89" name="Google Shape;89;p60"/>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0" name="Google Shape;90;p60"/>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91" name="Google Shape;91;p6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2" name="Google Shape;92;p6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3" name="Google Shape;93;p6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‹Nº›</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ítulo vertical y texto" type="vertTitleAndTx">
  <p:cSld name="VERTICAL_TITLE_AND_VERTICAL_TEXT">
    <p:spTree>
      <p:nvGrpSpPr>
        <p:cNvPr id="1" name="Shape 94"/>
        <p:cNvGrpSpPr/>
        <p:nvPr/>
      </p:nvGrpSpPr>
      <p:grpSpPr>
        <a:xfrm>
          <a:off x="0" y="0"/>
          <a:ext cx="0" cy="0"/>
          <a:chOff x="0" y="0"/>
          <a:chExt cx="0" cy="0"/>
        </a:xfrm>
      </p:grpSpPr>
      <p:sp>
        <p:nvSpPr>
          <p:cNvPr id="95" name="Google Shape;95;p61"/>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6" name="Google Shape;96;p61"/>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97" name="Google Shape;97;p6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8" name="Google Shape;98;p6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9" name="Google Shape;99;p6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‹Nº›</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tyle slide layout">
  <p:cSld name="Style slide layout">
    <p:spTree>
      <p:nvGrpSpPr>
        <p:cNvPr id="1" name="Shape 20"/>
        <p:cNvGrpSpPr/>
        <p:nvPr/>
      </p:nvGrpSpPr>
      <p:grpSpPr>
        <a:xfrm>
          <a:off x="0" y="0"/>
          <a:ext cx="0" cy="0"/>
          <a:chOff x="0" y="0"/>
          <a:chExt cx="0" cy="0"/>
        </a:xfrm>
      </p:grpSpPr>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Diseño personalizado">
  <p:cSld name="Diseño personalizado">
    <p:spTree>
      <p:nvGrpSpPr>
        <p:cNvPr id="1" name="Shape 21"/>
        <p:cNvGrpSpPr/>
        <p:nvPr/>
      </p:nvGrpSpPr>
      <p:grpSpPr>
        <a:xfrm>
          <a:off x="0" y="0"/>
          <a:ext cx="0" cy="0"/>
          <a:chOff x="0" y="0"/>
          <a:chExt cx="0" cy="0"/>
        </a:xfrm>
      </p:grpSpPr>
      <p:pic>
        <p:nvPicPr>
          <p:cNvPr id="22" name="Google Shape;22;p49"/>
          <p:cNvPicPr preferRelativeResize="0"/>
          <p:nvPr/>
        </p:nvPicPr>
        <p:blipFill rotWithShape="1">
          <a:blip r:embed="rId2">
            <a:alphaModFix/>
          </a:blip>
          <a:srcRect/>
          <a:stretch/>
        </p:blipFill>
        <p:spPr>
          <a:xfrm>
            <a:off x="9301470" y="6310796"/>
            <a:ext cx="2489015" cy="547204"/>
          </a:xfrm>
          <a:prstGeom prst="rect">
            <a:avLst/>
          </a:prstGeom>
          <a:noFill/>
          <a:ln>
            <a:noFill/>
          </a:ln>
        </p:spPr>
      </p:pic>
      <p:sp>
        <p:nvSpPr>
          <p:cNvPr id="23" name="Google Shape;23;p49"/>
          <p:cNvSpPr txBox="1"/>
          <p:nvPr/>
        </p:nvSpPr>
        <p:spPr>
          <a:xfrm>
            <a:off x="315655" y="6457890"/>
            <a:ext cx="9567189" cy="33855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800"/>
              <a:buFont typeface="Arial"/>
              <a:buNone/>
            </a:pPr>
            <a:r>
              <a:rPr lang="en-US" sz="800" b="0" i="0" u="none" strike="noStrike" cap="none">
                <a:solidFill>
                  <a:srgbClr val="757070"/>
                </a:solidFill>
                <a:latin typeface="Calibri"/>
                <a:ea typeface="Calibri"/>
                <a:cs typeface="Calibri"/>
                <a:sym typeface="Calibri"/>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sz="800" b="0" i="0" u="none" strike="noStrike" cap="none">
              <a:solidFill>
                <a:srgbClr val="757070"/>
              </a:solidFill>
              <a:latin typeface="Calibri"/>
              <a:ea typeface="Calibri"/>
              <a:cs typeface="Calibri"/>
              <a:sym typeface="Calibri"/>
            </a:endParaRPr>
          </a:p>
        </p:txBody>
      </p:sp>
      <p:pic>
        <p:nvPicPr>
          <p:cNvPr id="24" name="Google Shape;24;p49"/>
          <p:cNvPicPr preferRelativeResize="0"/>
          <p:nvPr/>
        </p:nvPicPr>
        <p:blipFill rotWithShape="1">
          <a:blip r:embed="rId3">
            <a:alphaModFix/>
          </a:blip>
          <a:srcRect/>
          <a:stretch/>
        </p:blipFill>
        <p:spPr>
          <a:xfrm>
            <a:off x="0" y="0"/>
            <a:ext cx="2219417" cy="883966"/>
          </a:xfrm>
          <a:prstGeom prst="rect">
            <a:avLst/>
          </a:prstGeom>
          <a:noFill/>
          <a:ln>
            <a:noFill/>
          </a:ln>
        </p:spPr>
      </p:pic>
      <p:pic>
        <p:nvPicPr>
          <p:cNvPr id="25" name="Google Shape;25;p49"/>
          <p:cNvPicPr preferRelativeResize="0"/>
          <p:nvPr/>
        </p:nvPicPr>
        <p:blipFill rotWithShape="1">
          <a:blip r:embed="rId4" cstate="email">
            <a:alphaModFix/>
            <a:extLst>
              <a:ext uri="{28A0092B-C50C-407E-A947-70E740481C1C}">
                <a14:useLocalDpi xmlns:a14="http://schemas.microsoft.com/office/drawing/2010/main"/>
              </a:ext>
            </a:extLst>
          </a:blip>
          <a:srcRect l="-932" t="-885" b="-19"/>
          <a:stretch/>
        </p:blipFill>
        <p:spPr>
          <a:xfrm>
            <a:off x="10515599" y="-240631"/>
            <a:ext cx="1896879" cy="6711005"/>
          </a:xfrm>
          <a:prstGeom prst="rect">
            <a:avLst/>
          </a:prstGeom>
          <a:noFill/>
          <a:ln>
            <a:noFill/>
          </a:ln>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En blanco" type="blank">
  <p:cSld name="BLANK">
    <p:spTree>
      <p:nvGrpSpPr>
        <p:cNvPr id="1" name="Shape 26"/>
        <p:cNvGrpSpPr/>
        <p:nvPr/>
      </p:nvGrpSpPr>
      <p:grpSpPr>
        <a:xfrm>
          <a:off x="0" y="0"/>
          <a:ext cx="0" cy="0"/>
          <a:chOff x="0" y="0"/>
          <a:chExt cx="0" cy="0"/>
        </a:xfrm>
      </p:grpSpPr>
      <p:sp>
        <p:nvSpPr>
          <p:cNvPr id="27" name="Google Shape;27;p5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8" name="Google Shape;28;p5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9" name="Google Shape;29;p5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‹Nº›</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ítulo y objetos" type="obj">
  <p:cSld name="OBJECT">
    <p:spTree>
      <p:nvGrpSpPr>
        <p:cNvPr id="1" name="Shape 30"/>
        <p:cNvGrpSpPr/>
        <p:nvPr/>
      </p:nvGrpSpPr>
      <p:grpSpPr>
        <a:xfrm>
          <a:off x="0" y="0"/>
          <a:ext cx="0" cy="0"/>
          <a:chOff x="0" y="0"/>
          <a:chExt cx="0" cy="0"/>
        </a:xfrm>
      </p:grpSpPr>
      <p:sp>
        <p:nvSpPr>
          <p:cNvPr id="31" name="Google Shape;31;p5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2" name="Google Shape;32;p51"/>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3" name="Google Shape;33;p5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4" name="Google Shape;34;p5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5" name="Google Shape;35;p5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‹Nº›</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1_Diseño personalizado">
  <p:cSld name="1_Diseño personalizado">
    <p:spTree>
      <p:nvGrpSpPr>
        <p:cNvPr id="1" name="Shape 36"/>
        <p:cNvGrpSpPr/>
        <p:nvPr/>
      </p:nvGrpSpPr>
      <p:grpSpPr>
        <a:xfrm>
          <a:off x="0" y="0"/>
          <a:ext cx="0" cy="0"/>
          <a:chOff x="0" y="0"/>
          <a:chExt cx="0" cy="0"/>
        </a:xfrm>
      </p:grpSpPr>
      <p:sp>
        <p:nvSpPr>
          <p:cNvPr id="37" name="Google Shape;37;p52"/>
          <p:cNvSpPr/>
          <p:nvPr/>
        </p:nvSpPr>
        <p:spPr>
          <a:xfrm rot="10800000">
            <a:off x="4606" y="-4432"/>
            <a:ext cx="4988375" cy="6679552"/>
          </a:xfrm>
          <a:custGeom>
            <a:avLst/>
            <a:gdLst/>
            <a:ahLst/>
            <a:cxnLst/>
            <a:rect l="l" t="t" r="r" b="b"/>
            <a:pathLst>
              <a:path w="9548739" h="6858000" extrusionOk="0">
                <a:moveTo>
                  <a:pt x="1873864" y="0"/>
                </a:moveTo>
                <a:lnTo>
                  <a:pt x="1971920" y="0"/>
                </a:lnTo>
                <a:lnTo>
                  <a:pt x="2174399" y="0"/>
                </a:lnTo>
                <a:lnTo>
                  <a:pt x="5968479" y="0"/>
                </a:lnTo>
                <a:lnTo>
                  <a:pt x="9548739" y="0"/>
                </a:lnTo>
                <a:lnTo>
                  <a:pt x="9548739" y="6858000"/>
                </a:lnTo>
                <a:lnTo>
                  <a:pt x="5968479" y="6858000"/>
                </a:lnTo>
                <a:lnTo>
                  <a:pt x="2174399" y="6858000"/>
                </a:lnTo>
                <a:lnTo>
                  <a:pt x="1951844" y="6858000"/>
                </a:lnTo>
                <a:lnTo>
                  <a:pt x="1835258" y="6858000"/>
                </a:lnTo>
                <a:lnTo>
                  <a:pt x="1784827" y="6687406"/>
                </a:lnTo>
                <a:cubicBezTo>
                  <a:pt x="1375512" y="5409903"/>
                  <a:pt x="806558" y="4349353"/>
                  <a:pt x="0" y="3390900"/>
                </a:cubicBezTo>
                <a:cubicBezTo>
                  <a:pt x="774231" y="2640807"/>
                  <a:pt x="1361774" y="1569839"/>
                  <a:pt x="1796041" y="254571"/>
                </a:cubicBezTo>
                <a:close/>
              </a:path>
            </a:pathLst>
          </a:custGeom>
          <a:gradFill>
            <a:gsLst>
              <a:gs pos="0">
                <a:srgbClr val="F5F7FC"/>
              </a:gs>
              <a:gs pos="74000">
                <a:srgbClr val="A9BEE4"/>
              </a:gs>
              <a:gs pos="83000">
                <a:srgbClr val="A9BEE4"/>
              </a:gs>
              <a:gs pos="100000">
                <a:srgbClr val="C5D3ED"/>
              </a:gs>
            </a:gsLst>
            <a:lin ang="5400000"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38" name="Google Shape;38;p52"/>
          <p:cNvSpPr txBox="1"/>
          <p:nvPr/>
        </p:nvSpPr>
        <p:spPr>
          <a:xfrm>
            <a:off x="315655" y="6457890"/>
            <a:ext cx="9567189" cy="33855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800"/>
              <a:buFont typeface="Arial"/>
              <a:buNone/>
            </a:pPr>
            <a:r>
              <a:rPr lang="en-US" sz="800" b="0" i="0" u="none" strike="noStrike" cap="none">
                <a:solidFill>
                  <a:srgbClr val="757070"/>
                </a:solidFill>
                <a:latin typeface="Calibri"/>
                <a:ea typeface="Calibri"/>
                <a:cs typeface="Calibri"/>
                <a:sym typeface="Calibri"/>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sz="800" b="0" i="0" u="none" strike="noStrike" cap="none">
              <a:solidFill>
                <a:srgbClr val="757070"/>
              </a:solidFill>
              <a:latin typeface="Calibri"/>
              <a:ea typeface="Calibri"/>
              <a:cs typeface="Calibri"/>
              <a:sym typeface="Calibri"/>
            </a:endParaRPr>
          </a:p>
        </p:txBody>
      </p:sp>
      <p:pic>
        <p:nvPicPr>
          <p:cNvPr id="39" name="Google Shape;39;p52"/>
          <p:cNvPicPr preferRelativeResize="0"/>
          <p:nvPr/>
        </p:nvPicPr>
        <p:blipFill rotWithShape="1">
          <a:blip r:embed="rId2">
            <a:alphaModFix/>
          </a:blip>
          <a:srcRect/>
          <a:stretch/>
        </p:blipFill>
        <p:spPr>
          <a:xfrm>
            <a:off x="9957816" y="23000"/>
            <a:ext cx="2219417" cy="860965"/>
          </a:xfrm>
          <a:prstGeom prst="rect">
            <a:avLst/>
          </a:prstGeom>
          <a:noFill/>
          <a:ln>
            <a:noFill/>
          </a:ln>
        </p:spPr>
      </p:pic>
      <p:pic>
        <p:nvPicPr>
          <p:cNvPr id="40" name="Google Shape;40;p52"/>
          <p:cNvPicPr preferRelativeResize="0"/>
          <p:nvPr/>
        </p:nvPicPr>
        <p:blipFill rotWithShape="1">
          <a:blip r:embed="rId3">
            <a:alphaModFix/>
          </a:blip>
          <a:srcRect/>
          <a:stretch/>
        </p:blipFill>
        <p:spPr>
          <a:xfrm>
            <a:off x="9301470" y="6310796"/>
            <a:ext cx="2489015" cy="547204"/>
          </a:xfrm>
          <a:prstGeom prst="rect">
            <a:avLst/>
          </a:prstGeom>
          <a:noFill/>
          <a:ln>
            <a:noFill/>
          </a:ln>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Diapositiva de título">
  <p:cSld name="Diapositiva de título">
    <p:spTree>
      <p:nvGrpSpPr>
        <p:cNvPr id="1" name="Shape 41"/>
        <p:cNvGrpSpPr/>
        <p:nvPr/>
      </p:nvGrpSpPr>
      <p:grpSpPr>
        <a:xfrm>
          <a:off x="0" y="0"/>
          <a:ext cx="0" cy="0"/>
          <a:chOff x="0" y="0"/>
          <a:chExt cx="0" cy="0"/>
        </a:xfrm>
      </p:grpSpPr>
      <p:sp>
        <p:nvSpPr>
          <p:cNvPr id="42" name="Google Shape;42;p53"/>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3" name="Google Shape;43;p53"/>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44" name="Google Shape;44;p5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5" name="Google Shape;45;p5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6" name="Google Shape;46;p5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‹Nº›</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Encabezado de sección" type="secHead">
  <p:cSld name="SECTION_HEADER">
    <p:spTree>
      <p:nvGrpSpPr>
        <p:cNvPr id="1" name="Shape 47"/>
        <p:cNvGrpSpPr/>
        <p:nvPr/>
      </p:nvGrpSpPr>
      <p:grpSpPr>
        <a:xfrm>
          <a:off x="0" y="0"/>
          <a:ext cx="0" cy="0"/>
          <a:chOff x="0" y="0"/>
          <a:chExt cx="0" cy="0"/>
        </a:xfrm>
      </p:grpSpPr>
      <p:sp>
        <p:nvSpPr>
          <p:cNvPr id="48" name="Google Shape;48;p54"/>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9" name="Google Shape;49;p54"/>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50" name="Google Shape;50;p5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1" name="Google Shape;51;p5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2" name="Google Shape;52;p5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‹Nº›</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Dos objetos" type="twoObj">
  <p:cSld name="TWO_OBJECTS">
    <p:spTree>
      <p:nvGrpSpPr>
        <p:cNvPr id="1" name="Shape 53"/>
        <p:cNvGrpSpPr/>
        <p:nvPr/>
      </p:nvGrpSpPr>
      <p:grpSpPr>
        <a:xfrm>
          <a:off x="0" y="0"/>
          <a:ext cx="0" cy="0"/>
          <a:chOff x="0" y="0"/>
          <a:chExt cx="0" cy="0"/>
        </a:xfrm>
      </p:grpSpPr>
      <p:sp>
        <p:nvSpPr>
          <p:cNvPr id="54" name="Google Shape;54;p55"/>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5" name="Google Shape;55;p55"/>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6" name="Google Shape;56;p55"/>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7" name="Google Shape;57;p5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8" name="Google Shape;58;p5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9" name="Google Shape;59;p5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‹Nº›</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46"/>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1" name="Google Shape;11;p46"/>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 name="Google Shape;12;p4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4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4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‹Nº›</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22.jpg"/><Relationship Id="rId4" Type="http://schemas.openxmlformats.org/officeDocument/2006/relationships/image" Target="../media/image9.jpg"/></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image" Target="../media/image23.png"/><Relationship Id="rId4" Type="http://schemas.openxmlformats.org/officeDocument/2006/relationships/image" Target="../media/image9.jpg"/></Relationships>
</file>

<file path=ppt/slides/_rels/slide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image" Target="../media/image24.png"/><Relationship Id="rId4" Type="http://schemas.openxmlformats.org/officeDocument/2006/relationships/image" Target="../media/image9.jpg"/></Relationships>
</file>

<file path=ppt/slides/_rels/slide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image" Target="../media/image25.png"/><Relationship Id="rId4" Type="http://schemas.openxmlformats.org/officeDocument/2006/relationships/image" Target="../media/image9.jpg"/></Relationships>
</file>

<file path=ppt/slides/_rels/slide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6.xml"/><Relationship Id="rId1" Type="http://schemas.openxmlformats.org/officeDocument/2006/relationships/slideLayout" Target="../slideLayouts/slideLayout2.xml"/><Relationship Id="rId5" Type="http://schemas.openxmlformats.org/officeDocument/2006/relationships/image" Target="../media/image26.png"/><Relationship Id="rId4" Type="http://schemas.openxmlformats.org/officeDocument/2006/relationships/image" Target="../media/image9.jpg"/></Relationships>
</file>

<file path=ppt/slides/_rels/slide17.xml.rels><?xml version="1.0" encoding="UTF-8" standalone="yes"?>
<Relationships xmlns="http://schemas.openxmlformats.org/package/2006/relationships"><Relationship Id="rId3" Type="http://schemas.openxmlformats.org/officeDocument/2006/relationships/hyperlink" Target="http://null" TargetMode="External"/><Relationship Id="rId2" Type="http://schemas.openxmlformats.org/officeDocument/2006/relationships/notesSlide" Target="../notesSlides/notesSlide17.xml"/><Relationship Id="rId1" Type="http://schemas.openxmlformats.org/officeDocument/2006/relationships/slideLayout" Target="../slideLayouts/slideLayout3.xml"/><Relationship Id="rId4" Type="http://schemas.openxmlformats.org/officeDocument/2006/relationships/image" Target="../media/image27.png"/></Relationships>
</file>

<file path=ppt/slides/_rels/slide18.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9.xml"/><Relationship Id="rId1" Type="http://schemas.openxmlformats.org/officeDocument/2006/relationships/slideLayout" Target="../slideLayouts/slideLayout4.xml"/><Relationship Id="rId5" Type="http://schemas.openxmlformats.org/officeDocument/2006/relationships/image" Target="../media/image29.jpeg"/><Relationship Id="rId4" Type="http://schemas.openxmlformats.org/officeDocument/2006/relationships/image" Target="../media/image5.png"/></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9.jpg"/></Relationships>
</file>

<file path=ppt/slides/_rels/slide20.xml.rels><?xml version="1.0" encoding="UTF-8" standalone="yes"?>
<Relationships xmlns="http://schemas.openxmlformats.org/package/2006/relationships"><Relationship Id="rId3" Type="http://schemas.openxmlformats.org/officeDocument/2006/relationships/hyperlink" Target="http://null" TargetMode="External"/><Relationship Id="rId2" Type="http://schemas.openxmlformats.org/officeDocument/2006/relationships/notesSlide" Target="../notesSlides/notesSlide20.xml"/><Relationship Id="rId1" Type="http://schemas.openxmlformats.org/officeDocument/2006/relationships/slideLayout" Target="../slideLayouts/slideLayout3.xml"/><Relationship Id="rId4" Type="http://schemas.openxmlformats.org/officeDocument/2006/relationships/image" Target="../media/image30.jpeg"/></Relationships>
</file>

<file path=ppt/slides/_rels/slide21.xml.rels><?xml version="1.0" encoding="UTF-8" standalone="yes"?>
<Relationships xmlns="http://schemas.openxmlformats.org/package/2006/relationships"><Relationship Id="rId3" Type="http://schemas.openxmlformats.org/officeDocument/2006/relationships/hyperlink" Target="http://null" TargetMode="External"/><Relationship Id="rId2" Type="http://schemas.openxmlformats.org/officeDocument/2006/relationships/notesSlide" Target="../notesSlides/notesSlide21.xml"/><Relationship Id="rId1" Type="http://schemas.openxmlformats.org/officeDocument/2006/relationships/slideLayout" Target="../slideLayouts/slideLayout3.xml"/><Relationship Id="rId4" Type="http://schemas.openxmlformats.org/officeDocument/2006/relationships/image" Target="../media/image31.jpeg"/></Relationships>
</file>

<file path=ppt/slides/_rels/slide22.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hyperlink" Target="http://null" TargetMode="External"/><Relationship Id="rId2" Type="http://schemas.openxmlformats.org/officeDocument/2006/relationships/notesSlide" Target="../notesSlides/notesSlide23.xml"/><Relationship Id="rId1" Type="http://schemas.openxmlformats.org/officeDocument/2006/relationships/slideLayout" Target="../slideLayouts/slideLayout3.xml"/><Relationship Id="rId4" Type="http://schemas.openxmlformats.org/officeDocument/2006/relationships/image" Target="../media/image33.jpeg"/></Relationships>
</file>

<file path=ppt/slides/_rels/slide24.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hyperlink" Target="http://null" TargetMode="External"/><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26.xml"/><Relationship Id="rId1" Type="http://schemas.openxmlformats.org/officeDocument/2006/relationships/slideLayout" Target="../slideLayouts/slideLayout4.xml"/><Relationship Id="rId5" Type="http://schemas.openxmlformats.org/officeDocument/2006/relationships/image" Target="../media/image35.jpeg"/><Relationship Id="rId4" Type="http://schemas.openxmlformats.org/officeDocument/2006/relationships/image" Target="../media/image5.png"/></Relationships>
</file>

<file path=ppt/slides/_rels/slide27.xml.rels><?xml version="1.0" encoding="UTF-8" standalone="yes"?>
<Relationships xmlns="http://schemas.openxmlformats.org/package/2006/relationships"><Relationship Id="rId3" Type="http://schemas.openxmlformats.org/officeDocument/2006/relationships/hyperlink" Target="http://null" TargetMode="External"/><Relationship Id="rId2" Type="http://schemas.openxmlformats.org/officeDocument/2006/relationships/notesSlide" Target="../notesSlides/notesSlide27.xml"/><Relationship Id="rId1" Type="http://schemas.openxmlformats.org/officeDocument/2006/relationships/slideLayout" Target="../slideLayouts/slideLayout3.xml"/><Relationship Id="rId4" Type="http://schemas.openxmlformats.org/officeDocument/2006/relationships/image" Target="../media/image36.jpeg"/></Relationships>
</file>

<file path=ppt/slides/_rels/slide28.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30.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31.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35.xml"/><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3" Type="http://schemas.openxmlformats.org/officeDocument/2006/relationships/hyperlink" Target="http://null" TargetMode="External"/><Relationship Id="rId2" Type="http://schemas.openxmlformats.org/officeDocument/2006/relationships/notesSlide" Target="../notesSlides/notesSlide38.xml"/><Relationship Id="rId1" Type="http://schemas.openxmlformats.org/officeDocument/2006/relationships/slideLayout" Target="../slideLayouts/slideLayout3.xml"/><Relationship Id="rId4" Type="http://schemas.openxmlformats.org/officeDocument/2006/relationships/image" Target="../media/image41.jpeg"/></Relationships>
</file>

<file path=ppt/slides/_rels/slide39.xml.rels><?xml version="1.0" encoding="UTF-8" standalone="yes"?>
<Relationships xmlns="http://schemas.openxmlformats.org/package/2006/relationships"><Relationship Id="rId8" Type="http://schemas.openxmlformats.org/officeDocument/2006/relationships/image" Target="../media/image45.jpeg"/><Relationship Id="rId13" Type="http://schemas.openxmlformats.org/officeDocument/2006/relationships/image" Target="../media/image50.jpeg"/><Relationship Id="rId3" Type="http://schemas.openxmlformats.org/officeDocument/2006/relationships/image" Target="../media/image8.jpg"/><Relationship Id="rId7" Type="http://schemas.openxmlformats.org/officeDocument/2006/relationships/image" Target="../media/image44.jpeg"/><Relationship Id="rId12" Type="http://schemas.openxmlformats.org/officeDocument/2006/relationships/image" Target="../media/image49.jpeg"/><Relationship Id="rId2" Type="http://schemas.openxmlformats.org/officeDocument/2006/relationships/notesSlide" Target="../notesSlides/notesSlide39.xml"/><Relationship Id="rId16" Type="http://schemas.openxmlformats.org/officeDocument/2006/relationships/image" Target="../media/image53.jpeg"/><Relationship Id="rId1" Type="http://schemas.openxmlformats.org/officeDocument/2006/relationships/slideLayout" Target="../slideLayouts/slideLayout5.xml"/><Relationship Id="rId6" Type="http://schemas.openxmlformats.org/officeDocument/2006/relationships/image" Target="../media/image43.jpeg"/><Relationship Id="rId11" Type="http://schemas.openxmlformats.org/officeDocument/2006/relationships/image" Target="../media/image48.jpeg"/><Relationship Id="rId5" Type="http://schemas.openxmlformats.org/officeDocument/2006/relationships/image" Target="../media/image42.jpeg"/><Relationship Id="rId15" Type="http://schemas.openxmlformats.org/officeDocument/2006/relationships/image" Target="../media/image52.jpeg"/><Relationship Id="rId10" Type="http://schemas.openxmlformats.org/officeDocument/2006/relationships/image" Target="../media/image47.jpeg"/><Relationship Id="rId4" Type="http://schemas.openxmlformats.org/officeDocument/2006/relationships/image" Target="../media/image5.png"/><Relationship Id="rId9" Type="http://schemas.openxmlformats.org/officeDocument/2006/relationships/image" Target="../media/image46.jpeg"/><Relationship Id="rId14" Type="http://schemas.openxmlformats.org/officeDocument/2006/relationships/image" Target="../media/image51.jpeg"/></Relationships>
</file>

<file path=ppt/slides/_rels/slide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4.xml"/><Relationship Id="rId1" Type="http://schemas.openxmlformats.org/officeDocument/2006/relationships/slideLayout" Target="../slideLayouts/slideLayout4.xml"/><Relationship Id="rId5" Type="http://schemas.openxmlformats.org/officeDocument/2006/relationships/image" Target="../media/image12.png"/><Relationship Id="rId4" Type="http://schemas.openxmlformats.org/officeDocument/2006/relationships/image" Target="../media/image5.png"/></Relationships>
</file>

<file path=ppt/slides/_rels/slide40.xml.rels><?xml version="1.0" encoding="UTF-8" standalone="yes"?>
<Relationships xmlns="http://schemas.openxmlformats.org/package/2006/relationships"><Relationship Id="rId8" Type="http://schemas.openxmlformats.org/officeDocument/2006/relationships/image" Target="../media/image57.jpeg"/><Relationship Id="rId13" Type="http://schemas.openxmlformats.org/officeDocument/2006/relationships/image" Target="../media/image62.jpeg"/><Relationship Id="rId3" Type="http://schemas.openxmlformats.org/officeDocument/2006/relationships/image" Target="../media/image8.jpg"/><Relationship Id="rId7" Type="http://schemas.openxmlformats.org/officeDocument/2006/relationships/image" Target="../media/image56.jpeg"/><Relationship Id="rId12" Type="http://schemas.openxmlformats.org/officeDocument/2006/relationships/image" Target="../media/image61.jpeg"/><Relationship Id="rId2" Type="http://schemas.openxmlformats.org/officeDocument/2006/relationships/notesSlide" Target="../notesSlides/notesSlide40.xml"/><Relationship Id="rId1" Type="http://schemas.openxmlformats.org/officeDocument/2006/relationships/slideLayout" Target="../slideLayouts/slideLayout5.xml"/><Relationship Id="rId6" Type="http://schemas.openxmlformats.org/officeDocument/2006/relationships/image" Target="../media/image55.jpeg"/><Relationship Id="rId11" Type="http://schemas.openxmlformats.org/officeDocument/2006/relationships/image" Target="../media/image60.jpeg"/><Relationship Id="rId5" Type="http://schemas.openxmlformats.org/officeDocument/2006/relationships/image" Target="../media/image54.jpeg"/><Relationship Id="rId15" Type="http://schemas.openxmlformats.org/officeDocument/2006/relationships/image" Target="../media/image64.jpeg"/><Relationship Id="rId10" Type="http://schemas.openxmlformats.org/officeDocument/2006/relationships/image" Target="../media/image59.jpeg"/><Relationship Id="rId4" Type="http://schemas.openxmlformats.org/officeDocument/2006/relationships/image" Target="../media/image5.png"/><Relationship Id="rId9" Type="http://schemas.openxmlformats.org/officeDocument/2006/relationships/image" Target="../media/image58.jpeg"/><Relationship Id="rId14" Type="http://schemas.openxmlformats.org/officeDocument/2006/relationships/image" Target="../media/image63.jpeg"/></Relationships>
</file>

<file path=ppt/slides/_rels/slide41.xml.rels><?xml version="1.0" encoding="UTF-8" standalone="yes"?>
<Relationships xmlns="http://schemas.openxmlformats.org/package/2006/relationships"><Relationship Id="rId8" Type="http://schemas.openxmlformats.org/officeDocument/2006/relationships/image" Target="../media/image68.jpeg"/><Relationship Id="rId13" Type="http://schemas.openxmlformats.org/officeDocument/2006/relationships/image" Target="../media/image73.jpg"/><Relationship Id="rId3" Type="http://schemas.openxmlformats.org/officeDocument/2006/relationships/image" Target="../media/image8.jpg"/><Relationship Id="rId7" Type="http://schemas.openxmlformats.org/officeDocument/2006/relationships/image" Target="../media/image67.jpeg"/><Relationship Id="rId12" Type="http://schemas.openxmlformats.org/officeDocument/2006/relationships/image" Target="../media/image72.jpeg"/><Relationship Id="rId2" Type="http://schemas.openxmlformats.org/officeDocument/2006/relationships/notesSlide" Target="../notesSlides/notesSlide41.xml"/><Relationship Id="rId1" Type="http://schemas.openxmlformats.org/officeDocument/2006/relationships/slideLayout" Target="../slideLayouts/slideLayout5.xml"/><Relationship Id="rId6" Type="http://schemas.openxmlformats.org/officeDocument/2006/relationships/image" Target="../media/image66.jpeg"/><Relationship Id="rId11" Type="http://schemas.openxmlformats.org/officeDocument/2006/relationships/image" Target="../media/image71.jpeg"/><Relationship Id="rId5" Type="http://schemas.openxmlformats.org/officeDocument/2006/relationships/image" Target="../media/image65.jpeg"/><Relationship Id="rId10" Type="http://schemas.openxmlformats.org/officeDocument/2006/relationships/image" Target="../media/image70.jpeg"/><Relationship Id="rId4" Type="http://schemas.openxmlformats.org/officeDocument/2006/relationships/image" Target="../media/image5.png"/><Relationship Id="rId9" Type="http://schemas.openxmlformats.org/officeDocument/2006/relationships/image" Target="../media/image69.jpeg"/></Relationships>
</file>

<file path=ppt/slides/_rels/slide4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2.xml"/><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43.xml"/><Relationship Id="rId1" Type="http://schemas.openxmlformats.org/officeDocument/2006/relationships/slideLayout" Target="../slideLayouts/slideLayout5.xml"/><Relationship Id="rId5" Type="http://schemas.openxmlformats.org/officeDocument/2006/relationships/image" Target="../media/image74.jpg"/><Relationship Id="rId4" Type="http://schemas.openxmlformats.org/officeDocument/2006/relationships/image" Target="../media/image5.png"/></Relationships>
</file>

<file path=ppt/slides/_rels/slide44.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44.xml"/><Relationship Id="rId1" Type="http://schemas.openxmlformats.org/officeDocument/2006/relationships/slideLayout" Target="../slideLayouts/slideLayout5.xml"/><Relationship Id="rId5" Type="http://schemas.openxmlformats.org/officeDocument/2006/relationships/image" Target="../media/image74.jpg"/><Relationship Id="rId4" Type="http://schemas.openxmlformats.org/officeDocument/2006/relationships/image" Target="../media/image5.png"/></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8.xml"/><Relationship Id="rId1" Type="http://schemas.openxmlformats.org/officeDocument/2006/relationships/slideLayout" Target="../slideLayouts/slideLayout3.xml"/><Relationship Id="rId5" Type="http://schemas.openxmlformats.org/officeDocument/2006/relationships/image" Target="../media/image18.jpeg"/><Relationship Id="rId4" Type="http://schemas.openxmlformats.org/officeDocument/2006/relationships/image" Target="../media/image17.jpeg"/></Relationships>
</file>

<file path=ppt/slides/_rels/slide9.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03"/>
        <p:cNvGrpSpPr/>
        <p:nvPr/>
      </p:nvGrpSpPr>
      <p:grpSpPr>
        <a:xfrm>
          <a:off x="0" y="0"/>
          <a:ext cx="0" cy="0"/>
          <a:chOff x="0" y="0"/>
          <a:chExt cx="0" cy="0"/>
        </a:xfrm>
      </p:grpSpPr>
      <p:sp>
        <p:nvSpPr>
          <p:cNvPr id="104" name="Google Shape;104;p1"/>
          <p:cNvSpPr txBox="1">
            <a:spLocks noGrp="1"/>
          </p:cNvSpPr>
          <p:nvPr>
            <p:ph type="ctrTitle"/>
          </p:nvPr>
        </p:nvSpPr>
        <p:spPr>
          <a:xfrm>
            <a:off x="7502765" y="1622151"/>
            <a:ext cx="4473369" cy="3031244"/>
          </a:xfrm>
          <a:prstGeom prst="rect">
            <a:avLst/>
          </a:prstGeom>
          <a:noFill/>
          <a:ln>
            <a:noFill/>
          </a:ln>
        </p:spPr>
        <p:txBody>
          <a:bodyPr spcFirstLastPara="1" wrap="square" lIns="121900" tIns="121900" rIns="121900" bIns="121900" anchor="ctr" anchorCtr="0">
            <a:noAutofit/>
          </a:bodyPr>
          <a:lstStyle/>
          <a:p>
            <a:pPr marL="0" lvl="0" indent="0" algn="l" rtl="0">
              <a:lnSpc>
                <a:spcPct val="90000"/>
              </a:lnSpc>
              <a:spcBef>
                <a:spcPts val="0"/>
              </a:spcBef>
              <a:spcAft>
                <a:spcPts val="0"/>
              </a:spcAft>
              <a:buSzPts val="4800"/>
              <a:buFont typeface="Calibri"/>
              <a:buNone/>
            </a:pPr>
            <a:br>
              <a:rPr lang="en-US" sz="5400"/>
            </a:br>
            <a:br>
              <a:rPr lang="en-US" sz="5400"/>
            </a:br>
            <a:r>
              <a:rPr lang="en-US" sz="4800"/>
              <a:t>Arbeta med ICH - Utveckla och utvärdera dina idéer</a:t>
            </a:r>
            <a:br>
              <a:rPr lang="en-US" sz="5400" strike="sngStrike"/>
            </a:br>
            <a:br>
              <a:rPr lang="en-US" sz="4800" strike="sngStrike"/>
            </a:br>
            <a:r>
              <a:rPr lang="en-US" sz="4800"/>
              <a:t>PARTNER: HAC</a:t>
            </a:r>
            <a:endParaRPr sz="4800" b="1">
              <a:solidFill>
                <a:srgbClr val="266C9F"/>
              </a:solidFill>
            </a:endParaRPr>
          </a:p>
        </p:txBody>
      </p:sp>
      <p:pic>
        <p:nvPicPr>
          <p:cNvPr id="105" name="Google Shape;105;p1"/>
          <p:cNvPicPr preferRelativeResize="0"/>
          <p:nvPr/>
        </p:nvPicPr>
        <p:blipFill rotWithShape="1">
          <a:blip r:embed="rId3">
            <a:alphaModFix/>
          </a:blip>
          <a:srcRect/>
          <a:stretch/>
        </p:blipFill>
        <p:spPr>
          <a:xfrm>
            <a:off x="9296195" y="6221364"/>
            <a:ext cx="2895805" cy="636636"/>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62"/>
        <p:cNvGrpSpPr/>
        <p:nvPr/>
      </p:nvGrpSpPr>
      <p:grpSpPr>
        <a:xfrm>
          <a:off x="0" y="0"/>
          <a:ext cx="0" cy="0"/>
          <a:chOff x="0" y="0"/>
          <a:chExt cx="0" cy="0"/>
        </a:xfrm>
      </p:grpSpPr>
      <p:pic>
        <p:nvPicPr>
          <p:cNvPr id="263" name="Google Shape;263;p10" descr="Chart&#10;&#10;Description automatically generated with medium confidence"/>
          <p:cNvPicPr preferRelativeResize="0"/>
          <p:nvPr/>
        </p:nvPicPr>
        <p:blipFill rotWithShape="1">
          <a:blip r:embed="rId3">
            <a:alphaModFix/>
          </a:blip>
          <a:srcRect/>
          <a:stretch/>
        </p:blipFill>
        <p:spPr>
          <a:xfrm>
            <a:off x="1" y="-408736"/>
            <a:ext cx="12421718" cy="7487961"/>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68"/>
        <p:cNvGrpSpPr/>
        <p:nvPr/>
      </p:nvGrpSpPr>
      <p:grpSpPr>
        <a:xfrm>
          <a:off x="0" y="0"/>
          <a:ext cx="0" cy="0"/>
          <a:chOff x="0" y="0"/>
          <a:chExt cx="0" cy="0"/>
        </a:xfrm>
      </p:grpSpPr>
      <p:sp>
        <p:nvSpPr>
          <p:cNvPr id="269" name="Google Shape;269;p11"/>
          <p:cNvSpPr txBox="1"/>
          <p:nvPr/>
        </p:nvSpPr>
        <p:spPr>
          <a:xfrm>
            <a:off x="926808" y="1886158"/>
            <a:ext cx="9497962" cy="923289"/>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1800" b="0" i="0" u="none" strike="noStrike" cap="none">
                <a:solidFill>
                  <a:srgbClr val="000000"/>
                </a:solidFill>
                <a:latin typeface="Calibri"/>
                <a:ea typeface="Calibri"/>
                <a:cs typeface="Calibri"/>
                <a:sym typeface="Calibri"/>
              </a:rPr>
              <a:t>Det "immateriella kulturarvet", enligt definitionen av UNESCO, manifesteras i följande områden:</a:t>
            </a:r>
            <a:endParaRPr sz="1400" b="0" i="0" u="none" strike="noStrike" cap="none">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270" name="Google Shape;270;p11"/>
          <p:cNvSpPr txBox="1"/>
          <p:nvPr/>
        </p:nvSpPr>
        <p:spPr>
          <a:xfrm>
            <a:off x="4678968" y="421262"/>
            <a:ext cx="5220929" cy="138499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4000"/>
              <a:buFont typeface="Arial"/>
              <a:buNone/>
            </a:pPr>
            <a:r>
              <a:rPr lang="en-US" sz="4000" b="0" i="0" u="none" strike="noStrike" cap="none">
                <a:solidFill>
                  <a:srgbClr val="2F5496"/>
                </a:solidFill>
                <a:latin typeface="Calibri"/>
                <a:ea typeface="Calibri"/>
                <a:cs typeface="Calibri"/>
                <a:sym typeface="Calibri"/>
              </a:rPr>
              <a:t>1.3. - 5 ICH Domäner </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4400"/>
              <a:buFont typeface="Arial"/>
              <a:buNone/>
            </a:pPr>
            <a:endParaRPr sz="4400" b="0" i="0" u="none" strike="noStrike" cap="none">
              <a:solidFill>
                <a:schemeClr val="dk1"/>
              </a:solidFill>
              <a:latin typeface="Calibri"/>
              <a:ea typeface="Calibri"/>
              <a:cs typeface="Calibri"/>
              <a:sym typeface="Calibri"/>
            </a:endParaRPr>
          </a:p>
        </p:txBody>
      </p:sp>
      <p:grpSp>
        <p:nvGrpSpPr>
          <p:cNvPr id="271" name="Google Shape;271;p11"/>
          <p:cNvGrpSpPr/>
          <p:nvPr/>
        </p:nvGrpSpPr>
        <p:grpSpPr>
          <a:xfrm>
            <a:off x="1752888" y="2620778"/>
            <a:ext cx="6649421" cy="3726070"/>
            <a:chOff x="0" y="0"/>
            <a:chExt cx="6649421" cy="3726070"/>
          </a:xfrm>
        </p:grpSpPr>
        <p:sp>
          <p:nvSpPr>
            <p:cNvPr id="272" name="Google Shape;272;p11"/>
            <p:cNvSpPr/>
            <p:nvPr/>
          </p:nvSpPr>
          <p:spPr>
            <a:xfrm>
              <a:off x="0" y="0"/>
              <a:ext cx="6649421" cy="690013"/>
            </a:xfrm>
            <a:prstGeom prst="roundRect">
              <a:avLst>
                <a:gd name="adj" fmla="val 10000"/>
              </a:avLst>
            </a:prstGeom>
            <a:solidFill>
              <a:srgbClr val="7F7F7F"/>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73" name="Google Shape;273;p11"/>
            <p:cNvSpPr txBox="1"/>
            <p:nvPr/>
          </p:nvSpPr>
          <p:spPr>
            <a:xfrm>
              <a:off x="1398885" y="0"/>
              <a:ext cx="5250535" cy="690013"/>
            </a:xfrm>
            <a:prstGeom prst="rect">
              <a:avLst/>
            </a:prstGeom>
            <a:noFill/>
            <a:ln>
              <a:noFill/>
            </a:ln>
          </p:spPr>
          <p:txBody>
            <a:bodyPr spcFirstLastPara="1" wrap="square" lIns="68575" tIns="68575" rIns="68575" bIns="68575" anchor="ctr" anchorCtr="0">
              <a:noAutofit/>
            </a:bodyPr>
            <a:lstStyle/>
            <a:p>
              <a:pPr marL="0" marR="0" lvl="0" indent="0" algn="l" rtl="0">
                <a:lnSpc>
                  <a:spcPct val="90000"/>
                </a:lnSpc>
                <a:spcBef>
                  <a:spcPts val="0"/>
                </a:spcBef>
                <a:spcAft>
                  <a:spcPts val="0"/>
                </a:spcAft>
                <a:buNone/>
              </a:pPr>
              <a:r>
                <a:rPr lang="en-US" sz="1800" b="0" i="0" u="none" strike="noStrike" cap="none">
                  <a:solidFill>
                    <a:schemeClr val="lt1"/>
                  </a:solidFill>
                  <a:latin typeface="Calibri"/>
                  <a:ea typeface="Calibri"/>
                  <a:cs typeface="Calibri"/>
                  <a:sym typeface="Calibri"/>
                </a:rPr>
                <a:t>(a)  muntliga traditioner och uttryck, inklusive språket som ett medel för det immateriella kulturarvet</a:t>
              </a:r>
              <a:endParaRPr sz="1800" b="0" i="0" u="none" strike="noStrike" cap="none">
                <a:solidFill>
                  <a:schemeClr val="lt1"/>
                </a:solidFill>
                <a:latin typeface="Calibri"/>
                <a:ea typeface="Calibri"/>
                <a:cs typeface="Calibri"/>
                <a:sym typeface="Calibri"/>
              </a:endParaRPr>
            </a:p>
          </p:txBody>
        </p:sp>
        <p:sp>
          <p:nvSpPr>
            <p:cNvPr id="274" name="Google Shape;274;p11"/>
            <p:cNvSpPr/>
            <p:nvPr/>
          </p:nvSpPr>
          <p:spPr>
            <a:xfrm>
              <a:off x="69001" y="69001"/>
              <a:ext cx="1329884" cy="552010"/>
            </a:xfrm>
            <a:prstGeom prst="roundRect">
              <a:avLst>
                <a:gd name="adj" fmla="val 10000"/>
              </a:avLst>
            </a:prstGeom>
            <a:blipFill rotWithShape="1">
              <a:blip r:embed="rId3" cstate="email">
                <a:alphaModFix/>
                <a:extLst>
                  <a:ext uri="{28A0092B-C50C-407E-A947-70E740481C1C}">
                    <a14:useLocalDpi xmlns:a14="http://schemas.microsoft.com/office/drawing/2010/main"/>
                  </a:ext>
                </a:extLst>
              </a:blip>
              <a:stretch>
                <a:fillRect/>
              </a:stretch>
            </a:blip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75" name="Google Shape;275;p11"/>
            <p:cNvSpPr/>
            <p:nvPr/>
          </p:nvSpPr>
          <p:spPr>
            <a:xfrm>
              <a:off x="0" y="745759"/>
              <a:ext cx="6649421" cy="690013"/>
            </a:xfrm>
            <a:prstGeom prst="roundRect">
              <a:avLst>
                <a:gd name="adj" fmla="val 10000"/>
              </a:avLst>
            </a:prstGeom>
            <a:solidFill>
              <a:srgbClr val="7F7F7F"/>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76" name="Google Shape;276;p11"/>
            <p:cNvSpPr txBox="1"/>
            <p:nvPr/>
          </p:nvSpPr>
          <p:spPr>
            <a:xfrm>
              <a:off x="1398885" y="745759"/>
              <a:ext cx="5250535" cy="690013"/>
            </a:xfrm>
            <a:prstGeom prst="rect">
              <a:avLst/>
            </a:prstGeom>
            <a:noFill/>
            <a:ln>
              <a:noFill/>
            </a:ln>
          </p:spPr>
          <p:txBody>
            <a:bodyPr spcFirstLastPara="1" wrap="square" lIns="68575" tIns="68575" rIns="68575" bIns="68575" anchor="ctr" anchorCtr="0">
              <a:noAutofit/>
            </a:bodyPr>
            <a:lstStyle/>
            <a:p>
              <a:pPr marL="0" marR="0" lvl="0" indent="0" algn="l" rtl="0">
                <a:lnSpc>
                  <a:spcPct val="90000"/>
                </a:lnSpc>
                <a:spcBef>
                  <a:spcPts val="0"/>
                </a:spcBef>
                <a:spcAft>
                  <a:spcPts val="0"/>
                </a:spcAft>
                <a:buClr>
                  <a:schemeClr val="lt1"/>
                </a:buClr>
                <a:buSzPts val="1800"/>
                <a:buFont typeface="Calibri"/>
                <a:buNone/>
              </a:pPr>
              <a:r>
                <a:rPr lang="en-US" sz="1800" b="0" i="0" u="none" strike="noStrike" cap="none">
                  <a:solidFill>
                    <a:schemeClr val="lt1"/>
                  </a:solidFill>
                  <a:latin typeface="Calibri"/>
                  <a:ea typeface="Calibri"/>
                  <a:cs typeface="Calibri"/>
                  <a:sym typeface="Calibri"/>
                </a:rPr>
                <a:t>(b)  scenkonsten</a:t>
              </a:r>
              <a:endParaRPr sz="1800" b="0" i="0" u="none" strike="noStrike" cap="none">
                <a:solidFill>
                  <a:schemeClr val="lt1"/>
                </a:solidFill>
                <a:latin typeface="Calibri"/>
                <a:ea typeface="Calibri"/>
                <a:cs typeface="Calibri"/>
                <a:sym typeface="Calibri"/>
              </a:endParaRPr>
            </a:p>
          </p:txBody>
        </p:sp>
        <p:sp>
          <p:nvSpPr>
            <p:cNvPr id="277" name="Google Shape;277;p11"/>
            <p:cNvSpPr/>
            <p:nvPr/>
          </p:nvSpPr>
          <p:spPr>
            <a:xfrm>
              <a:off x="69001" y="828015"/>
              <a:ext cx="1329884" cy="552010"/>
            </a:xfrm>
            <a:prstGeom prst="roundRect">
              <a:avLst>
                <a:gd name="adj" fmla="val 10000"/>
              </a:avLst>
            </a:prstGeom>
            <a:blipFill rotWithShape="1">
              <a:blip r:embed="rId3" cstate="email">
                <a:alphaModFix/>
                <a:extLst>
                  <a:ext uri="{28A0092B-C50C-407E-A947-70E740481C1C}">
                    <a14:useLocalDpi xmlns:a14="http://schemas.microsoft.com/office/drawing/2010/main"/>
                  </a:ext>
                </a:extLst>
              </a:blip>
              <a:stretch>
                <a:fillRect/>
              </a:stretch>
            </a:blip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78" name="Google Shape;278;p11"/>
            <p:cNvSpPr/>
            <p:nvPr/>
          </p:nvSpPr>
          <p:spPr>
            <a:xfrm>
              <a:off x="0" y="1518028"/>
              <a:ext cx="6649421" cy="690013"/>
            </a:xfrm>
            <a:prstGeom prst="roundRect">
              <a:avLst>
                <a:gd name="adj" fmla="val 10000"/>
              </a:avLst>
            </a:prstGeom>
            <a:solidFill>
              <a:srgbClr val="7F7F7F"/>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79" name="Google Shape;279;p11"/>
            <p:cNvSpPr txBox="1"/>
            <p:nvPr/>
          </p:nvSpPr>
          <p:spPr>
            <a:xfrm>
              <a:off x="1398885" y="1518028"/>
              <a:ext cx="5250535" cy="690013"/>
            </a:xfrm>
            <a:prstGeom prst="rect">
              <a:avLst/>
            </a:prstGeom>
            <a:noFill/>
            <a:ln>
              <a:noFill/>
            </a:ln>
          </p:spPr>
          <p:txBody>
            <a:bodyPr spcFirstLastPara="1" wrap="square" lIns="68575" tIns="68575" rIns="68575" bIns="68575" anchor="ctr" anchorCtr="0">
              <a:noAutofit/>
            </a:bodyPr>
            <a:lstStyle/>
            <a:p>
              <a:pPr marL="0" marR="0" lvl="0" indent="0" algn="l" rtl="0">
                <a:lnSpc>
                  <a:spcPct val="90000"/>
                </a:lnSpc>
                <a:spcBef>
                  <a:spcPts val="0"/>
                </a:spcBef>
                <a:spcAft>
                  <a:spcPts val="0"/>
                </a:spcAft>
                <a:buNone/>
              </a:pPr>
              <a:r>
                <a:rPr lang="en-US" sz="1800" b="0" i="0" u="none" strike="noStrike" cap="none">
                  <a:solidFill>
                    <a:schemeClr val="lt1"/>
                  </a:solidFill>
                  <a:latin typeface="Calibri"/>
                  <a:ea typeface="Calibri"/>
                  <a:cs typeface="Calibri"/>
                  <a:sym typeface="Calibri"/>
                </a:rPr>
                <a:t>(c) sociala seder, ritualer och evenemang</a:t>
              </a:r>
              <a:endParaRPr sz="1800" b="0" i="0" u="none" strike="noStrike" cap="none">
                <a:solidFill>
                  <a:schemeClr val="lt1"/>
                </a:solidFill>
                <a:latin typeface="Calibri"/>
                <a:ea typeface="Calibri"/>
                <a:cs typeface="Calibri"/>
                <a:sym typeface="Calibri"/>
              </a:endParaRPr>
            </a:p>
          </p:txBody>
        </p:sp>
        <p:sp>
          <p:nvSpPr>
            <p:cNvPr id="280" name="Google Shape;280;p11"/>
            <p:cNvSpPr/>
            <p:nvPr/>
          </p:nvSpPr>
          <p:spPr>
            <a:xfrm>
              <a:off x="69001" y="1587030"/>
              <a:ext cx="1329884" cy="552010"/>
            </a:xfrm>
            <a:prstGeom prst="roundRect">
              <a:avLst>
                <a:gd name="adj" fmla="val 10000"/>
              </a:avLst>
            </a:prstGeom>
            <a:blipFill rotWithShape="1">
              <a:blip r:embed="rId3" cstate="email">
                <a:alphaModFix/>
                <a:extLst>
                  <a:ext uri="{28A0092B-C50C-407E-A947-70E740481C1C}">
                    <a14:useLocalDpi xmlns:a14="http://schemas.microsoft.com/office/drawing/2010/main"/>
                  </a:ext>
                </a:extLst>
              </a:blip>
              <a:stretch>
                <a:fillRect/>
              </a:stretch>
            </a:blip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81" name="Google Shape;281;p11"/>
            <p:cNvSpPr/>
            <p:nvPr/>
          </p:nvSpPr>
          <p:spPr>
            <a:xfrm>
              <a:off x="0" y="2277043"/>
              <a:ext cx="6649421" cy="690013"/>
            </a:xfrm>
            <a:prstGeom prst="roundRect">
              <a:avLst>
                <a:gd name="adj" fmla="val 10000"/>
              </a:avLst>
            </a:prstGeom>
            <a:solidFill>
              <a:srgbClr val="7F7F7F"/>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82" name="Google Shape;282;p11"/>
            <p:cNvSpPr txBox="1"/>
            <p:nvPr/>
          </p:nvSpPr>
          <p:spPr>
            <a:xfrm>
              <a:off x="1398885" y="2277043"/>
              <a:ext cx="5250535" cy="690013"/>
            </a:xfrm>
            <a:prstGeom prst="rect">
              <a:avLst/>
            </a:prstGeom>
            <a:noFill/>
            <a:ln>
              <a:noFill/>
            </a:ln>
          </p:spPr>
          <p:txBody>
            <a:bodyPr spcFirstLastPara="1" wrap="square" lIns="68575" tIns="68575" rIns="68575" bIns="68575" anchor="ctr" anchorCtr="0">
              <a:noAutofit/>
            </a:bodyPr>
            <a:lstStyle/>
            <a:p>
              <a:pPr marL="0" marR="0" lvl="0" indent="0" algn="l" rtl="0">
                <a:lnSpc>
                  <a:spcPct val="90000"/>
                </a:lnSpc>
                <a:spcBef>
                  <a:spcPts val="0"/>
                </a:spcBef>
                <a:spcAft>
                  <a:spcPts val="0"/>
                </a:spcAft>
                <a:buNone/>
              </a:pPr>
              <a:r>
                <a:rPr lang="en-US" sz="1800" b="0" i="0" u="none" strike="noStrike" cap="none">
                  <a:solidFill>
                    <a:schemeClr val="lt1"/>
                  </a:solidFill>
                  <a:latin typeface="Calibri"/>
                  <a:ea typeface="Calibri"/>
                  <a:cs typeface="Calibri"/>
                  <a:sym typeface="Calibri"/>
                </a:rPr>
                <a:t>(d) kunskap och praxis om naturen och universum</a:t>
              </a:r>
              <a:endParaRPr sz="1800" b="0" i="0" u="none" strike="noStrike" cap="none">
                <a:solidFill>
                  <a:schemeClr val="lt1"/>
                </a:solidFill>
                <a:latin typeface="Calibri"/>
                <a:ea typeface="Calibri"/>
                <a:cs typeface="Calibri"/>
                <a:sym typeface="Calibri"/>
              </a:endParaRPr>
            </a:p>
          </p:txBody>
        </p:sp>
        <p:sp>
          <p:nvSpPr>
            <p:cNvPr id="283" name="Google Shape;283;p11"/>
            <p:cNvSpPr/>
            <p:nvPr/>
          </p:nvSpPr>
          <p:spPr>
            <a:xfrm>
              <a:off x="69001" y="2346044"/>
              <a:ext cx="1329884" cy="552010"/>
            </a:xfrm>
            <a:prstGeom prst="roundRect">
              <a:avLst>
                <a:gd name="adj" fmla="val 10000"/>
              </a:avLst>
            </a:prstGeom>
            <a:blipFill rotWithShape="1">
              <a:blip r:embed="rId3" cstate="email">
                <a:alphaModFix/>
                <a:extLst>
                  <a:ext uri="{28A0092B-C50C-407E-A947-70E740481C1C}">
                    <a14:useLocalDpi xmlns:a14="http://schemas.microsoft.com/office/drawing/2010/main"/>
                  </a:ext>
                </a:extLst>
              </a:blip>
              <a:stretch>
                <a:fillRect/>
              </a:stretch>
            </a:blip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84" name="Google Shape;284;p11"/>
            <p:cNvSpPr/>
            <p:nvPr/>
          </p:nvSpPr>
          <p:spPr>
            <a:xfrm>
              <a:off x="0" y="3036057"/>
              <a:ext cx="6649421" cy="690013"/>
            </a:xfrm>
            <a:prstGeom prst="roundRect">
              <a:avLst>
                <a:gd name="adj" fmla="val 10000"/>
              </a:avLst>
            </a:prstGeom>
            <a:solidFill>
              <a:srgbClr val="7F7F7F"/>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85" name="Google Shape;285;p11"/>
            <p:cNvSpPr txBox="1"/>
            <p:nvPr/>
          </p:nvSpPr>
          <p:spPr>
            <a:xfrm>
              <a:off x="1398885" y="3036057"/>
              <a:ext cx="5250535" cy="690013"/>
            </a:xfrm>
            <a:prstGeom prst="rect">
              <a:avLst/>
            </a:prstGeom>
            <a:noFill/>
            <a:ln>
              <a:noFill/>
            </a:ln>
          </p:spPr>
          <p:txBody>
            <a:bodyPr spcFirstLastPara="1" wrap="square" lIns="68575" tIns="68575" rIns="68575" bIns="68575" anchor="ctr" anchorCtr="0">
              <a:noAutofit/>
            </a:bodyPr>
            <a:lstStyle/>
            <a:p>
              <a:pPr marL="0" marR="0" lvl="0" indent="0" algn="l" rtl="0">
                <a:lnSpc>
                  <a:spcPct val="90000"/>
                </a:lnSpc>
                <a:spcBef>
                  <a:spcPts val="0"/>
                </a:spcBef>
                <a:spcAft>
                  <a:spcPts val="0"/>
                </a:spcAft>
                <a:buNone/>
              </a:pPr>
              <a:r>
                <a:rPr lang="en-US" sz="1800" b="0" i="0" u="none" strike="noStrike" cap="none">
                  <a:solidFill>
                    <a:schemeClr val="lt1"/>
                  </a:solidFill>
                  <a:latin typeface="Calibri"/>
                  <a:ea typeface="Calibri"/>
                  <a:cs typeface="Calibri"/>
                  <a:sym typeface="Calibri"/>
                </a:rPr>
                <a:t>(e) traditionellt hantverk</a:t>
              </a:r>
              <a:endParaRPr sz="1800" b="0" i="0" u="none" strike="noStrike" cap="none">
                <a:solidFill>
                  <a:schemeClr val="lt1"/>
                </a:solidFill>
                <a:latin typeface="Calibri"/>
                <a:ea typeface="Calibri"/>
                <a:cs typeface="Calibri"/>
                <a:sym typeface="Calibri"/>
              </a:endParaRPr>
            </a:p>
          </p:txBody>
        </p:sp>
        <p:sp>
          <p:nvSpPr>
            <p:cNvPr id="286" name="Google Shape;286;p11"/>
            <p:cNvSpPr/>
            <p:nvPr/>
          </p:nvSpPr>
          <p:spPr>
            <a:xfrm>
              <a:off x="69001" y="3105059"/>
              <a:ext cx="1329884" cy="552010"/>
            </a:xfrm>
            <a:prstGeom prst="roundRect">
              <a:avLst>
                <a:gd name="adj" fmla="val 10000"/>
              </a:avLst>
            </a:prstGeom>
            <a:blipFill rotWithShape="1">
              <a:blip r:embed="rId3" cstate="email">
                <a:alphaModFix/>
                <a:extLst>
                  <a:ext uri="{28A0092B-C50C-407E-A947-70E740481C1C}">
                    <a14:useLocalDpi xmlns:a14="http://schemas.microsoft.com/office/drawing/2010/main"/>
                  </a:ext>
                </a:extLst>
              </a:blip>
              <a:stretch>
                <a:fillRect/>
              </a:stretch>
            </a:blip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287" name="Google Shape;287;p11"/>
          <p:cNvGrpSpPr/>
          <p:nvPr/>
        </p:nvGrpSpPr>
        <p:grpSpPr>
          <a:xfrm>
            <a:off x="2908199" y="564104"/>
            <a:ext cx="1361571" cy="349188"/>
            <a:chOff x="10604072" y="448487"/>
            <a:chExt cx="1361571" cy="349188"/>
          </a:xfrm>
        </p:grpSpPr>
        <p:sp>
          <p:nvSpPr>
            <p:cNvPr id="288" name="Google Shape;288;p11"/>
            <p:cNvSpPr/>
            <p:nvPr/>
          </p:nvSpPr>
          <p:spPr>
            <a:xfrm rot="-5400000">
              <a:off x="10605928" y="446630"/>
              <a:ext cx="349188" cy="352901"/>
            </a:xfrm>
            <a:prstGeom prst="ellipse">
              <a:avLst/>
            </a:prstGeom>
            <a:solidFill>
              <a:srgbClr val="4EAE3A"/>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289" name="Google Shape;289;p11"/>
            <p:cNvSpPr/>
            <p:nvPr/>
          </p:nvSpPr>
          <p:spPr>
            <a:xfrm rot="-5400000">
              <a:off x="11117644" y="446630"/>
              <a:ext cx="349188" cy="352901"/>
            </a:xfrm>
            <a:prstGeom prst="ellipse">
              <a:avLst/>
            </a:prstGeom>
            <a:solidFill>
              <a:srgbClr val="FFB5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290" name="Google Shape;290;p11"/>
            <p:cNvSpPr/>
            <p:nvPr/>
          </p:nvSpPr>
          <p:spPr>
            <a:xfrm rot="-5400000">
              <a:off x="11614599" y="446630"/>
              <a:ext cx="349188" cy="352901"/>
            </a:xfrm>
            <a:prstGeom prst="ellipse">
              <a:avLst/>
            </a:prstGeom>
            <a:solidFill>
              <a:srgbClr val="266C9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95"/>
        <p:cNvGrpSpPr/>
        <p:nvPr/>
      </p:nvGrpSpPr>
      <p:grpSpPr>
        <a:xfrm>
          <a:off x="0" y="0"/>
          <a:ext cx="0" cy="0"/>
          <a:chOff x="0" y="0"/>
          <a:chExt cx="0" cy="0"/>
        </a:xfrm>
      </p:grpSpPr>
      <p:sp>
        <p:nvSpPr>
          <p:cNvPr id="296" name="Google Shape;296;p12"/>
          <p:cNvSpPr/>
          <p:nvPr/>
        </p:nvSpPr>
        <p:spPr>
          <a:xfrm>
            <a:off x="4605562" y="0"/>
            <a:ext cx="7732900" cy="6898979"/>
          </a:xfrm>
          <a:custGeom>
            <a:avLst/>
            <a:gdLst/>
            <a:ahLst/>
            <a:cxnLst/>
            <a:rect l="l" t="t" r="r" b="b"/>
            <a:pathLst>
              <a:path w="9548739" h="6858000" extrusionOk="0">
                <a:moveTo>
                  <a:pt x="1873864" y="0"/>
                </a:moveTo>
                <a:lnTo>
                  <a:pt x="1971920" y="0"/>
                </a:lnTo>
                <a:lnTo>
                  <a:pt x="2174399" y="0"/>
                </a:lnTo>
                <a:lnTo>
                  <a:pt x="5968479" y="0"/>
                </a:lnTo>
                <a:lnTo>
                  <a:pt x="9548739" y="0"/>
                </a:lnTo>
                <a:lnTo>
                  <a:pt x="9548739" y="6858000"/>
                </a:lnTo>
                <a:lnTo>
                  <a:pt x="5968479" y="6858000"/>
                </a:lnTo>
                <a:lnTo>
                  <a:pt x="2174399" y="6858000"/>
                </a:lnTo>
                <a:lnTo>
                  <a:pt x="1951844" y="6858000"/>
                </a:lnTo>
                <a:lnTo>
                  <a:pt x="1835258" y="6858000"/>
                </a:lnTo>
                <a:lnTo>
                  <a:pt x="1784827" y="6687406"/>
                </a:lnTo>
                <a:cubicBezTo>
                  <a:pt x="1375512" y="5409903"/>
                  <a:pt x="806558" y="4349353"/>
                  <a:pt x="0" y="3390900"/>
                </a:cubicBezTo>
                <a:cubicBezTo>
                  <a:pt x="774231" y="2640807"/>
                  <a:pt x="1361774" y="1569839"/>
                  <a:pt x="1796041" y="254571"/>
                </a:cubicBezTo>
                <a:close/>
              </a:path>
            </a:pathLst>
          </a:custGeom>
          <a:solidFill>
            <a:srgbClr val="F2F2F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97" name="Google Shape;297;p12"/>
          <p:cNvSpPr txBox="1"/>
          <p:nvPr/>
        </p:nvSpPr>
        <p:spPr>
          <a:xfrm>
            <a:off x="6848163" y="2527383"/>
            <a:ext cx="5124925" cy="923289"/>
          </a:xfrm>
          <a:prstGeom prst="rect">
            <a:avLst/>
          </a:prstGeom>
          <a:noFill/>
          <a:ln>
            <a:noFill/>
          </a:ln>
        </p:spPr>
        <p:txBody>
          <a:bodyPr spcFirstLastPara="1" wrap="square" lIns="108000" tIns="45700" rIns="108000" bIns="45700" anchor="t" anchorCtr="0">
            <a:spAutoFit/>
          </a:bodyPr>
          <a:lstStyle/>
          <a:p>
            <a:pPr marL="0" marR="0" lvl="0" indent="0" algn="l" rtl="0">
              <a:lnSpc>
                <a:spcPct val="100000"/>
              </a:lnSpc>
              <a:spcBef>
                <a:spcPts val="0"/>
              </a:spcBef>
              <a:spcAft>
                <a:spcPts val="0"/>
              </a:spcAft>
              <a:buNone/>
            </a:pPr>
            <a:r>
              <a:rPr lang="en-US" sz="1800" b="1" i="0" u="none" strike="noStrike" cap="none">
                <a:solidFill>
                  <a:srgbClr val="000000"/>
                </a:solidFill>
                <a:latin typeface="Calibri"/>
                <a:ea typeface="Calibri"/>
                <a:cs typeface="Calibri"/>
                <a:sym typeface="Calibri"/>
              </a:rPr>
              <a:t>En stor variation av sätt att tala. Vissa är vanliga och kan användas av hela samhällen medan andra är begränsade till specifika sociala grupper.</a:t>
            </a:r>
            <a:r>
              <a:rPr lang="en-US" sz="1800" b="1" i="0" u="none" strike="noStrike" cap="none">
                <a:solidFill>
                  <a:schemeClr val="dk1"/>
                </a:solidFill>
                <a:latin typeface="Calibri"/>
                <a:ea typeface="Calibri"/>
                <a:cs typeface="Calibri"/>
                <a:sym typeface="Calibri"/>
              </a:rPr>
              <a:t> </a:t>
            </a:r>
            <a:endParaRPr sz="1800" b="1" i="0" u="none" strike="noStrike" cap="none">
              <a:solidFill>
                <a:schemeClr val="dk1"/>
              </a:solidFill>
              <a:latin typeface="Calibri"/>
              <a:ea typeface="Calibri"/>
              <a:cs typeface="Calibri"/>
              <a:sym typeface="Calibri"/>
            </a:endParaRPr>
          </a:p>
        </p:txBody>
      </p:sp>
      <p:sp>
        <p:nvSpPr>
          <p:cNvPr id="298" name="Google Shape;298;p12"/>
          <p:cNvSpPr txBox="1"/>
          <p:nvPr/>
        </p:nvSpPr>
        <p:spPr>
          <a:xfrm>
            <a:off x="6848163" y="3695644"/>
            <a:ext cx="5124925" cy="923289"/>
          </a:xfrm>
          <a:prstGeom prst="rect">
            <a:avLst/>
          </a:prstGeom>
          <a:noFill/>
          <a:ln>
            <a:noFill/>
          </a:ln>
        </p:spPr>
        <p:txBody>
          <a:bodyPr spcFirstLastPara="1" wrap="square" lIns="108000" tIns="45700" rIns="108000" bIns="45700" anchor="t" anchorCtr="0">
            <a:spAutoFit/>
          </a:bodyPr>
          <a:lstStyle/>
          <a:p>
            <a:pPr marL="0" marR="0" lvl="0" indent="0" algn="l" rtl="0">
              <a:lnSpc>
                <a:spcPct val="100000"/>
              </a:lnSpc>
              <a:spcBef>
                <a:spcPts val="0"/>
              </a:spcBef>
              <a:spcAft>
                <a:spcPts val="0"/>
              </a:spcAft>
              <a:buNone/>
            </a:pPr>
            <a:r>
              <a:rPr lang="en-US" sz="1800" b="1" i="0" u="none" strike="noStrike" cap="none">
                <a:solidFill>
                  <a:srgbClr val="000000"/>
                </a:solidFill>
                <a:latin typeface="Calibri"/>
                <a:ea typeface="Calibri"/>
                <a:cs typeface="Calibri"/>
                <a:sym typeface="Calibri"/>
              </a:rPr>
              <a:t>Ordspråk, gåtor, sagor, barnvisor, legender, myter, episka sånger och dikter, böner, ramsor, sånger, dramatiska föreställningar och mer.</a:t>
            </a:r>
            <a:endParaRPr sz="1400" b="1" i="0" u="none" strike="noStrike" cap="none">
              <a:solidFill>
                <a:srgbClr val="000000"/>
              </a:solidFill>
              <a:latin typeface="Calibri"/>
              <a:ea typeface="Calibri"/>
              <a:cs typeface="Calibri"/>
              <a:sym typeface="Calibri"/>
            </a:endParaRPr>
          </a:p>
        </p:txBody>
      </p:sp>
      <p:sp>
        <p:nvSpPr>
          <p:cNvPr id="299" name="Google Shape;299;p12"/>
          <p:cNvSpPr txBox="1"/>
          <p:nvPr/>
        </p:nvSpPr>
        <p:spPr>
          <a:xfrm>
            <a:off x="6848163" y="5100401"/>
            <a:ext cx="5124925" cy="923330"/>
          </a:xfrm>
          <a:prstGeom prst="rect">
            <a:avLst/>
          </a:prstGeom>
          <a:noFill/>
          <a:ln>
            <a:noFill/>
          </a:ln>
        </p:spPr>
        <p:txBody>
          <a:bodyPr spcFirstLastPara="1" wrap="square" lIns="108000" tIns="45700" rIns="108000" bIns="45700" anchor="t" anchorCtr="0">
            <a:spAutoFit/>
          </a:bodyPr>
          <a:lstStyle/>
          <a:p>
            <a:pPr marL="0" marR="0" lvl="0" indent="0" algn="l" rtl="0">
              <a:lnSpc>
                <a:spcPct val="100000"/>
              </a:lnSpc>
              <a:spcBef>
                <a:spcPts val="0"/>
              </a:spcBef>
              <a:spcAft>
                <a:spcPts val="0"/>
              </a:spcAft>
              <a:buNone/>
            </a:pPr>
            <a:r>
              <a:rPr lang="en-US" sz="1800" b="1" i="0" u="none" strike="noStrike" cap="none">
                <a:solidFill>
                  <a:srgbClr val="000000"/>
                </a:solidFill>
                <a:latin typeface="Calibri"/>
                <a:ea typeface="Calibri"/>
                <a:cs typeface="Calibri"/>
                <a:sym typeface="Calibri"/>
              </a:rPr>
              <a:t>Muntliga traditioner och uttryck används för att förmedla kunskap, kulturella och sociala värderingar och kollektivt minne.</a:t>
            </a:r>
            <a:endParaRPr sz="1400" b="1" i="0" u="none" strike="noStrike" cap="none">
              <a:solidFill>
                <a:srgbClr val="000000"/>
              </a:solidFill>
              <a:latin typeface="Calibri"/>
              <a:ea typeface="Calibri"/>
              <a:cs typeface="Calibri"/>
              <a:sym typeface="Calibri"/>
            </a:endParaRPr>
          </a:p>
        </p:txBody>
      </p:sp>
      <p:pic>
        <p:nvPicPr>
          <p:cNvPr id="300" name="Google Shape;300;p12"/>
          <p:cNvPicPr preferRelativeResize="0"/>
          <p:nvPr/>
        </p:nvPicPr>
        <p:blipFill rotWithShape="1">
          <a:blip r:embed="rId3">
            <a:alphaModFix/>
          </a:blip>
          <a:srcRect/>
          <a:stretch/>
        </p:blipFill>
        <p:spPr>
          <a:xfrm>
            <a:off x="10160" y="0"/>
            <a:ext cx="2219417" cy="883966"/>
          </a:xfrm>
          <a:prstGeom prst="rect">
            <a:avLst/>
          </a:prstGeom>
          <a:noFill/>
          <a:ln>
            <a:noFill/>
          </a:ln>
        </p:spPr>
      </p:pic>
      <p:sp>
        <p:nvSpPr>
          <p:cNvPr id="301" name="Google Shape;301;p12"/>
          <p:cNvSpPr txBox="1"/>
          <p:nvPr/>
        </p:nvSpPr>
        <p:spPr>
          <a:xfrm>
            <a:off x="2546428" y="6511124"/>
            <a:ext cx="9567189" cy="33855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800"/>
              <a:buFont typeface="Arial"/>
              <a:buNone/>
            </a:pPr>
            <a:r>
              <a:rPr lang="en-US" sz="800" b="0" i="0" u="none" strike="noStrike" cap="none">
                <a:solidFill>
                  <a:srgbClr val="757070"/>
                </a:solidFill>
                <a:latin typeface="Calibri"/>
                <a:ea typeface="Calibri"/>
                <a:cs typeface="Calibri"/>
                <a:sym typeface="Calibri"/>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sz="800" b="0" i="0" u="none" strike="noStrike" cap="none">
              <a:solidFill>
                <a:srgbClr val="757070"/>
              </a:solidFill>
              <a:latin typeface="Calibri"/>
              <a:ea typeface="Calibri"/>
              <a:cs typeface="Calibri"/>
              <a:sym typeface="Calibri"/>
            </a:endParaRPr>
          </a:p>
        </p:txBody>
      </p:sp>
      <p:pic>
        <p:nvPicPr>
          <p:cNvPr id="302" name="Google Shape;302;p12"/>
          <p:cNvPicPr preferRelativeResize="0"/>
          <p:nvPr/>
        </p:nvPicPr>
        <p:blipFill rotWithShape="1">
          <a:blip r:embed="rId4">
            <a:alphaModFix/>
          </a:blip>
          <a:srcRect/>
          <a:stretch/>
        </p:blipFill>
        <p:spPr>
          <a:xfrm>
            <a:off x="10160" y="6331227"/>
            <a:ext cx="2396086" cy="526774"/>
          </a:xfrm>
          <a:prstGeom prst="rect">
            <a:avLst/>
          </a:prstGeom>
          <a:noFill/>
          <a:ln>
            <a:noFill/>
          </a:ln>
        </p:spPr>
      </p:pic>
      <p:sp>
        <p:nvSpPr>
          <p:cNvPr id="303" name="Google Shape;303;p12"/>
          <p:cNvSpPr txBox="1"/>
          <p:nvPr/>
        </p:nvSpPr>
        <p:spPr>
          <a:xfrm>
            <a:off x="6379080" y="626916"/>
            <a:ext cx="5796145" cy="203128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2800" b="0" i="0" u="none" strike="noStrike" cap="none">
                <a:solidFill>
                  <a:srgbClr val="266C9F"/>
                </a:solidFill>
                <a:latin typeface="Calibri"/>
                <a:ea typeface="Calibri"/>
                <a:cs typeface="Calibri"/>
                <a:sym typeface="Calibri"/>
              </a:rPr>
              <a:t>A. Muntliga traditioner och uttryck, inklusive språket, som en bärare av det immateriella kulturarvet. </a:t>
            </a:r>
            <a:endParaRPr/>
          </a:p>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800"/>
              <a:buFont typeface="Arial"/>
              <a:buNone/>
            </a:pPr>
            <a:endParaRPr sz="2800" b="0" i="0" u="none" strike="noStrike" cap="none">
              <a:solidFill>
                <a:srgbClr val="000000"/>
              </a:solidFill>
              <a:latin typeface="Arial"/>
              <a:ea typeface="Arial"/>
              <a:cs typeface="Arial"/>
              <a:sym typeface="Arial"/>
            </a:endParaRPr>
          </a:p>
        </p:txBody>
      </p:sp>
      <p:pic>
        <p:nvPicPr>
          <p:cNvPr id="304" name="Google Shape;304;p12" descr="Land-of-Legends programme, for revitalizing the art of storytelling in Kronoberg Region"/>
          <p:cNvPicPr preferRelativeResize="0"/>
          <p:nvPr/>
        </p:nvPicPr>
        <p:blipFill rotWithShape="1">
          <a:blip r:embed="rId5">
            <a:alphaModFix/>
          </a:blip>
          <a:srcRect/>
          <a:stretch/>
        </p:blipFill>
        <p:spPr>
          <a:xfrm>
            <a:off x="10160" y="1873190"/>
            <a:ext cx="4660218" cy="2633023"/>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04"/>
                                        </p:tgtEl>
                                        <p:attrNameLst>
                                          <p:attrName>style.visibility</p:attrName>
                                        </p:attrNameLst>
                                      </p:cBhvr>
                                      <p:to>
                                        <p:strVal val="visible"/>
                                      </p:to>
                                    </p:set>
                                    <p:animEffect transition="in" filter="fade">
                                      <p:cBhvr>
                                        <p:cTn id="7" dur="1"/>
                                        <p:tgtEl>
                                          <p:spTgt spid="30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309"/>
        <p:cNvGrpSpPr/>
        <p:nvPr/>
      </p:nvGrpSpPr>
      <p:grpSpPr>
        <a:xfrm>
          <a:off x="0" y="0"/>
          <a:ext cx="0" cy="0"/>
          <a:chOff x="0" y="0"/>
          <a:chExt cx="0" cy="0"/>
        </a:xfrm>
      </p:grpSpPr>
      <p:sp>
        <p:nvSpPr>
          <p:cNvPr id="310" name="Google Shape;310;p13"/>
          <p:cNvSpPr/>
          <p:nvPr/>
        </p:nvSpPr>
        <p:spPr>
          <a:xfrm>
            <a:off x="4670378" y="0"/>
            <a:ext cx="7583421" cy="6880995"/>
          </a:xfrm>
          <a:custGeom>
            <a:avLst/>
            <a:gdLst/>
            <a:ahLst/>
            <a:cxnLst/>
            <a:rect l="l" t="t" r="r" b="b"/>
            <a:pathLst>
              <a:path w="9548739" h="6858000" extrusionOk="0">
                <a:moveTo>
                  <a:pt x="1873864" y="0"/>
                </a:moveTo>
                <a:lnTo>
                  <a:pt x="1971920" y="0"/>
                </a:lnTo>
                <a:lnTo>
                  <a:pt x="2174399" y="0"/>
                </a:lnTo>
                <a:lnTo>
                  <a:pt x="5968479" y="0"/>
                </a:lnTo>
                <a:lnTo>
                  <a:pt x="9548739" y="0"/>
                </a:lnTo>
                <a:lnTo>
                  <a:pt x="9548739" y="6858000"/>
                </a:lnTo>
                <a:lnTo>
                  <a:pt x="5968479" y="6858000"/>
                </a:lnTo>
                <a:lnTo>
                  <a:pt x="2174399" y="6858000"/>
                </a:lnTo>
                <a:lnTo>
                  <a:pt x="1951844" y="6858000"/>
                </a:lnTo>
                <a:lnTo>
                  <a:pt x="1835258" y="6858000"/>
                </a:lnTo>
                <a:lnTo>
                  <a:pt x="1784827" y="6687406"/>
                </a:lnTo>
                <a:cubicBezTo>
                  <a:pt x="1375512" y="5409903"/>
                  <a:pt x="806558" y="4349353"/>
                  <a:pt x="0" y="3390900"/>
                </a:cubicBezTo>
                <a:cubicBezTo>
                  <a:pt x="774231" y="2640807"/>
                  <a:pt x="1361774" y="1569839"/>
                  <a:pt x="1796041" y="254571"/>
                </a:cubicBezTo>
                <a:close/>
              </a:path>
            </a:pathLst>
          </a:custGeom>
          <a:solidFill>
            <a:srgbClr val="F2F2F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311" name="Google Shape;311;p13"/>
          <p:cNvSpPr txBox="1"/>
          <p:nvPr/>
        </p:nvSpPr>
        <p:spPr>
          <a:xfrm>
            <a:off x="7036911" y="3024341"/>
            <a:ext cx="4105190" cy="1477287"/>
          </a:xfrm>
          <a:prstGeom prst="rect">
            <a:avLst/>
          </a:prstGeom>
          <a:noFill/>
          <a:ln>
            <a:noFill/>
          </a:ln>
        </p:spPr>
        <p:txBody>
          <a:bodyPr spcFirstLastPara="1" wrap="square" lIns="108000" tIns="45700" rIns="108000" bIns="45700" anchor="t" anchorCtr="0">
            <a:spAutoFit/>
          </a:bodyPr>
          <a:lstStyle/>
          <a:p>
            <a:pPr marL="0" marR="0" lvl="0" indent="0" algn="l" rtl="0">
              <a:lnSpc>
                <a:spcPct val="100000"/>
              </a:lnSpc>
              <a:spcBef>
                <a:spcPts val="0"/>
              </a:spcBef>
              <a:spcAft>
                <a:spcPts val="0"/>
              </a:spcAft>
              <a:buNone/>
            </a:pPr>
            <a:r>
              <a:rPr lang="en-US" sz="1800" b="1" i="0" u="none" strike="noStrike" cap="none">
                <a:solidFill>
                  <a:srgbClr val="000000"/>
                </a:solidFill>
                <a:latin typeface="Calibri"/>
                <a:ea typeface="Calibri"/>
                <a:cs typeface="Calibri"/>
                <a:sym typeface="Calibri"/>
              </a:rPr>
              <a:t>Den omfattar många kulturella uttryck som speglar mänsklig kreativitet och som också i viss mån återfinns inom många andra immateriella kulturarvsdomäner.</a:t>
            </a:r>
            <a:endParaRPr sz="1400" b="1" i="0" u="none" strike="noStrike" cap="none">
              <a:solidFill>
                <a:srgbClr val="000000"/>
              </a:solidFill>
              <a:latin typeface="Calibri"/>
              <a:ea typeface="Calibri"/>
              <a:cs typeface="Calibri"/>
              <a:sym typeface="Calibri"/>
            </a:endParaRPr>
          </a:p>
        </p:txBody>
      </p:sp>
      <p:pic>
        <p:nvPicPr>
          <p:cNvPr id="312" name="Google Shape;312;p13"/>
          <p:cNvPicPr preferRelativeResize="0"/>
          <p:nvPr/>
        </p:nvPicPr>
        <p:blipFill rotWithShape="1">
          <a:blip r:embed="rId3">
            <a:alphaModFix/>
          </a:blip>
          <a:srcRect/>
          <a:stretch/>
        </p:blipFill>
        <p:spPr>
          <a:xfrm>
            <a:off x="10160" y="0"/>
            <a:ext cx="2219417" cy="883966"/>
          </a:xfrm>
          <a:prstGeom prst="rect">
            <a:avLst/>
          </a:prstGeom>
          <a:noFill/>
          <a:ln>
            <a:noFill/>
          </a:ln>
        </p:spPr>
      </p:pic>
      <p:sp>
        <p:nvSpPr>
          <p:cNvPr id="313" name="Google Shape;313;p13"/>
          <p:cNvSpPr txBox="1"/>
          <p:nvPr/>
        </p:nvSpPr>
        <p:spPr>
          <a:xfrm>
            <a:off x="2546428" y="6511124"/>
            <a:ext cx="9567189" cy="33855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800"/>
              <a:buFont typeface="Arial"/>
              <a:buNone/>
            </a:pPr>
            <a:r>
              <a:rPr lang="en-US" sz="800" b="0" i="0" u="none" strike="noStrike" cap="none">
                <a:solidFill>
                  <a:srgbClr val="757070"/>
                </a:solidFill>
                <a:latin typeface="Calibri"/>
                <a:ea typeface="Calibri"/>
                <a:cs typeface="Calibri"/>
                <a:sym typeface="Calibri"/>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sz="800" b="0" i="0" u="none" strike="noStrike" cap="none">
              <a:solidFill>
                <a:srgbClr val="757070"/>
              </a:solidFill>
              <a:latin typeface="Calibri"/>
              <a:ea typeface="Calibri"/>
              <a:cs typeface="Calibri"/>
              <a:sym typeface="Calibri"/>
            </a:endParaRPr>
          </a:p>
        </p:txBody>
      </p:sp>
      <p:pic>
        <p:nvPicPr>
          <p:cNvPr id="314" name="Google Shape;314;p13"/>
          <p:cNvPicPr preferRelativeResize="0"/>
          <p:nvPr/>
        </p:nvPicPr>
        <p:blipFill rotWithShape="1">
          <a:blip r:embed="rId4">
            <a:alphaModFix/>
          </a:blip>
          <a:srcRect/>
          <a:stretch/>
        </p:blipFill>
        <p:spPr>
          <a:xfrm>
            <a:off x="10160" y="6331227"/>
            <a:ext cx="2396086" cy="526774"/>
          </a:xfrm>
          <a:prstGeom prst="rect">
            <a:avLst/>
          </a:prstGeom>
          <a:noFill/>
          <a:ln>
            <a:noFill/>
          </a:ln>
        </p:spPr>
      </p:pic>
      <p:sp>
        <p:nvSpPr>
          <p:cNvPr id="315" name="Google Shape;315;p13"/>
          <p:cNvSpPr txBox="1"/>
          <p:nvPr/>
        </p:nvSpPr>
        <p:spPr>
          <a:xfrm>
            <a:off x="6729270" y="575602"/>
            <a:ext cx="5773399" cy="95410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800"/>
              <a:buFont typeface="Arial"/>
              <a:buNone/>
            </a:pPr>
            <a:r>
              <a:rPr lang="en-US" sz="2800" b="0" i="0" u="none" strike="noStrike" cap="none">
                <a:solidFill>
                  <a:srgbClr val="266C9F"/>
                </a:solidFill>
                <a:latin typeface="Calibri"/>
                <a:ea typeface="Calibri"/>
                <a:cs typeface="Calibri"/>
                <a:sym typeface="Calibri"/>
              </a:rPr>
              <a:t>B. Scenkonst </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800"/>
              <a:buFont typeface="Arial"/>
              <a:buNone/>
            </a:pPr>
            <a:endParaRPr sz="2800" b="1" i="0" u="none" strike="noStrike" cap="none">
              <a:solidFill>
                <a:srgbClr val="266C9F"/>
              </a:solidFill>
              <a:latin typeface="Calibri"/>
              <a:ea typeface="Calibri"/>
              <a:cs typeface="Calibri"/>
              <a:sym typeface="Calibri"/>
            </a:endParaRPr>
          </a:p>
        </p:txBody>
      </p:sp>
      <p:pic>
        <p:nvPicPr>
          <p:cNvPr id="316" name="Google Shape;316;p13" descr="A person playing a violin&#10;&#10;Description automatically generated"/>
          <p:cNvPicPr preferRelativeResize="0"/>
          <p:nvPr/>
        </p:nvPicPr>
        <p:blipFill rotWithShape="1">
          <a:blip r:embed="rId5" cstate="email">
            <a:alphaModFix/>
            <a:extLst>
              <a:ext uri="{28A0092B-C50C-407E-A947-70E740481C1C}">
                <a14:useLocalDpi xmlns:a14="http://schemas.microsoft.com/office/drawing/2010/main"/>
              </a:ext>
            </a:extLst>
          </a:blip>
          <a:srcRect/>
          <a:stretch/>
        </p:blipFill>
        <p:spPr>
          <a:xfrm>
            <a:off x="39713" y="1792828"/>
            <a:ext cx="4733066" cy="3058480"/>
          </a:xfrm>
          <a:prstGeom prst="rect">
            <a:avLst/>
          </a:prstGeom>
          <a:noFill/>
          <a:ln>
            <a:noFill/>
          </a:ln>
        </p:spPr>
      </p:pic>
      <p:sp>
        <p:nvSpPr>
          <p:cNvPr id="317" name="Google Shape;317;p13"/>
          <p:cNvSpPr txBox="1"/>
          <p:nvPr/>
        </p:nvSpPr>
        <p:spPr>
          <a:xfrm>
            <a:off x="6924367" y="1381432"/>
            <a:ext cx="4390103" cy="1200329"/>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1800" b="1" i="0" u="none" strike="noStrike" cap="none">
                <a:solidFill>
                  <a:srgbClr val="000000"/>
                </a:solidFill>
                <a:latin typeface="Calibri"/>
                <a:ea typeface="Calibri"/>
                <a:cs typeface="Calibri"/>
                <a:sym typeface="Calibri"/>
              </a:rPr>
              <a:t>Denna kan innefatta musik, dans och teater, pantomim, sånger och andra former av konstnärliga uttryck som s vidare från generation till generation.</a:t>
            </a:r>
            <a:endParaRPr sz="1400" b="1" i="0" u="none" strike="noStrike" cap="none">
              <a:solidFill>
                <a:srgbClr val="000000"/>
              </a:solidFill>
              <a:latin typeface="Calibri"/>
              <a:ea typeface="Calibri"/>
              <a:cs typeface="Calibri"/>
              <a:sym typeface="Calibri"/>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322"/>
        <p:cNvGrpSpPr/>
        <p:nvPr/>
      </p:nvGrpSpPr>
      <p:grpSpPr>
        <a:xfrm>
          <a:off x="0" y="0"/>
          <a:ext cx="0" cy="0"/>
          <a:chOff x="0" y="0"/>
          <a:chExt cx="0" cy="0"/>
        </a:xfrm>
      </p:grpSpPr>
      <p:sp>
        <p:nvSpPr>
          <p:cNvPr id="323" name="Google Shape;323;p14"/>
          <p:cNvSpPr/>
          <p:nvPr/>
        </p:nvSpPr>
        <p:spPr>
          <a:xfrm>
            <a:off x="4673785" y="-8322"/>
            <a:ext cx="7508055" cy="6858000"/>
          </a:xfrm>
          <a:custGeom>
            <a:avLst/>
            <a:gdLst/>
            <a:ahLst/>
            <a:cxnLst/>
            <a:rect l="l" t="t" r="r" b="b"/>
            <a:pathLst>
              <a:path w="9548739" h="6858000" extrusionOk="0">
                <a:moveTo>
                  <a:pt x="1873864" y="0"/>
                </a:moveTo>
                <a:lnTo>
                  <a:pt x="1971920" y="0"/>
                </a:lnTo>
                <a:lnTo>
                  <a:pt x="2174399" y="0"/>
                </a:lnTo>
                <a:lnTo>
                  <a:pt x="5968479" y="0"/>
                </a:lnTo>
                <a:lnTo>
                  <a:pt x="9548739" y="0"/>
                </a:lnTo>
                <a:lnTo>
                  <a:pt x="9548739" y="6858000"/>
                </a:lnTo>
                <a:lnTo>
                  <a:pt x="5968479" y="6858000"/>
                </a:lnTo>
                <a:lnTo>
                  <a:pt x="2174399" y="6858000"/>
                </a:lnTo>
                <a:lnTo>
                  <a:pt x="1951844" y="6858000"/>
                </a:lnTo>
                <a:lnTo>
                  <a:pt x="1835258" y="6858000"/>
                </a:lnTo>
                <a:lnTo>
                  <a:pt x="1784827" y="6687406"/>
                </a:lnTo>
                <a:cubicBezTo>
                  <a:pt x="1375512" y="5409903"/>
                  <a:pt x="806558" y="4349353"/>
                  <a:pt x="0" y="3390900"/>
                </a:cubicBezTo>
                <a:cubicBezTo>
                  <a:pt x="774231" y="2640807"/>
                  <a:pt x="1361774" y="1569839"/>
                  <a:pt x="1796041" y="254571"/>
                </a:cubicBezTo>
                <a:close/>
              </a:path>
            </a:pathLst>
          </a:custGeom>
          <a:solidFill>
            <a:srgbClr val="F2F2F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324" name="Google Shape;324;p14"/>
          <p:cNvSpPr txBox="1"/>
          <p:nvPr/>
        </p:nvSpPr>
        <p:spPr>
          <a:xfrm>
            <a:off x="7075264" y="2369891"/>
            <a:ext cx="5124925" cy="1200329"/>
          </a:xfrm>
          <a:prstGeom prst="rect">
            <a:avLst/>
          </a:prstGeom>
          <a:noFill/>
          <a:ln>
            <a:noFill/>
          </a:ln>
        </p:spPr>
        <p:txBody>
          <a:bodyPr spcFirstLastPara="1" wrap="square" lIns="108000" tIns="45700" rIns="108000" bIns="45700" anchor="t" anchorCtr="0">
            <a:spAutoFit/>
          </a:bodyPr>
          <a:lstStyle/>
          <a:p>
            <a:pPr marL="0" marR="0" lvl="0" indent="0" algn="l" rtl="0">
              <a:lnSpc>
                <a:spcPct val="100000"/>
              </a:lnSpc>
              <a:spcBef>
                <a:spcPts val="0"/>
              </a:spcBef>
              <a:spcAft>
                <a:spcPts val="0"/>
              </a:spcAft>
              <a:buNone/>
            </a:pPr>
            <a:r>
              <a:rPr lang="en-US" sz="1800" b="1" i="0" u="none" strike="noStrike" cap="none">
                <a:solidFill>
                  <a:srgbClr val="000000"/>
                </a:solidFill>
                <a:latin typeface="Calibri"/>
                <a:ea typeface="Calibri"/>
                <a:cs typeface="Calibri"/>
                <a:sym typeface="Calibri"/>
              </a:rPr>
              <a:t>Sociala seder, ritualer och festliga evenemang är vanliga aktiviteter som strukturerar livet för samhällen och grupper och som delas av och är relevanta för många av deras medlemmar.</a:t>
            </a:r>
            <a:endParaRPr sz="1400" b="1" i="0" u="none" strike="noStrike" cap="none">
              <a:solidFill>
                <a:srgbClr val="000000"/>
              </a:solidFill>
              <a:latin typeface="Calibri"/>
              <a:ea typeface="Calibri"/>
              <a:cs typeface="Calibri"/>
              <a:sym typeface="Calibri"/>
            </a:endParaRPr>
          </a:p>
        </p:txBody>
      </p:sp>
      <p:sp>
        <p:nvSpPr>
          <p:cNvPr id="325" name="Google Shape;325;p14"/>
          <p:cNvSpPr txBox="1"/>
          <p:nvPr/>
        </p:nvSpPr>
        <p:spPr>
          <a:xfrm>
            <a:off x="7093613" y="3703053"/>
            <a:ext cx="5124925" cy="1200288"/>
          </a:xfrm>
          <a:prstGeom prst="rect">
            <a:avLst/>
          </a:prstGeom>
          <a:noFill/>
          <a:ln>
            <a:noFill/>
          </a:ln>
        </p:spPr>
        <p:txBody>
          <a:bodyPr spcFirstLastPara="1" wrap="square" lIns="108000" tIns="45700" rIns="108000" bIns="45700" anchor="t" anchorCtr="0">
            <a:spAutoFit/>
          </a:bodyPr>
          <a:lstStyle/>
          <a:p>
            <a:pPr marL="0" marR="0" lvl="0" indent="0" algn="l" rtl="0">
              <a:lnSpc>
                <a:spcPct val="100000"/>
              </a:lnSpc>
              <a:spcBef>
                <a:spcPts val="0"/>
              </a:spcBef>
              <a:spcAft>
                <a:spcPts val="0"/>
              </a:spcAft>
              <a:buNone/>
            </a:pPr>
            <a:r>
              <a:rPr lang="en-US" sz="1800" b="1" i="0" u="none" strike="noStrike" cap="none">
                <a:solidFill>
                  <a:srgbClr val="000000"/>
                </a:solidFill>
                <a:latin typeface="Calibri"/>
                <a:ea typeface="Calibri"/>
                <a:cs typeface="Calibri"/>
                <a:sym typeface="Calibri"/>
              </a:rPr>
              <a:t>Ritualer och festliga evenemang äger ofta rum vid speciella tider och platser och påminner en gemenskap om aspekter av dess världsbild och historia.</a:t>
            </a:r>
            <a:endParaRPr sz="1400" b="0" i="0" u="none" strike="noStrike" cap="none">
              <a:solidFill>
                <a:srgbClr val="000000"/>
              </a:solidFill>
              <a:latin typeface="Arial"/>
              <a:ea typeface="Arial"/>
              <a:cs typeface="Arial"/>
              <a:sym typeface="Arial"/>
            </a:endParaRPr>
          </a:p>
        </p:txBody>
      </p:sp>
      <p:sp>
        <p:nvSpPr>
          <p:cNvPr id="326" name="Google Shape;326;p14"/>
          <p:cNvSpPr txBox="1"/>
          <p:nvPr/>
        </p:nvSpPr>
        <p:spPr>
          <a:xfrm>
            <a:off x="7093613" y="4856006"/>
            <a:ext cx="5124925" cy="923330"/>
          </a:xfrm>
          <a:prstGeom prst="rect">
            <a:avLst/>
          </a:prstGeom>
          <a:noFill/>
          <a:ln>
            <a:noFill/>
          </a:ln>
        </p:spPr>
        <p:txBody>
          <a:bodyPr spcFirstLastPara="1" wrap="square" lIns="108000" tIns="45700" rIns="108000" bIns="45700" anchor="t" anchorCtr="0">
            <a:spAutoFit/>
          </a:bodyPr>
          <a:lstStyle/>
          <a:p>
            <a:pPr marL="0" marR="0" lvl="0" indent="0" algn="l" rtl="0">
              <a:lnSpc>
                <a:spcPct val="100000"/>
              </a:lnSpc>
              <a:spcBef>
                <a:spcPts val="0"/>
              </a:spcBef>
              <a:spcAft>
                <a:spcPts val="0"/>
              </a:spcAft>
              <a:buNone/>
            </a:pPr>
            <a:r>
              <a:rPr lang="en-US" sz="1800" b="1" i="0" u="none" strike="noStrike" cap="none">
                <a:solidFill>
                  <a:srgbClr val="000000"/>
                </a:solidFill>
                <a:latin typeface="Calibri"/>
                <a:ea typeface="Calibri"/>
                <a:cs typeface="Calibri"/>
                <a:sym typeface="Calibri"/>
              </a:rPr>
              <a:t>Sociala praktiker formar vardagen och är bekanta för alla medlemmar i samhället, även om inte alla deltar i dem.</a:t>
            </a:r>
            <a:endParaRPr sz="1400" b="0" i="0" u="none" strike="noStrike" cap="none">
              <a:solidFill>
                <a:srgbClr val="000000"/>
              </a:solidFill>
              <a:latin typeface="Calibri"/>
              <a:ea typeface="Calibri"/>
              <a:cs typeface="Calibri"/>
              <a:sym typeface="Calibri"/>
            </a:endParaRPr>
          </a:p>
        </p:txBody>
      </p:sp>
      <p:pic>
        <p:nvPicPr>
          <p:cNvPr id="327" name="Google Shape;327;p14"/>
          <p:cNvPicPr preferRelativeResize="0"/>
          <p:nvPr/>
        </p:nvPicPr>
        <p:blipFill rotWithShape="1">
          <a:blip r:embed="rId3">
            <a:alphaModFix/>
          </a:blip>
          <a:srcRect/>
          <a:stretch/>
        </p:blipFill>
        <p:spPr>
          <a:xfrm>
            <a:off x="10160" y="0"/>
            <a:ext cx="2219417" cy="883966"/>
          </a:xfrm>
          <a:prstGeom prst="rect">
            <a:avLst/>
          </a:prstGeom>
          <a:noFill/>
          <a:ln>
            <a:noFill/>
          </a:ln>
        </p:spPr>
      </p:pic>
      <p:sp>
        <p:nvSpPr>
          <p:cNvPr id="328" name="Google Shape;328;p14"/>
          <p:cNvSpPr txBox="1"/>
          <p:nvPr/>
        </p:nvSpPr>
        <p:spPr>
          <a:xfrm>
            <a:off x="2613663" y="6421477"/>
            <a:ext cx="9567189" cy="33855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800"/>
              <a:buFont typeface="Arial"/>
              <a:buNone/>
            </a:pPr>
            <a:r>
              <a:rPr lang="en-US" sz="800" b="0" i="0" u="none" strike="noStrike" cap="none">
                <a:solidFill>
                  <a:srgbClr val="757070"/>
                </a:solidFill>
                <a:latin typeface="Calibri"/>
                <a:ea typeface="Calibri"/>
                <a:cs typeface="Calibri"/>
                <a:sym typeface="Calibri"/>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sz="800" b="0" i="0" u="none" strike="noStrike" cap="none">
              <a:solidFill>
                <a:srgbClr val="757070"/>
              </a:solidFill>
              <a:latin typeface="Calibri"/>
              <a:ea typeface="Calibri"/>
              <a:cs typeface="Calibri"/>
              <a:sym typeface="Calibri"/>
            </a:endParaRPr>
          </a:p>
        </p:txBody>
      </p:sp>
      <p:pic>
        <p:nvPicPr>
          <p:cNvPr id="329" name="Google Shape;329;p14"/>
          <p:cNvPicPr preferRelativeResize="0"/>
          <p:nvPr/>
        </p:nvPicPr>
        <p:blipFill rotWithShape="1">
          <a:blip r:embed="rId4">
            <a:alphaModFix/>
          </a:blip>
          <a:srcRect/>
          <a:stretch/>
        </p:blipFill>
        <p:spPr>
          <a:xfrm>
            <a:off x="10160" y="6331227"/>
            <a:ext cx="2396086" cy="526774"/>
          </a:xfrm>
          <a:prstGeom prst="rect">
            <a:avLst/>
          </a:prstGeom>
          <a:noFill/>
          <a:ln>
            <a:noFill/>
          </a:ln>
        </p:spPr>
      </p:pic>
      <p:sp>
        <p:nvSpPr>
          <p:cNvPr id="330" name="Google Shape;330;p14"/>
          <p:cNvSpPr txBox="1"/>
          <p:nvPr/>
        </p:nvSpPr>
        <p:spPr>
          <a:xfrm>
            <a:off x="6298589" y="617660"/>
            <a:ext cx="5773399" cy="95406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2800" b="0" i="0" u="none" strike="noStrike" cap="none">
                <a:solidFill>
                  <a:srgbClr val="266C9F"/>
                </a:solidFill>
                <a:latin typeface="Calibri"/>
                <a:ea typeface="Calibri"/>
                <a:cs typeface="Calibri"/>
                <a:sym typeface="Calibri"/>
              </a:rPr>
              <a:t>C.  Sociala praktiker, ritualer och festliga evenemang</a:t>
            </a:r>
            <a:endParaRPr sz="2800" b="0" i="0" u="none" strike="noStrike" cap="none">
              <a:solidFill>
                <a:srgbClr val="266C9F"/>
              </a:solidFill>
              <a:latin typeface="Calibri"/>
              <a:ea typeface="Calibri"/>
              <a:cs typeface="Calibri"/>
              <a:sym typeface="Calibri"/>
            </a:endParaRPr>
          </a:p>
        </p:txBody>
      </p:sp>
      <p:pic>
        <p:nvPicPr>
          <p:cNvPr id="331" name="Google Shape;331;p14" descr="A person wearing a colorful dress&#10;&#10;Description automatically generated with low confidence"/>
          <p:cNvPicPr preferRelativeResize="0"/>
          <p:nvPr/>
        </p:nvPicPr>
        <p:blipFill rotWithShape="1">
          <a:blip r:embed="rId5" cstate="email">
            <a:alphaModFix/>
            <a:extLst>
              <a:ext uri="{28A0092B-C50C-407E-A947-70E740481C1C}">
                <a14:useLocalDpi xmlns:a14="http://schemas.microsoft.com/office/drawing/2010/main"/>
              </a:ext>
            </a:extLst>
          </a:blip>
          <a:srcRect/>
          <a:stretch/>
        </p:blipFill>
        <p:spPr>
          <a:xfrm>
            <a:off x="10160" y="2099240"/>
            <a:ext cx="4620113" cy="3017836"/>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336"/>
        <p:cNvGrpSpPr/>
        <p:nvPr/>
      </p:nvGrpSpPr>
      <p:grpSpPr>
        <a:xfrm>
          <a:off x="0" y="0"/>
          <a:ext cx="0" cy="0"/>
          <a:chOff x="0" y="0"/>
          <a:chExt cx="0" cy="0"/>
        </a:xfrm>
      </p:grpSpPr>
      <p:sp>
        <p:nvSpPr>
          <p:cNvPr id="337" name="Google Shape;337;p15"/>
          <p:cNvSpPr/>
          <p:nvPr/>
        </p:nvSpPr>
        <p:spPr>
          <a:xfrm>
            <a:off x="4745744" y="8322"/>
            <a:ext cx="7508055" cy="6858000"/>
          </a:xfrm>
          <a:custGeom>
            <a:avLst/>
            <a:gdLst/>
            <a:ahLst/>
            <a:cxnLst/>
            <a:rect l="l" t="t" r="r" b="b"/>
            <a:pathLst>
              <a:path w="9548739" h="6858000" extrusionOk="0">
                <a:moveTo>
                  <a:pt x="1873864" y="0"/>
                </a:moveTo>
                <a:lnTo>
                  <a:pt x="1971920" y="0"/>
                </a:lnTo>
                <a:lnTo>
                  <a:pt x="2174399" y="0"/>
                </a:lnTo>
                <a:lnTo>
                  <a:pt x="5968479" y="0"/>
                </a:lnTo>
                <a:lnTo>
                  <a:pt x="9548739" y="0"/>
                </a:lnTo>
                <a:lnTo>
                  <a:pt x="9548739" y="6858000"/>
                </a:lnTo>
                <a:lnTo>
                  <a:pt x="5968479" y="6858000"/>
                </a:lnTo>
                <a:lnTo>
                  <a:pt x="2174399" y="6858000"/>
                </a:lnTo>
                <a:lnTo>
                  <a:pt x="1951844" y="6858000"/>
                </a:lnTo>
                <a:lnTo>
                  <a:pt x="1835258" y="6858000"/>
                </a:lnTo>
                <a:lnTo>
                  <a:pt x="1784827" y="6687406"/>
                </a:lnTo>
                <a:cubicBezTo>
                  <a:pt x="1375512" y="5409903"/>
                  <a:pt x="806558" y="4349353"/>
                  <a:pt x="0" y="3390900"/>
                </a:cubicBezTo>
                <a:cubicBezTo>
                  <a:pt x="774231" y="2640807"/>
                  <a:pt x="1361774" y="1569839"/>
                  <a:pt x="1796041" y="254571"/>
                </a:cubicBezTo>
                <a:close/>
              </a:path>
            </a:pathLst>
          </a:custGeom>
          <a:solidFill>
            <a:srgbClr val="F2F2F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338" name="Google Shape;338;p15"/>
          <p:cNvSpPr txBox="1"/>
          <p:nvPr/>
        </p:nvSpPr>
        <p:spPr>
          <a:xfrm>
            <a:off x="6786355" y="2357224"/>
            <a:ext cx="5124925" cy="923330"/>
          </a:xfrm>
          <a:prstGeom prst="rect">
            <a:avLst/>
          </a:prstGeom>
          <a:noFill/>
          <a:ln>
            <a:noFill/>
          </a:ln>
        </p:spPr>
        <p:txBody>
          <a:bodyPr spcFirstLastPara="1" wrap="square" lIns="108000" tIns="45700" rIns="108000" bIns="45700" anchor="t" anchorCtr="0">
            <a:spAutoFit/>
          </a:bodyPr>
          <a:lstStyle/>
          <a:p>
            <a:pPr marL="0" marR="0" lvl="0" indent="0" algn="l" rtl="0">
              <a:lnSpc>
                <a:spcPct val="100000"/>
              </a:lnSpc>
              <a:spcBef>
                <a:spcPts val="0"/>
              </a:spcBef>
              <a:spcAft>
                <a:spcPts val="0"/>
              </a:spcAft>
              <a:buNone/>
            </a:pPr>
            <a:r>
              <a:rPr lang="en-US" sz="1800" b="1" i="0" u="none" strike="noStrike" cap="none">
                <a:solidFill>
                  <a:srgbClr val="000000"/>
                </a:solidFill>
                <a:latin typeface="Calibri"/>
                <a:ea typeface="Calibri"/>
                <a:cs typeface="Calibri"/>
                <a:sym typeface="Calibri"/>
              </a:rPr>
              <a:t>Kunskap, knowhow, färdigheter, praxis och representationer utvecklade av samhällen genom interaktionmed den naturliga miljön.</a:t>
            </a:r>
            <a:endParaRPr sz="1400" b="1" i="0" u="none" strike="noStrike" cap="none">
              <a:solidFill>
                <a:srgbClr val="000000"/>
              </a:solidFill>
              <a:latin typeface="Calibri"/>
              <a:ea typeface="Calibri"/>
              <a:cs typeface="Calibri"/>
              <a:sym typeface="Calibri"/>
            </a:endParaRPr>
          </a:p>
        </p:txBody>
      </p:sp>
      <p:sp>
        <p:nvSpPr>
          <p:cNvPr id="339" name="Google Shape;339;p15"/>
          <p:cNvSpPr txBox="1"/>
          <p:nvPr/>
        </p:nvSpPr>
        <p:spPr>
          <a:xfrm>
            <a:off x="6724903" y="3703053"/>
            <a:ext cx="5124900" cy="1754700"/>
          </a:xfrm>
          <a:prstGeom prst="rect">
            <a:avLst/>
          </a:prstGeom>
          <a:noFill/>
          <a:ln>
            <a:noFill/>
          </a:ln>
        </p:spPr>
        <p:txBody>
          <a:bodyPr spcFirstLastPara="1" wrap="square" lIns="108000" tIns="45700" rIns="108000" bIns="45700" anchor="t" anchorCtr="0">
            <a:spAutoFit/>
          </a:bodyPr>
          <a:lstStyle/>
          <a:p>
            <a:pPr marL="0" marR="0" lvl="0" indent="0" algn="l" rtl="0">
              <a:lnSpc>
                <a:spcPct val="100000"/>
              </a:lnSpc>
              <a:spcBef>
                <a:spcPts val="0"/>
              </a:spcBef>
              <a:spcAft>
                <a:spcPts val="0"/>
              </a:spcAft>
              <a:buNone/>
            </a:pPr>
            <a:r>
              <a:rPr lang="en-US" sz="1800" b="1" i="0" u="none" strike="noStrike" cap="none">
                <a:solidFill>
                  <a:srgbClr val="000000"/>
                </a:solidFill>
                <a:latin typeface="Calibri"/>
                <a:ea typeface="Calibri"/>
                <a:cs typeface="Calibri"/>
                <a:sym typeface="Calibri"/>
              </a:rPr>
              <a:t>Många områden som traditionell ekologisk visdom, inhemsk kunskap, kunskap om lokal fauna och flora, traditionella helande system, ritualer, trosuppfattningar, initieringsriter,</a:t>
            </a:r>
            <a:r>
              <a:rPr lang="en-US" sz="1800" b="1" i="0" u="none" strike="noStrike" cap="none">
                <a:solidFill>
                  <a:srgbClr val="FF0000"/>
                </a:solidFill>
                <a:latin typeface="Calibri"/>
                <a:ea typeface="Calibri"/>
                <a:cs typeface="Calibri"/>
                <a:sym typeface="Calibri"/>
              </a:rPr>
              <a:t> </a:t>
            </a:r>
            <a:r>
              <a:rPr lang="en-US" sz="1800" b="1" i="0" u="none" strike="noStrike" cap="none">
                <a:solidFill>
                  <a:schemeClr val="dk1"/>
                </a:solidFill>
                <a:latin typeface="Calibri"/>
                <a:ea typeface="Calibri"/>
                <a:cs typeface="Calibri"/>
                <a:sym typeface="Calibri"/>
              </a:rPr>
              <a:t>kosmologier</a:t>
            </a:r>
            <a:r>
              <a:rPr lang="en-US" sz="1800" b="1" i="0" u="none" strike="noStrike" cap="none">
                <a:solidFill>
                  <a:srgbClr val="000000"/>
                </a:solidFill>
                <a:latin typeface="Calibri"/>
                <a:ea typeface="Calibri"/>
                <a:cs typeface="Calibri"/>
                <a:sym typeface="Calibri"/>
              </a:rPr>
              <a:t>, shamanism, initieringsriter, sociala organisationer, festivaler, språk och bildkonst.</a:t>
            </a:r>
            <a:endParaRPr sz="1400" b="1" i="0" u="none" strike="noStrike" cap="none">
              <a:solidFill>
                <a:srgbClr val="000000"/>
              </a:solidFill>
              <a:latin typeface="Calibri"/>
              <a:ea typeface="Calibri"/>
              <a:cs typeface="Calibri"/>
              <a:sym typeface="Calibri"/>
            </a:endParaRPr>
          </a:p>
        </p:txBody>
      </p:sp>
      <p:pic>
        <p:nvPicPr>
          <p:cNvPr id="340" name="Google Shape;340;p15"/>
          <p:cNvPicPr preferRelativeResize="0"/>
          <p:nvPr/>
        </p:nvPicPr>
        <p:blipFill rotWithShape="1">
          <a:blip r:embed="rId3">
            <a:alphaModFix/>
          </a:blip>
          <a:srcRect/>
          <a:stretch/>
        </p:blipFill>
        <p:spPr>
          <a:xfrm>
            <a:off x="10160" y="0"/>
            <a:ext cx="2219417" cy="883966"/>
          </a:xfrm>
          <a:prstGeom prst="rect">
            <a:avLst/>
          </a:prstGeom>
          <a:noFill/>
          <a:ln>
            <a:noFill/>
          </a:ln>
        </p:spPr>
      </p:pic>
      <p:sp>
        <p:nvSpPr>
          <p:cNvPr id="341" name="Google Shape;341;p15"/>
          <p:cNvSpPr txBox="1"/>
          <p:nvPr/>
        </p:nvSpPr>
        <p:spPr>
          <a:xfrm>
            <a:off x="2546428" y="6511124"/>
            <a:ext cx="9567189" cy="33855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800"/>
              <a:buFont typeface="Arial"/>
              <a:buNone/>
            </a:pPr>
            <a:r>
              <a:rPr lang="en-US" sz="800" b="0" i="0" u="none" strike="noStrike" cap="none">
                <a:solidFill>
                  <a:srgbClr val="757070"/>
                </a:solidFill>
                <a:latin typeface="Calibri"/>
                <a:ea typeface="Calibri"/>
                <a:cs typeface="Calibri"/>
                <a:sym typeface="Calibri"/>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sz="800" b="0" i="0" u="none" strike="noStrike" cap="none">
              <a:solidFill>
                <a:srgbClr val="757070"/>
              </a:solidFill>
              <a:latin typeface="Calibri"/>
              <a:ea typeface="Calibri"/>
              <a:cs typeface="Calibri"/>
              <a:sym typeface="Calibri"/>
            </a:endParaRPr>
          </a:p>
        </p:txBody>
      </p:sp>
      <p:pic>
        <p:nvPicPr>
          <p:cNvPr id="342" name="Google Shape;342;p15"/>
          <p:cNvPicPr preferRelativeResize="0"/>
          <p:nvPr/>
        </p:nvPicPr>
        <p:blipFill rotWithShape="1">
          <a:blip r:embed="rId4">
            <a:alphaModFix/>
          </a:blip>
          <a:srcRect/>
          <a:stretch/>
        </p:blipFill>
        <p:spPr>
          <a:xfrm>
            <a:off x="10160" y="6331227"/>
            <a:ext cx="2396086" cy="526774"/>
          </a:xfrm>
          <a:prstGeom prst="rect">
            <a:avLst/>
          </a:prstGeom>
          <a:noFill/>
          <a:ln>
            <a:noFill/>
          </a:ln>
        </p:spPr>
      </p:pic>
      <p:sp>
        <p:nvSpPr>
          <p:cNvPr id="343" name="Google Shape;343;p15"/>
          <p:cNvSpPr txBox="1"/>
          <p:nvPr/>
        </p:nvSpPr>
        <p:spPr>
          <a:xfrm>
            <a:off x="6340218" y="590196"/>
            <a:ext cx="5773399" cy="95410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2800" b="0" i="0" u="none" strike="noStrike" cap="none">
                <a:solidFill>
                  <a:srgbClr val="266C9F"/>
                </a:solidFill>
                <a:latin typeface="Calibri"/>
                <a:ea typeface="Calibri"/>
                <a:cs typeface="Calibri"/>
                <a:sym typeface="Calibri"/>
              </a:rPr>
              <a:t>D.  Kunskap och praxis om naturen och universum</a:t>
            </a:r>
            <a:endParaRPr sz="2800" b="0" i="0" u="none" strike="noStrike" cap="none">
              <a:solidFill>
                <a:srgbClr val="266C9F"/>
              </a:solidFill>
              <a:latin typeface="Calibri"/>
              <a:ea typeface="Calibri"/>
              <a:cs typeface="Calibri"/>
              <a:sym typeface="Calibri"/>
            </a:endParaRPr>
          </a:p>
        </p:txBody>
      </p:sp>
      <p:pic>
        <p:nvPicPr>
          <p:cNvPr id="344" name="Google Shape;344;p15" descr="A person walking through tall grass&#10;&#10;Description automatically generated with medium confidence"/>
          <p:cNvPicPr preferRelativeResize="0"/>
          <p:nvPr/>
        </p:nvPicPr>
        <p:blipFill rotWithShape="1">
          <a:blip r:embed="rId5" cstate="email">
            <a:alphaModFix/>
            <a:extLst>
              <a:ext uri="{28A0092B-C50C-407E-A947-70E740481C1C}">
                <a14:useLocalDpi xmlns:a14="http://schemas.microsoft.com/office/drawing/2010/main"/>
              </a:ext>
            </a:extLst>
          </a:blip>
          <a:srcRect/>
          <a:stretch/>
        </p:blipFill>
        <p:spPr>
          <a:xfrm>
            <a:off x="0" y="1668127"/>
            <a:ext cx="5066387" cy="3372545"/>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349"/>
        <p:cNvGrpSpPr/>
        <p:nvPr/>
      </p:nvGrpSpPr>
      <p:grpSpPr>
        <a:xfrm>
          <a:off x="0" y="0"/>
          <a:ext cx="0" cy="0"/>
          <a:chOff x="0" y="0"/>
          <a:chExt cx="0" cy="0"/>
        </a:xfrm>
      </p:grpSpPr>
      <p:sp>
        <p:nvSpPr>
          <p:cNvPr id="350" name="Google Shape;350;p16"/>
          <p:cNvSpPr/>
          <p:nvPr/>
        </p:nvSpPr>
        <p:spPr>
          <a:xfrm>
            <a:off x="4670378" y="0"/>
            <a:ext cx="7583421" cy="6880995"/>
          </a:xfrm>
          <a:custGeom>
            <a:avLst/>
            <a:gdLst/>
            <a:ahLst/>
            <a:cxnLst/>
            <a:rect l="l" t="t" r="r" b="b"/>
            <a:pathLst>
              <a:path w="9548739" h="6858000" extrusionOk="0">
                <a:moveTo>
                  <a:pt x="1873864" y="0"/>
                </a:moveTo>
                <a:lnTo>
                  <a:pt x="1971920" y="0"/>
                </a:lnTo>
                <a:lnTo>
                  <a:pt x="2174399" y="0"/>
                </a:lnTo>
                <a:lnTo>
                  <a:pt x="5968479" y="0"/>
                </a:lnTo>
                <a:lnTo>
                  <a:pt x="9548739" y="0"/>
                </a:lnTo>
                <a:lnTo>
                  <a:pt x="9548739" y="6858000"/>
                </a:lnTo>
                <a:lnTo>
                  <a:pt x="5968479" y="6858000"/>
                </a:lnTo>
                <a:lnTo>
                  <a:pt x="2174399" y="6858000"/>
                </a:lnTo>
                <a:lnTo>
                  <a:pt x="1951844" y="6858000"/>
                </a:lnTo>
                <a:lnTo>
                  <a:pt x="1835258" y="6858000"/>
                </a:lnTo>
                <a:lnTo>
                  <a:pt x="1784827" y="6687406"/>
                </a:lnTo>
                <a:cubicBezTo>
                  <a:pt x="1375512" y="5409903"/>
                  <a:pt x="806558" y="4349353"/>
                  <a:pt x="0" y="3390900"/>
                </a:cubicBezTo>
                <a:cubicBezTo>
                  <a:pt x="774231" y="2640807"/>
                  <a:pt x="1361774" y="1569839"/>
                  <a:pt x="1796041" y="254571"/>
                </a:cubicBezTo>
                <a:close/>
              </a:path>
            </a:pathLst>
          </a:custGeom>
          <a:solidFill>
            <a:srgbClr val="F2F2F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351" name="Google Shape;351;p16"/>
          <p:cNvSpPr txBox="1"/>
          <p:nvPr/>
        </p:nvSpPr>
        <p:spPr>
          <a:xfrm>
            <a:off x="6776178" y="1528396"/>
            <a:ext cx="5124925" cy="2031285"/>
          </a:xfrm>
          <a:prstGeom prst="rect">
            <a:avLst/>
          </a:prstGeom>
          <a:noFill/>
          <a:ln>
            <a:noFill/>
          </a:ln>
        </p:spPr>
        <p:txBody>
          <a:bodyPr spcFirstLastPara="1" wrap="square" lIns="108000" tIns="45700" rIns="108000" bIns="45700" anchor="t" anchorCtr="0">
            <a:spAutoFit/>
          </a:bodyPr>
          <a:lstStyle/>
          <a:p>
            <a:pPr marL="0" marR="0" lvl="0" indent="0" algn="l" rtl="0">
              <a:lnSpc>
                <a:spcPct val="100000"/>
              </a:lnSpc>
              <a:spcBef>
                <a:spcPts val="0"/>
              </a:spcBef>
              <a:spcAft>
                <a:spcPts val="0"/>
              </a:spcAft>
              <a:buNone/>
            </a:pPr>
            <a:r>
              <a:rPr lang="en-US" sz="1800" b="1" i="0" u="none" strike="noStrike" cap="none">
                <a:solidFill>
                  <a:srgbClr val="000000"/>
                </a:solidFill>
                <a:latin typeface="Calibri"/>
                <a:ea typeface="Calibri"/>
                <a:cs typeface="Calibri"/>
                <a:sym typeface="Calibri"/>
              </a:rPr>
              <a:t>Det finns många uttryck för traditionellt hantverk: verktyg; kläder och smycken; kostymer och rekvisita för festivaler och scenkonst; förvaringsbehållare, föremål som används för lagring, transport och skydd; dekorativ konst och rituella föremål; musikinstrument och redskap, och leksaker, både för underhållning och utbildning.</a:t>
            </a:r>
            <a:endParaRPr sz="1400" b="1" i="0" u="none" strike="noStrike" cap="none">
              <a:solidFill>
                <a:srgbClr val="000000"/>
              </a:solidFill>
              <a:latin typeface="Calibri"/>
              <a:ea typeface="Calibri"/>
              <a:cs typeface="Calibri"/>
              <a:sym typeface="Calibri"/>
            </a:endParaRPr>
          </a:p>
        </p:txBody>
      </p:sp>
      <p:sp>
        <p:nvSpPr>
          <p:cNvPr id="352" name="Google Shape;352;p16"/>
          <p:cNvSpPr txBox="1"/>
          <p:nvPr/>
        </p:nvSpPr>
        <p:spPr>
          <a:xfrm>
            <a:off x="6776896" y="4279395"/>
            <a:ext cx="5124925" cy="1754286"/>
          </a:xfrm>
          <a:prstGeom prst="rect">
            <a:avLst/>
          </a:prstGeom>
          <a:noFill/>
          <a:ln>
            <a:noFill/>
          </a:ln>
        </p:spPr>
        <p:txBody>
          <a:bodyPr spcFirstLastPara="1" wrap="square" lIns="108000" tIns="45700" rIns="108000" bIns="45700" anchor="t" anchorCtr="0">
            <a:spAutoFit/>
          </a:bodyPr>
          <a:lstStyle/>
          <a:p>
            <a:pPr marL="0" marR="0" lvl="0" indent="0" algn="l" rtl="0">
              <a:lnSpc>
                <a:spcPct val="100000"/>
              </a:lnSpc>
              <a:spcBef>
                <a:spcPts val="0"/>
              </a:spcBef>
              <a:spcAft>
                <a:spcPts val="0"/>
              </a:spcAft>
              <a:buNone/>
            </a:pPr>
            <a:r>
              <a:rPr lang="en-US" sz="1800" b="1" i="0" u="none" strike="noStrike" cap="none">
                <a:solidFill>
                  <a:srgbClr val="000000"/>
                </a:solidFill>
                <a:latin typeface="Calibri"/>
                <a:ea typeface="Calibri"/>
                <a:cs typeface="Calibri"/>
                <a:sym typeface="Calibri"/>
              </a:rPr>
              <a:t>Färdigheterna som är involverade i att skapa hantverksföremål är lika varierande som själva föremålen och sträcker sig från känsligt, detaljerat arbete som att producera papperslyktor till robusta uppgifter som att skapa en robust korg eller tjock filt.</a:t>
            </a:r>
            <a:endParaRPr sz="1400" b="1" i="0" u="none" strike="noStrike" cap="none">
              <a:solidFill>
                <a:srgbClr val="000000"/>
              </a:solidFill>
              <a:latin typeface="Calibri"/>
              <a:ea typeface="Calibri"/>
              <a:cs typeface="Calibri"/>
              <a:sym typeface="Calibri"/>
            </a:endParaRPr>
          </a:p>
        </p:txBody>
      </p:sp>
      <p:pic>
        <p:nvPicPr>
          <p:cNvPr id="353" name="Google Shape;353;p16"/>
          <p:cNvPicPr preferRelativeResize="0"/>
          <p:nvPr/>
        </p:nvPicPr>
        <p:blipFill rotWithShape="1">
          <a:blip r:embed="rId3">
            <a:alphaModFix/>
          </a:blip>
          <a:srcRect/>
          <a:stretch/>
        </p:blipFill>
        <p:spPr>
          <a:xfrm>
            <a:off x="10160" y="0"/>
            <a:ext cx="2219417" cy="883966"/>
          </a:xfrm>
          <a:prstGeom prst="rect">
            <a:avLst/>
          </a:prstGeom>
          <a:noFill/>
          <a:ln>
            <a:noFill/>
          </a:ln>
        </p:spPr>
      </p:pic>
      <p:sp>
        <p:nvSpPr>
          <p:cNvPr id="354" name="Google Shape;354;p16"/>
          <p:cNvSpPr txBox="1"/>
          <p:nvPr/>
        </p:nvSpPr>
        <p:spPr>
          <a:xfrm>
            <a:off x="2546428" y="6511124"/>
            <a:ext cx="9567189" cy="33855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800"/>
              <a:buFont typeface="Arial"/>
              <a:buNone/>
            </a:pPr>
            <a:r>
              <a:rPr lang="en-US" sz="800" b="0" i="0" u="none" strike="noStrike" cap="none">
                <a:solidFill>
                  <a:srgbClr val="757070"/>
                </a:solidFill>
                <a:latin typeface="Calibri"/>
                <a:ea typeface="Calibri"/>
                <a:cs typeface="Calibri"/>
                <a:sym typeface="Calibri"/>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sz="800" b="0" i="0" u="none" strike="noStrike" cap="none">
              <a:solidFill>
                <a:srgbClr val="757070"/>
              </a:solidFill>
              <a:latin typeface="Calibri"/>
              <a:ea typeface="Calibri"/>
              <a:cs typeface="Calibri"/>
              <a:sym typeface="Calibri"/>
            </a:endParaRPr>
          </a:p>
        </p:txBody>
      </p:sp>
      <p:pic>
        <p:nvPicPr>
          <p:cNvPr id="355" name="Google Shape;355;p16"/>
          <p:cNvPicPr preferRelativeResize="0"/>
          <p:nvPr/>
        </p:nvPicPr>
        <p:blipFill rotWithShape="1">
          <a:blip r:embed="rId4">
            <a:alphaModFix/>
          </a:blip>
          <a:srcRect/>
          <a:stretch/>
        </p:blipFill>
        <p:spPr>
          <a:xfrm>
            <a:off x="10160" y="6331227"/>
            <a:ext cx="2396086" cy="526774"/>
          </a:xfrm>
          <a:prstGeom prst="rect">
            <a:avLst/>
          </a:prstGeom>
          <a:noFill/>
          <a:ln>
            <a:noFill/>
          </a:ln>
        </p:spPr>
      </p:pic>
      <p:sp>
        <p:nvSpPr>
          <p:cNvPr id="356" name="Google Shape;356;p16"/>
          <p:cNvSpPr txBox="1"/>
          <p:nvPr/>
        </p:nvSpPr>
        <p:spPr>
          <a:xfrm>
            <a:off x="6340218" y="510325"/>
            <a:ext cx="5773399" cy="52322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2800" b="0" i="0" u="none" strike="noStrike" cap="none">
                <a:solidFill>
                  <a:srgbClr val="266C9F"/>
                </a:solidFill>
                <a:latin typeface="Calibri"/>
                <a:ea typeface="Calibri"/>
                <a:cs typeface="Calibri"/>
                <a:sym typeface="Calibri"/>
              </a:rPr>
              <a:t>E.  Traditionellt hantverk</a:t>
            </a:r>
            <a:endParaRPr sz="1400" b="0" i="0" u="none" strike="noStrike" cap="none">
              <a:solidFill>
                <a:srgbClr val="000000"/>
              </a:solidFill>
              <a:latin typeface="Arial"/>
              <a:ea typeface="Arial"/>
              <a:cs typeface="Arial"/>
              <a:sym typeface="Arial"/>
            </a:endParaRPr>
          </a:p>
        </p:txBody>
      </p:sp>
      <p:pic>
        <p:nvPicPr>
          <p:cNvPr id="357" name="Google Shape;357;p16" descr="A picture containing text&#10;&#10;Description automatically generated"/>
          <p:cNvPicPr preferRelativeResize="0"/>
          <p:nvPr/>
        </p:nvPicPr>
        <p:blipFill rotWithShape="1">
          <a:blip r:embed="rId5" cstate="email">
            <a:alphaModFix/>
            <a:extLst>
              <a:ext uri="{28A0092B-C50C-407E-A947-70E740481C1C}">
                <a14:useLocalDpi xmlns:a14="http://schemas.microsoft.com/office/drawing/2010/main"/>
              </a:ext>
            </a:extLst>
          </a:blip>
          <a:srcRect/>
          <a:stretch/>
        </p:blipFill>
        <p:spPr>
          <a:xfrm>
            <a:off x="-1" y="2011165"/>
            <a:ext cx="4630273" cy="2991156"/>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362"/>
        <p:cNvGrpSpPr/>
        <p:nvPr/>
      </p:nvGrpSpPr>
      <p:grpSpPr>
        <a:xfrm>
          <a:off x="0" y="0"/>
          <a:ext cx="0" cy="0"/>
          <a:chOff x="0" y="0"/>
          <a:chExt cx="0" cy="0"/>
        </a:xfrm>
      </p:grpSpPr>
      <p:sp>
        <p:nvSpPr>
          <p:cNvPr id="363" name="Google Shape;363;p17"/>
          <p:cNvSpPr/>
          <p:nvPr/>
        </p:nvSpPr>
        <p:spPr>
          <a:xfrm>
            <a:off x="4495915" y="306724"/>
            <a:ext cx="6391814" cy="1323439"/>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4000" b="0" i="0" u="none" strike="noStrike" cap="none">
                <a:solidFill>
                  <a:srgbClr val="2F5496"/>
                </a:solidFill>
                <a:latin typeface="Calibri"/>
                <a:ea typeface="Calibri"/>
                <a:cs typeface="Calibri"/>
                <a:sym typeface="Calibri"/>
              </a:rPr>
              <a:t>1.4. Kulturarv och immateriellt kulturarv</a:t>
            </a:r>
            <a:endParaRPr sz="4000" b="0" i="0" u="none" strike="noStrike" cap="none">
              <a:solidFill>
                <a:srgbClr val="2F5496"/>
              </a:solidFill>
              <a:latin typeface="Calibri"/>
              <a:ea typeface="Calibri"/>
              <a:cs typeface="Calibri"/>
              <a:sym typeface="Calibri"/>
            </a:endParaRPr>
          </a:p>
        </p:txBody>
      </p:sp>
      <p:sp>
        <p:nvSpPr>
          <p:cNvPr id="364" name="Google Shape;364;p17"/>
          <p:cNvSpPr txBox="1"/>
          <p:nvPr/>
        </p:nvSpPr>
        <p:spPr>
          <a:xfrm>
            <a:off x="4886419" y="2042672"/>
            <a:ext cx="4825792" cy="7571303"/>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1800" b="0" i="0" u="none" strike="noStrike" cap="none">
                <a:solidFill>
                  <a:srgbClr val="000000"/>
                </a:solidFill>
                <a:latin typeface="Calibri"/>
                <a:ea typeface="Calibri"/>
                <a:cs typeface="Calibri"/>
                <a:sym typeface="Calibri"/>
              </a:rPr>
              <a:t>Begreppen går ofta hand i hand. Immateriellt kulturarv består av traditioner, kunskaper och seder som förs vidare från person till person och som ofta är sammanflätade med det påtagliga kulturarvet som monument, dräkter, verktyg, hus.</a:t>
            </a:r>
            <a:endParaRPr sz="1400" b="0" i="0" u="none" strike="noStrike" cap="none">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None/>
            </a:pPr>
            <a:r>
              <a:rPr lang="en-US" sz="1800" b="0" i="0" u="none" strike="noStrike" cap="none">
                <a:solidFill>
                  <a:srgbClr val="000000"/>
                </a:solidFill>
                <a:latin typeface="Calibri"/>
                <a:ea typeface="Calibri"/>
                <a:cs typeface="Calibri"/>
                <a:sym typeface="Calibri"/>
              </a:rPr>
              <a:t>Ett exempel på detta samspel är de isländska torvhus som finns bevarade av Islands Nationalmuseum. Husen i sig är kulturarv, och byggnadstekniken är immateriellt kulturarv, alltså färdigheter som överförs från person till person.</a:t>
            </a:r>
            <a:endParaRPr sz="1400" b="0" i="0" u="none" strike="noStrike" cap="none">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800"/>
              <a:buFont typeface="Arial"/>
              <a:buNone/>
            </a:pPr>
            <a:br>
              <a:rPr lang="en-US" sz="1800" b="0" i="0" u="sng" strike="noStrike" cap="none">
                <a:solidFill>
                  <a:srgbClr val="000000"/>
                </a:solidFill>
                <a:latin typeface="Calibri"/>
                <a:ea typeface="Calibri"/>
                <a:cs typeface="Calibri"/>
                <a:sym typeface="Calibri"/>
                <a:hlinkClick r:id="rId3">
                  <a:extLst>
                    <a:ext uri="{A12FA001-AC4F-418D-AE19-62706E023703}">
                      <ahyp:hlinkClr xmlns:ahyp="http://schemas.microsoft.com/office/drawing/2018/hyperlinkcolor" val="tx"/>
                    </a:ext>
                  </a:extLst>
                </a:hlinkClick>
              </a:rPr>
            </a:br>
            <a:endParaRPr sz="18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800"/>
              <a:buFont typeface="Arial"/>
              <a:buNone/>
            </a:pPr>
            <a:r>
              <a:rPr lang="en-US" sz="1800" b="0" i="0" u="none" strike="noStrike" cap="none">
                <a:solidFill>
                  <a:schemeClr val="dk1"/>
                </a:solidFill>
                <a:latin typeface="Calibri"/>
                <a:ea typeface="Calibri"/>
                <a:cs typeface="Calibri"/>
                <a:sym typeface="Calibri"/>
              </a:rPr>
              <a:t>  </a:t>
            </a:r>
            <a:endParaRPr sz="18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pic>
        <p:nvPicPr>
          <p:cNvPr id="365" name="Google Shape;365;p17" descr="A picture containing graphical user interface&#10;&#10;Description automatically generated"/>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519176" y="1753274"/>
            <a:ext cx="3576669" cy="2414434"/>
          </a:xfrm>
          <a:prstGeom prst="rect">
            <a:avLst/>
          </a:prstGeom>
          <a:noFill/>
          <a:ln>
            <a:noFill/>
          </a:ln>
        </p:spPr>
      </p:pic>
      <p:grpSp>
        <p:nvGrpSpPr>
          <p:cNvPr id="366" name="Google Shape;366;p17"/>
          <p:cNvGrpSpPr/>
          <p:nvPr/>
        </p:nvGrpSpPr>
        <p:grpSpPr>
          <a:xfrm>
            <a:off x="2964470" y="468942"/>
            <a:ext cx="1361571" cy="349188"/>
            <a:chOff x="10604072" y="448487"/>
            <a:chExt cx="1361571" cy="349188"/>
          </a:xfrm>
        </p:grpSpPr>
        <p:sp>
          <p:nvSpPr>
            <p:cNvPr id="367" name="Google Shape;367;p17"/>
            <p:cNvSpPr/>
            <p:nvPr/>
          </p:nvSpPr>
          <p:spPr>
            <a:xfrm rot="-5400000">
              <a:off x="10605928" y="446630"/>
              <a:ext cx="349188" cy="352901"/>
            </a:xfrm>
            <a:prstGeom prst="ellipse">
              <a:avLst/>
            </a:prstGeom>
            <a:solidFill>
              <a:srgbClr val="4EAE3A"/>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368" name="Google Shape;368;p17"/>
            <p:cNvSpPr/>
            <p:nvPr/>
          </p:nvSpPr>
          <p:spPr>
            <a:xfrm rot="-5400000">
              <a:off x="11117644" y="446630"/>
              <a:ext cx="349188" cy="352901"/>
            </a:xfrm>
            <a:prstGeom prst="ellipse">
              <a:avLst/>
            </a:prstGeom>
            <a:solidFill>
              <a:srgbClr val="FFB5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369" name="Google Shape;369;p17"/>
            <p:cNvSpPr/>
            <p:nvPr/>
          </p:nvSpPr>
          <p:spPr>
            <a:xfrm rot="-5400000">
              <a:off x="11614599" y="446630"/>
              <a:ext cx="349188" cy="352901"/>
            </a:xfrm>
            <a:prstGeom prst="ellipse">
              <a:avLst/>
            </a:prstGeom>
            <a:solidFill>
              <a:srgbClr val="266C9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374"/>
        <p:cNvGrpSpPr/>
        <p:nvPr/>
      </p:nvGrpSpPr>
      <p:grpSpPr>
        <a:xfrm>
          <a:off x="0" y="0"/>
          <a:ext cx="0" cy="0"/>
          <a:chOff x="0" y="0"/>
          <a:chExt cx="0" cy="0"/>
        </a:xfrm>
      </p:grpSpPr>
      <p:sp>
        <p:nvSpPr>
          <p:cNvPr id="375" name="Google Shape;375;p18"/>
          <p:cNvSpPr txBox="1"/>
          <p:nvPr/>
        </p:nvSpPr>
        <p:spPr>
          <a:xfrm>
            <a:off x="2783541" y="1699708"/>
            <a:ext cx="7629300" cy="67419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1800" b="0" i="0" u="none" strike="noStrike" cap="none">
                <a:solidFill>
                  <a:srgbClr val="000000"/>
                </a:solidFill>
                <a:latin typeface="Arial"/>
                <a:ea typeface="Arial"/>
                <a:cs typeface="Arial"/>
                <a:sym typeface="Arial"/>
              </a:rPr>
              <a:t>Konceptet att skydda ICH och Unescos arbete undgår inte kritik och diskussioner. Här är några exempel:</a:t>
            </a:r>
            <a:r>
              <a:rPr lang="en-US" sz="1800" b="0" i="0" u="none" strike="noStrike" cap="none">
                <a:solidFill>
                  <a:schemeClr val="dk1"/>
                </a:solidFill>
                <a:latin typeface="Calibri"/>
                <a:ea typeface="Calibri"/>
                <a:cs typeface="Calibri"/>
                <a:sym typeface="Calibri"/>
              </a:rPr>
              <a:t> </a:t>
            </a:r>
            <a:endParaRPr sz="14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a:p>
            <a:pPr marL="285750" marR="0" lvl="0" indent="-285750" algn="l" rtl="0">
              <a:lnSpc>
                <a:spcPct val="100000"/>
              </a:lnSpc>
              <a:spcBef>
                <a:spcPts val="0"/>
              </a:spcBef>
              <a:spcAft>
                <a:spcPts val="0"/>
              </a:spcAft>
              <a:buClr>
                <a:schemeClr val="dk1"/>
              </a:buClr>
              <a:buSzPts val="1800"/>
              <a:buFont typeface="Arial"/>
              <a:buChar char="•"/>
            </a:pPr>
            <a:r>
              <a:rPr lang="en-US" sz="1800" b="0" i="0" u="none" strike="noStrike" cap="none">
                <a:solidFill>
                  <a:srgbClr val="000000"/>
                </a:solidFill>
                <a:latin typeface="Calibri"/>
                <a:ea typeface="Calibri"/>
                <a:cs typeface="Calibri"/>
                <a:sym typeface="Calibri"/>
              </a:rPr>
              <a:t>Det är naturligt för kultur att utvecklas och förändras, hindrar skyddet av ICH detta?</a:t>
            </a:r>
            <a:endParaRPr sz="1800" b="0" i="0" u="none" strike="noStrike" cap="none">
              <a:solidFill>
                <a:srgbClr val="000000"/>
              </a:solidFill>
              <a:latin typeface="Calibri"/>
              <a:ea typeface="Calibri"/>
              <a:cs typeface="Calibri"/>
              <a:sym typeface="Calibri"/>
            </a:endParaRPr>
          </a:p>
          <a:p>
            <a:pPr marL="285750" marR="0" lvl="0" indent="-285750" algn="l" rtl="0">
              <a:lnSpc>
                <a:spcPct val="100000"/>
              </a:lnSpc>
              <a:spcBef>
                <a:spcPts val="0"/>
              </a:spcBef>
              <a:spcAft>
                <a:spcPts val="0"/>
              </a:spcAft>
              <a:buClr>
                <a:schemeClr val="dk1"/>
              </a:buClr>
              <a:buSzPts val="1800"/>
              <a:buFont typeface="Arial"/>
              <a:buChar char="•"/>
            </a:pPr>
            <a:r>
              <a:rPr lang="en-US" sz="1800" b="0" i="0" u="none" strike="noStrike" cap="none">
                <a:solidFill>
                  <a:srgbClr val="000000"/>
                </a:solidFill>
                <a:latin typeface="Calibri"/>
                <a:ea typeface="Calibri"/>
                <a:cs typeface="Calibri"/>
                <a:sym typeface="Calibri"/>
              </a:rPr>
              <a:t>Om en sed/kunskap/färdighet behöver värnas, har den då inte en roll i kulturen längre, är den inte hållbar?</a:t>
            </a:r>
            <a:endParaRPr sz="1400" b="0" i="0" u="none" strike="noStrike" cap="none">
              <a:solidFill>
                <a:srgbClr val="000000"/>
              </a:solidFill>
              <a:latin typeface="Calibri"/>
              <a:ea typeface="Calibri"/>
              <a:cs typeface="Calibri"/>
              <a:sym typeface="Calibri"/>
            </a:endParaRPr>
          </a:p>
          <a:p>
            <a:pPr marL="285750" marR="0" lvl="0" indent="-285750" algn="l" rtl="0">
              <a:lnSpc>
                <a:spcPct val="100000"/>
              </a:lnSpc>
              <a:spcBef>
                <a:spcPts val="0"/>
              </a:spcBef>
              <a:spcAft>
                <a:spcPts val="0"/>
              </a:spcAft>
              <a:buClr>
                <a:schemeClr val="dk1"/>
              </a:buClr>
              <a:buSzPts val="1800"/>
              <a:buFont typeface="Arial"/>
              <a:buChar char="•"/>
            </a:pPr>
            <a:r>
              <a:rPr lang="en-US" sz="1800" b="0" i="0" u="none" strike="noStrike" cap="none">
                <a:solidFill>
                  <a:srgbClr val="000000"/>
                </a:solidFill>
                <a:latin typeface="Calibri"/>
                <a:ea typeface="Calibri"/>
                <a:cs typeface="Calibri"/>
                <a:sym typeface="Calibri"/>
              </a:rPr>
              <a:t>Vad anses viktigt nog för att betraktas som immateriellt arv och vem ska avgöra detta?</a:t>
            </a:r>
            <a:endParaRPr sz="1400" b="0" i="0" u="none" strike="noStrike" cap="none">
              <a:solidFill>
                <a:srgbClr val="000000"/>
              </a:solidFill>
              <a:latin typeface="Calibri"/>
              <a:ea typeface="Calibri"/>
              <a:cs typeface="Calibri"/>
              <a:sym typeface="Calibri"/>
            </a:endParaRPr>
          </a:p>
          <a:p>
            <a:pPr marL="285750" marR="0" lvl="0" indent="-285750" algn="l" rtl="0">
              <a:lnSpc>
                <a:spcPct val="100000"/>
              </a:lnSpc>
              <a:spcBef>
                <a:spcPts val="0"/>
              </a:spcBef>
              <a:spcAft>
                <a:spcPts val="0"/>
              </a:spcAft>
              <a:buClr>
                <a:schemeClr val="dk1"/>
              </a:buClr>
              <a:buSzPts val="1800"/>
              <a:buFont typeface="Arial"/>
              <a:buChar char="•"/>
            </a:pPr>
            <a:r>
              <a:rPr lang="en-US" sz="1800" b="0" i="0" u="none" strike="noStrike" cap="none">
                <a:solidFill>
                  <a:srgbClr val="000000"/>
                </a:solidFill>
                <a:latin typeface="Calibri"/>
                <a:ea typeface="Calibri"/>
                <a:cs typeface="Calibri"/>
                <a:sym typeface="Calibri"/>
              </a:rPr>
              <a:t>Diskriminerar detta mellan grupper i samhället?</a:t>
            </a:r>
            <a:endParaRPr sz="1400" b="0" i="0" u="none" strike="noStrike" cap="none">
              <a:solidFill>
                <a:srgbClr val="000000"/>
              </a:solidFill>
              <a:latin typeface="Calibri"/>
              <a:ea typeface="Calibri"/>
              <a:cs typeface="Calibri"/>
              <a:sym typeface="Calibri"/>
            </a:endParaRPr>
          </a:p>
          <a:p>
            <a:pPr marL="285750" marR="0" lvl="0" indent="-285750" algn="l" rtl="0">
              <a:lnSpc>
                <a:spcPct val="100000"/>
              </a:lnSpc>
              <a:spcBef>
                <a:spcPts val="0"/>
              </a:spcBef>
              <a:spcAft>
                <a:spcPts val="0"/>
              </a:spcAft>
              <a:buClr>
                <a:schemeClr val="dk1"/>
              </a:buClr>
              <a:buSzPts val="1800"/>
              <a:buFont typeface="Arial"/>
              <a:buChar char="•"/>
            </a:pPr>
            <a:r>
              <a:rPr lang="en-US" sz="1800" b="0" i="0" u="none" strike="noStrike" cap="none">
                <a:solidFill>
                  <a:srgbClr val="000000"/>
                </a:solidFill>
                <a:latin typeface="Calibri"/>
                <a:ea typeface="Calibri"/>
                <a:cs typeface="Calibri"/>
                <a:sym typeface="Calibri"/>
              </a:rPr>
              <a:t>Bör vissa ICH glömmas?</a:t>
            </a:r>
            <a:endParaRPr sz="1400" b="0" i="0" u="none" strike="noStrike" cap="none">
              <a:solidFill>
                <a:srgbClr val="000000"/>
              </a:solidFill>
              <a:latin typeface="Calibri"/>
              <a:ea typeface="Calibri"/>
              <a:cs typeface="Calibri"/>
              <a:sym typeface="Calibri"/>
            </a:endParaRPr>
          </a:p>
          <a:p>
            <a:pPr marL="285750" marR="0" lvl="0" indent="-285750" algn="l" rtl="0">
              <a:lnSpc>
                <a:spcPct val="100000"/>
              </a:lnSpc>
              <a:spcBef>
                <a:spcPts val="0"/>
              </a:spcBef>
              <a:spcAft>
                <a:spcPts val="0"/>
              </a:spcAft>
              <a:buClr>
                <a:schemeClr val="dk1"/>
              </a:buClr>
              <a:buSzPts val="1800"/>
              <a:buFont typeface="Arial"/>
              <a:buChar char="•"/>
            </a:pPr>
            <a:r>
              <a:rPr lang="en-US" sz="1800" b="0" i="0" u="none" strike="noStrike" cap="none">
                <a:solidFill>
                  <a:srgbClr val="000000"/>
                </a:solidFill>
                <a:latin typeface="Calibri"/>
                <a:ea typeface="Calibri"/>
                <a:cs typeface="Calibri"/>
                <a:sym typeface="Calibri"/>
              </a:rPr>
              <a:t>Att dokumentera ICH är inte detsamma som att skydda det.</a:t>
            </a:r>
            <a:endParaRPr sz="1400" b="0" i="0" u="none" strike="noStrike" cap="none">
              <a:solidFill>
                <a:srgbClr val="000000"/>
              </a:solidFill>
              <a:latin typeface="Calibri"/>
              <a:ea typeface="Calibri"/>
              <a:cs typeface="Calibri"/>
              <a:sym typeface="Calibri"/>
            </a:endParaRPr>
          </a:p>
          <a:p>
            <a:pPr marL="285750" marR="0" lvl="0" indent="-285750" algn="l" rtl="0">
              <a:lnSpc>
                <a:spcPct val="100000"/>
              </a:lnSpc>
              <a:spcBef>
                <a:spcPts val="0"/>
              </a:spcBef>
              <a:spcAft>
                <a:spcPts val="0"/>
              </a:spcAft>
              <a:buClr>
                <a:schemeClr val="dk1"/>
              </a:buClr>
              <a:buSzPts val="1800"/>
              <a:buFont typeface="Arial"/>
              <a:buChar char="•"/>
            </a:pPr>
            <a:r>
              <a:rPr lang="en-US" sz="1800" b="0" i="0" u="none" strike="noStrike" cap="none">
                <a:solidFill>
                  <a:srgbClr val="000000"/>
                </a:solidFill>
                <a:latin typeface="Calibri"/>
                <a:ea typeface="Calibri"/>
                <a:cs typeface="Calibri"/>
                <a:sym typeface="Calibri"/>
              </a:rPr>
              <a:t>Vem bestämmer vad som är rätt sätt att göra saker när man arbetar med ICH?</a:t>
            </a:r>
            <a:endParaRPr sz="1400" b="0" i="0" u="none" strike="noStrike" cap="none">
              <a:solidFill>
                <a:srgbClr val="000000"/>
              </a:solidFill>
              <a:latin typeface="Calibri"/>
              <a:ea typeface="Calibri"/>
              <a:cs typeface="Calibri"/>
              <a:sym typeface="Calibri"/>
            </a:endParaRPr>
          </a:p>
          <a:p>
            <a:pPr marL="285750" marR="0" lvl="0" indent="-285750" algn="l" rtl="0">
              <a:lnSpc>
                <a:spcPct val="100000"/>
              </a:lnSpc>
              <a:spcBef>
                <a:spcPts val="0"/>
              </a:spcBef>
              <a:spcAft>
                <a:spcPts val="0"/>
              </a:spcAft>
              <a:buClr>
                <a:schemeClr val="dk1"/>
              </a:buClr>
              <a:buSzPts val="1800"/>
              <a:buFont typeface="Arial"/>
              <a:buChar char="•"/>
            </a:pPr>
            <a:r>
              <a:rPr lang="en-US" sz="1800" b="0" i="0" u="none" strike="noStrike" cap="none">
                <a:solidFill>
                  <a:srgbClr val="000000"/>
                </a:solidFill>
                <a:latin typeface="Calibri"/>
                <a:ea typeface="Calibri"/>
                <a:cs typeface="Calibri"/>
                <a:sym typeface="Calibri"/>
              </a:rPr>
              <a:t>Hur är det med kulturarv som har glömts bort, är det okej att återuppliva dem?</a:t>
            </a:r>
            <a:endParaRPr sz="1400" b="0" i="0" u="none" strike="noStrike" cap="none">
              <a:solidFill>
                <a:srgbClr val="000000"/>
              </a:solidFill>
              <a:latin typeface="Calibri"/>
              <a:ea typeface="Calibri"/>
              <a:cs typeface="Calibri"/>
              <a:sym typeface="Calibri"/>
            </a:endParaRPr>
          </a:p>
          <a:p>
            <a:pPr marL="285750" marR="0" lvl="0" indent="-285750" algn="l" rtl="0">
              <a:lnSpc>
                <a:spcPct val="100000"/>
              </a:lnSpc>
              <a:spcBef>
                <a:spcPts val="0"/>
              </a:spcBef>
              <a:spcAft>
                <a:spcPts val="0"/>
              </a:spcAft>
              <a:buClr>
                <a:schemeClr val="dk1"/>
              </a:buClr>
              <a:buSzPts val="1800"/>
              <a:buFont typeface="Arial"/>
              <a:buChar char="•"/>
            </a:pPr>
            <a:r>
              <a:rPr lang="en-US" sz="1800" b="0" i="0" u="none" strike="noStrike" cap="none">
                <a:solidFill>
                  <a:srgbClr val="000000"/>
                </a:solidFill>
                <a:latin typeface="Calibri"/>
                <a:ea typeface="Calibri"/>
                <a:cs typeface="Calibri"/>
                <a:sym typeface="Calibri"/>
              </a:rPr>
              <a:t>Går det att äga ICH och vad innebär det?</a:t>
            </a:r>
            <a:r>
              <a:rPr lang="en-US" sz="1800" b="0" i="0" u="none" strike="noStrike" cap="none">
                <a:solidFill>
                  <a:schemeClr val="dk1"/>
                </a:solidFill>
                <a:latin typeface="Calibri"/>
                <a:ea typeface="Calibri"/>
                <a:cs typeface="Calibri"/>
                <a:sym typeface="Calibri"/>
              </a:rPr>
              <a:t> </a:t>
            </a:r>
            <a:endParaRPr sz="14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a:p>
            <a:pPr marL="285750" marR="0" lvl="0" indent="-171450" algn="l" rtl="0">
              <a:lnSpc>
                <a:spcPct val="100000"/>
              </a:lnSpc>
              <a:spcBef>
                <a:spcPts val="0"/>
              </a:spcBef>
              <a:spcAft>
                <a:spcPts val="0"/>
              </a:spcAft>
              <a:buClr>
                <a:schemeClr val="dk1"/>
              </a:buClr>
              <a:buSzPts val="1800"/>
              <a:buFont typeface="Calibri"/>
              <a:buNone/>
            </a:pPr>
            <a:endParaRPr sz="1800" b="0" i="0" u="none" strike="noStrike" cap="none">
              <a:solidFill>
                <a:schemeClr val="dk1"/>
              </a:solidFill>
              <a:latin typeface="Calibri"/>
              <a:ea typeface="Calibri"/>
              <a:cs typeface="Calibri"/>
              <a:sym typeface="Calibri"/>
            </a:endParaRPr>
          </a:p>
          <a:p>
            <a:pPr marL="285750" marR="0" lvl="0" indent="-171450" algn="l" rtl="0">
              <a:lnSpc>
                <a:spcPct val="100000"/>
              </a:lnSpc>
              <a:spcBef>
                <a:spcPts val="0"/>
              </a:spcBef>
              <a:spcAft>
                <a:spcPts val="0"/>
              </a:spcAft>
              <a:buClr>
                <a:schemeClr val="dk1"/>
              </a:buClr>
              <a:buSzPts val="1800"/>
              <a:buFont typeface="Calibri"/>
              <a:buNone/>
            </a:pPr>
            <a:endParaRPr sz="1800" b="0" i="0" u="none" strike="noStrike" cap="none">
              <a:solidFill>
                <a:schemeClr val="dk1"/>
              </a:solidFill>
              <a:latin typeface="Calibri"/>
              <a:ea typeface="Calibri"/>
              <a:cs typeface="Calibri"/>
              <a:sym typeface="Calibri"/>
            </a:endParaRPr>
          </a:p>
          <a:p>
            <a:pPr marL="285750" marR="0" lvl="0" indent="-171450" algn="l" rtl="0">
              <a:lnSpc>
                <a:spcPct val="100000"/>
              </a:lnSpc>
              <a:spcBef>
                <a:spcPts val="0"/>
              </a:spcBef>
              <a:spcAft>
                <a:spcPts val="0"/>
              </a:spcAft>
              <a:buClr>
                <a:schemeClr val="dk1"/>
              </a:buClr>
              <a:buSzPts val="1800"/>
              <a:buFont typeface="Calibri"/>
              <a:buNone/>
            </a:pPr>
            <a:endParaRPr sz="1800" b="0" i="0" u="none" strike="noStrike" cap="none">
              <a:solidFill>
                <a:schemeClr val="dk1"/>
              </a:solidFill>
              <a:latin typeface="Calibri"/>
              <a:ea typeface="Calibri"/>
              <a:cs typeface="Calibri"/>
              <a:sym typeface="Calibri"/>
            </a:endParaRPr>
          </a:p>
          <a:p>
            <a:pPr marL="285750" marR="0" lvl="0" indent="-171450" algn="l" rtl="0">
              <a:lnSpc>
                <a:spcPct val="100000"/>
              </a:lnSpc>
              <a:spcBef>
                <a:spcPts val="0"/>
              </a:spcBef>
              <a:spcAft>
                <a:spcPts val="0"/>
              </a:spcAft>
              <a:buClr>
                <a:schemeClr val="dk1"/>
              </a:buClr>
              <a:buSzPts val="1800"/>
              <a:buFont typeface="Calibri"/>
              <a:buNone/>
            </a:pPr>
            <a:endParaRPr sz="18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a:p>
            <a:pPr marL="285750" marR="0" lvl="0" indent="-171450" algn="l" rtl="0">
              <a:lnSpc>
                <a:spcPct val="100000"/>
              </a:lnSpc>
              <a:spcBef>
                <a:spcPts val="0"/>
              </a:spcBef>
              <a:spcAft>
                <a:spcPts val="0"/>
              </a:spcAft>
              <a:buClr>
                <a:schemeClr val="dk1"/>
              </a:buClr>
              <a:buSzPts val="1800"/>
              <a:buFont typeface="Calibri"/>
              <a:buNone/>
            </a:pPr>
            <a:endParaRPr sz="1800" b="0" i="0" u="none" strike="noStrike" cap="none">
              <a:solidFill>
                <a:schemeClr val="dk1"/>
              </a:solidFill>
              <a:latin typeface="Calibri"/>
              <a:ea typeface="Calibri"/>
              <a:cs typeface="Calibri"/>
              <a:sym typeface="Calibri"/>
            </a:endParaRPr>
          </a:p>
        </p:txBody>
      </p:sp>
      <p:sp>
        <p:nvSpPr>
          <p:cNvPr id="376" name="Google Shape;376;p18"/>
          <p:cNvSpPr txBox="1"/>
          <p:nvPr/>
        </p:nvSpPr>
        <p:spPr>
          <a:xfrm>
            <a:off x="4530628" y="209910"/>
            <a:ext cx="5870166" cy="1323399"/>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en-US" sz="4000" b="0" i="0" u="none" strike="noStrike" cap="none">
                <a:solidFill>
                  <a:srgbClr val="2F5496"/>
                </a:solidFill>
                <a:latin typeface="Calibri"/>
                <a:ea typeface="Calibri"/>
                <a:cs typeface="Calibri"/>
                <a:sym typeface="Calibri"/>
              </a:rPr>
              <a:t>1.5. Intressanta diskussionspunkter om ICH</a:t>
            </a:r>
            <a:endParaRPr sz="4000" b="0" i="0" u="none" strike="noStrike" cap="none">
              <a:solidFill>
                <a:srgbClr val="2F5496"/>
              </a:solidFill>
              <a:latin typeface="Calibri"/>
              <a:ea typeface="Calibri"/>
              <a:cs typeface="Calibri"/>
              <a:sym typeface="Calibri"/>
            </a:endParaRPr>
          </a:p>
        </p:txBody>
      </p:sp>
      <p:pic>
        <p:nvPicPr>
          <p:cNvPr id="377" name="Google Shape;377;p18" descr="A plate of food&#10;&#10;Description automatically generated with medium confidence"/>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382867" y="1879612"/>
            <a:ext cx="2185837" cy="1549388"/>
          </a:xfrm>
          <a:prstGeom prst="rect">
            <a:avLst/>
          </a:prstGeom>
          <a:noFill/>
          <a:ln>
            <a:noFill/>
          </a:ln>
        </p:spPr>
      </p:pic>
      <p:grpSp>
        <p:nvGrpSpPr>
          <p:cNvPr id="378" name="Google Shape;378;p18"/>
          <p:cNvGrpSpPr/>
          <p:nvPr/>
        </p:nvGrpSpPr>
        <p:grpSpPr>
          <a:xfrm>
            <a:off x="3096261" y="371283"/>
            <a:ext cx="1361571" cy="349188"/>
            <a:chOff x="10604072" y="448487"/>
            <a:chExt cx="1361571" cy="349188"/>
          </a:xfrm>
        </p:grpSpPr>
        <p:sp>
          <p:nvSpPr>
            <p:cNvPr id="379" name="Google Shape;379;p18"/>
            <p:cNvSpPr/>
            <p:nvPr/>
          </p:nvSpPr>
          <p:spPr>
            <a:xfrm rot="-5400000">
              <a:off x="10605928" y="446630"/>
              <a:ext cx="349188" cy="352901"/>
            </a:xfrm>
            <a:prstGeom prst="ellipse">
              <a:avLst/>
            </a:prstGeom>
            <a:solidFill>
              <a:srgbClr val="4EAE3A"/>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380" name="Google Shape;380;p18"/>
            <p:cNvSpPr/>
            <p:nvPr/>
          </p:nvSpPr>
          <p:spPr>
            <a:xfrm rot="-5400000">
              <a:off x="11117644" y="446630"/>
              <a:ext cx="349188" cy="352901"/>
            </a:xfrm>
            <a:prstGeom prst="ellipse">
              <a:avLst/>
            </a:prstGeom>
            <a:solidFill>
              <a:srgbClr val="FFB5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381" name="Google Shape;381;p18"/>
            <p:cNvSpPr/>
            <p:nvPr/>
          </p:nvSpPr>
          <p:spPr>
            <a:xfrm rot="-5400000">
              <a:off x="11614599" y="446630"/>
              <a:ext cx="349188" cy="352901"/>
            </a:xfrm>
            <a:prstGeom prst="ellipse">
              <a:avLst/>
            </a:prstGeom>
            <a:solidFill>
              <a:srgbClr val="266C9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385"/>
        <p:cNvGrpSpPr/>
        <p:nvPr/>
      </p:nvGrpSpPr>
      <p:grpSpPr>
        <a:xfrm>
          <a:off x="0" y="0"/>
          <a:ext cx="0" cy="0"/>
          <a:chOff x="0" y="0"/>
          <a:chExt cx="0" cy="0"/>
        </a:xfrm>
      </p:grpSpPr>
      <p:pic>
        <p:nvPicPr>
          <p:cNvPr id="386" name="Google Shape;386;p19"/>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9205027" y="6290760"/>
            <a:ext cx="2580150" cy="567240"/>
          </a:xfrm>
          <a:prstGeom prst="rect">
            <a:avLst/>
          </a:prstGeom>
          <a:noFill/>
          <a:ln>
            <a:noFill/>
          </a:ln>
        </p:spPr>
      </p:pic>
      <p:sp>
        <p:nvSpPr>
          <p:cNvPr id="387" name="Google Shape;387;p19"/>
          <p:cNvSpPr txBox="1"/>
          <p:nvPr/>
        </p:nvSpPr>
        <p:spPr>
          <a:xfrm>
            <a:off x="315655" y="6457890"/>
            <a:ext cx="9567189" cy="33855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800"/>
              <a:buFont typeface="Arial"/>
              <a:buNone/>
            </a:pPr>
            <a:r>
              <a:rPr lang="en-US" sz="800" b="0" i="0" u="none" strike="noStrike" cap="none">
                <a:solidFill>
                  <a:srgbClr val="757070"/>
                </a:solidFill>
                <a:latin typeface="Calibri"/>
                <a:ea typeface="Calibri"/>
                <a:cs typeface="Calibri"/>
                <a:sym typeface="Calibri"/>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sz="800" b="0" i="0" u="none" strike="noStrike" cap="none">
              <a:solidFill>
                <a:srgbClr val="757070"/>
              </a:solidFill>
              <a:latin typeface="Calibri"/>
              <a:ea typeface="Calibri"/>
              <a:cs typeface="Calibri"/>
              <a:sym typeface="Calibri"/>
            </a:endParaRPr>
          </a:p>
        </p:txBody>
      </p:sp>
      <p:pic>
        <p:nvPicPr>
          <p:cNvPr id="388" name="Google Shape;388;p19"/>
          <p:cNvPicPr preferRelativeResize="0"/>
          <p:nvPr/>
        </p:nvPicPr>
        <p:blipFill rotWithShape="1">
          <a:blip r:embed="rId4">
            <a:alphaModFix/>
          </a:blip>
          <a:srcRect/>
          <a:stretch/>
        </p:blipFill>
        <p:spPr>
          <a:xfrm>
            <a:off x="9957816" y="0"/>
            <a:ext cx="2219417" cy="883966"/>
          </a:xfrm>
          <a:prstGeom prst="rect">
            <a:avLst/>
          </a:prstGeom>
          <a:noFill/>
          <a:ln>
            <a:noFill/>
          </a:ln>
        </p:spPr>
      </p:pic>
      <p:sp>
        <p:nvSpPr>
          <p:cNvPr id="389" name="Google Shape;389;p19"/>
          <p:cNvSpPr/>
          <p:nvPr/>
        </p:nvSpPr>
        <p:spPr>
          <a:xfrm>
            <a:off x="5852224" y="3740649"/>
            <a:ext cx="79072" cy="317649"/>
          </a:xfrm>
          <a:prstGeom prst="rect">
            <a:avLst/>
          </a:prstGeom>
          <a:solidFill>
            <a:srgbClr val="4EAE3A"/>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400"/>
              <a:buFont typeface="Arial"/>
              <a:buNone/>
            </a:pPr>
            <a:endParaRPr sz="2400" b="0" i="0" u="none" strike="noStrike" cap="none">
              <a:solidFill>
                <a:srgbClr val="3F3F3F"/>
              </a:solidFill>
              <a:latin typeface="Calibri"/>
              <a:ea typeface="Calibri"/>
              <a:cs typeface="Calibri"/>
              <a:sym typeface="Calibri"/>
            </a:endParaRPr>
          </a:p>
        </p:txBody>
      </p:sp>
      <p:sp>
        <p:nvSpPr>
          <p:cNvPr id="390" name="Google Shape;390;p19"/>
          <p:cNvSpPr/>
          <p:nvPr/>
        </p:nvSpPr>
        <p:spPr>
          <a:xfrm>
            <a:off x="5852224" y="2985724"/>
            <a:ext cx="79072" cy="317649"/>
          </a:xfrm>
          <a:prstGeom prst="rect">
            <a:avLst/>
          </a:prstGeom>
          <a:solidFill>
            <a:srgbClr val="FFB5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400"/>
              <a:buFont typeface="Arial"/>
              <a:buNone/>
            </a:pPr>
            <a:endParaRPr sz="2400" b="0" i="0" u="none" strike="noStrike" cap="none">
              <a:solidFill>
                <a:srgbClr val="3F3F3F"/>
              </a:solidFill>
              <a:latin typeface="Calibri"/>
              <a:ea typeface="Calibri"/>
              <a:cs typeface="Calibri"/>
              <a:sym typeface="Calibri"/>
            </a:endParaRPr>
          </a:p>
        </p:txBody>
      </p:sp>
      <p:sp>
        <p:nvSpPr>
          <p:cNvPr id="391" name="Google Shape;391;p19"/>
          <p:cNvSpPr txBox="1"/>
          <p:nvPr/>
        </p:nvSpPr>
        <p:spPr>
          <a:xfrm>
            <a:off x="5093125" y="577349"/>
            <a:ext cx="5650816" cy="1446509"/>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3200" b="1" i="0" u="none" strike="noStrike" cap="none">
                <a:solidFill>
                  <a:srgbClr val="FFC000"/>
                </a:solidFill>
                <a:latin typeface="Calibri"/>
                <a:ea typeface="Calibri"/>
                <a:cs typeface="Calibri"/>
                <a:sym typeface="Calibri"/>
              </a:rPr>
              <a:t>Enhet II  Att arbeta med immateriellt kulturarv. </a:t>
            </a:r>
            <a:endParaRPr sz="3200" b="1" i="0" u="none" strike="noStrike" cap="none">
              <a:solidFill>
                <a:srgbClr val="FFC000"/>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2400"/>
              <a:buFont typeface="Arial"/>
              <a:buNone/>
            </a:pPr>
            <a:endParaRPr sz="2400" b="1" i="0" u="none" strike="noStrike" cap="none">
              <a:solidFill>
                <a:srgbClr val="2F5496"/>
              </a:solidFill>
              <a:latin typeface="Calibri"/>
              <a:ea typeface="Calibri"/>
              <a:cs typeface="Calibri"/>
              <a:sym typeface="Calibri"/>
            </a:endParaRPr>
          </a:p>
        </p:txBody>
      </p:sp>
      <p:sp>
        <p:nvSpPr>
          <p:cNvPr id="392" name="Google Shape;392;p19"/>
          <p:cNvSpPr txBox="1"/>
          <p:nvPr/>
        </p:nvSpPr>
        <p:spPr>
          <a:xfrm>
            <a:off x="6069478" y="2189724"/>
            <a:ext cx="6505710" cy="295465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2400" b="1" i="0" u="none" strike="noStrike" cap="none">
                <a:solidFill>
                  <a:srgbClr val="2F5496"/>
                </a:solidFill>
                <a:latin typeface="Calibri"/>
                <a:ea typeface="Calibri"/>
                <a:cs typeface="Calibri"/>
                <a:sym typeface="Calibri"/>
              </a:rPr>
              <a:t>ICH – professionnellt och som fritidsintresse</a:t>
            </a:r>
            <a:endParaRPr sz="2400" b="1" i="0" u="none" strike="noStrike" cap="none">
              <a:solidFill>
                <a:srgbClr val="2F5496"/>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2400"/>
              <a:buFont typeface="Arial"/>
              <a:buNone/>
            </a:pPr>
            <a:endParaRPr sz="2400" b="1" i="0" u="none" strike="noStrike" cap="none">
              <a:solidFill>
                <a:srgbClr val="2F5496"/>
              </a:solidFill>
              <a:latin typeface="Calibri"/>
              <a:ea typeface="Calibri"/>
              <a:cs typeface="Calibri"/>
              <a:sym typeface="Calibri"/>
            </a:endParaRPr>
          </a:p>
          <a:p>
            <a:pPr marL="0" marR="0" lvl="0" indent="0" algn="l" rtl="0">
              <a:lnSpc>
                <a:spcPct val="100000"/>
              </a:lnSpc>
              <a:spcBef>
                <a:spcPts val="0"/>
              </a:spcBef>
              <a:spcAft>
                <a:spcPts val="0"/>
              </a:spcAft>
              <a:buNone/>
            </a:pPr>
            <a:r>
              <a:rPr lang="en-US" sz="2400" b="1" i="0" u="none" strike="noStrike" cap="none">
                <a:solidFill>
                  <a:srgbClr val="2F5496"/>
                </a:solidFill>
                <a:latin typeface="Calibri"/>
                <a:ea typeface="Calibri"/>
                <a:cs typeface="Calibri"/>
                <a:sym typeface="Calibri"/>
              </a:rPr>
              <a:t>Det är levande</a:t>
            </a:r>
            <a:endParaRPr/>
          </a:p>
          <a:p>
            <a:pPr marL="0" marR="0" lvl="0" indent="0" algn="l" rtl="0">
              <a:lnSpc>
                <a:spcPct val="100000"/>
              </a:lnSpc>
              <a:spcBef>
                <a:spcPts val="0"/>
              </a:spcBef>
              <a:spcAft>
                <a:spcPts val="0"/>
              </a:spcAft>
              <a:buClr>
                <a:srgbClr val="000000"/>
              </a:buClr>
              <a:buSzPts val="2400"/>
              <a:buFont typeface="Arial"/>
              <a:buNone/>
            </a:pPr>
            <a:endParaRPr sz="2400" b="1" i="0" u="none" strike="noStrike" cap="none">
              <a:solidFill>
                <a:srgbClr val="2F5496"/>
              </a:solidFill>
              <a:latin typeface="Calibri"/>
              <a:ea typeface="Calibri"/>
              <a:cs typeface="Calibri"/>
              <a:sym typeface="Calibri"/>
            </a:endParaRPr>
          </a:p>
          <a:p>
            <a:pPr marL="0" marR="0" lvl="0" indent="0" algn="l" rtl="0">
              <a:lnSpc>
                <a:spcPct val="100000"/>
              </a:lnSpc>
              <a:spcBef>
                <a:spcPts val="0"/>
              </a:spcBef>
              <a:spcAft>
                <a:spcPts val="0"/>
              </a:spcAft>
              <a:buNone/>
            </a:pPr>
            <a:r>
              <a:rPr lang="en-US" sz="2400" b="1" i="0" u="none" strike="noStrike" cap="none">
                <a:solidFill>
                  <a:srgbClr val="2F5496"/>
                </a:solidFill>
                <a:latin typeface="Calibri"/>
                <a:ea typeface="Calibri"/>
                <a:cs typeface="Calibri"/>
                <a:sym typeface="Calibri"/>
              </a:rPr>
              <a:t>Var börjar vi?</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400"/>
              <a:buFont typeface="Arial"/>
              <a:buNone/>
            </a:pPr>
            <a:endParaRPr sz="2400" b="1" i="0" u="none" strike="noStrike" cap="none">
              <a:solidFill>
                <a:srgbClr val="2F5496"/>
              </a:solidFill>
              <a:latin typeface="Calibri"/>
              <a:ea typeface="Calibri"/>
              <a:cs typeface="Calibri"/>
              <a:sym typeface="Calibri"/>
            </a:endParaRPr>
          </a:p>
          <a:p>
            <a:pPr marL="0" marR="0" lvl="0" indent="0" algn="l" rtl="0">
              <a:lnSpc>
                <a:spcPct val="100000"/>
              </a:lnSpc>
              <a:spcBef>
                <a:spcPts val="0"/>
              </a:spcBef>
              <a:spcAft>
                <a:spcPts val="0"/>
              </a:spcAft>
              <a:buNone/>
            </a:pPr>
            <a:r>
              <a:rPr lang="en-US" sz="2400" b="1" i="0" u="none" strike="noStrike" cap="none">
                <a:solidFill>
                  <a:srgbClr val="2F5496"/>
                </a:solidFill>
                <a:latin typeface="Calibri"/>
                <a:ea typeface="Calibri"/>
                <a:cs typeface="Calibri"/>
                <a:sym typeface="Calibri"/>
              </a:rPr>
              <a:t>ICH och turism</a:t>
            </a:r>
            <a:endParaRPr sz="2400" b="1" i="0" u="none" strike="noStrike" cap="none">
              <a:solidFill>
                <a:srgbClr val="2F5496"/>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nvGrpSpPr>
          <p:cNvPr id="393" name="Google Shape;393;p19"/>
          <p:cNvGrpSpPr/>
          <p:nvPr/>
        </p:nvGrpSpPr>
        <p:grpSpPr>
          <a:xfrm>
            <a:off x="4976735" y="141870"/>
            <a:ext cx="1361571" cy="349188"/>
            <a:chOff x="10604072" y="448487"/>
            <a:chExt cx="1361571" cy="349188"/>
          </a:xfrm>
        </p:grpSpPr>
        <p:sp>
          <p:nvSpPr>
            <p:cNvPr id="394" name="Google Shape;394;p19"/>
            <p:cNvSpPr/>
            <p:nvPr/>
          </p:nvSpPr>
          <p:spPr>
            <a:xfrm rot="-5400000">
              <a:off x="10605928" y="446630"/>
              <a:ext cx="349188" cy="352901"/>
            </a:xfrm>
            <a:prstGeom prst="ellipse">
              <a:avLst/>
            </a:prstGeom>
            <a:solidFill>
              <a:srgbClr val="4EAE3A"/>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395" name="Google Shape;395;p19"/>
            <p:cNvSpPr/>
            <p:nvPr/>
          </p:nvSpPr>
          <p:spPr>
            <a:xfrm rot="-5400000">
              <a:off x="11117644" y="446630"/>
              <a:ext cx="349188" cy="352901"/>
            </a:xfrm>
            <a:prstGeom prst="ellipse">
              <a:avLst/>
            </a:prstGeom>
            <a:solidFill>
              <a:srgbClr val="FFB5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396" name="Google Shape;396;p19"/>
            <p:cNvSpPr/>
            <p:nvPr/>
          </p:nvSpPr>
          <p:spPr>
            <a:xfrm rot="-5400000">
              <a:off x="11614599" y="446630"/>
              <a:ext cx="349188" cy="352901"/>
            </a:xfrm>
            <a:prstGeom prst="ellipse">
              <a:avLst/>
            </a:prstGeom>
            <a:solidFill>
              <a:srgbClr val="266C9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pic>
        <p:nvPicPr>
          <p:cNvPr id="397" name="Google Shape;397;p19" descr="A picture containing outdoor, person&#10;&#10;Description automatically generated"/>
          <p:cNvPicPr preferRelativeResize="0"/>
          <p:nvPr/>
        </p:nvPicPr>
        <p:blipFill rotWithShape="1">
          <a:blip r:embed="rId5" cstate="email">
            <a:alphaModFix/>
            <a:extLst>
              <a:ext uri="{28A0092B-C50C-407E-A947-70E740481C1C}">
                <a14:useLocalDpi xmlns:a14="http://schemas.microsoft.com/office/drawing/2010/main"/>
              </a:ext>
            </a:extLst>
          </a:blip>
          <a:srcRect b="-169"/>
          <a:stretch/>
        </p:blipFill>
        <p:spPr>
          <a:xfrm>
            <a:off x="-3447" y="-21779"/>
            <a:ext cx="4709970" cy="6377602"/>
          </a:xfrm>
          <a:prstGeom prst="rect">
            <a:avLst/>
          </a:prstGeom>
          <a:noFill/>
          <a:ln>
            <a:noFill/>
          </a:ln>
        </p:spPr>
      </p:pic>
      <p:sp>
        <p:nvSpPr>
          <p:cNvPr id="398" name="Google Shape;398;p19"/>
          <p:cNvSpPr/>
          <p:nvPr/>
        </p:nvSpPr>
        <p:spPr>
          <a:xfrm>
            <a:off x="5854172" y="2250085"/>
            <a:ext cx="79072" cy="317649"/>
          </a:xfrm>
          <a:prstGeom prst="rect">
            <a:avLst/>
          </a:prstGeom>
          <a:solidFill>
            <a:srgbClr val="4EAE3A"/>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400"/>
              <a:buFont typeface="Arial"/>
              <a:buNone/>
            </a:pPr>
            <a:endParaRPr sz="2400" b="0" i="0" u="none" strike="noStrike" cap="none">
              <a:solidFill>
                <a:srgbClr val="3F3F3F"/>
              </a:solidFill>
              <a:latin typeface="Calibri"/>
              <a:ea typeface="Calibri"/>
              <a:cs typeface="Calibri"/>
              <a:sym typeface="Calibri"/>
            </a:endParaRPr>
          </a:p>
        </p:txBody>
      </p:sp>
      <p:sp>
        <p:nvSpPr>
          <p:cNvPr id="399" name="Google Shape;399;p19"/>
          <p:cNvSpPr/>
          <p:nvPr/>
        </p:nvSpPr>
        <p:spPr>
          <a:xfrm>
            <a:off x="5852224" y="4459738"/>
            <a:ext cx="79072" cy="317649"/>
          </a:xfrm>
          <a:prstGeom prst="rect">
            <a:avLst/>
          </a:prstGeom>
          <a:solidFill>
            <a:srgbClr val="FFB5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400"/>
              <a:buFont typeface="Arial"/>
              <a:buNone/>
            </a:pPr>
            <a:endParaRPr sz="2400" b="0" i="0" u="none" strike="noStrike" cap="none">
              <a:solidFill>
                <a:srgbClr val="3F3F3F"/>
              </a:solidFill>
              <a:latin typeface="Calibri"/>
              <a:ea typeface="Calibri"/>
              <a:cs typeface="Calibri"/>
              <a:sym typeface="Calibri"/>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09"/>
        <p:cNvGrpSpPr/>
        <p:nvPr/>
      </p:nvGrpSpPr>
      <p:grpSpPr>
        <a:xfrm>
          <a:off x="0" y="0"/>
          <a:ext cx="0" cy="0"/>
          <a:chOff x="0" y="0"/>
          <a:chExt cx="0" cy="0"/>
        </a:xfrm>
      </p:grpSpPr>
      <p:sp>
        <p:nvSpPr>
          <p:cNvPr id="110" name="Google Shape;110;p2"/>
          <p:cNvSpPr/>
          <p:nvPr/>
        </p:nvSpPr>
        <p:spPr>
          <a:xfrm>
            <a:off x="4670378" y="22995"/>
            <a:ext cx="7508055" cy="6858000"/>
          </a:xfrm>
          <a:custGeom>
            <a:avLst/>
            <a:gdLst/>
            <a:ahLst/>
            <a:cxnLst/>
            <a:rect l="l" t="t" r="r" b="b"/>
            <a:pathLst>
              <a:path w="9548739" h="6858000" extrusionOk="0">
                <a:moveTo>
                  <a:pt x="1873864" y="0"/>
                </a:moveTo>
                <a:lnTo>
                  <a:pt x="1971920" y="0"/>
                </a:lnTo>
                <a:lnTo>
                  <a:pt x="2174399" y="0"/>
                </a:lnTo>
                <a:lnTo>
                  <a:pt x="5968479" y="0"/>
                </a:lnTo>
                <a:lnTo>
                  <a:pt x="9548739" y="0"/>
                </a:lnTo>
                <a:lnTo>
                  <a:pt x="9548739" y="6858000"/>
                </a:lnTo>
                <a:lnTo>
                  <a:pt x="5968479" y="6858000"/>
                </a:lnTo>
                <a:lnTo>
                  <a:pt x="2174399" y="6858000"/>
                </a:lnTo>
                <a:lnTo>
                  <a:pt x="1951844" y="6858000"/>
                </a:lnTo>
                <a:lnTo>
                  <a:pt x="1835258" y="6858000"/>
                </a:lnTo>
                <a:lnTo>
                  <a:pt x="1784827" y="6687406"/>
                </a:lnTo>
                <a:cubicBezTo>
                  <a:pt x="1375512" y="5409903"/>
                  <a:pt x="806558" y="4349353"/>
                  <a:pt x="0" y="3390900"/>
                </a:cubicBezTo>
                <a:cubicBezTo>
                  <a:pt x="774231" y="2640807"/>
                  <a:pt x="1361774" y="1569839"/>
                  <a:pt x="1796041" y="254571"/>
                </a:cubicBezTo>
                <a:close/>
              </a:path>
            </a:pathLst>
          </a:custGeom>
          <a:gradFill>
            <a:gsLst>
              <a:gs pos="0">
                <a:srgbClr val="F5F7FC"/>
              </a:gs>
              <a:gs pos="74000">
                <a:srgbClr val="A9BEE4"/>
              </a:gs>
              <a:gs pos="83000">
                <a:srgbClr val="A9BEE4"/>
              </a:gs>
              <a:gs pos="100000">
                <a:srgbClr val="C5D3ED"/>
              </a:gs>
            </a:gsLst>
            <a:lin ang="5400000"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grpSp>
        <p:nvGrpSpPr>
          <p:cNvPr id="111" name="Google Shape;111;p2"/>
          <p:cNvGrpSpPr/>
          <p:nvPr/>
        </p:nvGrpSpPr>
        <p:grpSpPr>
          <a:xfrm>
            <a:off x="6032435" y="2590740"/>
            <a:ext cx="6186103" cy="790507"/>
            <a:chOff x="4834470" y="1482096"/>
            <a:chExt cx="6186103" cy="790507"/>
          </a:xfrm>
        </p:grpSpPr>
        <p:grpSp>
          <p:nvGrpSpPr>
            <p:cNvPr id="112" name="Google Shape;112;p2"/>
            <p:cNvGrpSpPr/>
            <p:nvPr/>
          </p:nvGrpSpPr>
          <p:grpSpPr>
            <a:xfrm>
              <a:off x="5895648" y="1482096"/>
              <a:ext cx="5124925" cy="615553"/>
              <a:chOff x="6420994" y="1411926"/>
              <a:chExt cx="5124925" cy="615553"/>
            </a:xfrm>
          </p:grpSpPr>
          <p:sp>
            <p:nvSpPr>
              <p:cNvPr id="113" name="Google Shape;113;p2"/>
              <p:cNvSpPr txBox="1"/>
              <p:nvPr/>
            </p:nvSpPr>
            <p:spPr>
              <a:xfrm>
                <a:off x="6420994" y="1750480"/>
                <a:ext cx="5124925" cy="276999"/>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en-US" sz="1200" b="0" i="0" u="none" strike="noStrike" cap="none">
                    <a:solidFill>
                      <a:schemeClr val="dk1"/>
                    </a:solidFill>
                    <a:latin typeface="Calibri"/>
                    <a:ea typeface="Calibri"/>
                    <a:cs typeface="Calibri"/>
                    <a:sym typeface="Calibri"/>
                  </a:rPr>
                  <a:t>UNESCOs roll och ICHs olika manifestationer</a:t>
                </a:r>
                <a:endParaRPr sz="1400" b="0" i="0" u="none" strike="noStrike" cap="none">
                  <a:solidFill>
                    <a:srgbClr val="000000"/>
                  </a:solidFill>
                  <a:latin typeface="Arial"/>
                  <a:ea typeface="Arial"/>
                  <a:cs typeface="Arial"/>
                  <a:sym typeface="Arial"/>
                </a:endParaRPr>
              </a:p>
            </p:txBody>
          </p:sp>
          <p:sp>
            <p:nvSpPr>
              <p:cNvPr id="114" name="Google Shape;114;p2"/>
              <p:cNvSpPr txBox="1"/>
              <p:nvPr/>
            </p:nvSpPr>
            <p:spPr>
              <a:xfrm>
                <a:off x="6420994" y="1411926"/>
                <a:ext cx="5124925" cy="369332"/>
              </a:xfrm>
              <a:prstGeom prst="rect">
                <a:avLst/>
              </a:prstGeom>
              <a:noFill/>
              <a:ln>
                <a:noFill/>
              </a:ln>
            </p:spPr>
            <p:txBody>
              <a:bodyPr spcFirstLastPara="1" wrap="square" lIns="108000" tIns="45700" rIns="108000"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US" sz="1800" b="1" i="0" u="none" strike="noStrike" cap="none">
                    <a:solidFill>
                      <a:schemeClr val="dk1"/>
                    </a:solidFill>
                    <a:latin typeface="Calibri"/>
                    <a:ea typeface="Calibri"/>
                    <a:cs typeface="Calibri"/>
                    <a:sym typeface="Calibri"/>
                  </a:rPr>
                  <a:t>Förstå vad ICH är</a:t>
                </a:r>
                <a:endParaRPr sz="1800" b="1" i="0" u="none" strike="noStrike" cap="none">
                  <a:solidFill>
                    <a:schemeClr val="dk1"/>
                  </a:solidFill>
                  <a:latin typeface="Calibri"/>
                  <a:ea typeface="Calibri"/>
                  <a:cs typeface="Calibri"/>
                  <a:sym typeface="Calibri"/>
                </a:endParaRPr>
              </a:p>
            </p:txBody>
          </p:sp>
        </p:grpSp>
        <p:sp>
          <p:nvSpPr>
            <p:cNvPr id="115" name="Google Shape;115;p2"/>
            <p:cNvSpPr/>
            <p:nvPr/>
          </p:nvSpPr>
          <p:spPr>
            <a:xfrm>
              <a:off x="4834470" y="1491808"/>
              <a:ext cx="780795" cy="780795"/>
            </a:xfrm>
            <a:prstGeom prst="ellipse">
              <a:avLst/>
            </a:prstGeom>
            <a:solidFill>
              <a:srgbClr val="4EAE3A"/>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grpSp>
        <p:nvGrpSpPr>
          <p:cNvPr id="116" name="Google Shape;116;p2"/>
          <p:cNvGrpSpPr/>
          <p:nvPr/>
        </p:nvGrpSpPr>
        <p:grpSpPr>
          <a:xfrm>
            <a:off x="6096000" y="3672948"/>
            <a:ext cx="6186103" cy="790507"/>
            <a:chOff x="4834470" y="1482096"/>
            <a:chExt cx="6186103" cy="790507"/>
          </a:xfrm>
        </p:grpSpPr>
        <p:grpSp>
          <p:nvGrpSpPr>
            <p:cNvPr id="117" name="Google Shape;117;p2"/>
            <p:cNvGrpSpPr/>
            <p:nvPr/>
          </p:nvGrpSpPr>
          <p:grpSpPr>
            <a:xfrm>
              <a:off x="5895648" y="1482096"/>
              <a:ext cx="5124925" cy="615553"/>
              <a:chOff x="6420994" y="1411926"/>
              <a:chExt cx="5124925" cy="615553"/>
            </a:xfrm>
          </p:grpSpPr>
          <p:sp>
            <p:nvSpPr>
              <p:cNvPr id="118" name="Google Shape;118;p2"/>
              <p:cNvSpPr txBox="1"/>
              <p:nvPr/>
            </p:nvSpPr>
            <p:spPr>
              <a:xfrm>
                <a:off x="6420994" y="1750480"/>
                <a:ext cx="5124925" cy="276999"/>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1200" b="0" i="0" u="none" strike="noStrike" cap="none">
                    <a:solidFill>
                      <a:schemeClr val="dk1"/>
                    </a:solidFill>
                    <a:latin typeface="Calibri"/>
                    <a:ea typeface="Calibri"/>
                    <a:cs typeface="Calibri"/>
                    <a:sym typeface="Calibri"/>
                  </a:rPr>
                  <a:t>Arbeta professionellt eller som fritidsintresse</a:t>
                </a:r>
                <a:endParaRPr sz="1400" b="0" i="0" u="none" strike="noStrike" cap="none">
                  <a:solidFill>
                    <a:schemeClr val="dk1"/>
                  </a:solidFill>
                  <a:latin typeface="Arial"/>
                  <a:ea typeface="Arial"/>
                  <a:cs typeface="Arial"/>
                  <a:sym typeface="Arial"/>
                </a:endParaRPr>
              </a:p>
            </p:txBody>
          </p:sp>
          <p:sp>
            <p:nvSpPr>
              <p:cNvPr id="119" name="Google Shape;119;p2"/>
              <p:cNvSpPr txBox="1"/>
              <p:nvPr/>
            </p:nvSpPr>
            <p:spPr>
              <a:xfrm>
                <a:off x="6420994" y="1411926"/>
                <a:ext cx="5124925" cy="369332"/>
              </a:xfrm>
              <a:prstGeom prst="rect">
                <a:avLst/>
              </a:prstGeom>
              <a:noFill/>
              <a:ln>
                <a:noFill/>
              </a:ln>
            </p:spPr>
            <p:txBody>
              <a:bodyPr spcFirstLastPara="1" wrap="square" lIns="108000" tIns="45700" rIns="108000"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US" sz="1800" b="1" i="0" u="none" strike="noStrike" cap="none">
                    <a:solidFill>
                      <a:schemeClr val="dk1"/>
                    </a:solidFill>
                    <a:latin typeface="Calibri"/>
                    <a:ea typeface="Calibri"/>
                    <a:cs typeface="Calibri"/>
                    <a:sym typeface="Calibri"/>
                  </a:rPr>
                  <a:t>Förstå olika sätt att arbeta med ICH</a:t>
                </a:r>
                <a:endParaRPr sz="1800" b="1" i="0" u="none" strike="noStrike" cap="none">
                  <a:solidFill>
                    <a:schemeClr val="dk1"/>
                  </a:solidFill>
                  <a:latin typeface="Calibri"/>
                  <a:ea typeface="Calibri"/>
                  <a:cs typeface="Calibri"/>
                  <a:sym typeface="Calibri"/>
                </a:endParaRPr>
              </a:p>
            </p:txBody>
          </p:sp>
        </p:grpSp>
        <p:sp>
          <p:nvSpPr>
            <p:cNvPr id="120" name="Google Shape;120;p2"/>
            <p:cNvSpPr/>
            <p:nvPr/>
          </p:nvSpPr>
          <p:spPr>
            <a:xfrm>
              <a:off x="4834470" y="1491808"/>
              <a:ext cx="780795" cy="780795"/>
            </a:xfrm>
            <a:prstGeom prst="ellipse">
              <a:avLst/>
            </a:prstGeom>
            <a:solidFill>
              <a:srgbClr val="FFB5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grpSp>
        <p:nvGrpSpPr>
          <p:cNvPr id="121" name="Google Shape;121;p2"/>
          <p:cNvGrpSpPr/>
          <p:nvPr/>
        </p:nvGrpSpPr>
        <p:grpSpPr>
          <a:xfrm>
            <a:off x="6032435" y="4856006"/>
            <a:ext cx="6186103" cy="790507"/>
            <a:chOff x="4834470" y="1482096"/>
            <a:chExt cx="6186103" cy="790507"/>
          </a:xfrm>
        </p:grpSpPr>
        <p:grpSp>
          <p:nvGrpSpPr>
            <p:cNvPr id="122" name="Google Shape;122;p2"/>
            <p:cNvGrpSpPr/>
            <p:nvPr/>
          </p:nvGrpSpPr>
          <p:grpSpPr>
            <a:xfrm>
              <a:off x="5895648" y="1482096"/>
              <a:ext cx="5124925" cy="615553"/>
              <a:chOff x="6420994" y="1411926"/>
              <a:chExt cx="5124925" cy="615553"/>
            </a:xfrm>
          </p:grpSpPr>
          <p:sp>
            <p:nvSpPr>
              <p:cNvPr id="123" name="Google Shape;123;p2"/>
              <p:cNvSpPr txBox="1"/>
              <p:nvPr/>
            </p:nvSpPr>
            <p:spPr>
              <a:xfrm>
                <a:off x="6420994" y="1750480"/>
                <a:ext cx="5124925" cy="276999"/>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en-US" sz="1200" b="0" i="0" u="none" strike="noStrike" cap="none">
                    <a:solidFill>
                      <a:schemeClr val="dk1"/>
                    </a:solidFill>
                    <a:latin typeface="Calibri"/>
                    <a:ea typeface="Calibri"/>
                    <a:cs typeface="Calibri"/>
                    <a:sym typeface="Calibri"/>
                  </a:rPr>
                  <a:t>Generera idéer, förbättra och värdera dem</a:t>
                </a:r>
                <a:endParaRPr sz="1800" b="0" i="0" u="none" strike="noStrike" cap="none">
                  <a:solidFill>
                    <a:schemeClr val="dk1"/>
                  </a:solidFill>
                  <a:latin typeface="Calibri"/>
                  <a:ea typeface="Calibri"/>
                  <a:cs typeface="Calibri"/>
                  <a:sym typeface="Calibri"/>
                </a:endParaRPr>
              </a:p>
            </p:txBody>
          </p:sp>
          <p:sp>
            <p:nvSpPr>
              <p:cNvPr id="124" name="Google Shape;124;p2"/>
              <p:cNvSpPr txBox="1"/>
              <p:nvPr/>
            </p:nvSpPr>
            <p:spPr>
              <a:xfrm>
                <a:off x="6420994" y="1411926"/>
                <a:ext cx="5124925" cy="369332"/>
              </a:xfrm>
              <a:prstGeom prst="rect">
                <a:avLst/>
              </a:prstGeom>
              <a:noFill/>
              <a:ln>
                <a:noFill/>
              </a:ln>
            </p:spPr>
            <p:txBody>
              <a:bodyPr spcFirstLastPara="1" wrap="square" lIns="108000" tIns="45700" rIns="108000"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US" sz="1800" b="1" i="0" u="none" strike="noStrike" cap="none">
                    <a:solidFill>
                      <a:schemeClr val="dk1"/>
                    </a:solidFill>
                    <a:latin typeface="Calibri"/>
                    <a:ea typeface="Calibri"/>
                    <a:cs typeface="Calibri"/>
                    <a:sym typeface="Calibri"/>
                  </a:rPr>
                  <a:t>Värdera din ICH-idé</a:t>
                </a:r>
                <a:endParaRPr sz="1800" b="1" i="0" u="none" strike="noStrike" cap="none">
                  <a:solidFill>
                    <a:schemeClr val="dk1"/>
                  </a:solidFill>
                  <a:latin typeface="Calibri"/>
                  <a:ea typeface="Calibri"/>
                  <a:cs typeface="Calibri"/>
                  <a:sym typeface="Calibri"/>
                </a:endParaRPr>
              </a:p>
            </p:txBody>
          </p:sp>
        </p:grpSp>
        <p:sp>
          <p:nvSpPr>
            <p:cNvPr id="125" name="Google Shape;125;p2"/>
            <p:cNvSpPr/>
            <p:nvPr/>
          </p:nvSpPr>
          <p:spPr>
            <a:xfrm>
              <a:off x="4834470" y="1491808"/>
              <a:ext cx="780795" cy="780795"/>
            </a:xfrm>
            <a:prstGeom prst="ellipse">
              <a:avLst/>
            </a:prstGeom>
            <a:solidFill>
              <a:srgbClr val="4EAE3A"/>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pic>
        <p:nvPicPr>
          <p:cNvPr id="126" name="Google Shape;126;p2"/>
          <p:cNvPicPr preferRelativeResize="0"/>
          <p:nvPr/>
        </p:nvPicPr>
        <p:blipFill rotWithShape="1">
          <a:blip r:embed="rId3">
            <a:alphaModFix/>
          </a:blip>
          <a:srcRect/>
          <a:stretch/>
        </p:blipFill>
        <p:spPr>
          <a:xfrm>
            <a:off x="10160" y="0"/>
            <a:ext cx="2219417" cy="883966"/>
          </a:xfrm>
          <a:prstGeom prst="rect">
            <a:avLst/>
          </a:prstGeom>
          <a:noFill/>
          <a:ln>
            <a:noFill/>
          </a:ln>
        </p:spPr>
      </p:pic>
      <p:sp>
        <p:nvSpPr>
          <p:cNvPr id="127" name="Google Shape;127;p2"/>
          <p:cNvSpPr txBox="1"/>
          <p:nvPr/>
        </p:nvSpPr>
        <p:spPr>
          <a:xfrm>
            <a:off x="2546428" y="6511124"/>
            <a:ext cx="9567189" cy="33855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800"/>
              <a:buFont typeface="Arial"/>
              <a:buNone/>
            </a:pPr>
            <a:r>
              <a:rPr lang="en-US" sz="800" b="0" i="0" u="none" strike="noStrike" cap="none">
                <a:solidFill>
                  <a:srgbClr val="757070"/>
                </a:solidFill>
                <a:latin typeface="Calibri"/>
                <a:ea typeface="Calibri"/>
                <a:cs typeface="Calibri"/>
                <a:sym typeface="Calibri"/>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sz="800" b="0" i="0" u="none" strike="noStrike" cap="none">
              <a:solidFill>
                <a:srgbClr val="757070"/>
              </a:solidFill>
              <a:latin typeface="Calibri"/>
              <a:ea typeface="Calibri"/>
              <a:cs typeface="Calibri"/>
              <a:sym typeface="Calibri"/>
            </a:endParaRPr>
          </a:p>
        </p:txBody>
      </p:sp>
      <p:pic>
        <p:nvPicPr>
          <p:cNvPr id="128" name="Google Shape;128;p2"/>
          <p:cNvPicPr preferRelativeResize="0"/>
          <p:nvPr/>
        </p:nvPicPr>
        <p:blipFill rotWithShape="1">
          <a:blip r:embed="rId4">
            <a:alphaModFix/>
          </a:blip>
          <a:srcRect/>
          <a:stretch/>
        </p:blipFill>
        <p:spPr>
          <a:xfrm>
            <a:off x="10160" y="6331227"/>
            <a:ext cx="2396086" cy="526774"/>
          </a:xfrm>
          <a:prstGeom prst="rect">
            <a:avLst/>
          </a:prstGeom>
          <a:noFill/>
          <a:ln>
            <a:noFill/>
          </a:ln>
        </p:spPr>
      </p:pic>
      <p:sp>
        <p:nvSpPr>
          <p:cNvPr id="129" name="Google Shape;129;p2"/>
          <p:cNvSpPr txBox="1"/>
          <p:nvPr/>
        </p:nvSpPr>
        <p:spPr>
          <a:xfrm>
            <a:off x="5922072" y="439885"/>
            <a:ext cx="3030576" cy="1323399"/>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4000"/>
              <a:buFont typeface="Arial"/>
              <a:buNone/>
            </a:pPr>
            <a:r>
              <a:rPr lang="en-US" sz="4000" b="1" i="0" u="none" strike="noStrike" cap="none">
                <a:solidFill>
                  <a:srgbClr val="266C9F"/>
                </a:solidFill>
                <a:latin typeface="Calibri"/>
                <a:ea typeface="Calibri"/>
                <a:cs typeface="Calibri"/>
                <a:sym typeface="Calibri"/>
              </a:rPr>
              <a:t>SYFTE OCH MÅL</a:t>
            </a:r>
            <a:endParaRPr sz="1400" b="0" i="0" u="none" strike="noStrike" cap="none">
              <a:solidFill>
                <a:srgbClr val="000000"/>
              </a:solidFill>
              <a:latin typeface="Arial"/>
              <a:ea typeface="Arial"/>
              <a:cs typeface="Arial"/>
              <a:sym typeface="Arial"/>
            </a:endParaRPr>
          </a:p>
        </p:txBody>
      </p:sp>
      <p:grpSp>
        <p:nvGrpSpPr>
          <p:cNvPr id="130" name="Google Shape;130;p2"/>
          <p:cNvGrpSpPr/>
          <p:nvPr/>
        </p:nvGrpSpPr>
        <p:grpSpPr>
          <a:xfrm>
            <a:off x="8975036" y="574708"/>
            <a:ext cx="894080" cy="833150"/>
            <a:chOff x="5961125" y="1623900"/>
            <a:chExt cx="427450" cy="448175"/>
          </a:xfrm>
        </p:grpSpPr>
        <p:sp>
          <p:nvSpPr>
            <p:cNvPr id="131" name="Google Shape;131;p2"/>
            <p:cNvSpPr/>
            <p:nvPr/>
          </p:nvSpPr>
          <p:spPr>
            <a:xfrm>
              <a:off x="5961125" y="1678700"/>
              <a:ext cx="376925" cy="376925"/>
            </a:xfrm>
            <a:custGeom>
              <a:avLst/>
              <a:gdLst/>
              <a:ahLst/>
              <a:cxnLst/>
              <a:rect l="l" t="t" r="r" b="b"/>
              <a:pathLst>
                <a:path w="15077" h="15077" fill="none" extrusionOk="0">
                  <a:moveTo>
                    <a:pt x="11813" y="1340"/>
                  </a:moveTo>
                  <a:lnTo>
                    <a:pt x="11813" y="1340"/>
                  </a:lnTo>
                  <a:lnTo>
                    <a:pt x="11350" y="1024"/>
                  </a:lnTo>
                  <a:lnTo>
                    <a:pt x="10863" y="780"/>
                  </a:lnTo>
                  <a:lnTo>
                    <a:pt x="10351" y="537"/>
                  </a:lnTo>
                  <a:lnTo>
                    <a:pt x="9816" y="342"/>
                  </a:lnTo>
                  <a:lnTo>
                    <a:pt x="9280" y="196"/>
                  </a:lnTo>
                  <a:lnTo>
                    <a:pt x="8720" y="98"/>
                  </a:lnTo>
                  <a:lnTo>
                    <a:pt x="8135" y="25"/>
                  </a:lnTo>
                  <a:lnTo>
                    <a:pt x="7551" y="1"/>
                  </a:lnTo>
                  <a:lnTo>
                    <a:pt x="7551" y="1"/>
                  </a:lnTo>
                  <a:lnTo>
                    <a:pt x="7161" y="1"/>
                  </a:lnTo>
                  <a:lnTo>
                    <a:pt x="6771" y="50"/>
                  </a:lnTo>
                  <a:lnTo>
                    <a:pt x="6406" y="98"/>
                  </a:lnTo>
                  <a:lnTo>
                    <a:pt x="6041" y="147"/>
                  </a:lnTo>
                  <a:lnTo>
                    <a:pt x="5675" y="244"/>
                  </a:lnTo>
                  <a:lnTo>
                    <a:pt x="5310" y="342"/>
                  </a:lnTo>
                  <a:lnTo>
                    <a:pt x="4969" y="464"/>
                  </a:lnTo>
                  <a:lnTo>
                    <a:pt x="4628" y="585"/>
                  </a:lnTo>
                  <a:lnTo>
                    <a:pt x="4287" y="731"/>
                  </a:lnTo>
                  <a:lnTo>
                    <a:pt x="3970" y="902"/>
                  </a:lnTo>
                  <a:lnTo>
                    <a:pt x="3654" y="1097"/>
                  </a:lnTo>
                  <a:lnTo>
                    <a:pt x="3337" y="1292"/>
                  </a:lnTo>
                  <a:lnTo>
                    <a:pt x="3045" y="1486"/>
                  </a:lnTo>
                  <a:lnTo>
                    <a:pt x="2753" y="1730"/>
                  </a:lnTo>
                  <a:lnTo>
                    <a:pt x="2485" y="1949"/>
                  </a:lnTo>
                  <a:lnTo>
                    <a:pt x="2217" y="2217"/>
                  </a:lnTo>
                  <a:lnTo>
                    <a:pt x="1973" y="2461"/>
                  </a:lnTo>
                  <a:lnTo>
                    <a:pt x="1730" y="2753"/>
                  </a:lnTo>
                  <a:lnTo>
                    <a:pt x="1510" y="3021"/>
                  </a:lnTo>
                  <a:lnTo>
                    <a:pt x="1291" y="3313"/>
                  </a:lnTo>
                  <a:lnTo>
                    <a:pt x="1096" y="3630"/>
                  </a:lnTo>
                  <a:lnTo>
                    <a:pt x="926" y="3946"/>
                  </a:lnTo>
                  <a:lnTo>
                    <a:pt x="755" y="4263"/>
                  </a:lnTo>
                  <a:lnTo>
                    <a:pt x="609" y="4604"/>
                  </a:lnTo>
                  <a:lnTo>
                    <a:pt x="463" y="4945"/>
                  </a:lnTo>
                  <a:lnTo>
                    <a:pt x="341" y="5286"/>
                  </a:lnTo>
                  <a:lnTo>
                    <a:pt x="244" y="5651"/>
                  </a:lnTo>
                  <a:lnTo>
                    <a:pt x="171" y="6016"/>
                  </a:lnTo>
                  <a:lnTo>
                    <a:pt x="98" y="6382"/>
                  </a:lnTo>
                  <a:lnTo>
                    <a:pt x="49" y="6771"/>
                  </a:lnTo>
                  <a:lnTo>
                    <a:pt x="25" y="7137"/>
                  </a:lnTo>
                  <a:lnTo>
                    <a:pt x="0" y="7526"/>
                  </a:lnTo>
                  <a:lnTo>
                    <a:pt x="0" y="7526"/>
                  </a:lnTo>
                  <a:lnTo>
                    <a:pt x="25" y="7916"/>
                  </a:lnTo>
                  <a:lnTo>
                    <a:pt x="49" y="8306"/>
                  </a:lnTo>
                  <a:lnTo>
                    <a:pt x="98" y="8671"/>
                  </a:lnTo>
                  <a:lnTo>
                    <a:pt x="171" y="9061"/>
                  </a:lnTo>
                  <a:lnTo>
                    <a:pt x="244" y="9426"/>
                  </a:lnTo>
                  <a:lnTo>
                    <a:pt x="341" y="9767"/>
                  </a:lnTo>
                  <a:lnTo>
                    <a:pt x="463" y="10132"/>
                  </a:lnTo>
                  <a:lnTo>
                    <a:pt x="609" y="10473"/>
                  </a:lnTo>
                  <a:lnTo>
                    <a:pt x="755" y="10790"/>
                  </a:lnTo>
                  <a:lnTo>
                    <a:pt x="926" y="11131"/>
                  </a:lnTo>
                  <a:lnTo>
                    <a:pt x="1096" y="11448"/>
                  </a:lnTo>
                  <a:lnTo>
                    <a:pt x="1291" y="11740"/>
                  </a:lnTo>
                  <a:lnTo>
                    <a:pt x="1510" y="12032"/>
                  </a:lnTo>
                  <a:lnTo>
                    <a:pt x="1730" y="12324"/>
                  </a:lnTo>
                  <a:lnTo>
                    <a:pt x="1973" y="12592"/>
                  </a:lnTo>
                  <a:lnTo>
                    <a:pt x="2217" y="12860"/>
                  </a:lnTo>
                  <a:lnTo>
                    <a:pt x="2485" y="13104"/>
                  </a:lnTo>
                  <a:lnTo>
                    <a:pt x="2753" y="13347"/>
                  </a:lnTo>
                  <a:lnTo>
                    <a:pt x="3045" y="13567"/>
                  </a:lnTo>
                  <a:lnTo>
                    <a:pt x="3337" y="13786"/>
                  </a:lnTo>
                  <a:lnTo>
                    <a:pt x="3654" y="13981"/>
                  </a:lnTo>
                  <a:lnTo>
                    <a:pt x="3970" y="14151"/>
                  </a:lnTo>
                  <a:lnTo>
                    <a:pt x="4287" y="14322"/>
                  </a:lnTo>
                  <a:lnTo>
                    <a:pt x="4628" y="14468"/>
                  </a:lnTo>
                  <a:lnTo>
                    <a:pt x="4969" y="14614"/>
                  </a:lnTo>
                  <a:lnTo>
                    <a:pt x="5310" y="14736"/>
                  </a:lnTo>
                  <a:lnTo>
                    <a:pt x="5675" y="14833"/>
                  </a:lnTo>
                  <a:lnTo>
                    <a:pt x="6041" y="14906"/>
                  </a:lnTo>
                  <a:lnTo>
                    <a:pt x="6406" y="14979"/>
                  </a:lnTo>
                  <a:lnTo>
                    <a:pt x="6771" y="15028"/>
                  </a:lnTo>
                  <a:lnTo>
                    <a:pt x="7161" y="15052"/>
                  </a:lnTo>
                  <a:lnTo>
                    <a:pt x="7551" y="15077"/>
                  </a:lnTo>
                  <a:lnTo>
                    <a:pt x="7551" y="15077"/>
                  </a:lnTo>
                  <a:lnTo>
                    <a:pt x="7940" y="15052"/>
                  </a:lnTo>
                  <a:lnTo>
                    <a:pt x="8306" y="15028"/>
                  </a:lnTo>
                  <a:lnTo>
                    <a:pt x="8695" y="14979"/>
                  </a:lnTo>
                  <a:lnTo>
                    <a:pt x="9061" y="14906"/>
                  </a:lnTo>
                  <a:lnTo>
                    <a:pt x="9426" y="14833"/>
                  </a:lnTo>
                  <a:lnTo>
                    <a:pt x="9791" y="14736"/>
                  </a:lnTo>
                  <a:lnTo>
                    <a:pt x="10132" y="14614"/>
                  </a:lnTo>
                  <a:lnTo>
                    <a:pt x="10473" y="14468"/>
                  </a:lnTo>
                  <a:lnTo>
                    <a:pt x="10814" y="14322"/>
                  </a:lnTo>
                  <a:lnTo>
                    <a:pt x="11131" y="14151"/>
                  </a:lnTo>
                  <a:lnTo>
                    <a:pt x="11447" y="13981"/>
                  </a:lnTo>
                  <a:lnTo>
                    <a:pt x="11764" y="13786"/>
                  </a:lnTo>
                  <a:lnTo>
                    <a:pt x="12056" y="13567"/>
                  </a:lnTo>
                  <a:lnTo>
                    <a:pt x="12348" y="13347"/>
                  </a:lnTo>
                  <a:lnTo>
                    <a:pt x="12616" y="13104"/>
                  </a:lnTo>
                  <a:lnTo>
                    <a:pt x="12884" y="12860"/>
                  </a:lnTo>
                  <a:lnTo>
                    <a:pt x="13128" y="12592"/>
                  </a:lnTo>
                  <a:lnTo>
                    <a:pt x="13371" y="12324"/>
                  </a:lnTo>
                  <a:lnTo>
                    <a:pt x="13591" y="12032"/>
                  </a:lnTo>
                  <a:lnTo>
                    <a:pt x="13785" y="11740"/>
                  </a:lnTo>
                  <a:lnTo>
                    <a:pt x="13980" y="11448"/>
                  </a:lnTo>
                  <a:lnTo>
                    <a:pt x="14175" y="11131"/>
                  </a:lnTo>
                  <a:lnTo>
                    <a:pt x="14346" y="10790"/>
                  </a:lnTo>
                  <a:lnTo>
                    <a:pt x="14492" y="10473"/>
                  </a:lnTo>
                  <a:lnTo>
                    <a:pt x="14613" y="10132"/>
                  </a:lnTo>
                  <a:lnTo>
                    <a:pt x="14735" y="9767"/>
                  </a:lnTo>
                  <a:lnTo>
                    <a:pt x="14857" y="9426"/>
                  </a:lnTo>
                  <a:lnTo>
                    <a:pt x="14930" y="9061"/>
                  </a:lnTo>
                  <a:lnTo>
                    <a:pt x="15003" y="8671"/>
                  </a:lnTo>
                  <a:lnTo>
                    <a:pt x="15052" y="8306"/>
                  </a:lnTo>
                  <a:lnTo>
                    <a:pt x="15076" y="7916"/>
                  </a:lnTo>
                  <a:lnTo>
                    <a:pt x="15076" y="7526"/>
                  </a:lnTo>
                  <a:lnTo>
                    <a:pt x="15076" y="7526"/>
                  </a:lnTo>
                  <a:lnTo>
                    <a:pt x="15052" y="6918"/>
                  </a:lnTo>
                  <a:lnTo>
                    <a:pt x="14979" y="6309"/>
                  </a:lnTo>
                  <a:lnTo>
                    <a:pt x="14857" y="5724"/>
                  </a:lnTo>
                  <a:lnTo>
                    <a:pt x="14687" y="5164"/>
                  </a:lnTo>
                  <a:lnTo>
                    <a:pt x="14492" y="4604"/>
                  </a:lnTo>
                  <a:lnTo>
                    <a:pt x="14248" y="4068"/>
                  </a:lnTo>
                  <a:lnTo>
                    <a:pt x="13956" y="3581"/>
                  </a:lnTo>
                  <a:lnTo>
                    <a:pt x="13615" y="3094"/>
                  </a:lnTo>
                </a:path>
              </a:pathLst>
            </a:custGeom>
            <a:solidFill>
              <a:srgbClr val="266C9F"/>
            </a:solidFill>
            <a:ln w="22225" cap="rnd" cmpd="sng">
              <a:solidFill>
                <a:srgbClr val="266C9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chemeClr val="dk1"/>
                </a:solidFill>
                <a:latin typeface="Calibri"/>
                <a:ea typeface="Calibri"/>
                <a:cs typeface="Calibri"/>
                <a:sym typeface="Calibri"/>
              </a:endParaRPr>
            </a:p>
          </p:txBody>
        </p:sp>
        <p:sp>
          <p:nvSpPr>
            <p:cNvPr id="132" name="Google Shape;132;p2"/>
            <p:cNvSpPr/>
            <p:nvPr/>
          </p:nvSpPr>
          <p:spPr>
            <a:xfrm>
              <a:off x="6009825" y="1727425"/>
              <a:ext cx="279500" cy="279500"/>
            </a:xfrm>
            <a:custGeom>
              <a:avLst/>
              <a:gdLst/>
              <a:ahLst/>
              <a:cxnLst/>
              <a:rect l="l" t="t" r="r" b="b"/>
              <a:pathLst>
                <a:path w="11180" h="11180" fill="none" extrusionOk="0">
                  <a:moveTo>
                    <a:pt x="10181" y="2387"/>
                  </a:moveTo>
                  <a:lnTo>
                    <a:pt x="10181" y="2387"/>
                  </a:lnTo>
                  <a:lnTo>
                    <a:pt x="10400" y="2728"/>
                  </a:lnTo>
                  <a:lnTo>
                    <a:pt x="10595" y="3093"/>
                  </a:lnTo>
                  <a:lnTo>
                    <a:pt x="10766" y="3483"/>
                  </a:lnTo>
                  <a:lnTo>
                    <a:pt x="10912" y="3873"/>
                  </a:lnTo>
                  <a:lnTo>
                    <a:pt x="11034" y="4287"/>
                  </a:lnTo>
                  <a:lnTo>
                    <a:pt x="11107" y="4701"/>
                  </a:lnTo>
                  <a:lnTo>
                    <a:pt x="11180" y="5139"/>
                  </a:lnTo>
                  <a:lnTo>
                    <a:pt x="11180" y="5577"/>
                  </a:lnTo>
                  <a:lnTo>
                    <a:pt x="11180" y="5577"/>
                  </a:lnTo>
                  <a:lnTo>
                    <a:pt x="11155" y="6162"/>
                  </a:lnTo>
                  <a:lnTo>
                    <a:pt x="11082" y="6722"/>
                  </a:lnTo>
                  <a:lnTo>
                    <a:pt x="10936" y="7234"/>
                  </a:lnTo>
                  <a:lnTo>
                    <a:pt x="10741" y="7769"/>
                  </a:lnTo>
                  <a:lnTo>
                    <a:pt x="10522" y="8257"/>
                  </a:lnTo>
                  <a:lnTo>
                    <a:pt x="10230" y="8695"/>
                  </a:lnTo>
                  <a:lnTo>
                    <a:pt x="9913" y="9133"/>
                  </a:lnTo>
                  <a:lnTo>
                    <a:pt x="9548" y="9523"/>
                  </a:lnTo>
                  <a:lnTo>
                    <a:pt x="9158" y="9888"/>
                  </a:lnTo>
                  <a:lnTo>
                    <a:pt x="8720" y="10205"/>
                  </a:lnTo>
                  <a:lnTo>
                    <a:pt x="8257" y="10497"/>
                  </a:lnTo>
                  <a:lnTo>
                    <a:pt x="7770" y="10741"/>
                  </a:lnTo>
                  <a:lnTo>
                    <a:pt x="7259" y="10911"/>
                  </a:lnTo>
                  <a:lnTo>
                    <a:pt x="6723" y="11057"/>
                  </a:lnTo>
                  <a:lnTo>
                    <a:pt x="6163" y="11155"/>
                  </a:lnTo>
                  <a:lnTo>
                    <a:pt x="5603" y="11179"/>
                  </a:lnTo>
                  <a:lnTo>
                    <a:pt x="5603" y="11179"/>
                  </a:lnTo>
                  <a:lnTo>
                    <a:pt x="5018" y="11155"/>
                  </a:lnTo>
                  <a:lnTo>
                    <a:pt x="4482" y="11057"/>
                  </a:lnTo>
                  <a:lnTo>
                    <a:pt x="3946" y="10911"/>
                  </a:lnTo>
                  <a:lnTo>
                    <a:pt x="3435" y="10741"/>
                  </a:lnTo>
                  <a:lnTo>
                    <a:pt x="2948" y="10497"/>
                  </a:lnTo>
                  <a:lnTo>
                    <a:pt x="2485" y="10205"/>
                  </a:lnTo>
                  <a:lnTo>
                    <a:pt x="2047" y="9888"/>
                  </a:lnTo>
                  <a:lnTo>
                    <a:pt x="1657" y="9523"/>
                  </a:lnTo>
                  <a:lnTo>
                    <a:pt x="1292" y="9133"/>
                  </a:lnTo>
                  <a:lnTo>
                    <a:pt x="975" y="8695"/>
                  </a:lnTo>
                  <a:lnTo>
                    <a:pt x="683" y="8257"/>
                  </a:lnTo>
                  <a:lnTo>
                    <a:pt x="464" y="7769"/>
                  </a:lnTo>
                  <a:lnTo>
                    <a:pt x="269" y="7234"/>
                  </a:lnTo>
                  <a:lnTo>
                    <a:pt x="123" y="6722"/>
                  </a:lnTo>
                  <a:lnTo>
                    <a:pt x="50" y="6162"/>
                  </a:lnTo>
                  <a:lnTo>
                    <a:pt x="1" y="5577"/>
                  </a:lnTo>
                  <a:lnTo>
                    <a:pt x="1" y="5577"/>
                  </a:lnTo>
                  <a:lnTo>
                    <a:pt x="50" y="5017"/>
                  </a:lnTo>
                  <a:lnTo>
                    <a:pt x="123" y="4457"/>
                  </a:lnTo>
                  <a:lnTo>
                    <a:pt x="269" y="3921"/>
                  </a:lnTo>
                  <a:lnTo>
                    <a:pt x="464" y="3410"/>
                  </a:lnTo>
                  <a:lnTo>
                    <a:pt x="683" y="2923"/>
                  </a:lnTo>
                  <a:lnTo>
                    <a:pt x="975" y="2460"/>
                  </a:lnTo>
                  <a:lnTo>
                    <a:pt x="1292" y="2046"/>
                  </a:lnTo>
                  <a:lnTo>
                    <a:pt x="1657" y="1632"/>
                  </a:lnTo>
                  <a:lnTo>
                    <a:pt x="2047" y="1267"/>
                  </a:lnTo>
                  <a:lnTo>
                    <a:pt x="2485" y="950"/>
                  </a:lnTo>
                  <a:lnTo>
                    <a:pt x="2948" y="682"/>
                  </a:lnTo>
                  <a:lnTo>
                    <a:pt x="3435" y="439"/>
                  </a:lnTo>
                  <a:lnTo>
                    <a:pt x="3946" y="244"/>
                  </a:lnTo>
                  <a:lnTo>
                    <a:pt x="4482" y="122"/>
                  </a:lnTo>
                  <a:lnTo>
                    <a:pt x="5018" y="25"/>
                  </a:lnTo>
                  <a:lnTo>
                    <a:pt x="5603" y="0"/>
                  </a:lnTo>
                  <a:lnTo>
                    <a:pt x="5603" y="0"/>
                  </a:lnTo>
                  <a:lnTo>
                    <a:pt x="6041" y="25"/>
                  </a:lnTo>
                  <a:lnTo>
                    <a:pt x="6479" y="73"/>
                  </a:lnTo>
                  <a:lnTo>
                    <a:pt x="6893" y="146"/>
                  </a:lnTo>
                  <a:lnTo>
                    <a:pt x="7307" y="268"/>
                  </a:lnTo>
                  <a:lnTo>
                    <a:pt x="7697" y="414"/>
                  </a:lnTo>
                  <a:lnTo>
                    <a:pt x="8087" y="585"/>
                  </a:lnTo>
                  <a:lnTo>
                    <a:pt x="8452" y="780"/>
                  </a:lnTo>
                  <a:lnTo>
                    <a:pt x="8793" y="999"/>
                  </a:lnTo>
                </a:path>
              </a:pathLst>
            </a:custGeom>
            <a:solidFill>
              <a:srgbClr val="266C9F"/>
            </a:solidFill>
            <a:ln w="22225" cap="rnd" cmpd="sng">
              <a:solidFill>
                <a:srgbClr val="266C9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chemeClr val="dk1"/>
                </a:solidFill>
                <a:latin typeface="Calibri"/>
                <a:ea typeface="Calibri"/>
                <a:cs typeface="Calibri"/>
                <a:sym typeface="Calibri"/>
              </a:endParaRPr>
            </a:p>
          </p:txBody>
        </p:sp>
        <p:sp>
          <p:nvSpPr>
            <p:cNvPr id="133" name="Google Shape;133;p2"/>
            <p:cNvSpPr/>
            <p:nvPr/>
          </p:nvSpPr>
          <p:spPr>
            <a:xfrm>
              <a:off x="6107250" y="1824849"/>
              <a:ext cx="79315" cy="77960"/>
            </a:xfrm>
            <a:custGeom>
              <a:avLst/>
              <a:gdLst/>
              <a:ahLst/>
              <a:cxnLst/>
              <a:rect l="l" t="t" r="r" b="b"/>
              <a:pathLst>
                <a:path w="3386" h="3386" fill="none" extrusionOk="0">
                  <a:moveTo>
                    <a:pt x="3362" y="1388"/>
                  </a:moveTo>
                  <a:lnTo>
                    <a:pt x="3362" y="1388"/>
                  </a:lnTo>
                  <a:lnTo>
                    <a:pt x="3386" y="1680"/>
                  </a:lnTo>
                  <a:lnTo>
                    <a:pt x="3386" y="1680"/>
                  </a:lnTo>
                  <a:lnTo>
                    <a:pt x="3386" y="1851"/>
                  </a:lnTo>
                  <a:lnTo>
                    <a:pt x="3362" y="2021"/>
                  </a:lnTo>
                  <a:lnTo>
                    <a:pt x="3313" y="2192"/>
                  </a:lnTo>
                  <a:lnTo>
                    <a:pt x="3264" y="2338"/>
                  </a:lnTo>
                  <a:lnTo>
                    <a:pt x="3191" y="2484"/>
                  </a:lnTo>
                  <a:lnTo>
                    <a:pt x="3118" y="2630"/>
                  </a:lnTo>
                  <a:lnTo>
                    <a:pt x="3021" y="2776"/>
                  </a:lnTo>
                  <a:lnTo>
                    <a:pt x="2899" y="2898"/>
                  </a:lnTo>
                  <a:lnTo>
                    <a:pt x="2777" y="2996"/>
                  </a:lnTo>
                  <a:lnTo>
                    <a:pt x="2655" y="3093"/>
                  </a:lnTo>
                  <a:lnTo>
                    <a:pt x="2509" y="3191"/>
                  </a:lnTo>
                  <a:lnTo>
                    <a:pt x="2363" y="3239"/>
                  </a:lnTo>
                  <a:lnTo>
                    <a:pt x="2217" y="3312"/>
                  </a:lnTo>
                  <a:lnTo>
                    <a:pt x="2046" y="3337"/>
                  </a:lnTo>
                  <a:lnTo>
                    <a:pt x="1876" y="3385"/>
                  </a:lnTo>
                  <a:lnTo>
                    <a:pt x="1706" y="3385"/>
                  </a:lnTo>
                  <a:lnTo>
                    <a:pt x="1706" y="3385"/>
                  </a:lnTo>
                  <a:lnTo>
                    <a:pt x="1535" y="3385"/>
                  </a:lnTo>
                  <a:lnTo>
                    <a:pt x="1365" y="3337"/>
                  </a:lnTo>
                  <a:lnTo>
                    <a:pt x="1194" y="3312"/>
                  </a:lnTo>
                  <a:lnTo>
                    <a:pt x="1048" y="3239"/>
                  </a:lnTo>
                  <a:lnTo>
                    <a:pt x="902" y="3191"/>
                  </a:lnTo>
                  <a:lnTo>
                    <a:pt x="756" y="3093"/>
                  </a:lnTo>
                  <a:lnTo>
                    <a:pt x="634" y="2996"/>
                  </a:lnTo>
                  <a:lnTo>
                    <a:pt x="512" y="2898"/>
                  </a:lnTo>
                  <a:lnTo>
                    <a:pt x="390" y="2776"/>
                  </a:lnTo>
                  <a:lnTo>
                    <a:pt x="293" y="2630"/>
                  </a:lnTo>
                  <a:lnTo>
                    <a:pt x="220" y="2484"/>
                  </a:lnTo>
                  <a:lnTo>
                    <a:pt x="147" y="2338"/>
                  </a:lnTo>
                  <a:lnTo>
                    <a:pt x="74" y="2192"/>
                  </a:lnTo>
                  <a:lnTo>
                    <a:pt x="49" y="2021"/>
                  </a:lnTo>
                  <a:lnTo>
                    <a:pt x="25" y="1851"/>
                  </a:lnTo>
                  <a:lnTo>
                    <a:pt x="1" y="1680"/>
                  </a:lnTo>
                  <a:lnTo>
                    <a:pt x="1" y="1680"/>
                  </a:lnTo>
                  <a:lnTo>
                    <a:pt x="25" y="1510"/>
                  </a:lnTo>
                  <a:lnTo>
                    <a:pt x="49" y="1340"/>
                  </a:lnTo>
                  <a:lnTo>
                    <a:pt x="74" y="1193"/>
                  </a:lnTo>
                  <a:lnTo>
                    <a:pt x="147" y="1023"/>
                  </a:lnTo>
                  <a:lnTo>
                    <a:pt x="220" y="877"/>
                  </a:lnTo>
                  <a:lnTo>
                    <a:pt x="293" y="731"/>
                  </a:lnTo>
                  <a:lnTo>
                    <a:pt x="390" y="609"/>
                  </a:lnTo>
                  <a:lnTo>
                    <a:pt x="512" y="487"/>
                  </a:lnTo>
                  <a:lnTo>
                    <a:pt x="634" y="390"/>
                  </a:lnTo>
                  <a:lnTo>
                    <a:pt x="756" y="292"/>
                  </a:lnTo>
                  <a:lnTo>
                    <a:pt x="902" y="195"/>
                  </a:lnTo>
                  <a:lnTo>
                    <a:pt x="1048" y="122"/>
                  </a:lnTo>
                  <a:lnTo>
                    <a:pt x="1194" y="73"/>
                  </a:lnTo>
                  <a:lnTo>
                    <a:pt x="1365" y="24"/>
                  </a:lnTo>
                  <a:lnTo>
                    <a:pt x="1535" y="0"/>
                  </a:lnTo>
                  <a:lnTo>
                    <a:pt x="1706" y="0"/>
                  </a:lnTo>
                  <a:lnTo>
                    <a:pt x="1706" y="0"/>
                  </a:lnTo>
                  <a:lnTo>
                    <a:pt x="1998" y="24"/>
                  </a:lnTo>
                </a:path>
              </a:pathLst>
            </a:custGeom>
            <a:solidFill>
              <a:srgbClr val="266C9F"/>
            </a:solidFill>
            <a:ln w="76200" cap="rnd" cmpd="sng">
              <a:solidFill>
                <a:srgbClr val="266C9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chemeClr val="dk1"/>
                </a:solidFill>
                <a:latin typeface="Calibri"/>
                <a:ea typeface="Calibri"/>
                <a:cs typeface="Calibri"/>
                <a:sym typeface="Calibri"/>
              </a:endParaRPr>
            </a:p>
          </p:txBody>
        </p:sp>
        <p:sp>
          <p:nvSpPr>
            <p:cNvPr id="134" name="Google Shape;134;p2"/>
            <p:cNvSpPr/>
            <p:nvPr/>
          </p:nvSpPr>
          <p:spPr>
            <a:xfrm>
              <a:off x="6058550" y="1776125"/>
              <a:ext cx="182075" cy="182075"/>
            </a:xfrm>
            <a:custGeom>
              <a:avLst/>
              <a:gdLst/>
              <a:ahLst/>
              <a:cxnLst/>
              <a:rect l="l" t="t" r="r" b="b"/>
              <a:pathLst>
                <a:path w="7283" h="7283" fill="none" extrusionOk="0">
                  <a:moveTo>
                    <a:pt x="5431" y="463"/>
                  </a:moveTo>
                  <a:lnTo>
                    <a:pt x="5431" y="463"/>
                  </a:lnTo>
                  <a:lnTo>
                    <a:pt x="5042" y="269"/>
                  </a:lnTo>
                  <a:lnTo>
                    <a:pt x="4823" y="195"/>
                  </a:lnTo>
                  <a:lnTo>
                    <a:pt x="4603" y="122"/>
                  </a:lnTo>
                  <a:lnTo>
                    <a:pt x="4360" y="74"/>
                  </a:lnTo>
                  <a:lnTo>
                    <a:pt x="4141" y="25"/>
                  </a:lnTo>
                  <a:lnTo>
                    <a:pt x="3897" y="1"/>
                  </a:lnTo>
                  <a:lnTo>
                    <a:pt x="3654" y="1"/>
                  </a:lnTo>
                  <a:lnTo>
                    <a:pt x="3654" y="1"/>
                  </a:lnTo>
                  <a:lnTo>
                    <a:pt x="3288" y="25"/>
                  </a:lnTo>
                  <a:lnTo>
                    <a:pt x="2923" y="74"/>
                  </a:lnTo>
                  <a:lnTo>
                    <a:pt x="2558" y="147"/>
                  </a:lnTo>
                  <a:lnTo>
                    <a:pt x="2241" y="293"/>
                  </a:lnTo>
                  <a:lnTo>
                    <a:pt x="1924" y="439"/>
                  </a:lnTo>
                  <a:lnTo>
                    <a:pt x="1608" y="609"/>
                  </a:lnTo>
                  <a:lnTo>
                    <a:pt x="1340" y="829"/>
                  </a:lnTo>
                  <a:lnTo>
                    <a:pt x="1072" y="1072"/>
                  </a:lnTo>
                  <a:lnTo>
                    <a:pt x="828" y="1316"/>
                  </a:lnTo>
                  <a:lnTo>
                    <a:pt x="633" y="1608"/>
                  </a:lnTo>
                  <a:lnTo>
                    <a:pt x="439" y="1900"/>
                  </a:lnTo>
                  <a:lnTo>
                    <a:pt x="293" y="2217"/>
                  </a:lnTo>
                  <a:lnTo>
                    <a:pt x="171" y="2558"/>
                  </a:lnTo>
                  <a:lnTo>
                    <a:pt x="73" y="2899"/>
                  </a:lnTo>
                  <a:lnTo>
                    <a:pt x="25" y="3264"/>
                  </a:lnTo>
                  <a:lnTo>
                    <a:pt x="0" y="3629"/>
                  </a:lnTo>
                  <a:lnTo>
                    <a:pt x="0" y="3629"/>
                  </a:lnTo>
                  <a:lnTo>
                    <a:pt x="25" y="4019"/>
                  </a:lnTo>
                  <a:lnTo>
                    <a:pt x="73" y="4360"/>
                  </a:lnTo>
                  <a:lnTo>
                    <a:pt x="171" y="4725"/>
                  </a:lnTo>
                  <a:lnTo>
                    <a:pt x="293" y="5066"/>
                  </a:lnTo>
                  <a:lnTo>
                    <a:pt x="439" y="5383"/>
                  </a:lnTo>
                  <a:lnTo>
                    <a:pt x="633" y="5675"/>
                  </a:lnTo>
                  <a:lnTo>
                    <a:pt x="828" y="5943"/>
                  </a:lnTo>
                  <a:lnTo>
                    <a:pt x="1072" y="6211"/>
                  </a:lnTo>
                  <a:lnTo>
                    <a:pt x="1340" y="6455"/>
                  </a:lnTo>
                  <a:lnTo>
                    <a:pt x="1608" y="6650"/>
                  </a:lnTo>
                  <a:lnTo>
                    <a:pt x="1924" y="6844"/>
                  </a:lnTo>
                  <a:lnTo>
                    <a:pt x="2241" y="6990"/>
                  </a:lnTo>
                  <a:lnTo>
                    <a:pt x="2558" y="7112"/>
                  </a:lnTo>
                  <a:lnTo>
                    <a:pt x="2923" y="7210"/>
                  </a:lnTo>
                  <a:lnTo>
                    <a:pt x="3288" y="7258"/>
                  </a:lnTo>
                  <a:lnTo>
                    <a:pt x="3654" y="7283"/>
                  </a:lnTo>
                  <a:lnTo>
                    <a:pt x="3654" y="7283"/>
                  </a:lnTo>
                  <a:lnTo>
                    <a:pt x="4019" y="7258"/>
                  </a:lnTo>
                  <a:lnTo>
                    <a:pt x="4384" y="7210"/>
                  </a:lnTo>
                  <a:lnTo>
                    <a:pt x="4725" y="7112"/>
                  </a:lnTo>
                  <a:lnTo>
                    <a:pt x="5066" y="6990"/>
                  </a:lnTo>
                  <a:lnTo>
                    <a:pt x="5383" y="6844"/>
                  </a:lnTo>
                  <a:lnTo>
                    <a:pt x="5675" y="6650"/>
                  </a:lnTo>
                  <a:lnTo>
                    <a:pt x="5967" y="6455"/>
                  </a:lnTo>
                  <a:lnTo>
                    <a:pt x="6235" y="6211"/>
                  </a:lnTo>
                  <a:lnTo>
                    <a:pt x="6454" y="5943"/>
                  </a:lnTo>
                  <a:lnTo>
                    <a:pt x="6674" y="5675"/>
                  </a:lnTo>
                  <a:lnTo>
                    <a:pt x="6844" y="5383"/>
                  </a:lnTo>
                  <a:lnTo>
                    <a:pt x="7014" y="5066"/>
                  </a:lnTo>
                  <a:lnTo>
                    <a:pt x="7136" y="4725"/>
                  </a:lnTo>
                  <a:lnTo>
                    <a:pt x="7209" y="4360"/>
                  </a:lnTo>
                  <a:lnTo>
                    <a:pt x="7282" y="4019"/>
                  </a:lnTo>
                  <a:lnTo>
                    <a:pt x="7282" y="3629"/>
                  </a:lnTo>
                  <a:lnTo>
                    <a:pt x="7282" y="3629"/>
                  </a:lnTo>
                  <a:lnTo>
                    <a:pt x="7282" y="3386"/>
                  </a:lnTo>
                  <a:lnTo>
                    <a:pt x="7258" y="3167"/>
                  </a:lnTo>
                  <a:lnTo>
                    <a:pt x="7234" y="2923"/>
                  </a:lnTo>
                  <a:lnTo>
                    <a:pt x="7161" y="2704"/>
                  </a:lnTo>
                  <a:lnTo>
                    <a:pt x="7112" y="2485"/>
                  </a:lnTo>
                  <a:lnTo>
                    <a:pt x="7014" y="2266"/>
                  </a:lnTo>
                  <a:lnTo>
                    <a:pt x="6820" y="1852"/>
                  </a:lnTo>
                </a:path>
              </a:pathLst>
            </a:custGeom>
            <a:solidFill>
              <a:srgbClr val="266C9F"/>
            </a:solidFill>
            <a:ln w="28575" cap="rnd" cmpd="sng">
              <a:solidFill>
                <a:srgbClr val="266C9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chemeClr val="dk1"/>
                </a:solidFill>
                <a:latin typeface="Calibri"/>
                <a:ea typeface="Calibri"/>
                <a:cs typeface="Calibri"/>
                <a:sym typeface="Calibri"/>
              </a:endParaRPr>
            </a:p>
          </p:txBody>
        </p:sp>
        <p:sp>
          <p:nvSpPr>
            <p:cNvPr id="135" name="Google Shape;135;p2"/>
            <p:cNvSpPr/>
            <p:nvPr/>
          </p:nvSpPr>
          <p:spPr>
            <a:xfrm>
              <a:off x="5971475" y="2001400"/>
              <a:ext cx="74925" cy="70675"/>
            </a:xfrm>
            <a:custGeom>
              <a:avLst/>
              <a:gdLst/>
              <a:ahLst/>
              <a:cxnLst/>
              <a:rect l="l" t="t" r="r" b="b"/>
              <a:pathLst>
                <a:path w="2997" h="2827" fill="none" extrusionOk="0">
                  <a:moveTo>
                    <a:pt x="1462" y="1"/>
                  </a:moveTo>
                  <a:lnTo>
                    <a:pt x="293" y="1170"/>
                  </a:lnTo>
                  <a:lnTo>
                    <a:pt x="293" y="1170"/>
                  </a:lnTo>
                  <a:lnTo>
                    <a:pt x="171" y="1316"/>
                  </a:lnTo>
                  <a:lnTo>
                    <a:pt x="74" y="1487"/>
                  </a:lnTo>
                  <a:lnTo>
                    <a:pt x="25" y="1657"/>
                  </a:lnTo>
                  <a:lnTo>
                    <a:pt x="1" y="1852"/>
                  </a:lnTo>
                  <a:lnTo>
                    <a:pt x="25" y="2047"/>
                  </a:lnTo>
                  <a:lnTo>
                    <a:pt x="74" y="2217"/>
                  </a:lnTo>
                  <a:lnTo>
                    <a:pt x="171" y="2388"/>
                  </a:lnTo>
                  <a:lnTo>
                    <a:pt x="293" y="2534"/>
                  </a:lnTo>
                  <a:lnTo>
                    <a:pt x="293" y="2534"/>
                  </a:lnTo>
                  <a:lnTo>
                    <a:pt x="439" y="2656"/>
                  </a:lnTo>
                  <a:lnTo>
                    <a:pt x="609" y="2753"/>
                  </a:lnTo>
                  <a:lnTo>
                    <a:pt x="804" y="2802"/>
                  </a:lnTo>
                  <a:lnTo>
                    <a:pt x="975" y="2826"/>
                  </a:lnTo>
                  <a:lnTo>
                    <a:pt x="975" y="2826"/>
                  </a:lnTo>
                  <a:lnTo>
                    <a:pt x="1170" y="2802"/>
                  </a:lnTo>
                  <a:lnTo>
                    <a:pt x="1340" y="2753"/>
                  </a:lnTo>
                  <a:lnTo>
                    <a:pt x="1511" y="2656"/>
                  </a:lnTo>
                  <a:lnTo>
                    <a:pt x="1681" y="2534"/>
                  </a:lnTo>
                  <a:lnTo>
                    <a:pt x="2850" y="1365"/>
                  </a:lnTo>
                  <a:lnTo>
                    <a:pt x="2850" y="1365"/>
                  </a:lnTo>
                  <a:lnTo>
                    <a:pt x="2996" y="1194"/>
                  </a:lnTo>
                </a:path>
              </a:pathLst>
            </a:custGeom>
            <a:solidFill>
              <a:srgbClr val="266C9F"/>
            </a:solidFill>
            <a:ln w="22225" cap="rnd" cmpd="sng">
              <a:solidFill>
                <a:srgbClr val="266C9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chemeClr val="dk1"/>
                </a:solidFill>
                <a:latin typeface="Calibri"/>
                <a:ea typeface="Calibri"/>
                <a:cs typeface="Calibri"/>
                <a:sym typeface="Calibri"/>
              </a:endParaRPr>
            </a:p>
          </p:txBody>
        </p:sp>
        <p:sp>
          <p:nvSpPr>
            <p:cNvPr id="136" name="Google Shape;136;p2"/>
            <p:cNvSpPr/>
            <p:nvPr/>
          </p:nvSpPr>
          <p:spPr>
            <a:xfrm>
              <a:off x="6253375" y="2001400"/>
              <a:ext cx="74325" cy="70675"/>
            </a:xfrm>
            <a:custGeom>
              <a:avLst/>
              <a:gdLst/>
              <a:ahLst/>
              <a:cxnLst/>
              <a:rect l="l" t="t" r="r" b="b"/>
              <a:pathLst>
                <a:path w="2973" h="2827" fill="none" extrusionOk="0">
                  <a:moveTo>
                    <a:pt x="1" y="1194"/>
                  </a:moveTo>
                  <a:lnTo>
                    <a:pt x="1" y="1194"/>
                  </a:lnTo>
                  <a:lnTo>
                    <a:pt x="123" y="1365"/>
                  </a:lnTo>
                  <a:lnTo>
                    <a:pt x="1316" y="2534"/>
                  </a:lnTo>
                  <a:lnTo>
                    <a:pt x="1316" y="2534"/>
                  </a:lnTo>
                  <a:lnTo>
                    <a:pt x="1462" y="2656"/>
                  </a:lnTo>
                  <a:lnTo>
                    <a:pt x="1633" y="2753"/>
                  </a:lnTo>
                  <a:lnTo>
                    <a:pt x="1827" y="2802"/>
                  </a:lnTo>
                  <a:lnTo>
                    <a:pt x="1998" y="2826"/>
                  </a:lnTo>
                  <a:lnTo>
                    <a:pt x="1998" y="2826"/>
                  </a:lnTo>
                  <a:lnTo>
                    <a:pt x="2193" y="2802"/>
                  </a:lnTo>
                  <a:lnTo>
                    <a:pt x="2363" y="2753"/>
                  </a:lnTo>
                  <a:lnTo>
                    <a:pt x="2534" y="2656"/>
                  </a:lnTo>
                  <a:lnTo>
                    <a:pt x="2704" y="2534"/>
                  </a:lnTo>
                  <a:lnTo>
                    <a:pt x="2704" y="2534"/>
                  </a:lnTo>
                  <a:lnTo>
                    <a:pt x="2826" y="2388"/>
                  </a:lnTo>
                  <a:lnTo>
                    <a:pt x="2923" y="2217"/>
                  </a:lnTo>
                  <a:lnTo>
                    <a:pt x="2972" y="2047"/>
                  </a:lnTo>
                  <a:lnTo>
                    <a:pt x="2972" y="1852"/>
                  </a:lnTo>
                  <a:lnTo>
                    <a:pt x="2972" y="1657"/>
                  </a:lnTo>
                  <a:lnTo>
                    <a:pt x="2923" y="1487"/>
                  </a:lnTo>
                  <a:lnTo>
                    <a:pt x="2826" y="1316"/>
                  </a:lnTo>
                  <a:lnTo>
                    <a:pt x="2704" y="1170"/>
                  </a:lnTo>
                  <a:lnTo>
                    <a:pt x="1535" y="1"/>
                  </a:lnTo>
                </a:path>
              </a:pathLst>
            </a:custGeom>
            <a:solidFill>
              <a:srgbClr val="266C9F"/>
            </a:solidFill>
            <a:ln w="22225" cap="rnd" cmpd="sng">
              <a:solidFill>
                <a:srgbClr val="266C9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chemeClr val="dk1"/>
                </a:solidFill>
                <a:latin typeface="Calibri"/>
                <a:ea typeface="Calibri"/>
                <a:cs typeface="Calibri"/>
                <a:sym typeface="Calibri"/>
              </a:endParaRPr>
            </a:p>
          </p:txBody>
        </p:sp>
        <p:sp>
          <p:nvSpPr>
            <p:cNvPr id="137" name="Google Shape;137;p2"/>
            <p:cNvSpPr/>
            <p:nvPr/>
          </p:nvSpPr>
          <p:spPr>
            <a:xfrm>
              <a:off x="6137700" y="1623900"/>
              <a:ext cx="250875" cy="255150"/>
            </a:xfrm>
            <a:custGeom>
              <a:avLst/>
              <a:gdLst/>
              <a:ahLst/>
              <a:cxnLst/>
              <a:rect l="l" t="t" r="r" b="b"/>
              <a:pathLst>
                <a:path w="10035" h="10206" fill="none" extrusionOk="0">
                  <a:moveTo>
                    <a:pt x="9718" y="2412"/>
                  </a:moveTo>
                  <a:lnTo>
                    <a:pt x="8671" y="2217"/>
                  </a:lnTo>
                  <a:lnTo>
                    <a:pt x="9694" y="1194"/>
                  </a:lnTo>
                  <a:lnTo>
                    <a:pt x="9694" y="1194"/>
                  </a:lnTo>
                  <a:lnTo>
                    <a:pt x="9767" y="1121"/>
                  </a:lnTo>
                  <a:lnTo>
                    <a:pt x="9815" y="1024"/>
                  </a:lnTo>
                  <a:lnTo>
                    <a:pt x="9840" y="951"/>
                  </a:lnTo>
                  <a:lnTo>
                    <a:pt x="9840" y="853"/>
                  </a:lnTo>
                  <a:lnTo>
                    <a:pt x="9840" y="756"/>
                  </a:lnTo>
                  <a:lnTo>
                    <a:pt x="9815" y="658"/>
                  </a:lnTo>
                  <a:lnTo>
                    <a:pt x="9767" y="585"/>
                  </a:lnTo>
                  <a:lnTo>
                    <a:pt x="9694" y="512"/>
                  </a:lnTo>
                  <a:lnTo>
                    <a:pt x="9694" y="512"/>
                  </a:lnTo>
                  <a:lnTo>
                    <a:pt x="9621" y="439"/>
                  </a:lnTo>
                  <a:lnTo>
                    <a:pt x="9548" y="391"/>
                  </a:lnTo>
                  <a:lnTo>
                    <a:pt x="9450" y="366"/>
                  </a:lnTo>
                  <a:lnTo>
                    <a:pt x="9353" y="366"/>
                  </a:lnTo>
                  <a:lnTo>
                    <a:pt x="9255" y="366"/>
                  </a:lnTo>
                  <a:lnTo>
                    <a:pt x="9182" y="391"/>
                  </a:lnTo>
                  <a:lnTo>
                    <a:pt x="9085" y="439"/>
                  </a:lnTo>
                  <a:lnTo>
                    <a:pt x="9012" y="512"/>
                  </a:lnTo>
                  <a:lnTo>
                    <a:pt x="7867" y="1657"/>
                  </a:lnTo>
                  <a:lnTo>
                    <a:pt x="7867" y="1657"/>
                  </a:lnTo>
                  <a:lnTo>
                    <a:pt x="7818" y="1487"/>
                  </a:lnTo>
                  <a:lnTo>
                    <a:pt x="7599" y="317"/>
                  </a:lnTo>
                  <a:lnTo>
                    <a:pt x="7599" y="317"/>
                  </a:lnTo>
                  <a:lnTo>
                    <a:pt x="7575" y="196"/>
                  </a:lnTo>
                  <a:lnTo>
                    <a:pt x="7526" y="98"/>
                  </a:lnTo>
                  <a:lnTo>
                    <a:pt x="7477" y="50"/>
                  </a:lnTo>
                  <a:lnTo>
                    <a:pt x="7404" y="1"/>
                  </a:lnTo>
                  <a:lnTo>
                    <a:pt x="7331" y="1"/>
                  </a:lnTo>
                  <a:lnTo>
                    <a:pt x="7234" y="25"/>
                  </a:lnTo>
                  <a:lnTo>
                    <a:pt x="7161" y="74"/>
                  </a:lnTo>
                  <a:lnTo>
                    <a:pt x="7063" y="147"/>
                  </a:lnTo>
                  <a:lnTo>
                    <a:pt x="5432" y="1754"/>
                  </a:lnTo>
                  <a:lnTo>
                    <a:pt x="5432" y="1754"/>
                  </a:lnTo>
                  <a:lnTo>
                    <a:pt x="5358" y="1852"/>
                  </a:lnTo>
                  <a:lnTo>
                    <a:pt x="5285" y="1974"/>
                  </a:lnTo>
                  <a:lnTo>
                    <a:pt x="5212" y="2120"/>
                  </a:lnTo>
                  <a:lnTo>
                    <a:pt x="5164" y="2242"/>
                  </a:lnTo>
                  <a:lnTo>
                    <a:pt x="5139" y="2388"/>
                  </a:lnTo>
                  <a:lnTo>
                    <a:pt x="5115" y="2534"/>
                  </a:lnTo>
                  <a:lnTo>
                    <a:pt x="5115" y="2680"/>
                  </a:lnTo>
                  <a:lnTo>
                    <a:pt x="5115" y="2802"/>
                  </a:lnTo>
                  <a:lnTo>
                    <a:pt x="5334" y="3971"/>
                  </a:lnTo>
                  <a:lnTo>
                    <a:pt x="5334" y="3971"/>
                  </a:lnTo>
                  <a:lnTo>
                    <a:pt x="5383" y="4141"/>
                  </a:lnTo>
                  <a:lnTo>
                    <a:pt x="147" y="9378"/>
                  </a:lnTo>
                  <a:lnTo>
                    <a:pt x="147" y="9378"/>
                  </a:lnTo>
                  <a:lnTo>
                    <a:pt x="73" y="9451"/>
                  </a:lnTo>
                  <a:lnTo>
                    <a:pt x="25" y="9548"/>
                  </a:lnTo>
                  <a:lnTo>
                    <a:pt x="0" y="9645"/>
                  </a:lnTo>
                  <a:lnTo>
                    <a:pt x="0" y="9718"/>
                  </a:lnTo>
                  <a:lnTo>
                    <a:pt x="0" y="9816"/>
                  </a:lnTo>
                  <a:lnTo>
                    <a:pt x="25" y="9913"/>
                  </a:lnTo>
                  <a:lnTo>
                    <a:pt x="73" y="9986"/>
                  </a:lnTo>
                  <a:lnTo>
                    <a:pt x="147" y="10059"/>
                  </a:lnTo>
                  <a:lnTo>
                    <a:pt x="147" y="10059"/>
                  </a:lnTo>
                  <a:lnTo>
                    <a:pt x="220" y="10133"/>
                  </a:lnTo>
                  <a:lnTo>
                    <a:pt x="293" y="10181"/>
                  </a:lnTo>
                  <a:lnTo>
                    <a:pt x="390" y="10206"/>
                  </a:lnTo>
                  <a:lnTo>
                    <a:pt x="488" y="10206"/>
                  </a:lnTo>
                  <a:lnTo>
                    <a:pt x="488" y="10206"/>
                  </a:lnTo>
                  <a:lnTo>
                    <a:pt x="585" y="10206"/>
                  </a:lnTo>
                  <a:lnTo>
                    <a:pt x="658" y="10181"/>
                  </a:lnTo>
                  <a:lnTo>
                    <a:pt x="755" y="10133"/>
                  </a:lnTo>
                  <a:lnTo>
                    <a:pt x="828" y="10059"/>
                  </a:lnTo>
                  <a:lnTo>
                    <a:pt x="6187" y="4726"/>
                  </a:lnTo>
                  <a:lnTo>
                    <a:pt x="7234" y="4896"/>
                  </a:lnTo>
                  <a:lnTo>
                    <a:pt x="7234" y="4896"/>
                  </a:lnTo>
                  <a:lnTo>
                    <a:pt x="7356" y="4921"/>
                  </a:lnTo>
                  <a:lnTo>
                    <a:pt x="7502" y="4921"/>
                  </a:lnTo>
                  <a:lnTo>
                    <a:pt x="7624" y="4896"/>
                  </a:lnTo>
                  <a:lnTo>
                    <a:pt x="7770" y="4848"/>
                  </a:lnTo>
                  <a:lnTo>
                    <a:pt x="7916" y="4799"/>
                  </a:lnTo>
                  <a:lnTo>
                    <a:pt x="8038" y="4750"/>
                  </a:lnTo>
                  <a:lnTo>
                    <a:pt x="8159" y="4677"/>
                  </a:lnTo>
                  <a:lnTo>
                    <a:pt x="8257" y="4580"/>
                  </a:lnTo>
                  <a:lnTo>
                    <a:pt x="9889" y="2948"/>
                  </a:lnTo>
                  <a:lnTo>
                    <a:pt x="9889" y="2948"/>
                  </a:lnTo>
                  <a:lnTo>
                    <a:pt x="9962" y="2875"/>
                  </a:lnTo>
                  <a:lnTo>
                    <a:pt x="10010" y="2777"/>
                  </a:lnTo>
                  <a:lnTo>
                    <a:pt x="10035" y="2704"/>
                  </a:lnTo>
                  <a:lnTo>
                    <a:pt x="10010" y="2607"/>
                  </a:lnTo>
                  <a:lnTo>
                    <a:pt x="9986" y="2558"/>
                  </a:lnTo>
                  <a:lnTo>
                    <a:pt x="9913" y="2485"/>
                  </a:lnTo>
                  <a:lnTo>
                    <a:pt x="9815" y="2436"/>
                  </a:lnTo>
                  <a:lnTo>
                    <a:pt x="9718" y="2412"/>
                  </a:lnTo>
                  <a:lnTo>
                    <a:pt x="9718" y="2412"/>
                  </a:lnTo>
                  <a:close/>
                </a:path>
              </a:pathLst>
            </a:custGeom>
            <a:solidFill>
              <a:srgbClr val="266C9F"/>
            </a:solidFill>
            <a:ln w="22225" cap="rnd" cmpd="sng">
              <a:solidFill>
                <a:srgbClr val="266C9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chemeClr val="dk1"/>
                </a:solidFill>
                <a:latin typeface="Calibri"/>
                <a:ea typeface="Calibri"/>
                <a:cs typeface="Calibri"/>
                <a:sym typeface="Calibri"/>
              </a:endParaRPr>
            </a:p>
          </p:txBody>
        </p:sp>
      </p:grpSp>
      <p:sp>
        <p:nvSpPr>
          <p:cNvPr id="138" name="Google Shape;138;p2"/>
          <p:cNvSpPr/>
          <p:nvPr/>
        </p:nvSpPr>
        <p:spPr>
          <a:xfrm>
            <a:off x="6178758" y="1967591"/>
            <a:ext cx="4681026" cy="369291"/>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Clr>
                <a:srgbClr val="000000"/>
              </a:buClr>
              <a:buSzPts val="1800"/>
              <a:buFont typeface="Arial"/>
              <a:buNone/>
            </a:pPr>
            <a:r>
              <a:rPr lang="en-US" sz="1800" b="1" i="0" u="none" strike="noStrike" cap="none">
                <a:solidFill>
                  <a:srgbClr val="266C9F"/>
                </a:solidFill>
                <a:latin typeface="Calibri"/>
                <a:ea typeface="Calibri"/>
                <a:cs typeface="Calibri"/>
                <a:sym typeface="Calibri"/>
              </a:rPr>
              <a:t>I slutet av denna modul kommer du att kunna:</a:t>
            </a:r>
            <a:endParaRPr sz="1400" b="0" i="0" u="none" strike="noStrike" cap="none">
              <a:solidFill>
                <a:srgbClr val="000000"/>
              </a:solidFill>
              <a:latin typeface="Arial"/>
              <a:ea typeface="Arial"/>
              <a:cs typeface="Arial"/>
              <a:sym typeface="Arial"/>
            </a:endParaRPr>
          </a:p>
        </p:txBody>
      </p:sp>
      <p:pic>
        <p:nvPicPr>
          <p:cNvPr id="139" name="Google Shape;139;p2" descr="A person doing a handstand&#10;&#10;Description automatically generated with medium confidence"/>
          <p:cNvPicPr preferRelativeResize="0"/>
          <p:nvPr/>
        </p:nvPicPr>
        <p:blipFill rotWithShape="1">
          <a:blip r:embed="rId5" cstate="email">
            <a:alphaModFix/>
            <a:extLst>
              <a:ext uri="{28A0092B-C50C-407E-A947-70E740481C1C}">
                <a14:useLocalDpi xmlns:a14="http://schemas.microsoft.com/office/drawing/2010/main"/>
              </a:ext>
            </a:extLst>
          </a:blip>
          <a:srcRect/>
          <a:stretch/>
        </p:blipFill>
        <p:spPr>
          <a:xfrm>
            <a:off x="10160" y="1868479"/>
            <a:ext cx="4513894" cy="3020430"/>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404"/>
        <p:cNvGrpSpPr/>
        <p:nvPr/>
      </p:nvGrpSpPr>
      <p:grpSpPr>
        <a:xfrm>
          <a:off x="0" y="0"/>
          <a:ext cx="0" cy="0"/>
          <a:chOff x="0" y="0"/>
          <a:chExt cx="0" cy="0"/>
        </a:xfrm>
      </p:grpSpPr>
      <p:sp>
        <p:nvSpPr>
          <p:cNvPr id="405" name="Google Shape;405;p20"/>
          <p:cNvSpPr/>
          <p:nvPr/>
        </p:nvSpPr>
        <p:spPr>
          <a:xfrm>
            <a:off x="3728007" y="138198"/>
            <a:ext cx="7152300" cy="20622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en-US" sz="4400" b="0" i="0" u="none" strike="noStrike" cap="none">
                <a:solidFill>
                  <a:srgbClr val="2F5496"/>
                </a:solidFill>
                <a:latin typeface="Calibri"/>
                <a:ea typeface="Calibri"/>
                <a:cs typeface="Calibri"/>
                <a:sym typeface="Calibri"/>
              </a:rPr>
              <a:t>2.1. ICH –</a:t>
            </a:r>
            <a:r>
              <a:rPr lang="en-US" sz="4400">
                <a:solidFill>
                  <a:srgbClr val="2F5496"/>
                </a:solidFill>
                <a:latin typeface="Calibri"/>
                <a:ea typeface="Calibri"/>
                <a:cs typeface="Calibri"/>
                <a:sym typeface="Calibri"/>
              </a:rPr>
              <a:t>B</a:t>
            </a:r>
            <a:r>
              <a:rPr lang="en-US" sz="4000" b="0" i="0" u="none" strike="noStrike" cap="none">
                <a:solidFill>
                  <a:srgbClr val="2F5496"/>
                </a:solidFill>
                <a:latin typeface="Calibri"/>
                <a:ea typeface="Calibri"/>
                <a:cs typeface="Calibri"/>
                <a:sym typeface="Calibri"/>
              </a:rPr>
              <a:t>åde professionellt och som fritidsintresse</a:t>
            </a:r>
            <a:endParaRPr sz="4000" b="0" i="0" u="none" strike="noStrike" cap="none">
              <a:solidFill>
                <a:srgbClr val="2F5496"/>
              </a:solidFill>
              <a:latin typeface="Calibri"/>
              <a:ea typeface="Calibri"/>
              <a:cs typeface="Calibri"/>
              <a:sym typeface="Calibri"/>
            </a:endParaRPr>
          </a:p>
        </p:txBody>
      </p:sp>
      <p:sp>
        <p:nvSpPr>
          <p:cNvPr id="406" name="Google Shape;406;p20"/>
          <p:cNvSpPr txBox="1"/>
          <p:nvPr/>
        </p:nvSpPr>
        <p:spPr>
          <a:xfrm>
            <a:off x="4079631" y="1953585"/>
            <a:ext cx="6143796" cy="8125301"/>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a:p>
            <a:pPr marL="285750" marR="0" lvl="0" indent="-285750" algn="l" rtl="0">
              <a:lnSpc>
                <a:spcPct val="100000"/>
              </a:lnSpc>
              <a:spcBef>
                <a:spcPts val="0"/>
              </a:spcBef>
              <a:spcAft>
                <a:spcPts val="0"/>
              </a:spcAft>
              <a:buClr>
                <a:schemeClr val="dk1"/>
              </a:buClr>
              <a:buSzPts val="1800"/>
              <a:buFont typeface="Arial"/>
              <a:buChar char="•"/>
            </a:pPr>
            <a:r>
              <a:rPr lang="en-US" sz="1800" b="0" i="0" u="none" strike="noStrike" cap="none">
                <a:solidFill>
                  <a:srgbClr val="000000"/>
                </a:solidFill>
                <a:latin typeface="Calibri"/>
                <a:ea typeface="Calibri"/>
                <a:cs typeface="Calibri"/>
                <a:sym typeface="Calibri"/>
              </a:rPr>
              <a:t>Det kan variera från enkla vardagliga traditioner till imponerande avancerade färdigheter.</a:t>
            </a:r>
            <a:endParaRPr sz="1800" b="0" i="0" u="none" strike="noStrike" cap="none">
              <a:solidFill>
                <a:srgbClr val="000000"/>
              </a:solidFill>
              <a:latin typeface="Calibri"/>
              <a:ea typeface="Calibri"/>
              <a:cs typeface="Calibri"/>
              <a:sym typeface="Calibri"/>
            </a:endParaRPr>
          </a:p>
          <a:p>
            <a:pPr marL="0" marR="0" lvl="0" indent="0" algn="just"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a:p>
            <a:pPr marL="285750" marR="0" lvl="0" indent="-285750" algn="l" rtl="0">
              <a:lnSpc>
                <a:spcPct val="100000"/>
              </a:lnSpc>
              <a:spcBef>
                <a:spcPts val="0"/>
              </a:spcBef>
              <a:spcAft>
                <a:spcPts val="0"/>
              </a:spcAft>
              <a:buClr>
                <a:schemeClr val="dk1"/>
              </a:buClr>
              <a:buSzPts val="1800"/>
              <a:buFont typeface="Arial"/>
              <a:buChar char="•"/>
            </a:pPr>
            <a:r>
              <a:rPr lang="en-US" sz="1800" b="0" i="0" u="none" strike="noStrike" cap="none">
                <a:solidFill>
                  <a:srgbClr val="000000"/>
                </a:solidFill>
                <a:latin typeface="Calibri"/>
                <a:ea typeface="Calibri"/>
                <a:cs typeface="Calibri"/>
                <a:sym typeface="Calibri"/>
              </a:rPr>
              <a:t>Färdigheter och kunskaper kan användas både i privatlivet för enskilda, och offentligt. Det är både en social och en individuell aktivitet.</a:t>
            </a:r>
            <a:endParaRPr sz="1400" b="0" i="0" u="none" strike="noStrike" cap="none">
              <a:solidFill>
                <a:srgbClr val="000000"/>
              </a:solidFill>
              <a:latin typeface="Calibri"/>
              <a:ea typeface="Calibri"/>
              <a:cs typeface="Calibri"/>
              <a:sym typeface="Calibri"/>
            </a:endParaRPr>
          </a:p>
          <a:p>
            <a:pPr marL="285750" marR="0" lvl="0" indent="-171450" algn="just" rtl="0">
              <a:lnSpc>
                <a:spcPct val="100000"/>
              </a:lnSpc>
              <a:spcBef>
                <a:spcPts val="0"/>
              </a:spcBef>
              <a:spcAft>
                <a:spcPts val="0"/>
              </a:spcAft>
              <a:buClr>
                <a:schemeClr val="dk1"/>
              </a:buClr>
              <a:buSzPts val="1800"/>
              <a:buFont typeface="Arial"/>
              <a:buNone/>
            </a:pPr>
            <a:endParaRPr sz="1800" b="0" i="0" u="none" strike="noStrike" cap="none">
              <a:solidFill>
                <a:schemeClr val="dk1"/>
              </a:solidFill>
              <a:latin typeface="Calibri"/>
              <a:ea typeface="Calibri"/>
              <a:cs typeface="Calibri"/>
              <a:sym typeface="Calibri"/>
            </a:endParaRPr>
          </a:p>
          <a:p>
            <a:pPr marL="285750" marR="0" lvl="0" indent="-285750" algn="l" rtl="0">
              <a:lnSpc>
                <a:spcPct val="100000"/>
              </a:lnSpc>
              <a:spcBef>
                <a:spcPts val="0"/>
              </a:spcBef>
              <a:spcAft>
                <a:spcPts val="0"/>
              </a:spcAft>
              <a:buClr>
                <a:schemeClr val="dk1"/>
              </a:buClr>
              <a:buSzPts val="1800"/>
              <a:buFont typeface="Arial"/>
              <a:buChar char="•"/>
            </a:pPr>
            <a:r>
              <a:rPr lang="en-US" sz="1800" b="0" i="0" u="none" strike="noStrike" cap="none">
                <a:solidFill>
                  <a:srgbClr val="000000"/>
                </a:solidFill>
                <a:latin typeface="Calibri"/>
                <a:ea typeface="Calibri"/>
                <a:cs typeface="Calibri"/>
                <a:sym typeface="Calibri"/>
              </a:rPr>
              <a:t>ICH kan också vara en del av en annan tjänst, eller framställandet av en produkt.</a:t>
            </a:r>
            <a:endParaRPr sz="1400" b="0" i="0" u="none" strike="noStrike" cap="none">
              <a:solidFill>
                <a:srgbClr val="000000"/>
              </a:solidFill>
              <a:latin typeface="Calibri"/>
              <a:ea typeface="Calibri"/>
              <a:cs typeface="Calibri"/>
              <a:sym typeface="Calibri"/>
            </a:endParaRPr>
          </a:p>
          <a:p>
            <a:pPr marL="0" marR="0" lvl="0" indent="0" algn="just"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a:p>
            <a:pPr marL="285750" marR="0" lvl="0" indent="-285750" algn="l" rtl="0">
              <a:lnSpc>
                <a:spcPct val="100000"/>
              </a:lnSpc>
              <a:spcBef>
                <a:spcPts val="0"/>
              </a:spcBef>
              <a:spcAft>
                <a:spcPts val="0"/>
              </a:spcAft>
              <a:buClr>
                <a:schemeClr val="dk1"/>
              </a:buClr>
              <a:buSzPts val="1800"/>
              <a:buFont typeface="Arial"/>
              <a:buChar char="•"/>
            </a:pPr>
            <a:r>
              <a:rPr lang="en-US" sz="1800" b="0" i="0" u="none" strike="noStrike" cap="none">
                <a:solidFill>
                  <a:srgbClr val="000000"/>
                </a:solidFill>
                <a:latin typeface="Calibri"/>
                <a:ea typeface="Calibri"/>
                <a:cs typeface="Calibri"/>
                <a:sym typeface="Calibri"/>
              </a:rPr>
              <a:t>ICH har ofta potential att vara en resurs för samhällsutveckling.</a:t>
            </a:r>
            <a:endParaRPr sz="1400" b="0" i="0" u="none" strike="noStrike" cap="none">
              <a:solidFill>
                <a:srgbClr val="000000"/>
              </a:solidFill>
              <a:latin typeface="Calibri"/>
              <a:ea typeface="Calibri"/>
              <a:cs typeface="Calibri"/>
              <a:sym typeface="Calibri"/>
            </a:endParaRPr>
          </a:p>
          <a:p>
            <a:pPr marL="0" marR="0" lvl="0" indent="0" algn="just"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a:p>
            <a:pPr marL="0" marR="0" lvl="0" indent="0" algn="just"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a:p>
            <a:pPr marL="0" marR="0" lvl="0" indent="0" algn="just"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a:p>
            <a:pPr marL="0" marR="0" lvl="0" indent="0" algn="just" rtl="0">
              <a:lnSpc>
                <a:spcPct val="100000"/>
              </a:lnSpc>
              <a:spcBef>
                <a:spcPts val="0"/>
              </a:spcBef>
              <a:spcAft>
                <a:spcPts val="0"/>
              </a:spcAft>
              <a:buClr>
                <a:srgbClr val="000000"/>
              </a:buClr>
              <a:buSzPts val="1800"/>
              <a:buFont typeface="Arial"/>
              <a:buNone/>
            </a:pPr>
            <a:br>
              <a:rPr lang="en-US" sz="1800" b="0" i="0" u="none" strike="noStrike" cap="none">
                <a:solidFill>
                  <a:srgbClr val="000000"/>
                </a:solidFill>
                <a:latin typeface="Calibri"/>
                <a:ea typeface="Calibri"/>
                <a:cs typeface="Calibri"/>
                <a:sym typeface="Calibri"/>
              </a:rPr>
            </a:br>
            <a:endParaRPr sz="1800" b="0" i="0" u="none" strike="noStrike" cap="none">
              <a:solidFill>
                <a:schemeClr val="dk1"/>
              </a:solidFill>
              <a:latin typeface="Calibri"/>
              <a:ea typeface="Calibri"/>
              <a:cs typeface="Calibri"/>
              <a:sym typeface="Calibri"/>
            </a:endParaRPr>
          </a:p>
          <a:p>
            <a:pPr marL="0" marR="0" lvl="0" indent="0" algn="just"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a:p>
            <a:pPr marL="0" marR="0" lvl="0" indent="0" algn="just"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a:p>
            <a:pPr marL="0" marR="0" lvl="0" indent="0" algn="just"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800"/>
              <a:buFont typeface="Arial"/>
              <a:buNone/>
            </a:pPr>
            <a:br>
              <a:rPr lang="en-US" sz="1800" b="0" i="0" u="sng" strike="noStrike" cap="none">
                <a:solidFill>
                  <a:srgbClr val="000000"/>
                </a:solidFill>
                <a:latin typeface="Calibri"/>
                <a:ea typeface="Calibri"/>
                <a:cs typeface="Calibri"/>
                <a:sym typeface="Calibri"/>
                <a:hlinkClick r:id="rId3">
                  <a:extLst>
                    <a:ext uri="{A12FA001-AC4F-418D-AE19-62706E023703}">
                      <ahyp:hlinkClr xmlns:ahyp="http://schemas.microsoft.com/office/drawing/2018/hyperlinkcolor" val="tx"/>
                    </a:ext>
                  </a:extLst>
                </a:hlinkClick>
              </a:rPr>
            </a:br>
            <a:endParaRPr sz="18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800"/>
              <a:buFont typeface="Arial"/>
              <a:buNone/>
            </a:pPr>
            <a:r>
              <a:rPr lang="en-US" sz="1800" b="0" i="0" u="none" strike="noStrike" cap="none">
                <a:solidFill>
                  <a:schemeClr val="dk1"/>
                </a:solidFill>
                <a:latin typeface="Calibri"/>
                <a:ea typeface="Calibri"/>
                <a:cs typeface="Calibri"/>
                <a:sym typeface="Calibri"/>
              </a:rPr>
              <a:t>  </a:t>
            </a:r>
            <a:endParaRPr sz="18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pic>
        <p:nvPicPr>
          <p:cNvPr id="407" name="Google Shape;407;p20" descr="A group of people around a campfire&#10;&#10;Description automatically generated with medium confidence"/>
          <p:cNvPicPr preferRelativeResize="0"/>
          <p:nvPr/>
        </p:nvPicPr>
        <p:blipFill rotWithShape="1">
          <a:blip r:embed="rId4" cstate="email">
            <a:alphaModFix/>
            <a:extLst>
              <a:ext uri="{28A0092B-C50C-407E-A947-70E740481C1C}">
                <a14:useLocalDpi xmlns:a14="http://schemas.microsoft.com/office/drawing/2010/main"/>
              </a:ext>
            </a:extLst>
          </a:blip>
          <a:srcRect b="-1"/>
          <a:stretch/>
        </p:blipFill>
        <p:spPr>
          <a:xfrm>
            <a:off x="369277" y="1723293"/>
            <a:ext cx="3058937" cy="2602523"/>
          </a:xfrm>
          <a:prstGeom prst="rect">
            <a:avLst/>
          </a:prstGeom>
          <a:noFill/>
          <a:ln>
            <a:noFill/>
          </a:ln>
        </p:spPr>
      </p:pic>
      <p:grpSp>
        <p:nvGrpSpPr>
          <p:cNvPr id="408" name="Google Shape;408;p20"/>
          <p:cNvGrpSpPr/>
          <p:nvPr/>
        </p:nvGrpSpPr>
        <p:grpSpPr>
          <a:xfrm>
            <a:off x="2366429" y="553401"/>
            <a:ext cx="1361571" cy="349188"/>
            <a:chOff x="10604072" y="448487"/>
            <a:chExt cx="1361571" cy="349188"/>
          </a:xfrm>
        </p:grpSpPr>
        <p:sp>
          <p:nvSpPr>
            <p:cNvPr id="409" name="Google Shape;409;p20"/>
            <p:cNvSpPr/>
            <p:nvPr/>
          </p:nvSpPr>
          <p:spPr>
            <a:xfrm rot="-5400000">
              <a:off x="10605928" y="446630"/>
              <a:ext cx="349188" cy="352901"/>
            </a:xfrm>
            <a:prstGeom prst="ellipse">
              <a:avLst/>
            </a:prstGeom>
            <a:solidFill>
              <a:srgbClr val="4EAE3A"/>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410" name="Google Shape;410;p20"/>
            <p:cNvSpPr/>
            <p:nvPr/>
          </p:nvSpPr>
          <p:spPr>
            <a:xfrm rot="-5400000">
              <a:off x="11117644" y="446630"/>
              <a:ext cx="349188" cy="352901"/>
            </a:xfrm>
            <a:prstGeom prst="ellipse">
              <a:avLst/>
            </a:prstGeom>
            <a:solidFill>
              <a:srgbClr val="FFB5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411" name="Google Shape;411;p20"/>
            <p:cNvSpPr/>
            <p:nvPr/>
          </p:nvSpPr>
          <p:spPr>
            <a:xfrm rot="-5400000">
              <a:off x="11614599" y="446630"/>
              <a:ext cx="349188" cy="352901"/>
            </a:xfrm>
            <a:prstGeom prst="ellipse">
              <a:avLst/>
            </a:prstGeom>
            <a:solidFill>
              <a:srgbClr val="266C9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416"/>
        <p:cNvGrpSpPr/>
        <p:nvPr/>
      </p:nvGrpSpPr>
      <p:grpSpPr>
        <a:xfrm>
          <a:off x="0" y="0"/>
          <a:ext cx="0" cy="0"/>
          <a:chOff x="0" y="0"/>
          <a:chExt cx="0" cy="0"/>
        </a:xfrm>
      </p:grpSpPr>
      <p:sp>
        <p:nvSpPr>
          <p:cNvPr id="417" name="Google Shape;417;p21"/>
          <p:cNvSpPr/>
          <p:nvPr/>
        </p:nvSpPr>
        <p:spPr>
          <a:xfrm>
            <a:off x="4774016" y="416533"/>
            <a:ext cx="6391814" cy="76944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4400" b="0" i="0" u="none" strike="noStrike" cap="none">
                <a:solidFill>
                  <a:srgbClr val="2F5496"/>
                </a:solidFill>
                <a:latin typeface="Calibri"/>
                <a:ea typeface="Calibri"/>
                <a:cs typeface="Calibri"/>
                <a:sym typeface="Calibri"/>
              </a:rPr>
              <a:t>2.2. Det är levande</a:t>
            </a:r>
            <a:endParaRPr sz="4400" b="0" i="0" u="none" strike="noStrike" cap="none">
              <a:solidFill>
                <a:srgbClr val="2F5496"/>
              </a:solidFill>
              <a:latin typeface="Calibri"/>
              <a:ea typeface="Calibri"/>
              <a:cs typeface="Calibri"/>
              <a:sym typeface="Calibri"/>
            </a:endParaRPr>
          </a:p>
        </p:txBody>
      </p:sp>
      <p:sp>
        <p:nvSpPr>
          <p:cNvPr id="418" name="Google Shape;418;p21"/>
          <p:cNvSpPr txBox="1"/>
          <p:nvPr/>
        </p:nvSpPr>
        <p:spPr>
          <a:xfrm>
            <a:off x="4141695" y="1791092"/>
            <a:ext cx="6067020" cy="6186269"/>
          </a:xfrm>
          <a:prstGeom prst="rect">
            <a:avLst/>
          </a:prstGeom>
          <a:noFill/>
          <a:ln>
            <a:noFill/>
          </a:ln>
        </p:spPr>
        <p:txBody>
          <a:bodyPr spcFirstLastPara="1" wrap="square" lIns="91425" tIns="45700" rIns="91425" bIns="45700" anchor="t" anchorCtr="0">
            <a:spAutoFit/>
          </a:bodyPr>
          <a:lstStyle/>
          <a:p>
            <a:pPr marL="285750" marR="0" lvl="0" indent="-285750" algn="l" rtl="0">
              <a:lnSpc>
                <a:spcPct val="100000"/>
              </a:lnSpc>
              <a:spcBef>
                <a:spcPts val="0"/>
              </a:spcBef>
              <a:spcAft>
                <a:spcPts val="0"/>
              </a:spcAft>
              <a:buClr>
                <a:schemeClr val="dk1"/>
              </a:buClr>
              <a:buSzPts val="1800"/>
              <a:buFont typeface="Arial"/>
              <a:buChar char="•"/>
            </a:pPr>
            <a:r>
              <a:rPr lang="en-US" sz="1800" b="0" i="0" u="none" strike="noStrike" cap="none">
                <a:solidFill>
                  <a:srgbClr val="000000"/>
                </a:solidFill>
                <a:latin typeface="Calibri"/>
                <a:ea typeface="Calibri"/>
                <a:cs typeface="Calibri"/>
                <a:sym typeface="Calibri"/>
              </a:rPr>
              <a:t>När man arbetar med ICH används termen "skydd". Det betonar att tanken är att skydda elementen i ICH, utan att försöka frysa dem i någon ren eller äkta form.</a:t>
            </a:r>
            <a:endParaRPr sz="1800" b="0" i="0" u="none" strike="noStrike" cap="none">
              <a:solidFill>
                <a:srgbClr val="000000"/>
              </a:solidFill>
              <a:latin typeface="Calibri"/>
              <a:ea typeface="Calibri"/>
              <a:cs typeface="Calibri"/>
              <a:sym typeface="Calibri"/>
            </a:endParaRPr>
          </a:p>
          <a:p>
            <a:pPr marL="285750" marR="0" lvl="0" indent="-171450" algn="l" rtl="0">
              <a:lnSpc>
                <a:spcPct val="100000"/>
              </a:lnSpc>
              <a:spcBef>
                <a:spcPts val="0"/>
              </a:spcBef>
              <a:spcAft>
                <a:spcPts val="0"/>
              </a:spcAft>
              <a:buClr>
                <a:schemeClr val="dk1"/>
              </a:buClr>
              <a:buSzPts val="1800"/>
              <a:buFont typeface="Arial"/>
              <a:buNone/>
            </a:pPr>
            <a:endParaRPr sz="1800" b="0" i="0" u="none" strike="noStrike" cap="none">
              <a:solidFill>
                <a:schemeClr val="dk1"/>
              </a:solidFill>
              <a:latin typeface="Calibri"/>
              <a:ea typeface="Calibri"/>
              <a:cs typeface="Calibri"/>
              <a:sym typeface="Calibri"/>
            </a:endParaRPr>
          </a:p>
          <a:p>
            <a:pPr marL="285750" marR="0" lvl="0" indent="-285750" algn="l" rtl="0">
              <a:lnSpc>
                <a:spcPct val="100000"/>
              </a:lnSpc>
              <a:spcBef>
                <a:spcPts val="0"/>
              </a:spcBef>
              <a:spcAft>
                <a:spcPts val="0"/>
              </a:spcAft>
              <a:buClr>
                <a:schemeClr val="dk1"/>
              </a:buClr>
              <a:buSzPts val="1800"/>
              <a:buFont typeface="Arial"/>
              <a:buChar char="•"/>
            </a:pPr>
            <a:r>
              <a:rPr lang="en-US" sz="1800" b="0" i="0" u="none" strike="noStrike" cap="none">
                <a:solidFill>
                  <a:srgbClr val="000000"/>
                </a:solidFill>
                <a:latin typeface="Calibri"/>
                <a:ea typeface="Calibri"/>
                <a:cs typeface="Calibri"/>
                <a:sym typeface="Calibri"/>
              </a:rPr>
              <a:t>Immateriellt kulturarv hålls levande och relevant när det praktiseras och delas.</a:t>
            </a:r>
            <a:endParaRPr sz="1800" b="0" i="0" u="none" strike="noStrike" cap="none">
              <a:solidFill>
                <a:srgbClr val="000000"/>
              </a:solidFill>
              <a:latin typeface="Calibri"/>
              <a:ea typeface="Calibri"/>
              <a:cs typeface="Calibri"/>
              <a:sym typeface="Calibri"/>
            </a:endParaRPr>
          </a:p>
          <a:p>
            <a:pPr marL="285750" marR="0" lvl="0" indent="-171450" algn="l" rtl="0">
              <a:lnSpc>
                <a:spcPct val="100000"/>
              </a:lnSpc>
              <a:spcBef>
                <a:spcPts val="0"/>
              </a:spcBef>
              <a:spcAft>
                <a:spcPts val="0"/>
              </a:spcAft>
              <a:buClr>
                <a:schemeClr val="dk1"/>
              </a:buClr>
              <a:buSzPts val="1800"/>
              <a:buFont typeface="Arial"/>
              <a:buNone/>
            </a:pPr>
            <a:endParaRPr sz="1800" b="0" i="0" u="none" strike="noStrike" cap="none">
              <a:solidFill>
                <a:schemeClr val="dk1"/>
              </a:solidFill>
              <a:latin typeface="Calibri"/>
              <a:ea typeface="Calibri"/>
              <a:cs typeface="Calibri"/>
              <a:sym typeface="Calibri"/>
            </a:endParaRPr>
          </a:p>
          <a:p>
            <a:pPr marL="285750" marR="0" lvl="0" indent="-285750" algn="l" rtl="0">
              <a:lnSpc>
                <a:spcPct val="100000"/>
              </a:lnSpc>
              <a:spcBef>
                <a:spcPts val="0"/>
              </a:spcBef>
              <a:spcAft>
                <a:spcPts val="0"/>
              </a:spcAft>
              <a:buClr>
                <a:schemeClr val="dk1"/>
              </a:buClr>
              <a:buSzPts val="1800"/>
              <a:buFont typeface="Arial"/>
              <a:buChar char="•"/>
            </a:pPr>
            <a:r>
              <a:rPr lang="en-US" sz="1800" b="0" i="0" u="none" strike="noStrike" cap="none">
                <a:solidFill>
                  <a:srgbClr val="000000"/>
                </a:solidFill>
                <a:latin typeface="Calibri"/>
                <a:ea typeface="Calibri"/>
                <a:cs typeface="Calibri"/>
                <a:sym typeface="Calibri"/>
              </a:rPr>
              <a:t>ICH förändras och utvecklas ständigt - det är inget som bara finns på ett museum.</a:t>
            </a:r>
            <a:endParaRPr sz="1400" b="0" i="0" u="none" strike="noStrike" cap="none">
              <a:solidFill>
                <a:srgbClr val="000000"/>
              </a:solidFill>
              <a:latin typeface="Calibri"/>
              <a:ea typeface="Calibri"/>
              <a:cs typeface="Calibri"/>
              <a:sym typeface="Calibri"/>
            </a:endParaRPr>
          </a:p>
          <a:p>
            <a:pPr marL="285750" marR="0" lvl="0" indent="-171450" algn="l" rtl="0">
              <a:lnSpc>
                <a:spcPct val="100000"/>
              </a:lnSpc>
              <a:spcBef>
                <a:spcPts val="0"/>
              </a:spcBef>
              <a:spcAft>
                <a:spcPts val="0"/>
              </a:spcAft>
              <a:buClr>
                <a:schemeClr val="dk1"/>
              </a:buClr>
              <a:buSzPts val="1800"/>
              <a:buFont typeface="Arial"/>
              <a:buNone/>
            </a:pPr>
            <a:endParaRPr sz="1800" b="0" i="0" u="none" strike="noStrike" cap="none">
              <a:solidFill>
                <a:schemeClr val="dk1"/>
              </a:solidFill>
              <a:latin typeface="Calibri"/>
              <a:ea typeface="Calibri"/>
              <a:cs typeface="Calibri"/>
              <a:sym typeface="Calibri"/>
            </a:endParaRPr>
          </a:p>
          <a:p>
            <a:pPr marL="285750" marR="0" lvl="0" indent="-285750" algn="l" rtl="0">
              <a:lnSpc>
                <a:spcPct val="100000"/>
              </a:lnSpc>
              <a:spcBef>
                <a:spcPts val="0"/>
              </a:spcBef>
              <a:spcAft>
                <a:spcPts val="0"/>
              </a:spcAft>
              <a:buClr>
                <a:schemeClr val="dk1"/>
              </a:buClr>
              <a:buSzPts val="1800"/>
              <a:buFont typeface="Arial"/>
              <a:buChar char="•"/>
            </a:pPr>
            <a:r>
              <a:rPr lang="en-US" sz="1800" b="0" i="0" u="none" strike="noStrike" cap="none">
                <a:solidFill>
                  <a:srgbClr val="000000"/>
                </a:solidFill>
                <a:latin typeface="Calibri"/>
                <a:ea typeface="Calibri"/>
                <a:cs typeface="Calibri"/>
                <a:sym typeface="Calibri"/>
              </a:rPr>
              <a:t>Varje generation kommer att påverka ICH, både med små justeringar och stora förändringar.</a:t>
            </a:r>
            <a:r>
              <a:rPr lang="en-US" sz="1800" b="0" i="0" u="none" strike="noStrike" cap="none">
                <a:solidFill>
                  <a:schemeClr val="dk1"/>
                </a:solidFill>
                <a:latin typeface="Calibri"/>
                <a:ea typeface="Calibri"/>
                <a:cs typeface="Calibri"/>
                <a:sym typeface="Calibri"/>
              </a:rPr>
              <a:t> </a:t>
            </a:r>
            <a:endParaRPr sz="1800" b="0" i="0" u="none" strike="noStrike" cap="none">
              <a:solidFill>
                <a:schemeClr val="dk1"/>
              </a:solidFill>
              <a:latin typeface="Calibri"/>
              <a:ea typeface="Calibri"/>
              <a:cs typeface="Calibri"/>
              <a:sym typeface="Calibri"/>
            </a:endParaRPr>
          </a:p>
          <a:p>
            <a:pPr marL="285750" marR="0" lvl="0" indent="-171450" algn="l" rtl="0">
              <a:lnSpc>
                <a:spcPct val="100000"/>
              </a:lnSpc>
              <a:spcBef>
                <a:spcPts val="0"/>
              </a:spcBef>
              <a:spcAft>
                <a:spcPts val="0"/>
              </a:spcAft>
              <a:buClr>
                <a:schemeClr val="dk1"/>
              </a:buClr>
              <a:buSzPts val="1800"/>
              <a:buFont typeface="Arial"/>
              <a:buNone/>
            </a:pPr>
            <a:endParaRPr sz="18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800"/>
              <a:buFont typeface="Arial"/>
              <a:buNone/>
            </a:pPr>
            <a:endParaRPr sz="1800" b="0" i="1" u="none" strike="noStrike" cap="none">
              <a:solidFill>
                <a:schemeClr val="dk1"/>
              </a:solidFill>
              <a:highlight>
                <a:srgbClr val="FFFF00"/>
              </a:highlight>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800"/>
              <a:buFont typeface="Arial"/>
              <a:buNone/>
            </a:pPr>
            <a:endParaRPr sz="1800" b="0" i="1" u="none" strike="noStrike" cap="none">
              <a:solidFill>
                <a:schemeClr val="dk1"/>
              </a:solidFill>
              <a:highlight>
                <a:srgbClr val="FFFF00"/>
              </a:highlight>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800"/>
              <a:buFont typeface="Arial"/>
              <a:buNone/>
            </a:pPr>
            <a:endParaRPr sz="1800" b="0" i="1" u="none" strike="noStrike" cap="none">
              <a:solidFill>
                <a:schemeClr val="dk1"/>
              </a:solidFill>
              <a:highlight>
                <a:srgbClr val="FFFF00"/>
              </a:highlight>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800"/>
              <a:buFont typeface="Arial"/>
              <a:buNone/>
            </a:pPr>
            <a:endParaRPr sz="1800" b="0" i="0" u="sng"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800"/>
              <a:buFont typeface="Arial"/>
              <a:buNone/>
            </a:pPr>
            <a:br>
              <a:rPr lang="en-US" sz="1800" b="0" i="0" u="sng" strike="noStrike" cap="none">
                <a:solidFill>
                  <a:srgbClr val="000000"/>
                </a:solidFill>
                <a:latin typeface="Calibri"/>
                <a:ea typeface="Calibri"/>
                <a:cs typeface="Calibri"/>
                <a:sym typeface="Calibri"/>
                <a:hlinkClick r:id="rId3">
                  <a:extLst>
                    <a:ext uri="{A12FA001-AC4F-418D-AE19-62706E023703}">
                      <ahyp:hlinkClr xmlns:ahyp="http://schemas.microsoft.com/office/drawing/2018/hyperlinkcolor" val="tx"/>
                    </a:ext>
                  </a:extLst>
                </a:hlinkClick>
              </a:rPr>
            </a:br>
            <a:endParaRPr sz="18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800"/>
              <a:buFont typeface="Arial"/>
              <a:buNone/>
            </a:pPr>
            <a:r>
              <a:rPr lang="en-US" sz="1800" b="0" i="0" u="none" strike="noStrike" cap="none">
                <a:solidFill>
                  <a:schemeClr val="dk1"/>
                </a:solidFill>
                <a:latin typeface="Calibri"/>
                <a:ea typeface="Calibri"/>
                <a:cs typeface="Calibri"/>
                <a:sym typeface="Calibri"/>
              </a:rPr>
              <a:t>  </a:t>
            </a:r>
            <a:endParaRPr sz="18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pic>
        <p:nvPicPr>
          <p:cNvPr id="419" name="Google Shape;419;p21" descr="A group of people looking at fireworks&#10;&#10;Description automatically generated with low confidence"/>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356348" y="1414574"/>
            <a:ext cx="3295650" cy="4394200"/>
          </a:xfrm>
          <a:prstGeom prst="rect">
            <a:avLst/>
          </a:prstGeom>
          <a:noFill/>
          <a:ln>
            <a:noFill/>
          </a:ln>
        </p:spPr>
      </p:pic>
      <p:grpSp>
        <p:nvGrpSpPr>
          <p:cNvPr id="420" name="Google Shape;420;p21"/>
          <p:cNvGrpSpPr/>
          <p:nvPr/>
        </p:nvGrpSpPr>
        <p:grpSpPr>
          <a:xfrm>
            <a:off x="2971213" y="626659"/>
            <a:ext cx="1361571" cy="349188"/>
            <a:chOff x="10604072" y="448487"/>
            <a:chExt cx="1361571" cy="349188"/>
          </a:xfrm>
        </p:grpSpPr>
        <p:sp>
          <p:nvSpPr>
            <p:cNvPr id="421" name="Google Shape;421;p21"/>
            <p:cNvSpPr/>
            <p:nvPr/>
          </p:nvSpPr>
          <p:spPr>
            <a:xfrm rot="-5400000">
              <a:off x="10605928" y="446630"/>
              <a:ext cx="349188" cy="352901"/>
            </a:xfrm>
            <a:prstGeom prst="ellipse">
              <a:avLst/>
            </a:prstGeom>
            <a:solidFill>
              <a:srgbClr val="4EAE3A"/>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422" name="Google Shape;422;p21"/>
            <p:cNvSpPr/>
            <p:nvPr/>
          </p:nvSpPr>
          <p:spPr>
            <a:xfrm rot="-5400000">
              <a:off x="11117644" y="446630"/>
              <a:ext cx="349188" cy="352901"/>
            </a:xfrm>
            <a:prstGeom prst="ellipse">
              <a:avLst/>
            </a:prstGeom>
            <a:solidFill>
              <a:srgbClr val="FFB5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423" name="Google Shape;423;p21"/>
            <p:cNvSpPr/>
            <p:nvPr/>
          </p:nvSpPr>
          <p:spPr>
            <a:xfrm rot="-5400000">
              <a:off x="11614599" y="446630"/>
              <a:ext cx="349188" cy="352901"/>
            </a:xfrm>
            <a:prstGeom prst="ellipse">
              <a:avLst/>
            </a:prstGeom>
            <a:solidFill>
              <a:srgbClr val="266C9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428"/>
        <p:cNvGrpSpPr/>
        <p:nvPr/>
      </p:nvGrpSpPr>
      <p:grpSpPr>
        <a:xfrm>
          <a:off x="0" y="0"/>
          <a:ext cx="0" cy="0"/>
          <a:chOff x="0" y="0"/>
          <a:chExt cx="0" cy="0"/>
        </a:xfrm>
      </p:grpSpPr>
      <p:pic>
        <p:nvPicPr>
          <p:cNvPr id="429" name="Google Shape;429;p22" descr="A picture containing thread&#10;&#10;Description automatically generated"/>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495373" y="1702961"/>
            <a:ext cx="3466512" cy="3452077"/>
          </a:xfrm>
          <a:prstGeom prst="rect">
            <a:avLst/>
          </a:prstGeom>
          <a:noFill/>
          <a:ln>
            <a:noFill/>
          </a:ln>
        </p:spPr>
      </p:pic>
      <p:sp>
        <p:nvSpPr>
          <p:cNvPr id="430" name="Google Shape;430;p22"/>
          <p:cNvSpPr txBox="1"/>
          <p:nvPr/>
        </p:nvSpPr>
        <p:spPr>
          <a:xfrm>
            <a:off x="4558552" y="1862947"/>
            <a:ext cx="5782236" cy="3970277"/>
          </a:xfrm>
          <a:prstGeom prst="rect">
            <a:avLst/>
          </a:prstGeom>
          <a:noFill/>
          <a:ln>
            <a:noFill/>
          </a:ln>
        </p:spPr>
        <p:txBody>
          <a:bodyPr spcFirstLastPara="1" wrap="square" lIns="91425" tIns="45700" rIns="91425" bIns="45700" anchor="t" anchorCtr="0">
            <a:spAutoFit/>
          </a:bodyPr>
          <a:lstStyle/>
          <a:p>
            <a:pPr marL="285750" marR="0" lvl="0" indent="-285750" algn="l" rtl="0">
              <a:lnSpc>
                <a:spcPct val="100000"/>
              </a:lnSpc>
              <a:spcBef>
                <a:spcPts val="0"/>
              </a:spcBef>
              <a:spcAft>
                <a:spcPts val="0"/>
              </a:spcAft>
              <a:buClr>
                <a:schemeClr val="dk1"/>
              </a:buClr>
              <a:buSzPts val="1800"/>
              <a:buFont typeface="Arial"/>
              <a:buChar char="•"/>
            </a:pPr>
            <a:r>
              <a:rPr lang="en-US" sz="1800" b="0" i="0" u="none" strike="noStrike" cap="none">
                <a:solidFill>
                  <a:srgbClr val="000000"/>
                </a:solidFill>
                <a:latin typeface="Calibri"/>
                <a:ea typeface="Calibri"/>
                <a:cs typeface="Calibri"/>
                <a:sym typeface="Calibri"/>
              </a:rPr>
              <a:t>Det är ett kreativt arbete men bygger på den kunskap som förs vidare från generation till generation. Dess bevarande bygger på det fortsatta arbetet hos dem som har särskilda kunskaper om traditioner, färdigheter och seder.</a:t>
            </a:r>
            <a:endParaRPr sz="1400" b="0" i="0" u="none" strike="noStrike" cap="none">
              <a:solidFill>
                <a:srgbClr val="000000"/>
              </a:solidFill>
              <a:latin typeface="Calibri"/>
              <a:ea typeface="Calibri"/>
              <a:cs typeface="Calibri"/>
              <a:sym typeface="Calibri"/>
            </a:endParaRPr>
          </a:p>
          <a:p>
            <a:pPr marL="0" marR="0" lvl="0" indent="0" algn="just"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a:p>
            <a:pPr marL="285750" marR="0" lvl="0" indent="-285750" algn="l" rtl="0">
              <a:lnSpc>
                <a:spcPct val="100000"/>
              </a:lnSpc>
              <a:spcBef>
                <a:spcPts val="0"/>
              </a:spcBef>
              <a:spcAft>
                <a:spcPts val="0"/>
              </a:spcAft>
              <a:buClr>
                <a:schemeClr val="dk1"/>
              </a:buClr>
              <a:buSzPts val="1800"/>
              <a:buFont typeface="Arial"/>
              <a:buChar char="•"/>
            </a:pPr>
            <a:r>
              <a:rPr lang="en-US" sz="1800" b="0" i="0" u="none" strike="noStrike" cap="none">
                <a:solidFill>
                  <a:srgbClr val="000000"/>
                </a:solidFill>
                <a:latin typeface="Calibri"/>
                <a:ea typeface="Calibri"/>
                <a:cs typeface="Calibri"/>
                <a:sym typeface="Calibri"/>
              </a:rPr>
              <a:t>Detta kan vara kontroversiellt. Många tror på att göra saker som de alltid har gjorts medan andra tror på mer frihet i arbetet med ICH.</a:t>
            </a:r>
            <a:endParaRPr sz="1400" b="0" i="0" u="none" strike="noStrike" cap="none">
              <a:solidFill>
                <a:srgbClr val="000000"/>
              </a:solidFill>
              <a:latin typeface="Calibri"/>
              <a:ea typeface="Calibri"/>
              <a:cs typeface="Calibri"/>
              <a:sym typeface="Calibri"/>
            </a:endParaRPr>
          </a:p>
          <a:p>
            <a:pPr marL="285750" marR="0" lvl="0" indent="-171450" algn="l" rtl="0">
              <a:lnSpc>
                <a:spcPct val="100000"/>
              </a:lnSpc>
              <a:spcBef>
                <a:spcPts val="0"/>
              </a:spcBef>
              <a:spcAft>
                <a:spcPts val="0"/>
              </a:spcAft>
              <a:buClr>
                <a:schemeClr val="dk1"/>
              </a:buClr>
              <a:buSzPts val="1800"/>
              <a:buFont typeface="Arial"/>
              <a:buNone/>
            </a:pPr>
            <a:endParaRPr sz="1800" b="0" i="0" u="none" strike="noStrike" cap="none">
              <a:solidFill>
                <a:schemeClr val="dk1"/>
              </a:solidFill>
              <a:latin typeface="Calibri"/>
              <a:ea typeface="Calibri"/>
              <a:cs typeface="Calibri"/>
              <a:sym typeface="Calibri"/>
            </a:endParaRPr>
          </a:p>
          <a:p>
            <a:pPr marL="285750" marR="0" lvl="0" indent="-285750" algn="l" rtl="0">
              <a:lnSpc>
                <a:spcPct val="100000"/>
              </a:lnSpc>
              <a:spcBef>
                <a:spcPts val="0"/>
              </a:spcBef>
              <a:spcAft>
                <a:spcPts val="0"/>
              </a:spcAft>
              <a:buClr>
                <a:schemeClr val="dk1"/>
              </a:buClr>
              <a:buSzPts val="1800"/>
              <a:buFont typeface="Arial"/>
              <a:buChar char="•"/>
            </a:pPr>
            <a:r>
              <a:rPr lang="en-US" sz="1800" b="0" i="0" u="none" strike="noStrike" cap="none">
                <a:solidFill>
                  <a:srgbClr val="000000"/>
                </a:solidFill>
                <a:latin typeface="Calibri"/>
                <a:ea typeface="Calibri"/>
                <a:cs typeface="Calibri"/>
                <a:sym typeface="Calibri"/>
              </a:rPr>
              <a:t>Därför kan respekt och öppenhet vara en viktig del av arbetet med ICH, både för det förflutna och för dagens mångsidiga och levande kultur.</a:t>
            </a:r>
            <a:endParaRPr sz="1400" b="0" i="0" u="none" strike="noStrike" cap="none">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431" name="Google Shape;431;p22"/>
          <p:cNvSpPr txBox="1"/>
          <p:nvPr/>
        </p:nvSpPr>
        <p:spPr>
          <a:xfrm>
            <a:off x="5634318" y="551329"/>
            <a:ext cx="4698184" cy="10464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4400" b="0" i="0" u="none" strike="noStrike" cap="none">
                <a:solidFill>
                  <a:srgbClr val="2F5496"/>
                </a:solidFill>
                <a:latin typeface="Calibri"/>
                <a:ea typeface="Calibri"/>
                <a:cs typeface="Calibri"/>
                <a:sym typeface="Calibri"/>
              </a:rPr>
              <a:t>2.2. Det är levande</a:t>
            </a:r>
            <a:endParaRPr sz="4400" b="0" i="0" u="none" strike="noStrike" cap="none">
              <a:solidFill>
                <a:srgbClr val="2F5496"/>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nvGrpSpPr>
          <p:cNvPr id="432" name="Google Shape;432;p22"/>
          <p:cNvGrpSpPr/>
          <p:nvPr/>
        </p:nvGrpSpPr>
        <p:grpSpPr>
          <a:xfrm>
            <a:off x="3771750" y="725361"/>
            <a:ext cx="1361571" cy="349188"/>
            <a:chOff x="10604072" y="448487"/>
            <a:chExt cx="1361571" cy="349188"/>
          </a:xfrm>
        </p:grpSpPr>
        <p:sp>
          <p:nvSpPr>
            <p:cNvPr id="433" name="Google Shape;433;p22"/>
            <p:cNvSpPr/>
            <p:nvPr/>
          </p:nvSpPr>
          <p:spPr>
            <a:xfrm rot="-5400000">
              <a:off x="10605928" y="446630"/>
              <a:ext cx="349188" cy="352901"/>
            </a:xfrm>
            <a:prstGeom prst="ellipse">
              <a:avLst/>
            </a:prstGeom>
            <a:solidFill>
              <a:srgbClr val="4EAE3A"/>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434" name="Google Shape;434;p22"/>
            <p:cNvSpPr/>
            <p:nvPr/>
          </p:nvSpPr>
          <p:spPr>
            <a:xfrm rot="-5400000">
              <a:off x="11117644" y="446630"/>
              <a:ext cx="349188" cy="352901"/>
            </a:xfrm>
            <a:prstGeom prst="ellipse">
              <a:avLst/>
            </a:prstGeom>
            <a:solidFill>
              <a:srgbClr val="FFB5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435" name="Google Shape;435;p22"/>
            <p:cNvSpPr/>
            <p:nvPr/>
          </p:nvSpPr>
          <p:spPr>
            <a:xfrm rot="-5400000">
              <a:off x="11614599" y="446630"/>
              <a:ext cx="349188" cy="352901"/>
            </a:xfrm>
            <a:prstGeom prst="ellipse">
              <a:avLst/>
            </a:prstGeom>
            <a:solidFill>
              <a:srgbClr val="266C9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440"/>
        <p:cNvGrpSpPr/>
        <p:nvPr/>
      </p:nvGrpSpPr>
      <p:grpSpPr>
        <a:xfrm>
          <a:off x="0" y="0"/>
          <a:ext cx="0" cy="0"/>
          <a:chOff x="0" y="0"/>
          <a:chExt cx="0" cy="0"/>
        </a:xfrm>
      </p:grpSpPr>
      <p:sp>
        <p:nvSpPr>
          <p:cNvPr id="441" name="Google Shape;441;p23"/>
          <p:cNvSpPr/>
          <p:nvPr/>
        </p:nvSpPr>
        <p:spPr>
          <a:xfrm>
            <a:off x="4422531" y="475812"/>
            <a:ext cx="6391814" cy="76944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4400" b="0" i="0" u="none" strike="noStrike" cap="none">
                <a:solidFill>
                  <a:srgbClr val="2F5496"/>
                </a:solidFill>
                <a:latin typeface="Calibri"/>
                <a:ea typeface="Calibri"/>
                <a:cs typeface="Calibri"/>
                <a:sym typeface="Calibri"/>
              </a:rPr>
              <a:t>2.3. Var börjar vi?</a:t>
            </a:r>
            <a:endParaRPr sz="4400" b="0" i="0" u="none" strike="noStrike" cap="none">
              <a:solidFill>
                <a:srgbClr val="2F5496"/>
              </a:solidFill>
              <a:latin typeface="Calibri"/>
              <a:ea typeface="Calibri"/>
              <a:cs typeface="Calibri"/>
              <a:sym typeface="Calibri"/>
            </a:endParaRPr>
          </a:p>
        </p:txBody>
      </p:sp>
      <p:sp>
        <p:nvSpPr>
          <p:cNvPr id="442" name="Google Shape;442;p23"/>
          <p:cNvSpPr txBox="1"/>
          <p:nvPr/>
        </p:nvSpPr>
        <p:spPr>
          <a:xfrm>
            <a:off x="4422531" y="1715900"/>
            <a:ext cx="5853825" cy="7017306"/>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1800" b="0" i="0" u="none" strike="noStrike" cap="none">
                <a:solidFill>
                  <a:srgbClr val="000000"/>
                </a:solidFill>
                <a:latin typeface="Calibri"/>
                <a:ea typeface="Calibri"/>
                <a:cs typeface="Calibri"/>
                <a:sym typeface="Calibri"/>
              </a:rPr>
              <a:t>Att arbeta med ICH ger möjlighet till en mängd olika yrken, deltid såväl som heltid.</a:t>
            </a:r>
            <a:endParaRPr sz="1400" b="0" i="0" u="none" strike="noStrike" cap="none">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highlight>
                <a:srgbClr val="FFFF00"/>
              </a:highlight>
              <a:latin typeface="Calibri"/>
              <a:ea typeface="Calibri"/>
              <a:cs typeface="Calibri"/>
              <a:sym typeface="Calibri"/>
            </a:endParaRPr>
          </a:p>
          <a:p>
            <a:pPr marL="285750" marR="0" lvl="0" indent="-171450" algn="l" rtl="0">
              <a:lnSpc>
                <a:spcPct val="100000"/>
              </a:lnSpc>
              <a:spcBef>
                <a:spcPts val="0"/>
              </a:spcBef>
              <a:spcAft>
                <a:spcPts val="0"/>
              </a:spcAft>
              <a:buClr>
                <a:schemeClr val="dk1"/>
              </a:buClr>
              <a:buSzPts val="1800"/>
              <a:buFont typeface="Arial"/>
              <a:buNone/>
            </a:pPr>
            <a:endParaRPr sz="18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None/>
            </a:pPr>
            <a:r>
              <a:rPr lang="en-US" sz="1800" b="0" i="0" u="none" strike="noStrike" cap="none">
                <a:solidFill>
                  <a:srgbClr val="000000"/>
                </a:solidFill>
                <a:latin typeface="Calibri"/>
                <a:ea typeface="Calibri"/>
                <a:cs typeface="Calibri"/>
                <a:sym typeface="Calibri"/>
              </a:rPr>
              <a:t>Om du redan arbetar med ICH kan dessa frågor vara relevanta för dig:</a:t>
            </a:r>
            <a:endParaRPr sz="1400" b="0" i="0" u="none" strike="noStrike" cap="none">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a:p>
            <a:pPr marL="285750" marR="0" lvl="0" indent="-285750" algn="l" rtl="0">
              <a:lnSpc>
                <a:spcPct val="100000"/>
              </a:lnSpc>
              <a:spcBef>
                <a:spcPts val="0"/>
              </a:spcBef>
              <a:spcAft>
                <a:spcPts val="0"/>
              </a:spcAft>
              <a:buClr>
                <a:schemeClr val="dk1"/>
              </a:buClr>
              <a:buSzPts val="1800"/>
              <a:buFont typeface="Arial"/>
              <a:buChar char="•"/>
            </a:pPr>
            <a:r>
              <a:rPr lang="en-US" sz="1800" b="0" i="0" u="none" strike="noStrike" cap="none">
                <a:solidFill>
                  <a:srgbClr val="000000"/>
                </a:solidFill>
                <a:latin typeface="Calibri"/>
                <a:ea typeface="Calibri"/>
                <a:cs typeface="Calibri"/>
                <a:sym typeface="Calibri"/>
              </a:rPr>
              <a:t>Hur kan du utveckla dina idéer ytterligare?</a:t>
            </a:r>
            <a:endParaRPr sz="1400" b="0" i="0" u="none" strike="noStrike" cap="none">
              <a:solidFill>
                <a:srgbClr val="000000"/>
              </a:solidFill>
              <a:latin typeface="Calibri"/>
              <a:ea typeface="Calibri"/>
              <a:cs typeface="Calibri"/>
              <a:sym typeface="Calibri"/>
            </a:endParaRPr>
          </a:p>
          <a:p>
            <a:pPr marL="285750" marR="0" lvl="0" indent="-285750" algn="l" rtl="0">
              <a:lnSpc>
                <a:spcPct val="100000"/>
              </a:lnSpc>
              <a:spcBef>
                <a:spcPts val="0"/>
              </a:spcBef>
              <a:spcAft>
                <a:spcPts val="0"/>
              </a:spcAft>
              <a:buClr>
                <a:schemeClr val="dk1"/>
              </a:buClr>
              <a:buSzPts val="1800"/>
              <a:buFont typeface="Arial"/>
              <a:buChar char="•"/>
            </a:pPr>
            <a:r>
              <a:rPr lang="en-US" sz="1800" b="0" i="0" u="none" strike="noStrike" cap="none">
                <a:solidFill>
                  <a:srgbClr val="000000"/>
                </a:solidFill>
                <a:latin typeface="Calibri"/>
                <a:ea typeface="Calibri"/>
                <a:cs typeface="Calibri"/>
                <a:sym typeface="Calibri"/>
              </a:rPr>
              <a:t>Hur kan du stödja och uppmuntra vidareförmedling av kunskap och färdigheter</a:t>
            </a:r>
            <a:r>
              <a:rPr lang="en-US" sz="1800" b="0" i="0" u="none" strike="noStrike" cap="none">
                <a:solidFill>
                  <a:schemeClr val="dk1"/>
                </a:solidFill>
                <a:latin typeface="Calibri"/>
                <a:ea typeface="Calibri"/>
                <a:cs typeface="Calibri"/>
                <a:sym typeface="Calibri"/>
              </a:rPr>
              <a:t>?</a:t>
            </a:r>
            <a:endParaRPr sz="1800" b="0" i="0" u="none" strike="noStrike" cap="none">
              <a:solidFill>
                <a:schemeClr val="dk1"/>
              </a:solidFill>
              <a:latin typeface="Calibri"/>
              <a:ea typeface="Calibri"/>
              <a:cs typeface="Calibri"/>
              <a:sym typeface="Calibri"/>
            </a:endParaRPr>
          </a:p>
          <a:p>
            <a:pPr marL="285750" marR="0" lvl="0" indent="-285750" algn="l" rtl="0">
              <a:lnSpc>
                <a:spcPct val="100000"/>
              </a:lnSpc>
              <a:spcBef>
                <a:spcPts val="0"/>
              </a:spcBef>
              <a:spcAft>
                <a:spcPts val="0"/>
              </a:spcAft>
              <a:buClr>
                <a:schemeClr val="dk1"/>
              </a:buClr>
              <a:buSzPts val="1800"/>
              <a:buFont typeface="Arial"/>
              <a:buChar char="•"/>
            </a:pPr>
            <a:r>
              <a:rPr lang="en-US" sz="1800" b="0" i="0" u="none" strike="noStrike" cap="none">
                <a:solidFill>
                  <a:srgbClr val="000000"/>
                </a:solidFill>
                <a:latin typeface="Calibri"/>
                <a:ea typeface="Calibri"/>
                <a:cs typeface="Calibri"/>
                <a:sym typeface="Calibri"/>
              </a:rPr>
              <a:t>Hur kan du nå ut till människor bättre, berätta om din ICH?</a:t>
            </a:r>
            <a:endParaRPr sz="1400" b="0" i="0" u="none" strike="noStrike" cap="none">
              <a:solidFill>
                <a:srgbClr val="000000"/>
              </a:solidFill>
              <a:latin typeface="Calibri"/>
              <a:ea typeface="Calibri"/>
              <a:cs typeface="Calibri"/>
              <a:sym typeface="Calibri"/>
            </a:endParaRPr>
          </a:p>
          <a:p>
            <a:pPr marL="285750" marR="0" lvl="0" indent="-285750" algn="l" rtl="0">
              <a:lnSpc>
                <a:spcPct val="100000"/>
              </a:lnSpc>
              <a:spcBef>
                <a:spcPts val="0"/>
              </a:spcBef>
              <a:spcAft>
                <a:spcPts val="0"/>
              </a:spcAft>
              <a:buClr>
                <a:schemeClr val="dk1"/>
              </a:buClr>
              <a:buSzPts val="1800"/>
              <a:buFont typeface="Arial"/>
              <a:buChar char="•"/>
            </a:pPr>
            <a:r>
              <a:rPr lang="en-US" sz="1800" b="0" i="0" u="none" strike="noStrike" cap="none">
                <a:solidFill>
                  <a:srgbClr val="000000"/>
                </a:solidFill>
                <a:latin typeface="Calibri"/>
                <a:ea typeface="Calibri"/>
                <a:cs typeface="Calibri"/>
                <a:sym typeface="Calibri"/>
              </a:rPr>
              <a:t>Hur kan du förbättra din tjänst och produkt?</a:t>
            </a:r>
            <a:endParaRPr sz="1400" b="0" i="0" u="none" strike="noStrike" cap="none">
              <a:solidFill>
                <a:srgbClr val="000000"/>
              </a:solidFill>
              <a:latin typeface="Calibri"/>
              <a:ea typeface="Calibri"/>
              <a:cs typeface="Calibri"/>
              <a:sym typeface="Calibri"/>
            </a:endParaRPr>
          </a:p>
          <a:p>
            <a:pPr marL="285750" marR="0" lvl="0" indent="-171450" algn="l" rtl="0">
              <a:lnSpc>
                <a:spcPct val="100000"/>
              </a:lnSpc>
              <a:spcBef>
                <a:spcPts val="0"/>
              </a:spcBef>
              <a:spcAft>
                <a:spcPts val="0"/>
              </a:spcAft>
              <a:buClr>
                <a:schemeClr val="dk1"/>
              </a:buClr>
              <a:buSzPts val="1800"/>
              <a:buFont typeface="Arial"/>
              <a:buNone/>
            </a:pPr>
            <a:endParaRPr sz="1800" b="0" i="0" u="none" strike="noStrike" cap="none">
              <a:solidFill>
                <a:schemeClr val="dk1"/>
              </a:solidFill>
              <a:latin typeface="Calibri"/>
              <a:ea typeface="Calibri"/>
              <a:cs typeface="Calibri"/>
              <a:sym typeface="Calibri"/>
            </a:endParaRPr>
          </a:p>
          <a:p>
            <a:pPr marL="285750" marR="0" lvl="0" indent="-171450" algn="l" rtl="0">
              <a:lnSpc>
                <a:spcPct val="100000"/>
              </a:lnSpc>
              <a:spcBef>
                <a:spcPts val="0"/>
              </a:spcBef>
              <a:spcAft>
                <a:spcPts val="0"/>
              </a:spcAft>
              <a:buClr>
                <a:schemeClr val="dk1"/>
              </a:buClr>
              <a:buSzPts val="1800"/>
              <a:buFont typeface="Arial"/>
              <a:buNone/>
            </a:pPr>
            <a:endParaRPr sz="18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800"/>
              <a:buFont typeface="Arial"/>
              <a:buNone/>
            </a:pPr>
            <a:br>
              <a:rPr lang="en-US" sz="1800" b="0" i="0" u="sng" strike="noStrike" cap="none">
                <a:solidFill>
                  <a:srgbClr val="000000"/>
                </a:solidFill>
                <a:latin typeface="Calibri"/>
                <a:ea typeface="Calibri"/>
                <a:cs typeface="Calibri"/>
                <a:sym typeface="Calibri"/>
                <a:hlinkClick r:id="rId3">
                  <a:extLst>
                    <a:ext uri="{A12FA001-AC4F-418D-AE19-62706E023703}">
                      <ahyp:hlinkClr xmlns:ahyp="http://schemas.microsoft.com/office/drawing/2018/hyperlinkcolor" val="tx"/>
                    </a:ext>
                  </a:extLst>
                </a:hlinkClick>
              </a:rPr>
            </a:br>
            <a:endParaRPr sz="18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800"/>
              <a:buFont typeface="Arial"/>
              <a:buNone/>
            </a:pPr>
            <a:r>
              <a:rPr lang="en-US" sz="1800" b="0" i="0" u="none" strike="noStrike" cap="none">
                <a:solidFill>
                  <a:schemeClr val="dk1"/>
                </a:solidFill>
                <a:latin typeface="Calibri"/>
                <a:ea typeface="Calibri"/>
                <a:cs typeface="Calibri"/>
                <a:sym typeface="Calibri"/>
              </a:rPr>
              <a:t>  </a:t>
            </a:r>
            <a:endParaRPr sz="18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pic>
        <p:nvPicPr>
          <p:cNvPr id="443" name="Google Shape;443;p23"/>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349624" y="1573167"/>
            <a:ext cx="3452183" cy="2448917"/>
          </a:xfrm>
          <a:prstGeom prst="rect">
            <a:avLst/>
          </a:prstGeom>
          <a:noFill/>
          <a:ln>
            <a:noFill/>
          </a:ln>
        </p:spPr>
      </p:pic>
      <p:grpSp>
        <p:nvGrpSpPr>
          <p:cNvPr id="444" name="Google Shape;444;p23"/>
          <p:cNvGrpSpPr/>
          <p:nvPr/>
        </p:nvGrpSpPr>
        <p:grpSpPr>
          <a:xfrm>
            <a:off x="2704728" y="685938"/>
            <a:ext cx="1361571" cy="349188"/>
            <a:chOff x="10604072" y="448487"/>
            <a:chExt cx="1361571" cy="349188"/>
          </a:xfrm>
        </p:grpSpPr>
        <p:sp>
          <p:nvSpPr>
            <p:cNvPr id="445" name="Google Shape;445;p23"/>
            <p:cNvSpPr/>
            <p:nvPr/>
          </p:nvSpPr>
          <p:spPr>
            <a:xfrm rot="-5400000">
              <a:off x="10605928" y="446630"/>
              <a:ext cx="349188" cy="352901"/>
            </a:xfrm>
            <a:prstGeom prst="ellipse">
              <a:avLst/>
            </a:prstGeom>
            <a:solidFill>
              <a:srgbClr val="4EAE3A"/>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446" name="Google Shape;446;p23"/>
            <p:cNvSpPr/>
            <p:nvPr/>
          </p:nvSpPr>
          <p:spPr>
            <a:xfrm rot="-5400000">
              <a:off x="11117644" y="446630"/>
              <a:ext cx="349188" cy="352901"/>
            </a:xfrm>
            <a:prstGeom prst="ellipse">
              <a:avLst/>
            </a:prstGeom>
            <a:solidFill>
              <a:srgbClr val="FFB5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447" name="Google Shape;447;p23"/>
            <p:cNvSpPr/>
            <p:nvPr/>
          </p:nvSpPr>
          <p:spPr>
            <a:xfrm rot="-5400000">
              <a:off x="11614599" y="446630"/>
              <a:ext cx="349188" cy="352901"/>
            </a:xfrm>
            <a:prstGeom prst="ellipse">
              <a:avLst/>
            </a:prstGeom>
            <a:solidFill>
              <a:srgbClr val="266C9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451"/>
        <p:cNvGrpSpPr/>
        <p:nvPr/>
      </p:nvGrpSpPr>
      <p:grpSpPr>
        <a:xfrm>
          <a:off x="0" y="0"/>
          <a:ext cx="0" cy="0"/>
          <a:chOff x="0" y="0"/>
          <a:chExt cx="0" cy="0"/>
        </a:xfrm>
      </p:grpSpPr>
      <p:sp>
        <p:nvSpPr>
          <p:cNvPr id="452" name="Google Shape;452;p24"/>
          <p:cNvSpPr txBox="1"/>
          <p:nvPr/>
        </p:nvSpPr>
        <p:spPr>
          <a:xfrm>
            <a:off x="3993777" y="1483023"/>
            <a:ext cx="6609372" cy="4247276"/>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1800" b="0" i="0" u="none" strike="noStrike" cap="none">
                <a:solidFill>
                  <a:srgbClr val="000000"/>
                </a:solidFill>
                <a:latin typeface="Calibri"/>
                <a:ea typeface="Calibri"/>
                <a:cs typeface="Calibri"/>
                <a:sym typeface="Calibri"/>
              </a:rPr>
              <a:t>Om du är intresserad av att arbeta med ICH:</a:t>
            </a:r>
            <a:endParaRPr sz="1400" b="0" i="0" u="none" strike="noStrike" cap="none">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a:p>
            <a:pPr marL="285750" marR="0" lvl="0" indent="-285750" algn="l" rtl="0">
              <a:lnSpc>
                <a:spcPct val="100000"/>
              </a:lnSpc>
              <a:spcBef>
                <a:spcPts val="0"/>
              </a:spcBef>
              <a:spcAft>
                <a:spcPts val="0"/>
              </a:spcAft>
              <a:buClr>
                <a:schemeClr val="dk1"/>
              </a:buClr>
              <a:buSzPts val="1800"/>
              <a:buFont typeface="Arial"/>
              <a:buChar char="•"/>
            </a:pPr>
            <a:r>
              <a:rPr lang="en-US" sz="1800" b="0" i="0" u="none" strike="noStrike" cap="none">
                <a:solidFill>
                  <a:srgbClr val="000000"/>
                </a:solidFill>
                <a:latin typeface="Calibri"/>
                <a:ea typeface="Calibri"/>
                <a:cs typeface="Calibri"/>
                <a:sym typeface="Calibri"/>
              </a:rPr>
              <a:t>Sammanställ en lista över traditioner, kunskap och seder i ditt samhälle.</a:t>
            </a:r>
            <a:endParaRPr sz="1400" b="0" i="0" u="none" strike="noStrike" cap="none">
              <a:solidFill>
                <a:srgbClr val="000000"/>
              </a:solidFill>
              <a:latin typeface="Calibri"/>
              <a:ea typeface="Calibri"/>
              <a:cs typeface="Calibri"/>
              <a:sym typeface="Calibri"/>
            </a:endParaRPr>
          </a:p>
          <a:p>
            <a:pPr marL="285750" marR="0" lvl="0" indent="-285750" algn="l" rtl="0">
              <a:lnSpc>
                <a:spcPct val="100000"/>
              </a:lnSpc>
              <a:spcBef>
                <a:spcPts val="0"/>
              </a:spcBef>
              <a:spcAft>
                <a:spcPts val="0"/>
              </a:spcAft>
              <a:buClr>
                <a:schemeClr val="dk1"/>
              </a:buClr>
              <a:buSzPts val="1800"/>
              <a:buFont typeface="Arial"/>
              <a:buChar char="•"/>
            </a:pPr>
            <a:r>
              <a:rPr lang="en-US" sz="1800" b="0" i="0" u="none" strike="noStrike" cap="none">
                <a:solidFill>
                  <a:srgbClr val="000000"/>
                </a:solidFill>
                <a:latin typeface="Calibri"/>
                <a:ea typeface="Calibri"/>
                <a:cs typeface="Calibri"/>
                <a:sym typeface="Calibri"/>
              </a:rPr>
              <a:t>Identifiera traditionsbärare och aldre med kunskap i ditt område.</a:t>
            </a:r>
            <a:endParaRPr sz="1400" b="0" i="0" u="none" strike="noStrike" cap="none">
              <a:solidFill>
                <a:srgbClr val="000000"/>
              </a:solidFill>
              <a:latin typeface="Calibri"/>
              <a:ea typeface="Calibri"/>
              <a:cs typeface="Calibri"/>
              <a:sym typeface="Calibri"/>
            </a:endParaRPr>
          </a:p>
          <a:p>
            <a:pPr marL="285750" marR="0" lvl="0" indent="-285750" algn="l" rtl="0">
              <a:lnSpc>
                <a:spcPct val="100000"/>
              </a:lnSpc>
              <a:spcBef>
                <a:spcPts val="0"/>
              </a:spcBef>
              <a:spcAft>
                <a:spcPts val="0"/>
              </a:spcAft>
              <a:buClr>
                <a:schemeClr val="dk1"/>
              </a:buClr>
              <a:buSzPts val="1800"/>
              <a:buFont typeface="Arial"/>
              <a:buChar char="•"/>
            </a:pPr>
            <a:r>
              <a:rPr lang="en-US" sz="1800" b="0" i="0" u="none" strike="noStrike" cap="none">
                <a:solidFill>
                  <a:srgbClr val="000000"/>
                </a:solidFill>
                <a:latin typeface="Calibri"/>
                <a:ea typeface="Calibri"/>
                <a:cs typeface="Calibri"/>
                <a:sym typeface="Calibri"/>
              </a:rPr>
              <a:t>Tänk på hur ICH kan stödja din affärsidé.</a:t>
            </a:r>
            <a:r>
              <a:rPr lang="en-US" sz="1800" b="0" i="0" u="none" strike="noStrike" cap="none">
                <a:solidFill>
                  <a:schemeClr val="dk1"/>
                </a:solidFill>
                <a:latin typeface="Calibri"/>
                <a:ea typeface="Calibri"/>
                <a:cs typeface="Calibri"/>
                <a:sym typeface="Calibri"/>
              </a:rPr>
              <a:t> </a:t>
            </a:r>
            <a:endParaRPr sz="1400" b="0" i="0" u="none" strike="noStrike" cap="none">
              <a:solidFill>
                <a:schemeClr val="dk1"/>
              </a:solidFill>
              <a:latin typeface="Calibri"/>
              <a:ea typeface="Calibri"/>
              <a:cs typeface="Calibri"/>
              <a:sym typeface="Calibri"/>
            </a:endParaRPr>
          </a:p>
          <a:p>
            <a:pPr marL="285750" marR="0" lvl="0" indent="-285750" algn="l" rtl="0">
              <a:lnSpc>
                <a:spcPct val="100000"/>
              </a:lnSpc>
              <a:spcBef>
                <a:spcPts val="0"/>
              </a:spcBef>
              <a:spcAft>
                <a:spcPts val="0"/>
              </a:spcAft>
              <a:buClr>
                <a:schemeClr val="dk1"/>
              </a:buClr>
              <a:buSzPts val="1800"/>
              <a:buFont typeface="Arial"/>
              <a:buChar char="•"/>
            </a:pPr>
            <a:r>
              <a:rPr lang="en-US" sz="1800" b="0" i="0" u="none" strike="noStrike" cap="none">
                <a:solidFill>
                  <a:srgbClr val="000000"/>
                </a:solidFill>
                <a:latin typeface="Calibri"/>
                <a:ea typeface="Calibri"/>
                <a:cs typeface="Calibri"/>
                <a:sym typeface="Calibri"/>
              </a:rPr>
              <a:t>Tänk på hur det, om du skulle bli bra på det, skulle kunna ge dig möjlighet till ett deltids- eller heltidsarbete.</a:t>
            </a:r>
            <a:endParaRPr sz="1400" b="0" i="0" u="none" strike="noStrike" cap="none">
              <a:solidFill>
                <a:srgbClr val="000000"/>
              </a:solidFill>
              <a:latin typeface="Arial"/>
              <a:ea typeface="Arial"/>
              <a:cs typeface="Arial"/>
              <a:sym typeface="Arial"/>
            </a:endParaRPr>
          </a:p>
          <a:p>
            <a:pPr marL="285750" marR="0" lvl="0" indent="-285750" algn="l" rtl="0">
              <a:lnSpc>
                <a:spcPct val="100000"/>
              </a:lnSpc>
              <a:spcBef>
                <a:spcPts val="0"/>
              </a:spcBef>
              <a:spcAft>
                <a:spcPts val="0"/>
              </a:spcAft>
              <a:buClr>
                <a:schemeClr val="dk1"/>
              </a:buClr>
              <a:buSzPts val="1800"/>
              <a:buFont typeface="Arial"/>
              <a:buChar char="•"/>
            </a:pPr>
            <a:r>
              <a:rPr lang="en-US" sz="1800" b="0" i="0" u="none" strike="noStrike" cap="none">
                <a:solidFill>
                  <a:srgbClr val="000000"/>
                </a:solidFill>
                <a:latin typeface="Calibri"/>
                <a:ea typeface="Calibri"/>
                <a:cs typeface="Calibri"/>
                <a:sym typeface="Calibri"/>
              </a:rPr>
              <a:t>Tänk på hur det kan ge dig en intressant fritidssysselsättning.</a:t>
            </a:r>
            <a:endParaRPr sz="1400" b="0" i="0" u="none" strike="noStrike" cap="none">
              <a:solidFill>
                <a:srgbClr val="000000"/>
              </a:solidFill>
              <a:latin typeface="Calibri"/>
              <a:ea typeface="Calibri"/>
              <a:cs typeface="Calibri"/>
              <a:sym typeface="Calibri"/>
            </a:endParaRPr>
          </a:p>
          <a:p>
            <a:pPr marL="285750" marR="0" lvl="0" indent="-285750" algn="l" rtl="0">
              <a:lnSpc>
                <a:spcPct val="100000"/>
              </a:lnSpc>
              <a:spcBef>
                <a:spcPts val="0"/>
              </a:spcBef>
              <a:spcAft>
                <a:spcPts val="0"/>
              </a:spcAft>
              <a:buClr>
                <a:schemeClr val="dk1"/>
              </a:buClr>
              <a:buSzPts val="1800"/>
              <a:buFont typeface="Arial"/>
              <a:buChar char="•"/>
            </a:pPr>
            <a:r>
              <a:rPr lang="en-US" sz="1800" b="0" i="0" u="none" strike="noStrike" cap="none">
                <a:solidFill>
                  <a:srgbClr val="000000"/>
                </a:solidFill>
                <a:latin typeface="Calibri"/>
                <a:ea typeface="Calibri"/>
                <a:cs typeface="Calibri"/>
                <a:sym typeface="Calibri"/>
              </a:rPr>
              <a:t>Du kan arbeta lokalt eller internationellt, inom många discipliner.</a:t>
            </a:r>
            <a:endParaRPr sz="1400" b="0" i="0" u="none" strike="noStrike" cap="none">
              <a:solidFill>
                <a:srgbClr val="000000"/>
              </a:solidFill>
              <a:latin typeface="Calibri"/>
              <a:ea typeface="Calibri"/>
              <a:cs typeface="Calibri"/>
              <a:sym typeface="Calibri"/>
            </a:endParaRPr>
          </a:p>
          <a:p>
            <a:pPr marL="285750" marR="0" lvl="0" indent="-285750" algn="l" rtl="0">
              <a:lnSpc>
                <a:spcPct val="100000"/>
              </a:lnSpc>
              <a:spcBef>
                <a:spcPts val="0"/>
              </a:spcBef>
              <a:spcAft>
                <a:spcPts val="0"/>
              </a:spcAft>
              <a:buClr>
                <a:schemeClr val="dk1"/>
              </a:buClr>
              <a:buSzPts val="1800"/>
              <a:buFont typeface="Arial"/>
              <a:buChar char="•"/>
            </a:pPr>
            <a:r>
              <a:rPr lang="en-US" sz="1800" b="0" i="0" u="none" strike="noStrike" cap="none">
                <a:solidFill>
                  <a:srgbClr val="000000"/>
                </a:solidFill>
                <a:latin typeface="Calibri"/>
                <a:ea typeface="Calibri"/>
                <a:cs typeface="Calibri"/>
                <a:sym typeface="Calibri"/>
              </a:rPr>
              <a:t>Är det ett intressant alternativ att registrera ICH i ditt lokalsamhälle?</a:t>
            </a:r>
            <a:endParaRPr sz="1400" b="0" i="0" u="none" strike="noStrike" cap="none">
              <a:solidFill>
                <a:srgbClr val="000000"/>
              </a:solidFill>
              <a:latin typeface="Calibri"/>
              <a:ea typeface="Calibri"/>
              <a:cs typeface="Calibri"/>
              <a:sym typeface="Calibri"/>
            </a:endParaRPr>
          </a:p>
          <a:p>
            <a:pPr marL="285750" marR="0" lvl="0" indent="-285750" algn="l" rtl="0">
              <a:lnSpc>
                <a:spcPct val="100000"/>
              </a:lnSpc>
              <a:spcBef>
                <a:spcPts val="0"/>
              </a:spcBef>
              <a:spcAft>
                <a:spcPts val="0"/>
              </a:spcAft>
              <a:buClr>
                <a:schemeClr val="dk1"/>
              </a:buClr>
              <a:buSzPts val="1800"/>
              <a:buFont typeface="Arial"/>
              <a:buChar char="•"/>
            </a:pPr>
            <a:r>
              <a:rPr lang="en-US" sz="1800" b="0" i="0" u="none" strike="noStrike" cap="none">
                <a:solidFill>
                  <a:srgbClr val="000000"/>
                </a:solidFill>
                <a:latin typeface="Calibri"/>
                <a:ea typeface="Calibri"/>
                <a:cs typeface="Calibri"/>
                <a:sym typeface="Calibri"/>
              </a:rPr>
              <a:t>Är det möjligt att fira ICH med festivaler och minnesmärken?</a:t>
            </a:r>
            <a:endParaRPr sz="1800" b="0" i="0" u="none" strike="noStrike" cap="none">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800"/>
              <a:buFont typeface="Arial"/>
              <a:buNone/>
            </a:pPr>
            <a:br>
              <a:rPr lang="en-US" sz="1800" b="0" i="0" u="none" strike="noStrike" cap="none">
                <a:solidFill>
                  <a:srgbClr val="000000"/>
                </a:solidFill>
                <a:latin typeface="Calibri"/>
                <a:ea typeface="Calibri"/>
                <a:cs typeface="Calibri"/>
                <a:sym typeface="Calibri"/>
              </a:rPr>
            </a:br>
            <a:endParaRPr sz="1800" b="0" i="0" u="none" strike="noStrike" cap="none">
              <a:solidFill>
                <a:schemeClr val="dk1"/>
              </a:solidFill>
              <a:latin typeface="Calibri"/>
              <a:ea typeface="Calibri"/>
              <a:cs typeface="Calibri"/>
              <a:sym typeface="Calibri"/>
            </a:endParaRPr>
          </a:p>
        </p:txBody>
      </p:sp>
      <p:sp>
        <p:nvSpPr>
          <p:cNvPr id="453" name="Google Shape;453;p24"/>
          <p:cNvSpPr txBox="1"/>
          <p:nvPr/>
        </p:nvSpPr>
        <p:spPr>
          <a:xfrm>
            <a:off x="3884909" y="436536"/>
            <a:ext cx="6158753" cy="76944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4400" b="0" i="0" u="none" strike="noStrike" cap="none">
                <a:solidFill>
                  <a:srgbClr val="2F5496"/>
                </a:solidFill>
                <a:latin typeface="Calibri"/>
                <a:ea typeface="Calibri"/>
                <a:cs typeface="Calibri"/>
                <a:sym typeface="Calibri"/>
              </a:rPr>
              <a:t>2.3. Var börjar vi?​</a:t>
            </a:r>
            <a:endParaRPr sz="1400" b="0" i="0" u="none" strike="noStrike" cap="none">
              <a:solidFill>
                <a:srgbClr val="000000"/>
              </a:solidFill>
              <a:latin typeface="Arial"/>
              <a:ea typeface="Arial"/>
              <a:cs typeface="Arial"/>
              <a:sym typeface="Arial"/>
            </a:endParaRPr>
          </a:p>
        </p:txBody>
      </p:sp>
      <p:pic>
        <p:nvPicPr>
          <p:cNvPr id="454" name="Google Shape;454;p24" descr="A picture containing food, fruit, wooden, fresh&#10;&#10;Description automatically generated"/>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242047" y="1483023"/>
            <a:ext cx="3063138" cy="2172935"/>
          </a:xfrm>
          <a:prstGeom prst="rect">
            <a:avLst/>
          </a:prstGeom>
          <a:noFill/>
          <a:ln>
            <a:noFill/>
          </a:ln>
        </p:spPr>
      </p:pic>
      <p:grpSp>
        <p:nvGrpSpPr>
          <p:cNvPr id="455" name="Google Shape;455;p24"/>
          <p:cNvGrpSpPr/>
          <p:nvPr/>
        </p:nvGrpSpPr>
        <p:grpSpPr>
          <a:xfrm>
            <a:off x="2148339" y="646662"/>
            <a:ext cx="1361571" cy="349188"/>
            <a:chOff x="10604072" y="448487"/>
            <a:chExt cx="1361571" cy="349188"/>
          </a:xfrm>
        </p:grpSpPr>
        <p:sp>
          <p:nvSpPr>
            <p:cNvPr id="456" name="Google Shape;456;p24"/>
            <p:cNvSpPr/>
            <p:nvPr/>
          </p:nvSpPr>
          <p:spPr>
            <a:xfrm rot="-5400000">
              <a:off x="10605928" y="446630"/>
              <a:ext cx="349188" cy="352901"/>
            </a:xfrm>
            <a:prstGeom prst="ellipse">
              <a:avLst/>
            </a:prstGeom>
            <a:solidFill>
              <a:srgbClr val="4EAE3A"/>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457" name="Google Shape;457;p24"/>
            <p:cNvSpPr/>
            <p:nvPr/>
          </p:nvSpPr>
          <p:spPr>
            <a:xfrm rot="-5400000">
              <a:off x="11117644" y="446630"/>
              <a:ext cx="349188" cy="352901"/>
            </a:xfrm>
            <a:prstGeom prst="ellipse">
              <a:avLst/>
            </a:prstGeom>
            <a:solidFill>
              <a:srgbClr val="FFB5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458" name="Google Shape;458;p24"/>
            <p:cNvSpPr/>
            <p:nvPr/>
          </p:nvSpPr>
          <p:spPr>
            <a:xfrm rot="-5400000">
              <a:off x="11614599" y="446630"/>
              <a:ext cx="349188" cy="352901"/>
            </a:xfrm>
            <a:prstGeom prst="ellipse">
              <a:avLst/>
            </a:prstGeom>
            <a:solidFill>
              <a:srgbClr val="266C9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463"/>
        <p:cNvGrpSpPr/>
        <p:nvPr/>
      </p:nvGrpSpPr>
      <p:grpSpPr>
        <a:xfrm>
          <a:off x="0" y="0"/>
          <a:ext cx="0" cy="0"/>
          <a:chOff x="0" y="0"/>
          <a:chExt cx="0" cy="0"/>
        </a:xfrm>
      </p:grpSpPr>
      <p:sp>
        <p:nvSpPr>
          <p:cNvPr id="464" name="Google Shape;464;p25"/>
          <p:cNvSpPr/>
          <p:nvPr/>
        </p:nvSpPr>
        <p:spPr>
          <a:xfrm>
            <a:off x="4787463" y="280219"/>
            <a:ext cx="6391814" cy="76944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4400" b="0" i="0" u="none" strike="noStrike" cap="none">
                <a:solidFill>
                  <a:srgbClr val="2F5496"/>
                </a:solidFill>
                <a:latin typeface="Calibri"/>
                <a:ea typeface="Calibri"/>
                <a:cs typeface="Calibri"/>
                <a:sym typeface="Calibri"/>
              </a:rPr>
              <a:t>2.4. ICH och turism</a:t>
            </a:r>
            <a:endParaRPr sz="4400" b="0" i="0" u="none" strike="noStrike" cap="none">
              <a:solidFill>
                <a:srgbClr val="2F5496"/>
              </a:solidFill>
              <a:latin typeface="Calibri"/>
              <a:ea typeface="Calibri"/>
              <a:cs typeface="Calibri"/>
              <a:sym typeface="Calibri"/>
            </a:endParaRPr>
          </a:p>
        </p:txBody>
      </p:sp>
      <p:sp>
        <p:nvSpPr>
          <p:cNvPr id="465" name="Google Shape;465;p25"/>
          <p:cNvSpPr txBox="1"/>
          <p:nvPr/>
        </p:nvSpPr>
        <p:spPr>
          <a:xfrm>
            <a:off x="951512" y="1207805"/>
            <a:ext cx="9022264" cy="597082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1800" b="0" i="1" u="none" strike="noStrike" cap="none">
                <a:solidFill>
                  <a:srgbClr val="000000"/>
                </a:solidFill>
                <a:latin typeface="Calibri"/>
                <a:ea typeface="Calibri"/>
                <a:cs typeface="Calibri"/>
                <a:sym typeface="Calibri"/>
              </a:rPr>
              <a:t>" Turism är en genuin drivkraft för solidaritet och utveckling. Låt oss alla till fullo utnyttja dess kraft för att föra människor och samhällen samman, och följa den globala etiska koden för turism. På så sätt kan turismen fortsätta att leverera bättre möjligheter och hållbar utveckling för miljoner över hela jordklotet."</a:t>
            </a:r>
            <a:endParaRPr sz="1400" b="0" i="1" u="none" strike="noStrike" cap="none">
              <a:solidFill>
                <a:srgbClr val="000000"/>
              </a:solidFill>
              <a:latin typeface="Calibri"/>
              <a:ea typeface="Calibri"/>
              <a:cs typeface="Calibri"/>
              <a:sym typeface="Calibri"/>
            </a:endParaRPr>
          </a:p>
          <a:p>
            <a:pPr marL="0" marR="0" lvl="0" indent="0" algn="r" rtl="0">
              <a:lnSpc>
                <a:spcPct val="100000"/>
              </a:lnSpc>
              <a:spcBef>
                <a:spcPts val="0"/>
              </a:spcBef>
              <a:spcAft>
                <a:spcPts val="0"/>
              </a:spcAft>
              <a:buNone/>
            </a:pPr>
            <a:r>
              <a:rPr lang="en-US" sz="1000" b="0" i="0" u="none" strike="noStrike" cap="none">
                <a:solidFill>
                  <a:schemeClr val="dk1"/>
                </a:solidFill>
                <a:latin typeface="Calibri"/>
                <a:ea typeface="Calibri"/>
                <a:cs typeface="Calibri"/>
                <a:sym typeface="Calibri"/>
              </a:rPr>
              <a:t>Zurab Pololikashvili,</a:t>
            </a:r>
            <a:br>
              <a:rPr lang="en-US" sz="1000" b="0" i="0" u="none" strike="noStrike" cap="none">
                <a:solidFill>
                  <a:srgbClr val="000000"/>
                </a:solidFill>
                <a:latin typeface="Calibri"/>
                <a:ea typeface="Calibri"/>
                <a:cs typeface="Calibri"/>
                <a:sym typeface="Calibri"/>
              </a:rPr>
            </a:br>
            <a:r>
              <a:rPr lang="en-US" sz="1000" b="0" i="0" u="none" strike="noStrike" cap="none">
                <a:solidFill>
                  <a:schemeClr val="dk1"/>
                </a:solidFill>
                <a:latin typeface="Calibri"/>
                <a:ea typeface="Calibri"/>
                <a:cs typeface="Calibri"/>
                <a:sym typeface="Calibri"/>
              </a:rPr>
              <a:t>UNWTO Generalsekreterare,</a:t>
            </a:r>
            <a:br>
              <a:rPr lang="en-US" sz="1000" b="0" i="0" u="none" strike="noStrike" cap="none">
                <a:solidFill>
                  <a:srgbClr val="000000"/>
                </a:solidFill>
                <a:latin typeface="Calibri"/>
                <a:ea typeface="Calibri"/>
                <a:cs typeface="Calibri"/>
                <a:sym typeface="Calibri"/>
              </a:rPr>
            </a:br>
            <a:r>
              <a:rPr lang="en-US" sz="1000" b="0" i="0" u="none" strike="noStrike" cap="none">
                <a:solidFill>
                  <a:schemeClr val="dk1"/>
                </a:solidFill>
                <a:latin typeface="Calibri"/>
                <a:ea typeface="Calibri"/>
                <a:cs typeface="Calibri"/>
                <a:sym typeface="Calibri"/>
              </a:rPr>
              <a:t>Augusti 2020</a:t>
            </a:r>
            <a:endParaRPr sz="10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None/>
            </a:pPr>
            <a:br>
              <a:rPr lang="en-US" sz="1000" b="0" i="1" u="none" strike="noStrike" cap="none">
                <a:solidFill>
                  <a:srgbClr val="000000"/>
                </a:solidFill>
                <a:latin typeface="Calibri"/>
                <a:ea typeface="Calibri"/>
                <a:cs typeface="Calibri"/>
                <a:sym typeface="Calibri"/>
              </a:rPr>
            </a:br>
            <a:r>
              <a:rPr lang="en-US" sz="1800" b="0" i="0" u="none" strike="noStrike" cap="none">
                <a:solidFill>
                  <a:srgbClr val="000000"/>
                </a:solidFill>
                <a:latin typeface="Calibri"/>
                <a:ea typeface="Calibri"/>
                <a:cs typeface="Calibri"/>
                <a:sym typeface="Calibri"/>
              </a:rPr>
              <a:t>Turism är en viktig tillgång för många människor som arbetar med ICH. I den internationella etiska koden för turism betonas detta:</a:t>
            </a:r>
            <a:endParaRPr sz="1800" b="0" i="1" u="none" strike="noStrike" cap="none">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None/>
            </a:pPr>
            <a:r>
              <a:rPr lang="en-US" sz="1800" b="0" i="1" u="none" strike="noStrike" cap="none">
                <a:solidFill>
                  <a:srgbClr val="000000"/>
                </a:solidFill>
                <a:latin typeface="Calibri"/>
                <a:ea typeface="Calibri"/>
                <a:cs typeface="Calibri"/>
                <a:sym typeface="Calibri"/>
              </a:rPr>
              <a:t>"Turismpolitik och aktiviteter bör bedrivas med respekt för det konstnärliga, arkeologiska och kulturella arvet, vilket de bör skydda och föra vidare till kommande generationer..."</a:t>
            </a:r>
            <a:endParaRPr sz="1400" b="0" i="1" u="none" strike="noStrike" cap="none">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None/>
            </a:pPr>
            <a:r>
              <a:rPr lang="en-US" sz="1800" b="0" i="1" u="none" strike="noStrike" cap="none">
                <a:solidFill>
                  <a:srgbClr val="000000"/>
                </a:solidFill>
                <a:latin typeface="Calibri"/>
                <a:ea typeface="Calibri"/>
                <a:cs typeface="Calibri"/>
                <a:sym typeface="Calibri"/>
              </a:rPr>
              <a:t>"Turismen bör organiseras på ett sådant sätt att traditionella varor, hantverk och kulturarv kan blomstra, snarare än att orsaka förfall och leda till homogenitet."</a:t>
            </a:r>
            <a:endParaRPr sz="1400" b="0" i="1" u="none" strike="noStrike" cap="none">
              <a:solidFill>
                <a:srgbClr val="000000"/>
              </a:solidFill>
              <a:latin typeface="Calibri"/>
              <a:ea typeface="Calibri"/>
              <a:cs typeface="Calibri"/>
              <a:sym typeface="Calibri"/>
            </a:endParaRPr>
          </a:p>
          <a:p>
            <a:pPr marL="0" marR="0" lvl="0" indent="0" algn="r" rtl="0">
              <a:lnSpc>
                <a:spcPct val="100000"/>
              </a:lnSpc>
              <a:spcBef>
                <a:spcPts val="0"/>
              </a:spcBef>
              <a:spcAft>
                <a:spcPts val="0"/>
              </a:spcAft>
              <a:buNone/>
            </a:pPr>
            <a:r>
              <a:rPr lang="en-US" sz="1800" b="0" i="1" u="none" strike="noStrike" cap="none">
                <a:solidFill>
                  <a:schemeClr val="dk1"/>
                </a:solidFill>
                <a:latin typeface="Calibri"/>
                <a:ea typeface="Calibri"/>
                <a:cs typeface="Calibri"/>
                <a:sym typeface="Calibri"/>
              </a:rPr>
              <a:t> </a:t>
            </a:r>
            <a:r>
              <a:rPr lang="en-US" sz="1100" b="0" i="1" u="none" strike="noStrike" cap="none">
                <a:solidFill>
                  <a:schemeClr val="dk1"/>
                </a:solidFill>
                <a:latin typeface="Calibri"/>
                <a:ea typeface="Calibri"/>
                <a:cs typeface="Calibri"/>
                <a:sym typeface="Calibri"/>
              </a:rPr>
              <a:t>(</a:t>
            </a:r>
            <a:r>
              <a:rPr lang="en-US" sz="1100" b="0" i="0" u="none" strike="noStrike" cap="none">
                <a:solidFill>
                  <a:schemeClr val="dk1"/>
                </a:solidFill>
                <a:latin typeface="Calibri"/>
                <a:ea typeface="Calibri"/>
                <a:cs typeface="Calibri"/>
                <a:sym typeface="Calibri"/>
              </a:rPr>
              <a:t>Artikel 4, paragraf 2, 4. </a:t>
            </a:r>
            <a:r>
              <a:rPr lang="en-US" sz="1100" b="0" i="1" u="none" strike="noStrike" cap="none">
                <a:solidFill>
                  <a:schemeClr val="dk1"/>
                </a:solidFill>
                <a:latin typeface="Calibri"/>
                <a:ea typeface="Calibri"/>
                <a:cs typeface="Calibri"/>
                <a:sym typeface="Calibri"/>
              </a:rPr>
              <a:t>UNWTO, 2017)</a:t>
            </a:r>
            <a:r>
              <a:rPr lang="en-US" sz="1100" b="0" i="0" u="none" strike="noStrike" cap="none">
                <a:solidFill>
                  <a:schemeClr val="dk1"/>
                </a:solidFill>
                <a:latin typeface="Calibri"/>
                <a:ea typeface="Calibri"/>
                <a:cs typeface="Calibri"/>
                <a:sym typeface="Calibri"/>
              </a:rPr>
              <a:t> </a:t>
            </a:r>
            <a:endParaRPr sz="11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800"/>
              <a:buFont typeface="Arial"/>
              <a:buNone/>
            </a:pPr>
            <a:br>
              <a:rPr lang="en-US" sz="1800" b="0" i="0" u="sng" strike="noStrike" cap="none">
                <a:solidFill>
                  <a:srgbClr val="000000"/>
                </a:solidFill>
                <a:latin typeface="Calibri"/>
                <a:ea typeface="Calibri"/>
                <a:cs typeface="Calibri"/>
                <a:sym typeface="Calibri"/>
                <a:hlinkClick r:id="rId3">
                  <a:extLst>
                    <a:ext uri="{A12FA001-AC4F-418D-AE19-62706E023703}">
                      <ahyp:hlinkClr xmlns:ahyp="http://schemas.microsoft.com/office/drawing/2018/hyperlinkcolor" val="tx"/>
                    </a:ext>
                  </a:extLst>
                </a:hlinkClick>
              </a:rPr>
            </a:br>
            <a:endParaRPr sz="18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800"/>
              <a:buFont typeface="Arial"/>
              <a:buNone/>
            </a:pPr>
            <a:r>
              <a:rPr lang="en-US" sz="1800" b="0" i="0" u="none" strike="noStrike" cap="none">
                <a:solidFill>
                  <a:schemeClr val="dk1"/>
                </a:solidFill>
                <a:latin typeface="Calibri"/>
                <a:ea typeface="Calibri"/>
                <a:cs typeface="Calibri"/>
                <a:sym typeface="Calibri"/>
              </a:rPr>
              <a:t>  </a:t>
            </a:r>
            <a:endParaRPr sz="18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nvGrpSpPr>
          <p:cNvPr id="466" name="Google Shape;466;p25"/>
          <p:cNvGrpSpPr/>
          <p:nvPr/>
        </p:nvGrpSpPr>
        <p:grpSpPr>
          <a:xfrm>
            <a:off x="3089041" y="490345"/>
            <a:ext cx="1361571" cy="349188"/>
            <a:chOff x="10604072" y="448487"/>
            <a:chExt cx="1361571" cy="349188"/>
          </a:xfrm>
        </p:grpSpPr>
        <p:sp>
          <p:nvSpPr>
            <p:cNvPr id="467" name="Google Shape;467;p25"/>
            <p:cNvSpPr/>
            <p:nvPr/>
          </p:nvSpPr>
          <p:spPr>
            <a:xfrm rot="-5400000">
              <a:off x="10605928" y="446630"/>
              <a:ext cx="349188" cy="352901"/>
            </a:xfrm>
            <a:prstGeom prst="ellipse">
              <a:avLst/>
            </a:prstGeom>
            <a:solidFill>
              <a:srgbClr val="4EAE3A"/>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468" name="Google Shape;468;p25"/>
            <p:cNvSpPr/>
            <p:nvPr/>
          </p:nvSpPr>
          <p:spPr>
            <a:xfrm rot="-5400000">
              <a:off x="11117644" y="446630"/>
              <a:ext cx="349188" cy="352901"/>
            </a:xfrm>
            <a:prstGeom prst="ellipse">
              <a:avLst/>
            </a:prstGeom>
            <a:solidFill>
              <a:srgbClr val="FFB5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469" name="Google Shape;469;p25"/>
            <p:cNvSpPr/>
            <p:nvPr/>
          </p:nvSpPr>
          <p:spPr>
            <a:xfrm rot="-5400000">
              <a:off x="11614599" y="446630"/>
              <a:ext cx="349188" cy="352901"/>
            </a:xfrm>
            <a:prstGeom prst="ellipse">
              <a:avLst/>
            </a:prstGeom>
            <a:solidFill>
              <a:srgbClr val="266C9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474"/>
        <p:cNvGrpSpPr/>
        <p:nvPr/>
      </p:nvGrpSpPr>
      <p:grpSpPr>
        <a:xfrm>
          <a:off x="0" y="0"/>
          <a:ext cx="0" cy="0"/>
          <a:chOff x="0" y="0"/>
          <a:chExt cx="0" cy="0"/>
        </a:xfrm>
      </p:grpSpPr>
      <p:pic>
        <p:nvPicPr>
          <p:cNvPr id="475" name="Google Shape;475;p26"/>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9205027" y="6290760"/>
            <a:ext cx="2580150" cy="567240"/>
          </a:xfrm>
          <a:prstGeom prst="rect">
            <a:avLst/>
          </a:prstGeom>
          <a:noFill/>
          <a:ln>
            <a:noFill/>
          </a:ln>
        </p:spPr>
      </p:pic>
      <p:sp>
        <p:nvSpPr>
          <p:cNvPr id="476" name="Google Shape;476;p26"/>
          <p:cNvSpPr txBox="1"/>
          <p:nvPr/>
        </p:nvSpPr>
        <p:spPr>
          <a:xfrm>
            <a:off x="315655" y="6457890"/>
            <a:ext cx="9567189" cy="33855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800"/>
              <a:buFont typeface="Arial"/>
              <a:buNone/>
            </a:pPr>
            <a:r>
              <a:rPr lang="en-US" sz="800" b="0" i="0" u="none" strike="noStrike" cap="none">
                <a:solidFill>
                  <a:srgbClr val="757070"/>
                </a:solidFill>
                <a:latin typeface="Calibri"/>
                <a:ea typeface="Calibri"/>
                <a:cs typeface="Calibri"/>
                <a:sym typeface="Calibri"/>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sz="800" b="0" i="0" u="none" strike="noStrike" cap="none">
              <a:solidFill>
                <a:srgbClr val="757070"/>
              </a:solidFill>
              <a:latin typeface="Calibri"/>
              <a:ea typeface="Calibri"/>
              <a:cs typeface="Calibri"/>
              <a:sym typeface="Calibri"/>
            </a:endParaRPr>
          </a:p>
        </p:txBody>
      </p:sp>
      <p:pic>
        <p:nvPicPr>
          <p:cNvPr id="477" name="Google Shape;477;p26"/>
          <p:cNvPicPr preferRelativeResize="0"/>
          <p:nvPr/>
        </p:nvPicPr>
        <p:blipFill rotWithShape="1">
          <a:blip r:embed="rId4">
            <a:alphaModFix/>
          </a:blip>
          <a:srcRect/>
          <a:stretch/>
        </p:blipFill>
        <p:spPr>
          <a:xfrm>
            <a:off x="9957816" y="0"/>
            <a:ext cx="2219417" cy="883966"/>
          </a:xfrm>
          <a:prstGeom prst="rect">
            <a:avLst/>
          </a:prstGeom>
          <a:noFill/>
          <a:ln>
            <a:noFill/>
          </a:ln>
        </p:spPr>
      </p:pic>
      <p:sp>
        <p:nvSpPr>
          <p:cNvPr id="478" name="Google Shape;478;p26"/>
          <p:cNvSpPr txBox="1"/>
          <p:nvPr/>
        </p:nvSpPr>
        <p:spPr>
          <a:xfrm>
            <a:off x="5897787" y="1536523"/>
            <a:ext cx="5898763" cy="3545412"/>
          </a:xfrm>
          <a:prstGeom prst="rect">
            <a:avLst/>
          </a:prstGeom>
          <a:noFill/>
          <a:ln>
            <a:noFill/>
          </a:ln>
        </p:spPr>
        <p:txBody>
          <a:bodyPr spcFirstLastPara="1" wrap="square" lIns="91425" tIns="45700" rIns="91425" bIns="45700" anchor="ctr" anchorCtr="0">
            <a:spAutoFit/>
          </a:bodyPr>
          <a:lstStyle/>
          <a:p>
            <a:pPr marL="0" marR="0" lvl="0" indent="0" algn="l" rtl="0">
              <a:lnSpc>
                <a:spcPct val="100000"/>
              </a:lnSpc>
              <a:spcBef>
                <a:spcPts val="0"/>
              </a:spcBef>
              <a:spcAft>
                <a:spcPts val="0"/>
              </a:spcAft>
              <a:buNone/>
            </a:pPr>
            <a:r>
              <a:rPr lang="en-US" sz="2000" b="1" i="0" u="none" strike="noStrike" cap="none">
                <a:solidFill>
                  <a:srgbClr val="2F5496"/>
                </a:solidFill>
                <a:latin typeface="Calibri"/>
                <a:ea typeface="Calibri"/>
                <a:cs typeface="Calibri"/>
                <a:sym typeface="Calibri"/>
              </a:rPr>
              <a:t>Generera idéer </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000"/>
              <a:buFont typeface="Arial"/>
              <a:buNone/>
            </a:pPr>
            <a:endParaRPr sz="2000" b="1" i="0" u="none" strike="noStrike" cap="none">
              <a:solidFill>
                <a:srgbClr val="2F5496"/>
              </a:solidFill>
              <a:latin typeface="Calibri"/>
              <a:ea typeface="Calibri"/>
              <a:cs typeface="Calibri"/>
              <a:sym typeface="Calibri"/>
            </a:endParaRPr>
          </a:p>
          <a:p>
            <a:pPr marL="0" marR="0" lvl="0" indent="0" algn="l" rtl="0">
              <a:lnSpc>
                <a:spcPct val="100000"/>
              </a:lnSpc>
              <a:spcBef>
                <a:spcPts val="0"/>
              </a:spcBef>
              <a:spcAft>
                <a:spcPts val="0"/>
              </a:spcAft>
              <a:buNone/>
            </a:pPr>
            <a:r>
              <a:rPr lang="en-US" sz="2000" b="1" i="0" u="none" strike="noStrike" cap="none">
                <a:solidFill>
                  <a:srgbClr val="2F5496"/>
                </a:solidFill>
                <a:latin typeface="Calibri"/>
                <a:ea typeface="Calibri"/>
                <a:cs typeface="Calibri"/>
                <a:sym typeface="Calibri"/>
              </a:rPr>
              <a:t>Sätt att vara mer kreativ i ditt arbete med ICH</a:t>
            </a:r>
            <a:endParaRPr sz="2000" b="1" i="0" u="none" strike="noStrike" cap="none">
              <a:solidFill>
                <a:srgbClr val="2F5496"/>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2000"/>
              <a:buFont typeface="Arial"/>
              <a:buNone/>
            </a:pPr>
            <a:endParaRPr sz="2000" b="1" i="0" u="none" strike="noStrike" cap="none">
              <a:solidFill>
                <a:srgbClr val="2F5496"/>
              </a:solidFill>
              <a:latin typeface="Calibri"/>
              <a:ea typeface="Calibri"/>
              <a:cs typeface="Calibri"/>
              <a:sym typeface="Calibri"/>
            </a:endParaRPr>
          </a:p>
          <a:p>
            <a:pPr marL="0" marR="0" lvl="0" indent="0" algn="l" rtl="0">
              <a:lnSpc>
                <a:spcPct val="100000"/>
              </a:lnSpc>
              <a:spcBef>
                <a:spcPts val="0"/>
              </a:spcBef>
              <a:spcAft>
                <a:spcPts val="0"/>
              </a:spcAft>
              <a:buNone/>
            </a:pPr>
            <a:r>
              <a:rPr lang="en-US" sz="2000" b="1" i="0" u="none" strike="noStrike" cap="none">
                <a:solidFill>
                  <a:srgbClr val="2F5496"/>
                </a:solidFill>
                <a:latin typeface="Calibri"/>
                <a:ea typeface="Calibri"/>
                <a:cs typeface="Calibri"/>
                <a:sym typeface="Calibri"/>
              </a:rPr>
              <a:t>Hur du förbättrar din ICH-idé</a:t>
            </a:r>
            <a:endParaRPr sz="2000" b="1" i="0" u="none" strike="noStrike" cap="none">
              <a:solidFill>
                <a:srgbClr val="2F5496"/>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2000"/>
              <a:buFont typeface="Arial"/>
              <a:buNone/>
            </a:pPr>
            <a:endParaRPr sz="2000" b="1" i="0" u="none" strike="noStrike" cap="none">
              <a:solidFill>
                <a:srgbClr val="2F5496"/>
              </a:solidFill>
              <a:latin typeface="Calibri"/>
              <a:ea typeface="Calibri"/>
              <a:cs typeface="Calibri"/>
              <a:sym typeface="Calibri"/>
            </a:endParaRPr>
          </a:p>
          <a:p>
            <a:pPr marL="0" marR="0" lvl="0" indent="0" algn="l" rtl="0">
              <a:lnSpc>
                <a:spcPct val="100000"/>
              </a:lnSpc>
              <a:spcBef>
                <a:spcPts val="0"/>
              </a:spcBef>
              <a:spcAft>
                <a:spcPts val="0"/>
              </a:spcAft>
              <a:buNone/>
            </a:pPr>
            <a:r>
              <a:rPr lang="en-US" sz="2000" b="1" i="0" u="none" strike="noStrike" cap="none">
                <a:solidFill>
                  <a:srgbClr val="2F5496"/>
                </a:solidFill>
                <a:latin typeface="Calibri"/>
                <a:ea typeface="Calibri"/>
                <a:cs typeface="Calibri"/>
                <a:sym typeface="Calibri"/>
              </a:rPr>
              <a:t>Hur kan en idé vara "värdefull"?</a:t>
            </a:r>
            <a:endParaRPr sz="2000" b="1" i="0" u="none" strike="noStrike" cap="none">
              <a:solidFill>
                <a:srgbClr val="2F5496"/>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2000"/>
              <a:buFont typeface="Arial"/>
              <a:buNone/>
            </a:pPr>
            <a:endParaRPr sz="2000" b="1" i="0" u="none" strike="noStrike" cap="none">
              <a:solidFill>
                <a:srgbClr val="2F5496"/>
              </a:solidFill>
              <a:latin typeface="Calibri"/>
              <a:ea typeface="Calibri"/>
              <a:cs typeface="Calibri"/>
              <a:sym typeface="Calibri"/>
            </a:endParaRPr>
          </a:p>
          <a:p>
            <a:pPr marL="0" marR="0" lvl="0" indent="0" algn="l" rtl="0">
              <a:lnSpc>
                <a:spcPct val="100000"/>
              </a:lnSpc>
              <a:spcBef>
                <a:spcPts val="0"/>
              </a:spcBef>
              <a:spcAft>
                <a:spcPts val="0"/>
              </a:spcAft>
              <a:buNone/>
            </a:pPr>
            <a:r>
              <a:rPr lang="en-US" sz="2000" b="1" i="0" u="none" strike="noStrike" cap="none">
                <a:solidFill>
                  <a:srgbClr val="2F5496"/>
                </a:solidFill>
                <a:latin typeface="Calibri"/>
                <a:ea typeface="Calibri"/>
                <a:cs typeface="Calibri"/>
                <a:sym typeface="Calibri"/>
              </a:rPr>
              <a:t>Vad är "värde" i sociala, kulturella och ekonomiska termer?</a:t>
            </a:r>
            <a:endParaRPr sz="2000" b="1" i="0" u="none" strike="noStrike" cap="none">
              <a:solidFill>
                <a:srgbClr val="2F5496"/>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2000"/>
              <a:buFont typeface="Arial"/>
              <a:buNone/>
            </a:pPr>
            <a:endParaRPr sz="2000" b="1" i="0" u="none" strike="noStrike" cap="none">
              <a:solidFill>
                <a:schemeClr val="dk1"/>
              </a:solidFill>
              <a:latin typeface="Calibri"/>
              <a:ea typeface="Calibri"/>
              <a:cs typeface="Calibri"/>
              <a:sym typeface="Calibri"/>
            </a:endParaRPr>
          </a:p>
        </p:txBody>
      </p:sp>
      <p:sp>
        <p:nvSpPr>
          <p:cNvPr id="479" name="Google Shape;479;p26"/>
          <p:cNvSpPr txBox="1"/>
          <p:nvPr/>
        </p:nvSpPr>
        <p:spPr>
          <a:xfrm>
            <a:off x="4899782" y="725199"/>
            <a:ext cx="5435214" cy="156962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3200" b="1" i="0" u="none" strike="noStrike" cap="none">
                <a:solidFill>
                  <a:srgbClr val="FFC000"/>
                </a:solidFill>
                <a:latin typeface="Calibri"/>
                <a:ea typeface="Calibri"/>
                <a:cs typeface="Calibri"/>
                <a:sym typeface="Calibri"/>
              </a:rPr>
              <a:t>Enhet III       Utvärdera idéer </a:t>
            </a:r>
            <a:endParaRPr sz="3200" b="1" i="0" u="none" strike="noStrike" cap="none">
              <a:solidFill>
                <a:srgbClr val="FFC000"/>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3200"/>
              <a:buFont typeface="Arial"/>
              <a:buNone/>
            </a:pPr>
            <a:endParaRPr sz="3200" b="0" i="0" u="none" strike="noStrike" cap="none">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3200"/>
              <a:buFont typeface="Arial"/>
              <a:buNone/>
            </a:pPr>
            <a:endParaRPr sz="3200" b="1" i="0" u="none" strike="noStrike" cap="none">
              <a:solidFill>
                <a:srgbClr val="FFC000"/>
              </a:solidFill>
              <a:latin typeface="Calibri"/>
              <a:ea typeface="Calibri"/>
              <a:cs typeface="Calibri"/>
              <a:sym typeface="Calibri"/>
            </a:endParaRPr>
          </a:p>
        </p:txBody>
      </p:sp>
      <p:grpSp>
        <p:nvGrpSpPr>
          <p:cNvPr id="480" name="Google Shape;480;p26"/>
          <p:cNvGrpSpPr/>
          <p:nvPr/>
        </p:nvGrpSpPr>
        <p:grpSpPr>
          <a:xfrm>
            <a:off x="4976735" y="141870"/>
            <a:ext cx="1361571" cy="349188"/>
            <a:chOff x="10604072" y="448487"/>
            <a:chExt cx="1361571" cy="349188"/>
          </a:xfrm>
        </p:grpSpPr>
        <p:sp>
          <p:nvSpPr>
            <p:cNvPr id="481" name="Google Shape;481;p26"/>
            <p:cNvSpPr/>
            <p:nvPr/>
          </p:nvSpPr>
          <p:spPr>
            <a:xfrm rot="-5400000">
              <a:off x="10605928" y="446630"/>
              <a:ext cx="349188" cy="352901"/>
            </a:xfrm>
            <a:prstGeom prst="ellipse">
              <a:avLst/>
            </a:prstGeom>
            <a:solidFill>
              <a:srgbClr val="4EAE3A"/>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482" name="Google Shape;482;p26"/>
            <p:cNvSpPr/>
            <p:nvPr/>
          </p:nvSpPr>
          <p:spPr>
            <a:xfrm rot="-5400000">
              <a:off x="11117644" y="446630"/>
              <a:ext cx="349188" cy="352901"/>
            </a:xfrm>
            <a:prstGeom prst="ellipse">
              <a:avLst/>
            </a:prstGeom>
            <a:solidFill>
              <a:srgbClr val="FFB5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483" name="Google Shape;483;p26"/>
            <p:cNvSpPr/>
            <p:nvPr/>
          </p:nvSpPr>
          <p:spPr>
            <a:xfrm rot="-5400000">
              <a:off x="11614599" y="446630"/>
              <a:ext cx="349188" cy="352901"/>
            </a:xfrm>
            <a:prstGeom prst="ellipse">
              <a:avLst/>
            </a:prstGeom>
            <a:solidFill>
              <a:srgbClr val="266C9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pic>
        <p:nvPicPr>
          <p:cNvPr id="484" name="Google Shape;484;p26"/>
          <p:cNvPicPr preferRelativeResize="0"/>
          <p:nvPr/>
        </p:nvPicPr>
        <p:blipFill rotWithShape="1">
          <a:blip r:embed="rId5" cstate="email">
            <a:alphaModFix/>
            <a:extLst>
              <a:ext uri="{28A0092B-C50C-407E-A947-70E740481C1C}">
                <a14:useLocalDpi xmlns:a14="http://schemas.microsoft.com/office/drawing/2010/main"/>
              </a:ext>
            </a:extLst>
          </a:blip>
          <a:srcRect/>
          <a:stretch/>
        </p:blipFill>
        <p:spPr>
          <a:xfrm>
            <a:off x="0" y="0"/>
            <a:ext cx="4783902" cy="6396334"/>
          </a:xfrm>
          <a:prstGeom prst="rect">
            <a:avLst/>
          </a:prstGeom>
          <a:noFill/>
          <a:ln>
            <a:noFill/>
          </a:ln>
        </p:spPr>
      </p:pic>
      <p:sp>
        <p:nvSpPr>
          <p:cNvPr id="485" name="Google Shape;485;p26"/>
          <p:cNvSpPr/>
          <p:nvPr/>
        </p:nvSpPr>
        <p:spPr>
          <a:xfrm>
            <a:off x="5762280" y="4103910"/>
            <a:ext cx="79072" cy="317649"/>
          </a:xfrm>
          <a:prstGeom prst="rect">
            <a:avLst/>
          </a:prstGeom>
          <a:solidFill>
            <a:srgbClr val="4EAE3A"/>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400"/>
              <a:buFont typeface="Arial"/>
              <a:buNone/>
            </a:pPr>
            <a:endParaRPr sz="2400" b="0" i="0" u="none" strike="noStrike" cap="none">
              <a:solidFill>
                <a:srgbClr val="3F3F3F"/>
              </a:solidFill>
              <a:latin typeface="Calibri"/>
              <a:ea typeface="Calibri"/>
              <a:cs typeface="Calibri"/>
              <a:sym typeface="Calibri"/>
            </a:endParaRPr>
          </a:p>
        </p:txBody>
      </p:sp>
      <p:sp>
        <p:nvSpPr>
          <p:cNvPr id="486" name="Google Shape;486;p26"/>
          <p:cNvSpPr/>
          <p:nvPr/>
        </p:nvSpPr>
        <p:spPr>
          <a:xfrm>
            <a:off x="5730952" y="2847734"/>
            <a:ext cx="79072" cy="317649"/>
          </a:xfrm>
          <a:prstGeom prst="rect">
            <a:avLst/>
          </a:prstGeom>
          <a:solidFill>
            <a:srgbClr val="4EAE3A"/>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400"/>
              <a:buFont typeface="Arial"/>
              <a:buNone/>
            </a:pPr>
            <a:endParaRPr sz="2400" b="0" i="0" u="none" strike="noStrike" cap="none">
              <a:solidFill>
                <a:srgbClr val="3F3F3F"/>
              </a:solidFill>
              <a:latin typeface="Calibri"/>
              <a:ea typeface="Calibri"/>
              <a:cs typeface="Calibri"/>
              <a:sym typeface="Calibri"/>
            </a:endParaRPr>
          </a:p>
        </p:txBody>
      </p:sp>
      <p:sp>
        <p:nvSpPr>
          <p:cNvPr id="487" name="Google Shape;487;p26"/>
          <p:cNvSpPr/>
          <p:nvPr/>
        </p:nvSpPr>
        <p:spPr>
          <a:xfrm>
            <a:off x="5722744" y="2298679"/>
            <a:ext cx="79072" cy="317649"/>
          </a:xfrm>
          <a:prstGeom prst="rect">
            <a:avLst/>
          </a:prstGeom>
          <a:solidFill>
            <a:srgbClr val="FFB5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400"/>
              <a:buFont typeface="Arial"/>
              <a:buNone/>
            </a:pPr>
            <a:endParaRPr sz="2400" b="0" i="0" u="none" strike="noStrike" cap="none">
              <a:solidFill>
                <a:srgbClr val="3F3F3F"/>
              </a:solidFill>
              <a:latin typeface="Calibri"/>
              <a:ea typeface="Calibri"/>
              <a:cs typeface="Calibri"/>
              <a:sym typeface="Calibri"/>
            </a:endParaRPr>
          </a:p>
        </p:txBody>
      </p:sp>
      <p:sp>
        <p:nvSpPr>
          <p:cNvPr id="488" name="Google Shape;488;p26"/>
          <p:cNvSpPr/>
          <p:nvPr/>
        </p:nvSpPr>
        <p:spPr>
          <a:xfrm>
            <a:off x="5725013" y="3523609"/>
            <a:ext cx="79072" cy="317649"/>
          </a:xfrm>
          <a:prstGeom prst="rect">
            <a:avLst/>
          </a:prstGeom>
          <a:solidFill>
            <a:srgbClr val="FFB5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400"/>
              <a:buFont typeface="Arial"/>
              <a:buNone/>
            </a:pPr>
            <a:endParaRPr sz="2400" b="0" i="0" u="none" strike="noStrike" cap="none">
              <a:solidFill>
                <a:srgbClr val="3F3F3F"/>
              </a:solidFill>
              <a:latin typeface="Calibri"/>
              <a:ea typeface="Calibri"/>
              <a:cs typeface="Calibri"/>
              <a:sym typeface="Calibri"/>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493"/>
        <p:cNvGrpSpPr/>
        <p:nvPr/>
      </p:nvGrpSpPr>
      <p:grpSpPr>
        <a:xfrm>
          <a:off x="0" y="0"/>
          <a:ext cx="0" cy="0"/>
          <a:chOff x="0" y="0"/>
          <a:chExt cx="0" cy="0"/>
        </a:xfrm>
      </p:grpSpPr>
      <p:sp>
        <p:nvSpPr>
          <p:cNvPr id="494" name="Google Shape;494;p27"/>
          <p:cNvSpPr/>
          <p:nvPr/>
        </p:nvSpPr>
        <p:spPr>
          <a:xfrm>
            <a:off x="4787463" y="280219"/>
            <a:ext cx="6391814" cy="76944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4400" b="0" i="0" u="none" strike="noStrike" cap="none">
                <a:solidFill>
                  <a:srgbClr val="2F5496"/>
                </a:solidFill>
                <a:latin typeface="Calibri"/>
                <a:ea typeface="Calibri"/>
                <a:cs typeface="Calibri"/>
                <a:sym typeface="Calibri"/>
              </a:rPr>
              <a:t>3.1. Generera idéer</a:t>
            </a:r>
            <a:endParaRPr sz="4400" b="0" i="0" u="none" strike="noStrike" cap="none">
              <a:solidFill>
                <a:srgbClr val="2F5496"/>
              </a:solidFill>
              <a:latin typeface="Calibri"/>
              <a:ea typeface="Calibri"/>
              <a:cs typeface="Calibri"/>
              <a:sym typeface="Calibri"/>
            </a:endParaRPr>
          </a:p>
        </p:txBody>
      </p:sp>
      <p:sp>
        <p:nvSpPr>
          <p:cNvPr id="495" name="Google Shape;495;p27"/>
          <p:cNvSpPr txBox="1"/>
          <p:nvPr/>
        </p:nvSpPr>
        <p:spPr>
          <a:xfrm>
            <a:off x="1276413" y="1414574"/>
            <a:ext cx="9099755" cy="1754326"/>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highlight>
                <a:srgbClr val="FFFF00"/>
              </a:highlight>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800"/>
              <a:buFont typeface="Arial"/>
              <a:buNone/>
            </a:pPr>
            <a:br>
              <a:rPr lang="en-US" sz="1800" b="0" i="0" u="sng" strike="noStrike" cap="none">
                <a:solidFill>
                  <a:schemeClr val="dk1"/>
                </a:solidFill>
                <a:latin typeface="Calibri"/>
                <a:ea typeface="Calibri"/>
                <a:cs typeface="Calibri"/>
                <a:sym typeface="Calibri"/>
                <a:hlinkClick r:id="rId3">
                  <a:extLst>
                    <a:ext uri="{A12FA001-AC4F-418D-AE19-62706E023703}">
                      <ahyp:hlinkClr xmlns:ahyp="http://schemas.microsoft.com/office/drawing/2018/hyperlinkcolor" val="tx"/>
                    </a:ext>
                  </a:extLst>
                </a:hlinkClick>
              </a:rPr>
            </a:br>
            <a:endParaRPr sz="18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800"/>
              <a:buFont typeface="Arial"/>
              <a:buNone/>
            </a:pPr>
            <a:r>
              <a:rPr lang="en-US" sz="1800" b="0" i="0" u="none" strike="noStrike" cap="none">
                <a:solidFill>
                  <a:schemeClr val="dk1"/>
                </a:solidFill>
                <a:latin typeface="Calibri"/>
                <a:ea typeface="Calibri"/>
                <a:cs typeface="Calibri"/>
                <a:sym typeface="Calibri"/>
              </a:rPr>
              <a:t>  </a:t>
            </a:r>
            <a:endParaRPr sz="18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496" name="Google Shape;496;p27"/>
          <p:cNvSpPr txBox="1"/>
          <p:nvPr/>
        </p:nvSpPr>
        <p:spPr>
          <a:xfrm>
            <a:off x="1265744" y="1075375"/>
            <a:ext cx="4533728" cy="5355272"/>
          </a:xfrm>
          <a:prstGeom prst="rect">
            <a:avLst/>
          </a:prstGeom>
          <a:noFill/>
          <a:ln>
            <a:noFill/>
          </a:ln>
        </p:spPr>
        <p:txBody>
          <a:bodyPr spcFirstLastPara="1" wrap="square" lIns="91425" tIns="45700" rIns="91425" bIns="45700" anchor="t" anchorCtr="0">
            <a:spAutoFit/>
          </a:bodyPr>
          <a:lstStyle/>
          <a:p>
            <a:pPr marL="285750" marR="0" lvl="0" indent="-171450" algn="l" rtl="0">
              <a:lnSpc>
                <a:spcPct val="100000"/>
              </a:lnSpc>
              <a:spcBef>
                <a:spcPts val="0"/>
              </a:spcBef>
              <a:spcAft>
                <a:spcPts val="0"/>
              </a:spcAft>
              <a:buClr>
                <a:schemeClr val="dk1"/>
              </a:buClr>
              <a:buSzPts val="1800"/>
              <a:buFont typeface="Calibri"/>
              <a:buNone/>
            </a:pPr>
            <a:endParaRPr sz="1800" b="0" i="0" u="none" strike="noStrike" cap="none">
              <a:solidFill>
                <a:schemeClr val="dk1"/>
              </a:solidFill>
              <a:latin typeface="Calibri"/>
              <a:ea typeface="Calibri"/>
              <a:cs typeface="Calibri"/>
              <a:sym typeface="Calibri"/>
            </a:endParaRPr>
          </a:p>
          <a:p>
            <a:pPr marL="285750" marR="0" lvl="0" indent="-285750" algn="l" rtl="0">
              <a:lnSpc>
                <a:spcPct val="100000"/>
              </a:lnSpc>
              <a:spcBef>
                <a:spcPts val="0"/>
              </a:spcBef>
              <a:spcAft>
                <a:spcPts val="0"/>
              </a:spcAft>
              <a:buClr>
                <a:schemeClr val="dk1"/>
              </a:buClr>
              <a:buSzPts val="1800"/>
              <a:buFont typeface="Calibri"/>
              <a:buChar char="•"/>
            </a:pPr>
            <a:r>
              <a:rPr lang="en-US" sz="1800" b="0" i="0" u="none" strike="noStrike" cap="none">
                <a:solidFill>
                  <a:srgbClr val="000000"/>
                </a:solidFill>
                <a:latin typeface="Calibri"/>
                <a:ea typeface="Calibri"/>
                <a:cs typeface="Calibri"/>
                <a:sym typeface="Calibri"/>
              </a:rPr>
              <a:t>När man arbetar med ICH kan idégenerering vara det första steget i att så småningom välja och värdera en viss idé.</a:t>
            </a:r>
            <a:endParaRPr sz="1400" b="0" i="0" u="none" strike="noStrike" cap="none">
              <a:solidFill>
                <a:srgbClr val="000000"/>
              </a:solidFill>
              <a:latin typeface="Calibri"/>
              <a:ea typeface="Calibri"/>
              <a:cs typeface="Calibri"/>
              <a:sym typeface="Calibri"/>
            </a:endParaRPr>
          </a:p>
          <a:p>
            <a:pPr marL="285750" marR="0" lvl="0" indent="-171450" algn="l" rtl="0">
              <a:lnSpc>
                <a:spcPct val="100000"/>
              </a:lnSpc>
              <a:spcBef>
                <a:spcPts val="0"/>
              </a:spcBef>
              <a:spcAft>
                <a:spcPts val="0"/>
              </a:spcAft>
              <a:buClr>
                <a:schemeClr val="dk1"/>
              </a:buClr>
              <a:buSzPts val="1800"/>
              <a:buFont typeface="Calibri"/>
              <a:buNone/>
            </a:pPr>
            <a:endParaRPr sz="1800" b="0" i="0" u="none" strike="noStrike" cap="none">
              <a:solidFill>
                <a:schemeClr val="dk1"/>
              </a:solidFill>
              <a:latin typeface="Calibri"/>
              <a:ea typeface="Calibri"/>
              <a:cs typeface="Calibri"/>
              <a:sym typeface="Calibri"/>
            </a:endParaRPr>
          </a:p>
          <a:p>
            <a:pPr marL="285750" marR="0" lvl="0" indent="-285750" algn="l" rtl="0">
              <a:lnSpc>
                <a:spcPct val="100000"/>
              </a:lnSpc>
              <a:spcBef>
                <a:spcPts val="0"/>
              </a:spcBef>
              <a:spcAft>
                <a:spcPts val="0"/>
              </a:spcAft>
              <a:buClr>
                <a:schemeClr val="dk1"/>
              </a:buClr>
              <a:buSzPts val="1800"/>
              <a:buFont typeface="Calibri"/>
              <a:buChar char="•"/>
            </a:pPr>
            <a:r>
              <a:rPr lang="en-US" sz="1800" b="0" i="0" u="none" strike="noStrike" cap="none">
                <a:solidFill>
                  <a:srgbClr val="000000"/>
                </a:solidFill>
                <a:latin typeface="Calibri"/>
                <a:ea typeface="Calibri"/>
                <a:cs typeface="Calibri"/>
                <a:sym typeface="Calibri"/>
              </a:rPr>
              <a:t>Att utveckla kreativt tänkande kommer att bidra till att generera idéer av värde.</a:t>
            </a:r>
            <a:endParaRPr sz="1800" b="0" i="0" u="none" strike="noStrike" cap="none">
              <a:solidFill>
                <a:srgbClr val="000000"/>
              </a:solidFill>
              <a:latin typeface="Calibri"/>
              <a:ea typeface="Calibri"/>
              <a:cs typeface="Calibri"/>
              <a:sym typeface="Calibri"/>
            </a:endParaRPr>
          </a:p>
          <a:p>
            <a:pPr marL="285750" marR="0" lvl="0" indent="-171450" algn="l" rtl="0">
              <a:lnSpc>
                <a:spcPct val="100000"/>
              </a:lnSpc>
              <a:spcBef>
                <a:spcPts val="0"/>
              </a:spcBef>
              <a:spcAft>
                <a:spcPts val="0"/>
              </a:spcAft>
              <a:buClr>
                <a:schemeClr val="dk1"/>
              </a:buClr>
              <a:buSzPts val="1800"/>
              <a:buFont typeface="Calibri"/>
              <a:buNone/>
            </a:pPr>
            <a:endParaRPr sz="18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a:p>
            <a:pPr marL="285750" marR="0" lvl="0" indent="-285750" algn="l" rtl="0">
              <a:lnSpc>
                <a:spcPct val="100000"/>
              </a:lnSpc>
              <a:spcBef>
                <a:spcPts val="0"/>
              </a:spcBef>
              <a:spcAft>
                <a:spcPts val="0"/>
              </a:spcAft>
              <a:buClr>
                <a:schemeClr val="dk1"/>
              </a:buClr>
              <a:buSzPts val="1800"/>
              <a:buFont typeface="Calibri"/>
              <a:buChar char="•"/>
            </a:pPr>
            <a:r>
              <a:rPr lang="en-US" sz="1800" b="0" i="1" u="none" strike="noStrike" cap="none">
                <a:solidFill>
                  <a:srgbClr val="000000"/>
                </a:solidFill>
                <a:latin typeface="Calibri"/>
                <a:ea typeface="Calibri"/>
                <a:cs typeface="Calibri"/>
                <a:sym typeface="Calibri"/>
              </a:rPr>
              <a:t>"Kreativitet omfattar förmågan att upptäcka nya och originella idéer, kopplingar och lösningar på problem. Det är en del av vår drivkraft som människor - att främja motståndskraft, väcka glädje och ge möjligheter till självförverkligande."</a:t>
            </a:r>
            <a:endParaRPr sz="1800" b="0" i="1" u="none" strike="noStrike" cap="none">
              <a:solidFill>
                <a:schemeClr val="dk1"/>
              </a:solidFill>
              <a:latin typeface="Calibri"/>
              <a:ea typeface="Calibri"/>
              <a:cs typeface="Calibri"/>
              <a:sym typeface="Calibri"/>
            </a:endParaRPr>
          </a:p>
          <a:p>
            <a:pPr marL="285750" marR="0" lvl="0" indent="-171450" algn="l" rtl="0">
              <a:lnSpc>
                <a:spcPct val="100000"/>
              </a:lnSpc>
              <a:spcBef>
                <a:spcPts val="0"/>
              </a:spcBef>
              <a:spcAft>
                <a:spcPts val="0"/>
              </a:spcAft>
              <a:buClr>
                <a:schemeClr val="dk1"/>
              </a:buClr>
              <a:buSzPts val="1800"/>
              <a:buFont typeface="Calibri"/>
              <a:buNone/>
            </a:pPr>
            <a:endParaRPr sz="1800" b="0" i="0" u="none" strike="noStrike" cap="none">
              <a:solidFill>
                <a:schemeClr val="dk1"/>
              </a:solidFill>
              <a:latin typeface="Calibri"/>
              <a:ea typeface="Calibri"/>
              <a:cs typeface="Calibri"/>
              <a:sym typeface="Calibri"/>
            </a:endParaRPr>
          </a:p>
          <a:p>
            <a:pPr marL="285750" marR="0" lvl="0" indent="-171450" algn="l" rtl="0">
              <a:lnSpc>
                <a:spcPct val="100000"/>
              </a:lnSpc>
              <a:spcBef>
                <a:spcPts val="0"/>
              </a:spcBef>
              <a:spcAft>
                <a:spcPts val="0"/>
              </a:spcAft>
              <a:buClr>
                <a:schemeClr val="dk1"/>
              </a:buClr>
              <a:buSzPts val="1800"/>
              <a:buFont typeface="Arial"/>
              <a:buNone/>
            </a:pPr>
            <a:endParaRPr sz="1800" b="0" i="0" u="none" strike="noStrike" cap="none">
              <a:solidFill>
                <a:schemeClr val="dk1"/>
              </a:solidFill>
              <a:highlight>
                <a:srgbClr val="FFFF00"/>
              </a:highlight>
              <a:latin typeface="Calibri"/>
              <a:ea typeface="Calibri"/>
              <a:cs typeface="Calibri"/>
              <a:sym typeface="Calibri"/>
            </a:endParaRPr>
          </a:p>
          <a:p>
            <a:pPr marL="285750" marR="0" lvl="0" indent="-171450" algn="l" rtl="0">
              <a:lnSpc>
                <a:spcPct val="100000"/>
              </a:lnSpc>
              <a:spcBef>
                <a:spcPts val="0"/>
              </a:spcBef>
              <a:spcAft>
                <a:spcPts val="0"/>
              </a:spcAft>
              <a:buClr>
                <a:schemeClr val="dk1"/>
              </a:buClr>
              <a:buSzPts val="1800"/>
              <a:buFont typeface="Calibri"/>
              <a:buNone/>
            </a:pPr>
            <a:endParaRPr sz="18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pic>
        <p:nvPicPr>
          <p:cNvPr id="497" name="Google Shape;497;p27" descr="A picture containing person, plant, colorful&#10;&#10;Description automatically generated"/>
          <p:cNvPicPr preferRelativeResize="0"/>
          <p:nvPr/>
        </p:nvPicPr>
        <p:blipFill rotWithShape="1">
          <a:blip r:embed="rId4" cstate="email">
            <a:alphaModFix/>
            <a:extLst>
              <a:ext uri="{28A0092B-C50C-407E-A947-70E740481C1C}">
                <a14:useLocalDpi xmlns:a14="http://schemas.microsoft.com/office/drawing/2010/main"/>
              </a:ext>
            </a:extLst>
          </a:blip>
          <a:srcRect b="-3840"/>
          <a:stretch/>
        </p:blipFill>
        <p:spPr>
          <a:xfrm>
            <a:off x="6377796" y="1535860"/>
            <a:ext cx="4009041" cy="3817887"/>
          </a:xfrm>
          <a:prstGeom prst="rect">
            <a:avLst/>
          </a:prstGeom>
          <a:noFill/>
          <a:ln>
            <a:noFill/>
          </a:ln>
        </p:spPr>
      </p:pic>
      <p:grpSp>
        <p:nvGrpSpPr>
          <p:cNvPr id="498" name="Google Shape;498;p27"/>
          <p:cNvGrpSpPr/>
          <p:nvPr/>
        </p:nvGrpSpPr>
        <p:grpSpPr>
          <a:xfrm>
            <a:off x="3363059" y="490345"/>
            <a:ext cx="1361571" cy="349188"/>
            <a:chOff x="10604072" y="448487"/>
            <a:chExt cx="1361571" cy="349188"/>
          </a:xfrm>
        </p:grpSpPr>
        <p:sp>
          <p:nvSpPr>
            <p:cNvPr id="499" name="Google Shape;499;p27"/>
            <p:cNvSpPr/>
            <p:nvPr/>
          </p:nvSpPr>
          <p:spPr>
            <a:xfrm rot="-5400000">
              <a:off x="10605928" y="446630"/>
              <a:ext cx="349188" cy="352901"/>
            </a:xfrm>
            <a:prstGeom prst="ellipse">
              <a:avLst/>
            </a:prstGeom>
            <a:solidFill>
              <a:srgbClr val="4EAE3A"/>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500" name="Google Shape;500;p27"/>
            <p:cNvSpPr/>
            <p:nvPr/>
          </p:nvSpPr>
          <p:spPr>
            <a:xfrm rot="-5400000">
              <a:off x="11117644" y="446630"/>
              <a:ext cx="349188" cy="352901"/>
            </a:xfrm>
            <a:prstGeom prst="ellipse">
              <a:avLst/>
            </a:prstGeom>
            <a:solidFill>
              <a:srgbClr val="FFB5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501" name="Google Shape;501;p27"/>
            <p:cNvSpPr/>
            <p:nvPr/>
          </p:nvSpPr>
          <p:spPr>
            <a:xfrm rot="-5400000">
              <a:off x="11614599" y="446630"/>
              <a:ext cx="349188" cy="352901"/>
            </a:xfrm>
            <a:prstGeom prst="ellipse">
              <a:avLst/>
            </a:prstGeom>
            <a:solidFill>
              <a:srgbClr val="266C9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506"/>
        <p:cNvGrpSpPr/>
        <p:nvPr/>
      </p:nvGrpSpPr>
      <p:grpSpPr>
        <a:xfrm>
          <a:off x="0" y="0"/>
          <a:ext cx="0" cy="0"/>
          <a:chOff x="0" y="0"/>
          <a:chExt cx="0" cy="0"/>
        </a:xfrm>
      </p:grpSpPr>
      <p:sp>
        <p:nvSpPr>
          <p:cNvPr id="507" name="Google Shape;507;p28"/>
          <p:cNvSpPr txBox="1"/>
          <p:nvPr/>
        </p:nvSpPr>
        <p:spPr>
          <a:xfrm>
            <a:off x="3693517" y="333239"/>
            <a:ext cx="6925234" cy="1323439"/>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4000" b="0" i="0" u="none" strike="noStrike" cap="none">
                <a:solidFill>
                  <a:srgbClr val="2F5496"/>
                </a:solidFill>
                <a:latin typeface="Calibri"/>
                <a:ea typeface="Calibri"/>
                <a:cs typeface="Calibri"/>
                <a:sym typeface="Calibri"/>
              </a:rPr>
              <a:t>3.2. S</a:t>
            </a:r>
            <a:r>
              <a:rPr lang="en-US" sz="4000" b="0" i="0" u="none" strike="noStrike" cap="none">
                <a:solidFill>
                  <a:srgbClr val="2F5496"/>
                </a:solidFill>
                <a:latin typeface="Arial"/>
                <a:ea typeface="Arial"/>
                <a:cs typeface="Arial"/>
                <a:sym typeface="Arial"/>
              </a:rPr>
              <a:t>ätt</a:t>
            </a:r>
            <a:r>
              <a:rPr lang="en-US" sz="4000" b="0" i="0" u="none" strike="noStrike" cap="none">
                <a:solidFill>
                  <a:srgbClr val="2F5496"/>
                </a:solidFill>
                <a:latin typeface="Calibri"/>
                <a:ea typeface="Calibri"/>
                <a:cs typeface="Calibri"/>
                <a:sym typeface="Calibri"/>
              </a:rPr>
              <a:t> att vara mer kreativ i ditt arbete med ICH</a:t>
            </a:r>
            <a:endParaRPr sz="4000" b="0" i="0" u="none" strike="noStrike" cap="none">
              <a:solidFill>
                <a:srgbClr val="2F5496"/>
              </a:solidFill>
              <a:latin typeface="Calibri"/>
              <a:ea typeface="Calibri"/>
              <a:cs typeface="Calibri"/>
              <a:sym typeface="Calibri"/>
            </a:endParaRPr>
          </a:p>
        </p:txBody>
      </p:sp>
      <p:sp>
        <p:nvSpPr>
          <p:cNvPr id="508" name="Google Shape;508;p28"/>
          <p:cNvSpPr txBox="1"/>
          <p:nvPr/>
        </p:nvSpPr>
        <p:spPr>
          <a:xfrm>
            <a:off x="997057" y="1762317"/>
            <a:ext cx="5586624" cy="7571263"/>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a:p>
            <a:pPr marL="285750" marR="0" lvl="0" indent="-285750" algn="l" rtl="0">
              <a:lnSpc>
                <a:spcPct val="100000"/>
              </a:lnSpc>
              <a:spcBef>
                <a:spcPts val="0"/>
              </a:spcBef>
              <a:spcAft>
                <a:spcPts val="0"/>
              </a:spcAft>
              <a:buClr>
                <a:schemeClr val="dk1"/>
              </a:buClr>
              <a:buSzPts val="1800"/>
              <a:buFont typeface="Arial"/>
              <a:buChar char="•"/>
            </a:pPr>
            <a:r>
              <a:rPr lang="en-US" sz="1800" b="0" i="0" u="none" strike="noStrike" cap="none">
                <a:solidFill>
                  <a:srgbClr val="000000"/>
                </a:solidFill>
                <a:latin typeface="Calibri"/>
                <a:ea typeface="Calibri"/>
                <a:cs typeface="Calibri"/>
                <a:sym typeface="Calibri"/>
              </a:rPr>
              <a:t>Avsätt tid för kreativitet och sträva efter resultat. Även om du inte känner dig inspirerad måste du fortsätta arbeta.</a:t>
            </a:r>
            <a:endParaRPr sz="1800" b="0" i="0" u="none" strike="noStrike" cap="none">
              <a:solidFill>
                <a:srgbClr val="000000"/>
              </a:solidFill>
              <a:latin typeface="Calibri"/>
              <a:ea typeface="Calibri"/>
              <a:cs typeface="Calibri"/>
              <a:sym typeface="Calibri"/>
            </a:endParaRPr>
          </a:p>
          <a:p>
            <a:pPr marL="285750" marR="0" lvl="0" indent="-285750" algn="l" rtl="0">
              <a:lnSpc>
                <a:spcPct val="100000"/>
              </a:lnSpc>
              <a:spcBef>
                <a:spcPts val="0"/>
              </a:spcBef>
              <a:spcAft>
                <a:spcPts val="0"/>
              </a:spcAft>
              <a:buClr>
                <a:schemeClr val="dk1"/>
              </a:buClr>
              <a:buSzPts val="1800"/>
              <a:buFont typeface="Arial"/>
              <a:buChar char="•"/>
            </a:pPr>
            <a:r>
              <a:rPr lang="en-US" sz="1800" b="0" i="0" u="none" strike="noStrike" cap="none">
                <a:solidFill>
                  <a:srgbClr val="000000"/>
                </a:solidFill>
                <a:latin typeface="Calibri"/>
                <a:ea typeface="Calibri"/>
                <a:cs typeface="Calibri"/>
                <a:sym typeface="Calibri"/>
              </a:rPr>
              <a:t>Lek med prototyper.</a:t>
            </a:r>
            <a:endParaRPr sz="1800" b="0" i="0" u="none" strike="noStrike" cap="none">
              <a:solidFill>
                <a:srgbClr val="000000"/>
              </a:solidFill>
              <a:latin typeface="Calibri"/>
              <a:ea typeface="Calibri"/>
              <a:cs typeface="Calibri"/>
              <a:sym typeface="Calibri"/>
            </a:endParaRPr>
          </a:p>
          <a:p>
            <a:pPr marL="285750" marR="0" lvl="0" indent="-285750" algn="l" rtl="0">
              <a:lnSpc>
                <a:spcPct val="100000"/>
              </a:lnSpc>
              <a:spcBef>
                <a:spcPts val="0"/>
              </a:spcBef>
              <a:spcAft>
                <a:spcPts val="0"/>
              </a:spcAft>
              <a:buClr>
                <a:schemeClr val="dk1"/>
              </a:buClr>
              <a:buSzPts val="1800"/>
              <a:buFont typeface="Arial"/>
              <a:buChar char="•"/>
            </a:pPr>
            <a:r>
              <a:rPr lang="en-US" sz="1800" b="0" i="0" u="none" strike="noStrike" cap="none">
                <a:solidFill>
                  <a:srgbClr val="000000"/>
                </a:solidFill>
                <a:latin typeface="Calibri"/>
                <a:ea typeface="Calibri"/>
                <a:cs typeface="Calibri"/>
                <a:sym typeface="Calibri"/>
              </a:rPr>
              <a:t>Fortsätt lära dig saker.</a:t>
            </a:r>
            <a:endParaRPr/>
          </a:p>
          <a:p>
            <a:pPr marL="285750" marR="0" lvl="0" indent="-285750" algn="l" rtl="0">
              <a:lnSpc>
                <a:spcPct val="100000"/>
              </a:lnSpc>
              <a:spcBef>
                <a:spcPts val="0"/>
              </a:spcBef>
              <a:spcAft>
                <a:spcPts val="0"/>
              </a:spcAft>
              <a:buClr>
                <a:schemeClr val="dk1"/>
              </a:buClr>
              <a:buSzPts val="1800"/>
              <a:buFont typeface="Arial"/>
              <a:buChar char="•"/>
            </a:pPr>
            <a:r>
              <a:rPr lang="en-US" sz="1800" b="0" i="0" u="none" strike="noStrike" cap="none">
                <a:solidFill>
                  <a:srgbClr val="000000"/>
                </a:solidFill>
                <a:latin typeface="Calibri"/>
                <a:ea typeface="Calibri"/>
                <a:cs typeface="Calibri"/>
                <a:sym typeface="Calibri"/>
              </a:rPr>
              <a:t>Var öppen och fantasifull.</a:t>
            </a:r>
            <a:endParaRPr sz="1800" b="0" i="0" u="none" strike="noStrike" cap="none">
              <a:solidFill>
                <a:srgbClr val="000000"/>
              </a:solidFill>
              <a:latin typeface="Calibri"/>
              <a:ea typeface="Calibri"/>
              <a:cs typeface="Calibri"/>
              <a:sym typeface="Calibri"/>
            </a:endParaRPr>
          </a:p>
          <a:p>
            <a:pPr marL="285750" marR="0" lvl="0" indent="-285750" algn="l" rtl="0">
              <a:lnSpc>
                <a:spcPct val="100000"/>
              </a:lnSpc>
              <a:spcBef>
                <a:spcPts val="0"/>
              </a:spcBef>
              <a:spcAft>
                <a:spcPts val="0"/>
              </a:spcAft>
              <a:buClr>
                <a:schemeClr val="dk1"/>
              </a:buClr>
              <a:buSzPts val="1800"/>
              <a:buFont typeface="Arial"/>
              <a:buChar char="•"/>
            </a:pPr>
            <a:r>
              <a:rPr lang="en-US" sz="1800" b="0" i="0" u="none" strike="noStrike" cap="none">
                <a:solidFill>
                  <a:srgbClr val="000000"/>
                </a:solidFill>
                <a:latin typeface="Calibri"/>
                <a:ea typeface="Calibri"/>
                <a:cs typeface="Calibri"/>
                <a:sym typeface="Calibri"/>
              </a:rPr>
              <a:t>Övervinn din rädsla, misslyckande är en del av kreativt arbete.</a:t>
            </a:r>
            <a:endParaRPr sz="1800" b="0" i="0" u="none" strike="noStrike" cap="none">
              <a:solidFill>
                <a:srgbClr val="000000"/>
              </a:solidFill>
              <a:latin typeface="Calibri"/>
              <a:ea typeface="Calibri"/>
              <a:cs typeface="Calibri"/>
              <a:sym typeface="Calibri"/>
            </a:endParaRPr>
          </a:p>
          <a:p>
            <a:pPr marL="285750" marR="0" lvl="0" indent="-285750" algn="l" rtl="0">
              <a:lnSpc>
                <a:spcPct val="100000"/>
              </a:lnSpc>
              <a:spcBef>
                <a:spcPts val="0"/>
              </a:spcBef>
              <a:spcAft>
                <a:spcPts val="0"/>
              </a:spcAft>
              <a:buClr>
                <a:schemeClr val="dk1"/>
              </a:buClr>
              <a:buSzPts val="1800"/>
              <a:buFont typeface="Arial"/>
              <a:buChar char="•"/>
            </a:pPr>
            <a:r>
              <a:rPr lang="en-US" sz="1800" b="0" i="0" u="none" strike="noStrike" cap="none">
                <a:solidFill>
                  <a:srgbClr val="000000"/>
                </a:solidFill>
                <a:latin typeface="Calibri"/>
                <a:ea typeface="Calibri"/>
                <a:cs typeface="Calibri"/>
                <a:sym typeface="Calibri"/>
              </a:rPr>
              <a:t>Hitta det som fungerar för dig; lyssna på musik, ta en promenad, sov tillräckligt mycket osv.</a:t>
            </a:r>
            <a:endParaRPr sz="1800" b="0" i="0" u="none" strike="noStrike" cap="none">
              <a:solidFill>
                <a:srgbClr val="000000"/>
              </a:solidFill>
              <a:latin typeface="Calibri"/>
              <a:ea typeface="Calibri"/>
              <a:cs typeface="Calibri"/>
              <a:sym typeface="Calibri"/>
            </a:endParaRPr>
          </a:p>
          <a:p>
            <a:pPr marL="285750" marR="0" lvl="0" indent="-285750" algn="l" rtl="0">
              <a:lnSpc>
                <a:spcPct val="100000"/>
              </a:lnSpc>
              <a:spcBef>
                <a:spcPts val="0"/>
              </a:spcBef>
              <a:spcAft>
                <a:spcPts val="0"/>
              </a:spcAft>
              <a:buClr>
                <a:schemeClr val="dk1"/>
              </a:buClr>
              <a:buSzPts val="1800"/>
              <a:buFont typeface="Arial"/>
              <a:buChar char="•"/>
            </a:pPr>
            <a:r>
              <a:rPr lang="en-US" sz="1800" b="0" i="0" u="none" strike="noStrike" cap="none">
                <a:solidFill>
                  <a:srgbClr val="000000"/>
                </a:solidFill>
                <a:latin typeface="Calibri"/>
                <a:ea typeface="Calibri"/>
                <a:cs typeface="Calibri"/>
                <a:sym typeface="Calibri"/>
              </a:rPr>
              <a:t>Feedback är till stor hjälp, få andras perspektiv.</a:t>
            </a:r>
            <a:endParaRPr sz="1800" b="0" i="0" u="none" strike="noStrike" cap="none">
              <a:solidFill>
                <a:srgbClr val="000000"/>
              </a:solidFill>
              <a:latin typeface="Calibri"/>
              <a:ea typeface="Calibri"/>
              <a:cs typeface="Calibri"/>
              <a:sym typeface="Calibri"/>
            </a:endParaRPr>
          </a:p>
          <a:p>
            <a:pPr marL="285750" marR="0" lvl="0" indent="-285750" algn="l" rtl="0">
              <a:lnSpc>
                <a:spcPct val="100000"/>
              </a:lnSpc>
              <a:spcBef>
                <a:spcPts val="0"/>
              </a:spcBef>
              <a:spcAft>
                <a:spcPts val="0"/>
              </a:spcAft>
              <a:buClr>
                <a:schemeClr val="dk1"/>
              </a:buClr>
              <a:buSzPts val="1800"/>
              <a:buFont typeface="Arial"/>
              <a:buChar char="•"/>
            </a:pPr>
            <a:r>
              <a:rPr lang="en-US" sz="1800" b="0" i="0" u="none" strike="noStrike" cap="none">
                <a:solidFill>
                  <a:srgbClr val="000000"/>
                </a:solidFill>
                <a:latin typeface="Calibri"/>
                <a:ea typeface="Calibri"/>
                <a:cs typeface="Calibri"/>
                <a:sym typeface="Calibri"/>
              </a:rPr>
              <a:t>Överväg alternativa scenarier.     </a:t>
            </a:r>
            <a:endParaRPr sz="1800" b="0" i="0" u="none" strike="noStrike" cap="none">
              <a:solidFill>
                <a:srgbClr val="000000"/>
              </a:solidFill>
              <a:latin typeface="Calibri"/>
              <a:ea typeface="Calibri"/>
              <a:cs typeface="Calibri"/>
              <a:sym typeface="Calibri"/>
            </a:endParaRPr>
          </a:p>
          <a:p>
            <a:pPr marL="0" marR="0" lvl="0" indent="-114300" algn="l" rtl="0">
              <a:lnSpc>
                <a:spcPct val="100000"/>
              </a:lnSpc>
              <a:spcBef>
                <a:spcPts val="0"/>
              </a:spcBef>
              <a:spcAft>
                <a:spcPts val="0"/>
              </a:spcAft>
              <a:buClr>
                <a:schemeClr val="dk1"/>
              </a:buClr>
              <a:buSzPts val="1800"/>
              <a:buFont typeface="Arial"/>
              <a:buChar char="•"/>
            </a:pPr>
            <a:r>
              <a:rPr lang="en-US" sz="1800" b="0" i="0" u="none" strike="noStrike" cap="none">
                <a:solidFill>
                  <a:srgbClr val="000000"/>
                </a:solidFill>
                <a:latin typeface="Calibri"/>
                <a:ea typeface="Calibri"/>
                <a:cs typeface="Calibri"/>
                <a:sym typeface="Calibri"/>
              </a:rPr>
              <a:t>   Håll utkik efter möjligheter och oväntade       kontakter. </a:t>
            </a:r>
            <a:endParaRPr sz="1800" b="0" i="0" u="none" strike="noStrike" cap="none">
              <a:solidFill>
                <a:srgbClr val="000000"/>
              </a:solidFill>
              <a:latin typeface="Calibri"/>
              <a:ea typeface="Calibri"/>
              <a:cs typeface="Calibri"/>
              <a:sym typeface="Calibri"/>
            </a:endParaRPr>
          </a:p>
          <a:p>
            <a:pPr marL="285750" marR="0" lvl="0" indent="-285750" algn="l" rtl="0">
              <a:lnSpc>
                <a:spcPct val="100000"/>
              </a:lnSpc>
              <a:spcBef>
                <a:spcPts val="0"/>
              </a:spcBef>
              <a:spcAft>
                <a:spcPts val="0"/>
              </a:spcAft>
              <a:buClr>
                <a:schemeClr val="dk1"/>
              </a:buClr>
              <a:buSzPts val="1800"/>
              <a:buFont typeface="Arial"/>
              <a:buChar char="•"/>
            </a:pPr>
            <a:r>
              <a:rPr lang="en-US" sz="1800" b="0" i="0" u="none" strike="noStrike" cap="none">
                <a:solidFill>
                  <a:srgbClr val="000000"/>
                </a:solidFill>
                <a:latin typeface="Calibri"/>
                <a:ea typeface="Calibri"/>
                <a:cs typeface="Calibri"/>
                <a:sym typeface="Calibri"/>
              </a:rPr>
              <a:t>Ta en mental paus för att tillåta dig själv att fokusera igen. </a:t>
            </a:r>
            <a:endParaRPr sz="1800" b="0" i="0" u="none" strike="noStrike" cap="none">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a:p>
            <a:pPr marL="285750" marR="0" lvl="0" indent="-171450" algn="l" rtl="0">
              <a:lnSpc>
                <a:spcPct val="100000"/>
              </a:lnSpc>
              <a:spcBef>
                <a:spcPts val="0"/>
              </a:spcBef>
              <a:spcAft>
                <a:spcPts val="0"/>
              </a:spcAft>
              <a:buClr>
                <a:schemeClr val="dk1"/>
              </a:buClr>
              <a:buSzPts val="1800"/>
              <a:buFont typeface="Arial"/>
              <a:buNone/>
            </a:pPr>
            <a:endParaRPr sz="1800" b="1"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800"/>
              <a:buFont typeface="Arial"/>
              <a:buNone/>
            </a:pPr>
            <a:r>
              <a:rPr lang="en-US" sz="1800" b="0" i="0" u="none" strike="noStrike" cap="none">
                <a:solidFill>
                  <a:schemeClr val="dk1"/>
                </a:solidFill>
                <a:latin typeface="Calibri"/>
                <a:ea typeface="Calibri"/>
                <a:cs typeface="Calibri"/>
                <a:sym typeface="Calibri"/>
              </a:rPr>
              <a:t>​</a:t>
            </a:r>
            <a:endParaRPr sz="18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pic>
        <p:nvPicPr>
          <p:cNvPr id="509" name="Google Shape;509;p28" descr="A person standing in the snow&#10;&#10;Description automatically generated with medium confidence"/>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7197169" y="1656678"/>
            <a:ext cx="2884170" cy="3845560"/>
          </a:xfrm>
          <a:prstGeom prst="rect">
            <a:avLst/>
          </a:prstGeom>
          <a:noFill/>
          <a:ln>
            <a:noFill/>
          </a:ln>
        </p:spPr>
      </p:pic>
      <p:grpSp>
        <p:nvGrpSpPr>
          <p:cNvPr id="510" name="Google Shape;510;p28"/>
          <p:cNvGrpSpPr/>
          <p:nvPr/>
        </p:nvGrpSpPr>
        <p:grpSpPr>
          <a:xfrm>
            <a:off x="2187892" y="424292"/>
            <a:ext cx="1361571" cy="349188"/>
            <a:chOff x="10604072" y="448487"/>
            <a:chExt cx="1361571" cy="349188"/>
          </a:xfrm>
        </p:grpSpPr>
        <p:sp>
          <p:nvSpPr>
            <p:cNvPr id="511" name="Google Shape;511;p28"/>
            <p:cNvSpPr/>
            <p:nvPr/>
          </p:nvSpPr>
          <p:spPr>
            <a:xfrm rot="-5400000">
              <a:off x="10605928" y="446630"/>
              <a:ext cx="349188" cy="352901"/>
            </a:xfrm>
            <a:prstGeom prst="ellipse">
              <a:avLst/>
            </a:prstGeom>
            <a:solidFill>
              <a:srgbClr val="4EAE3A"/>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512" name="Google Shape;512;p28"/>
            <p:cNvSpPr/>
            <p:nvPr/>
          </p:nvSpPr>
          <p:spPr>
            <a:xfrm rot="-5400000">
              <a:off x="11117644" y="446630"/>
              <a:ext cx="349188" cy="352901"/>
            </a:xfrm>
            <a:prstGeom prst="ellipse">
              <a:avLst/>
            </a:prstGeom>
            <a:solidFill>
              <a:srgbClr val="FFB5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513" name="Google Shape;513;p28"/>
            <p:cNvSpPr/>
            <p:nvPr/>
          </p:nvSpPr>
          <p:spPr>
            <a:xfrm rot="-5400000">
              <a:off x="11614599" y="446630"/>
              <a:ext cx="349188" cy="352901"/>
            </a:xfrm>
            <a:prstGeom prst="ellipse">
              <a:avLst/>
            </a:prstGeom>
            <a:solidFill>
              <a:srgbClr val="266C9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518"/>
        <p:cNvGrpSpPr/>
        <p:nvPr/>
      </p:nvGrpSpPr>
      <p:grpSpPr>
        <a:xfrm>
          <a:off x="0" y="0"/>
          <a:ext cx="0" cy="0"/>
          <a:chOff x="0" y="0"/>
          <a:chExt cx="0" cy="0"/>
        </a:xfrm>
      </p:grpSpPr>
      <p:sp>
        <p:nvSpPr>
          <p:cNvPr id="519" name="Google Shape;519;p29"/>
          <p:cNvSpPr txBox="1"/>
          <p:nvPr/>
        </p:nvSpPr>
        <p:spPr>
          <a:xfrm>
            <a:off x="4489481" y="576260"/>
            <a:ext cx="5858851" cy="1200288"/>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1800" b="0" i="1" u="none" strike="noStrike" cap="none">
                <a:solidFill>
                  <a:schemeClr val="dk1"/>
                </a:solidFill>
                <a:latin typeface="Calibri"/>
                <a:ea typeface="Calibri"/>
                <a:cs typeface="Calibri"/>
                <a:sym typeface="Calibri"/>
              </a:rPr>
              <a:t>"Kreativitet är att uppfinna, experimentera, växa, ta risker, bryta regler, göra misstag och ha kul."</a:t>
            </a:r>
            <a:endParaRPr sz="14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None/>
            </a:pPr>
            <a:r>
              <a:rPr lang="en-US" sz="1800" b="0" i="0" u="none" strike="noStrike" cap="none">
                <a:solidFill>
                  <a:schemeClr val="dk1"/>
                </a:solidFill>
                <a:latin typeface="Calibri"/>
                <a:ea typeface="Calibri"/>
                <a:cs typeface="Calibri"/>
                <a:sym typeface="Calibri"/>
              </a:rPr>
              <a:t>- </a:t>
            </a:r>
            <a:r>
              <a:rPr lang="en-US" sz="1200" b="0" i="0" u="none" strike="noStrike" cap="none">
                <a:solidFill>
                  <a:schemeClr val="dk1"/>
                </a:solidFill>
                <a:latin typeface="Calibri"/>
                <a:ea typeface="Calibri"/>
                <a:cs typeface="Calibri"/>
                <a:sym typeface="Calibri"/>
              </a:rPr>
              <a:t>Mary Lou Cook​</a:t>
            </a:r>
            <a:endParaRPr sz="14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nvGrpSpPr>
          <p:cNvPr id="520" name="Google Shape;520;p29"/>
          <p:cNvGrpSpPr/>
          <p:nvPr/>
        </p:nvGrpSpPr>
        <p:grpSpPr>
          <a:xfrm>
            <a:off x="1436491" y="1716866"/>
            <a:ext cx="8123939" cy="4293782"/>
            <a:chOff x="0" y="42631"/>
            <a:chExt cx="7097623" cy="4293782"/>
          </a:xfrm>
        </p:grpSpPr>
        <p:sp>
          <p:nvSpPr>
            <p:cNvPr id="521" name="Google Shape;521;p29"/>
            <p:cNvSpPr/>
            <p:nvPr/>
          </p:nvSpPr>
          <p:spPr>
            <a:xfrm>
              <a:off x="0" y="367351"/>
              <a:ext cx="7097623" cy="554400"/>
            </a:xfrm>
            <a:prstGeom prst="rect">
              <a:avLst/>
            </a:prstGeom>
            <a:solidFill>
              <a:schemeClr val="lt1">
                <a:alpha val="89411"/>
              </a:schemeClr>
            </a:solidFill>
            <a:ln w="12700" cap="flat" cmpd="sng">
              <a:solidFill>
                <a:schemeClr val="accent2"/>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22" name="Google Shape;522;p29"/>
            <p:cNvSpPr/>
            <p:nvPr/>
          </p:nvSpPr>
          <p:spPr>
            <a:xfrm>
              <a:off x="354881" y="42631"/>
              <a:ext cx="4968336" cy="649440"/>
            </a:xfrm>
            <a:prstGeom prst="roundRect">
              <a:avLst>
                <a:gd name="adj" fmla="val 16667"/>
              </a:avLst>
            </a:prstGeom>
            <a:solidFill>
              <a:schemeClr val="accent2"/>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23" name="Google Shape;523;p29"/>
            <p:cNvSpPr txBox="1"/>
            <p:nvPr/>
          </p:nvSpPr>
          <p:spPr>
            <a:xfrm>
              <a:off x="386584" y="74334"/>
              <a:ext cx="4904930" cy="586034"/>
            </a:xfrm>
            <a:prstGeom prst="rect">
              <a:avLst/>
            </a:prstGeom>
            <a:solidFill>
              <a:srgbClr val="990000"/>
            </a:solidFill>
            <a:ln>
              <a:noFill/>
            </a:ln>
          </p:spPr>
          <p:txBody>
            <a:bodyPr spcFirstLastPara="1" wrap="square" lIns="187775" tIns="0" rIns="187775" bIns="0" anchor="ctr" anchorCtr="0">
              <a:noAutofit/>
            </a:bodyPr>
            <a:lstStyle/>
            <a:p>
              <a:pPr marL="0" marR="0" lvl="0" indent="0" algn="l" rtl="0">
                <a:lnSpc>
                  <a:spcPct val="90000"/>
                </a:lnSpc>
                <a:spcBef>
                  <a:spcPts val="0"/>
                </a:spcBef>
                <a:spcAft>
                  <a:spcPts val="0"/>
                </a:spcAft>
                <a:buClr>
                  <a:schemeClr val="lt1"/>
                </a:buClr>
                <a:buSzPts val="1600"/>
                <a:buFont typeface="Calibri"/>
                <a:buNone/>
              </a:pPr>
              <a:r>
                <a:rPr lang="en-US" sz="1800" b="0" i="0" u="none" strike="noStrike" cap="none">
                  <a:solidFill>
                    <a:schemeClr val="lt1"/>
                  </a:solidFill>
                  <a:latin typeface="Calibri"/>
                  <a:ea typeface="Calibri"/>
                  <a:cs typeface="Calibri"/>
                  <a:sym typeface="Calibri"/>
                </a:rPr>
                <a:t>Associera </a:t>
              </a:r>
              <a:endParaRPr sz="1600" b="0" i="0" u="none" strike="noStrike" cap="none">
                <a:solidFill>
                  <a:schemeClr val="lt1"/>
                </a:solidFill>
                <a:latin typeface="Arial"/>
                <a:ea typeface="Arial"/>
                <a:cs typeface="Arial"/>
                <a:sym typeface="Arial"/>
              </a:endParaRPr>
            </a:p>
            <a:p>
              <a:pPr marL="0" marR="0" lvl="0" indent="0" algn="l" rtl="0">
                <a:lnSpc>
                  <a:spcPct val="90000"/>
                </a:lnSpc>
                <a:spcBef>
                  <a:spcPts val="560"/>
                </a:spcBef>
                <a:spcAft>
                  <a:spcPts val="0"/>
                </a:spcAft>
                <a:buNone/>
              </a:pPr>
              <a:r>
                <a:rPr lang="en-US" sz="1400" b="0" i="0" u="none" strike="noStrike" cap="none">
                  <a:solidFill>
                    <a:schemeClr val="lt1"/>
                  </a:solidFill>
                  <a:latin typeface="Calibri"/>
                  <a:ea typeface="Calibri"/>
                  <a:cs typeface="Calibri"/>
                  <a:sym typeface="Calibri"/>
                </a:rPr>
                <a:t>Skapa kopplingar mellan problem eller idéer från orelaterade områden</a:t>
              </a:r>
              <a:endParaRPr sz="1400" b="0" i="0" u="none" strike="noStrike" cap="none">
                <a:solidFill>
                  <a:schemeClr val="lt1"/>
                </a:solidFill>
                <a:latin typeface="Calibri"/>
                <a:ea typeface="Calibri"/>
                <a:cs typeface="Calibri"/>
                <a:sym typeface="Calibri"/>
              </a:endParaRPr>
            </a:p>
          </p:txBody>
        </p:sp>
        <p:sp>
          <p:nvSpPr>
            <p:cNvPr id="524" name="Google Shape;524;p29"/>
            <p:cNvSpPr/>
            <p:nvPr/>
          </p:nvSpPr>
          <p:spPr>
            <a:xfrm>
              <a:off x="0" y="1365271"/>
              <a:ext cx="7097623" cy="554400"/>
            </a:xfrm>
            <a:prstGeom prst="rect">
              <a:avLst/>
            </a:prstGeom>
            <a:solidFill>
              <a:schemeClr val="lt1">
                <a:alpha val="89411"/>
              </a:schemeClr>
            </a:solidFill>
            <a:ln w="12700" cap="flat" cmpd="sng">
              <a:solidFill>
                <a:schemeClr val="accent2"/>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25" name="Google Shape;525;p29"/>
            <p:cNvSpPr/>
            <p:nvPr/>
          </p:nvSpPr>
          <p:spPr>
            <a:xfrm>
              <a:off x="354881" y="1040551"/>
              <a:ext cx="4968336" cy="649440"/>
            </a:xfrm>
            <a:prstGeom prst="roundRect">
              <a:avLst>
                <a:gd name="adj" fmla="val 16667"/>
              </a:avLst>
            </a:prstGeom>
            <a:solidFill>
              <a:schemeClr val="accent2"/>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26" name="Google Shape;526;p29"/>
            <p:cNvSpPr txBox="1"/>
            <p:nvPr/>
          </p:nvSpPr>
          <p:spPr>
            <a:xfrm>
              <a:off x="386584" y="1072254"/>
              <a:ext cx="4904930" cy="586034"/>
            </a:xfrm>
            <a:prstGeom prst="rect">
              <a:avLst/>
            </a:prstGeom>
            <a:solidFill>
              <a:srgbClr val="990000"/>
            </a:solidFill>
            <a:ln>
              <a:noFill/>
            </a:ln>
          </p:spPr>
          <p:txBody>
            <a:bodyPr spcFirstLastPara="1" wrap="square" lIns="187775" tIns="0" rIns="187775" bIns="0" anchor="ctr" anchorCtr="0">
              <a:noAutofit/>
            </a:bodyPr>
            <a:lstStyle/>
            <a:p>
              <a:pPr marL="0" marR="0" lvl="0" indent="0" algn="l" rtl="0">
                <a:lnSpc>
                  <a:spcPct val="90000"/>
                </a:lnSpc>
                <a:spcBef>
                  <a:spcPts val="0"/>
                </a:spcBef>
                <a:spcAft>
                  <a:spcPts val="0"/>
                </a:spcAft>
                <a:buClr>
                  <a:schemeClr val="lt1"/>
                </a:buClr>
                <a:buSzPts val="1600"/>
                <a:buFont typeface="Calibri"/>
                <a:buNone/>
              </a:pPr>
              <a:r>
                <a:rPr lang="en-US" sz="1800" b="0" i="0" u="none" strike="noStrike" cap="none">
                  <a:solidFill>
                    <a:schemeClr val="lt1"/>
                  </a:solidFill>
                  <a:latin typeface="Calibri"/>
                  <a:ea typeface="Calibri"/>
                  <a:cs typeface="Calibri"/>
                  <a:sym typeface="Calibri"/>
                </a:rPr>
                <a:t>Ifrågasätt</a:t>
              </a:r>
              <a:endParaRPr sz="1800" b="0" i="0" u="none" strike="noStrike" cap="none">
                <a:solidFill>
                  <a:schemeClr val="lt1"/>
                </a:solidFill>
                <a:latin typeface="Arial"/>
                <a:ea typeface="Arial"/>
                <a:cs typeface="Arial"/>
                <a:sym typeface="Arial"/>
              </a:endParaRPr>
            </a:p>
            <a:p>
              <a:pPr marL="0" marR="0" lvl="0" indent="0" algn="l" rtl="0">
                <a:lnSpc>
                  <a:spcPct val="90000"/>
                </a:lnSpc>
                <a:spcBef>
                  <a:spcPts val="560"/>
                </a:spcBef>
                <a:spcAft>
                  <a:spcPts val="0"/>
                </a:spcAft>
                <a:buNone/>
              </a:pPr>
              <a:r>
                <a:rPr lang="en-US" sz="1400" b="0" i="0" u="none" strike="noStrike" cap="none">
                  <a:solidFill>
                    <a:schemeClr val="lt1"/>
                  </a:solidFill>
                  <a:latin typeface="Calibri"/>
                  <a:ea typeface="Calibri"/>
                  <a:cs typeface="Calibri"/>
                  <a:sym typeface="Calibri"/>
                </a:rPr>
                <a:t>Ställ frågor som utmanar sunt förnuft  </a:t>
              </a:r>
              <a:endParaRPr sz="1400" b="0" i="0" u="none" strike="noStrike" cap="none">
                <a:solidFill>
                  <a:schemeClr val="lt1"/>
                </a:solidFill>
                <a:latin typeface="Calibri"/>
                <a:ea typeface="Calibri"/>
                <a:cs typeface="Calibri"/>
                <a:sym typeface="Calibri"/>
              </a:endParaRPr>
            </a:p>
          </p:txBody>
        </p:sp>
        <p:sp>
          <p:nvSpPr>
            <p:cNvPr id="527" name="Google Shape;527;p29"/>
            <p:cNvSpPr/>
            <p:nvPr/>
          </p:nvSpPr>
          <p:spPr>
            <a:xfrm>
              <a:off x="0" y="2596587"/>
              <a:ext cx="7097623" cy="554400"/>
            </a:xfrm>
            <a:prstGeom prst="rect">
              <a:avLst/>
            </a:prstGeom>
            <a:solidFill>
              <a:schemeClr val="lt1">
                <a:alpha val="89411"/>
              </a:schemeClr>
            </a:solidFill>
            <a:ln w="12700" cap="flat" cmpd="sng">
              <a:solidFill>
                <a:schemeClr val="accent2"/>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28" name="Google Shape;528;p29"/>
            <p:cNvSpPr/>
            <p:nvPr/>
          </p:nvSpPr>
          <p:spPr>
            <a:xfrm>
              <a:off x="354881" y="2038471"/>
              <a:ext cx="4968336" cy="882835"/>
            </a:xfrm>
            <a:prstGeom prst="roundRect">
              <a:avLst>
                <a:gd name="adj" fmla="val 16667"/>
              </a:avLst>
            </a:prstGeom>
            <a:solidFill>
              <a:schemeClr val="accent2"/>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29" name="Google Shape;529;p29"/>
            <p:cNvSpPr txBox="1"/>
            <p:nvPr/>
          </p:nvSpPr>
          <p:spPr>
            <a:xfrm>
              <a:off x="397977" y="2081567"/>
              <a:ext cx="4882144" cy="796643"/>
            </a:xfrm>
            <a:prstGeom prst="rect">
              <a:avLst/>
            </a:prstGeom>
            <a:solidFill>
              <a:srgbClr val="990000"/>
            </a:solidFill>
            <a:ln>
              <a:noFill/>
            </a:ln>
          </p:spPr>
          <p:txBody>
            <a:bodyPr spcFirstLastPara="1" wrap="square" lIns="187775" tIns="0" rIns="187775" bIns="0" anchor="ctr" anchorCtr="0">
              <a:noAutofit/>
            </a:bodyPr>
            <a:lstStyle/>
            <a:p>
              <a:pPr marL="0" marR="0" lvl="0" indent="0" algn="l" rtl="0">
                <a:lnSpc>
                  <a:spcPct val="90000"/>
                </a:lnSpc>
                <a:spcBef>
                  <a:spcPts val="0"/>
                </a:spcBef>
                <a:spcAft>
                  <a:spcPts val="0"/>
                </a:spcAft>
                <a:buClr>
                  <a:schemeClr val="lt1"/>
                </a:buClr>
                <a:buSzPts val="1600"/>
                <a:buFont typeface="Calibri"/>
                <a:buNone/>
              </a:pPr>
              <a:r>
                <a:rPr lang="en-US" sz="1800" b="0" i="0" u="none" strike="noStrike" cap="none">
                  <a:solidFill>
                    <a:schemeClr val="lt1"/>
                  </a:solidFill>
                  <a:latin typeface="Calibri"/>
                  <a:ea typeface="Calibri"/>
                  <a:cs typeface="Calibri"/>
                  <a:sym typeface="Calibri"/>
                </a:rPr>
                <a:t>Observera</a:t>
              </a:r>
              <a:endParaRPr sz="1800" b="0" i="0" u="none" strike="noStrike" cap="none">
                <a:solidFill>
                  <a:schemeClr val="lt1"/>
                </a:solidFill>
                <a:latin typeface="Arial"/>
                <a:ea typeface="Arial"/>
                <a:cs typeface="Arial"/>
                <a:sym typeface="Arial"/>
              </a:endParaRPr>
            </a:p>
            <a:p>
              <a:pPr marL="0" marR="0" lvl="0" indent="0" algn="l" rtl="0">
                <a:lnSpc>
                  <a:spcPct val="100000"/>
                </a:lnSpc>
                <a:spcBef>
                  <a:spcPts val="560"/>
                </a:spcBef>
                <a:spcAft>
                  <a:spcPts val="0"/>
                </a:spcAft>
                <a:buNone/>
              </a:pPr>
              <a:r>
                <a:rPr lang="en-US" sz="1400" b="0" i="0" u="none" strike="noStrike" cap="none">
                  <a:solidFill>
                    <a:schemeClr val="lt1"/>
                  </a:solidFill>
                  <a:latin typeface="Calibri"/>
                  <a:ea typeface="Calibri"/>
                  <a:cs typeface="Calibri"/>
                  <a:sym typeface="Calibri"/>
                </a:rPr>
                <a:t>Analysera kunder, leverantörer och konkurrenters beteende för att identifiera nya sätt att göra saker på  </a:t>
              </a:r>
              <a:endParaRPr sz="1400" b="0" i="0" u="none" strike="noStrike" cap="none">
                <a:solidFill>
                  <a:schemeClr val="lt1"/>
                </a:solidFill>
                <a:latin typeface="Calibri"/>
                <a:ea typeface="Calibri"/>
                <a:cs typeface="Calibri"/>
                <a:sym typeface="Calibri"/>
              </a:endParaRPr>
            </a:p>
          </p:txBody>
        </p:sp>
        <p:sp>
          <p:nvSpPr>
            <p:cNvPr id="530" name="Google Shape;530;p29"/>
            <p:cNvSpPr/>
            <p:nvPr/>
          </p:nvSpPr>
          <p:spPr>
            <a:xfrm>
              <a:off x="0" y="3782013"/>
              <a:ext cx="7097623" cy="554400"/>
            </a:xfrm>
            <a:prstGeom prst="rect">
              <a:avLst/>
            </a:prstGeom>
            <a:solidFill>
              <a:schemeClr val="lt1">
                <a:alpha val="89411"/>
              </a:schemeClr>
            </a:solidFill>
            <a:ln w="12700" cap="flat" cmpd="sng">
              <a:solidFill>
                <a:schemeClr val="accent2"/>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31" name="Google Shape;531;p29"/>
            <p:cNvSpPr/>
            <p:nvPr/>
          </p:nvSpPr>
          <p:spPr>
            <a:xfrm>
              <a:off x="354881" y="3269787"/>
              <a:ext cx="4968336" cy="836946"/>
            </a:xfrm>
            <a:prstGeom prst="roundRect">
              <a:avLst>
                <a:gd name="adj" fmla="val 16667"/>
              </a:avLst>
            </a:prstGeom>
            <a:solidFill>
              <a:schemeClr val="accent2"/>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32" name="Google Shape;532;p29"/>
            <p:cNvSpPr txBox="1"/>
            <p:nvPr/>
          </p:nvSpPr>
          <p:spPr>
            <a:xfrm>
              <a:off x="395737" y="3310643"/>
              <a:ext cx="4886700" cy="755100"/>
            </a:xfrm>
            <a:prstGeom prst="rect">
              <a:avLst/>
            </a:prstGeom>
            <a:solidFill>
              <a:srgbClr val="990000"/>
            </a:solidFill>
            <a:ln>
              <a:noFill/>
            </a:ln>
          </p:spPr>
          <p:txBody>
            <a:bodyPr spcFirstLastPara="1" wrap="square" lIns="187775" tIns="0" rIns="187775" bIns="0" anchor="ctr" anchorCtr="0">
              <a:noAutofit/>
            </a:bodyPr>
            <a:lstStyle/>
            <a:p>
              <a:pPr marL="0" marR="0" lvl="0" indent="0" algn="l" rtl="0">
                <a:lnSpc>
                  <a:spcPct val="90000"/>
                </a:lnSpc>
                <a:spcBef>
                  <a:spcPts val="0"/>
                </a:spcBef>
                <a:spcAft>
                  <a:spcPts val="0"/>
                </a:spcAft>
                <a:buClr>
                  <a:schemeClr val="lt1"/>
                </a:buClr>
                <a:buSzPts val="1600"/>
                <a:buFont typeface="Calibri"/>
                <a:buNone/>
              </a:pPr>
              <a:r>
                <a:rPr lang="en-US" sz="1800" b="0" i="0" u="none" strike="noStrike" cap="none">
                  <a:solidFill>
                    <a:schemeClr val="lt1"/>
                  </a:solidFill>
                  <a:latin typeface="Calibri"/>
                  <a:ea typeface="Calibri"/>
                  <a:cs typeface="Calibri"/>
                  <a:sym typeface="Calibri"/>
                </a:rPr>
                <a:t>Experimentera</a:t>
              </a:r>
              <a:endParaRPr sz="1800" b="0" i="0" u="none" strike="noStrike" cap="none">
                <a:solidFill>
                  <a:schemeClr val="lt1"/>
                </a:solidFill>
                <a:latin typeface="Arial"/>
                <a:ea typeface="Arial"/>
                <a:cs typeface="Arial"/>
                <a:sym typeface="Arial"/>
              </a:endParaRPr>
            </a:p>
            <a:p>
              <a:pPr marL="0" marR="0" lvl="0" indent="0" algn="l" rtl="0">
                <a:lnSpc>
                  <a:spcPct val="100000"/>
                </a:lnSpc>
                <a:spcBef>
                  <a:spcPts val="0"/>
                </a:spcBef>
                <a:spcAft>
                  <a:spcPts val="0"/>
                </a:spcAft>
                <a:buNone/>
              </a:pPr>
              <a:r>
                <a:rPr lang="en-US" sz="1400" b="0" i="0" u="none" strike="noStrike" cap="none">
                  <a:solidFill>
                    <a:schemeClr val="lt1"/>
                  </a:solidFill>
                  <a:latin typeface="Calibri"/>
                  <a:ea typeface="Calibri"/>
                  <a:cs typeface="Calibri"/>
                  <a:sym typeface="Calibri"/>
                </a:rPr>
                <a:t>Konstruera interaktiva upplevelser för att få fram okonventionella</a:t>
              </a:r>
              <a:endParaRPr sz="1400" b="0" i="0" u="none" strike="noStrike" cap="none">
                <a:solidFill>
                  <a:schemeClr val="lt1"/>
                </a:solidFill>
                <a:latin typeface="Calibri"/>
                <a:ea typeface="Calibri"/>
                <a:cs typeface="Calibri"/>
                <a:sym typeface="Calibri"/>
              </a:endParaRPr>
            </a:p>
            <a:p>
              <a:pPr marL="0" marR="0" lvl="0" indent="0" algn="l" rtl="0">
                <a:lnSpc>
                  <a:spcPct val="90000"/>
                </a:lnSpc>
                <a:spcBef>
                  <a:spcPts val="560"/>
                </a:spcBef>
                <a:spcAft>
                  <a:spcPts val="0"/>
                </a:spcAft>
                <a:buNone/>
              </a:pPr>
              <a:r>
                <a:rPr lang="en-US" sz="1400" b="0" i="0" u="none" strike="noStrike" cap="none">
                  <a:solidFill>
                    <a:schemeClr val="lt1"/>
                  </a:solidFill>
                  <a:latin typeface="Calibri"/>
                  <a:ea typeface="Calibri"/>
                  <a:cs typeface="Calibri"/>
                  <a:sym typeface="Calibri"/>
                </a:rPr>
                <a:t>svar och se vilka insikter som uppstår</a:t>
              </a:r>
              <a:endParaRPr sz="1400" b="0" i="0" u="none" strike="noStrike" cap="none">
                <a:solidFill>
                  <a:schemeClr val="lt1"/>
                </a:solidFill>
                <a:latin typeface="Calibri"/>
                <a:ea typeface="Calibri"/>
                <a:cs typeface="Calibri"/>
                <a:sym typeface="Calibri"/>
              </a:endParaRPr>
            </a:p>
          </p:txBody>
        </p:sp>
      </p:gr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44"/>
        <p:cNvGrpSpPr/>
        <p:nvPr/>
      </p:nvGrpSpPr>
      <p:grpSpPr>
        <a:xfrm>
          <a:off x="0" y="0"/>
          <a:ext cx="0" cy="0"/>
          <a:chOff x="0" y="0"/>
          <a:chExt cx="0" cy="0"/>
        </a:xfrm>
      </p:grpSpPr>
      <p:sp>
        <p:nvSpPr>
          <p:cNvPr id="145" name="Google Shape;145;p3"/>
          <p:cNvSpPr txBox="1"/>
          <p:nvPr/>
        </p:nvSpPr>
        <p:spPr>
          <a:xfrm>
            <a:off x="2823088" y="336847"/>
            <a:ext cx="7516946" cy="724247"/>
          </a:xfrm>
          <a:prstGeom prst="rect">
            <a:avLst/>
          </a:prstGeom>
          <a:noFill/>
          <a:ln>
            <a:noFill/>
          </a:ln>
        </p:spPr>
        <p:txBody>
          <a:bodyPr spcFirstLastPara="1" wrap="square" lIns="91425" tIns="45700" rIns="91425" bIns="45700" anchor="t" anchorCtr="0">
            <a:noAutofit/>
          </a:bodyPr>
          <a:lstStyle/>
          <a:p>
            <a:pPr marL="0" marR="0" lvl="0" indent="0" algn="r" rtl="0">
              <a:lnSpc>
                <a:spcPct val="90000"/>
              </a:lnSpc>
              <a:spcBef>
                <a:spcPts val="0"/>
              </a:spcBef>
              <a:spcAft>
                <a:spcPts val="0"/>
              </a:spcAft>
              <a:buClr>
                <a:schemeClr val="dk1"/>
              </a:buClr>
              <a:buSzPts val="4400"/>
              <a:buFont typeface="Arial"/>
              <a:buNone/>
            </a:pPr>
            <a:r>
              <a:rPr lang="en-US" sz="4400" b="0" i="0" u="none" strike="noStrike" cap="none">
                <a:solidFill>
                  <a:schemeClr val="dk1"/>
                </a:solidFill>
                <a:latin typeface="Calibri"/>
                <a:ea typeface="Calibri"/>
                <a:cs typeface="Calibri"/>
                <a:sym typeface="Calibri"/>
              </a:rPr>
              <a:t>INDEX</a:t>
            </a:r>
            <a:endParaRPr sz="1400" b="0" i="0" u="none" strike="noStrike" cap="none">
              <a:solidFill>
                <a:srgbClr val="000000"/>
              </a:solidFill>
              <a:latin typeface="Arial"/>
              <a:ea typeface="Arial"/>
              <a:cs typeface="Arial"/>
              <a:sym typeface="Arial"/>
            </a:endParaRPr>
          </a:p>
          <a:p>
            <a:pPr marL="0" marR="0" lvl="0" indent="0" algn="ctr" rtl="0">
              <a:lnSpc>
                <a:spcPct val="90000"/>
              </a:lnSpc>
              <a:spcBef>
                <a:spcPts val="1000"/>
              </a:spcBef>
              <a:spcAft>
                <a:spcPts val="0"/>
              </a:spcAft>
              <a:buClr>
                <a:schemeClr val="dk1"/>
              </a:buClr>
              <a:buSzPts val="3600"/>
              <a:buFont typeface="Arial"/>
              <a:buNone/>
            </a:pPr>
            <a:endParaRPr sz="3600" b="0" i="0" u="none" strike="noStrike" cap="none">
              <a:solidFill>
                <a:schemeClr val="dk1"/>
              </a:solidFill>
              <a:latin typeface="Calibri"/>
              <a:ea typeface="Calibri"/>
              <a:cs typeface="Calibri"/>
              <a:sym typeface="Calibri"/>
            </a:endParaRPr>
          </a:p>
        </p:txBody>
      </p:sp>
      <p:sp>
        <p:nvSpPr>
          <p:cNvPr id="146" name="Google Shape;146;p3"/>
          <p:cNvSpPr/>
          <p:nvPr/>
        </p:nvSpPr>
        <p:spPr>
          <a:xfrm>
            <a:off x="2616741" y="4514925"/>
            <a:ext cx="2160000" cy="108000"/>
          </a:xfrm>
          <a:prstGeom prst="roundRect">
            <a:avLst>
              <a:gd name="adj" fmla="val 50000"/>
            </a:avLst>
          </a:prstGeom>
          <a:solidFill>
            <a:srgbClr val="4EAE3A"/>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47" name="Google Shape;147;p3"/>
          <p:cNvSpPr/>
          <p:nvPr/>
        </p:nvSpPr>
        <p:spPr>
          <a:xfrm>
            <a:off x="4458457" y="4306743"/>
            <a:ext cx="2160000" cy="108000"/>
          </a:xfrm>
          <a:prstGeom prst="roundRect">
            <a:avLst>
              <a:gd name="adj" fmla="val 50000"/>
            </a:avLst>
          </a:prstGeom>
          <a:solidFill>
            <a:srgbClr val="266C9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2000"/>
              <a:buFont typeface="Arial"/>
              <a:buNone/>
            </a:pPr>
            <a:endParaRPr sz="2000" b="0" i="0" u="none" strike="sngStrike" cap="none">
              <a:solidFill>
                <a:schemeClr val="lt1"/>
              </a:solidFill>
              <a:latin typeface="Calibri"/>
              <a:ea typeface="Calibri"/>
              <a:cs typeface="Calibri"/>
              <a:sym typeface="Calibri"/>
            </a:endParaRPr>
          </a:p>
        </p:txBody>
      </p:sp>
      <p:sp>
        <p:nvSpPr>
          <p:cNvPr id="148" name="Google Shape;148;p3"/>
          <p:cNvSpPr/>
          <p:nvPr/>
        </p:nvSpPr>
        <p:spPr>
          <a:xfrm>
            <a:off x="6300173" y="4108721"/>
            <a:ext cx="2160000" cy="108000"/>
          </a:xfrm>
          <a:prstGeom prst="roundRect">
            <a:avLst>
              <a:gd name="adj" fmla="val 50000"/>
            </a:avLst>
          </a:prstGeom>
          <a:solidFill>
            <a:srgbClr val="FFB5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2000"/>
              <a:buFont typeface="Arial"/>
              <a:buNone/>
            </a:pPr>
            <a:endParaRPr sz="2000" b="0" i="0" u="none" strike="sngStrike" cap="none">
              <a:solidFill>
                <a:schemeClr val="lt1"/>
              </a:solidFill>
              <a:latin typeface="Calibri"/>
              <a:ea typeface="Calibri"/>
              <a:cs typeface="Calibri"/>
              <a:sym typeface="Calibri"/>
            </a:endParaRPr>
          </a:p>
        </p:txBody>
      </p:sp>
      <p:sp>
        <p:nvSpPr>
          <p:cNvPr id="149" name="Google Shape;149;p3"/>
          <p:cNvSpPr txBox="1"/>
          <p:nvPr/>
        </p:nvSpPr>
        <p:spPr>
          <a:xfrm>
            <a:off x="4525198" y="2753296"/>
            <a:ext cx="1570802" cy="338554"/>
          </a:xfrm>
          <a:prstGeom prst="rect">
            <a:avLst/>
          </a:prstGeom>
          <a:noFill/>
          <a:ln>
            <a:noFill/>
          </a:ln>
        </p:spPr>
        <p:txBody>
          <a:bodyPr spcFirstLastPara="1" wrap="square" lIns="108000" tIns="45700" rIns="108000" bIns="45700" anchor="t" anchorCtr="0">
            <a:spAutoFit/>
          </a:bodyPr>
          <a:lstStyle/>
          <a:p>
            <a:pPr marL="0" marR="0" lvl="0" indent="0" algn="l" rtl="0">
              <a:lnSpc>
                <a:spcPct val="100000"/>
              </a:lnSpc>
              <a:spcBef>
                <a:spcPts val="0"/>
              </a:spcBef>
              <a:spcAft>
                <a:spcPts val="0"/>
              </a:spcAft>
              <a:buClr>
                <a:srgbClr val="000000"/>
              </a:buClr>
              <a:buSzPts val="1600"/>
              <a:buFont typeface="Arial"/>
              <a:buNone/>
            </a:pPr>
            <a:r>
              <a:rPr lang="en-US" sz="1600" b="1" i="0" u="none" strike="noStrike" cap="none">
                <a:solidFill>
                  <a:srgbClr val="3F3F3F"/>
                </a:solidFill>
                <a:latin typeface="Calibri"/>
                <a:ea typeface="Calibri"/>
                <a:cs typeface="Calibri"/>
                <a:sym typeface="Calibri"/>
              </a:rPr>
              <a:t>Enhet 2</a:t>
            </a:r>
            <a:endParaRPr sz="1600" b="1" i="0" u="none" strike="noStrike" cap="none">
              <a:solidFill>
                <a:srgbClr val="3F3F3F"/>
              </a:solidFill>
              <a:latin typeface="Calibri"/>
              <a:ea typeface="Calibri"/>
              <a:cs typeface="Calibri"/>
              <a:sym typeface="Calibri"/>
            </a:endParaRPr>
          </a:p>
        </p:txBody>
      </p:sp>
      <p:cxnSp>
        <p:nvCxnSpPr>
          <p:cNvPr id="150" name="Google Shape;150;p3"/>
          <p:cNvCxnSpPr/>
          <p:nvPr/>
        </p:nvCxnSpPr>
        <p:spPr>
          <a:xfrm>
            <a:off x="2616741" y="2779729"/>
            <a:ext cx="10011" cy="1513622"/>
          </a:xfrm>
          <a:prstGeom prst="straightConnector1">
            <a:avLst/>
          </a:prstGeom>
          <a:noFill/>
          <a:ln w="19050" cap="flat" cmpd="sng">
            <a:solidFill>
              <a:srgbClr val="3F3F3F"/>
            </a:solidFill>
            <a:prstDash val="dash"/>
            <a:miter lim="800000"/>
            <a:headEnd type="oval" w="med" len="med"/>
            <a:tailEnd type="oval" w="med" len="med"/>
          </a:ln>
        </p:spPr>
      </p:cxnSp>
      <p:grpSp>
        <p:nvGrpSpPr>
          <p:cNvPr id="151" name="Google Shape;151;p3"/>
          <p:cNvGrpSpPr/>
          <p:nvPr/>
        </p:nvGrpSpPr>
        <p:grpSpPr>
          <a:xfrm>
            <a:off x="2750214" y="3259723"/>
            <a:ext cx="1599687" cy="1430792"/>
            <a:chOff x="1827333" y="1730223"/>
            <a:chExt cx="1033475" cy="1430792"/>
          </a:xfrm>
        </p:grpSpPr>
        <p:sp>
          <p:nvSpPr>
            <p:cNvPr id="152" name="Google Shape;152;p3"/>
            <p:cNvSpPr txBox="1"/>
            <p:nvPr/>
          </p:nvSpPr>
          <p:spPr>
            <a:xfrm>
              <a:off x="1842376" y="1991464"/>
              <a:ext cx="1018432" cy="116955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1400" b="0" i="0" u="none" strike="noStrike" cap="none">
                  <a:solidFill>
                    <a:srgbClr val="000000"/>
                  </a:solidFill>
                  <a:latin typeface="Calibri"/>
                  <a:ea typeface="Calibri"/>
                  <a:cs typeface="Calibri"/>
                  <a:sym typeface="Calibri"/>
                </a:rPr>
                <a:t>Vad är immateriellt kulturarv?</a:t>
              </a:r>
              <a:endParaRPr sz="1400" b="0" i="0" u="none" strike="noStrike" cap="none">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400"/>
                <a:buFont typeface="Arial"/>
                <a:buNone/>
              </a:pPr>
              <a:endParaRPr sz="1400" b="0" i="0" u="none" strike="sngStrike" cap="none">
                <a:solidFill>
                  <a:srgbClr val="3F3F3F"/>
                </a:solidFill>
                <a:latin typeface="Calibri"/>
                <a:ea typeface="Calibri"/>
                <a:cs typeface="Calibri"/>
                <a:sym typeface="Calibri"/>
              </a:endParaRPr>
            </a:p>
          </p:txBody>
        </p:sp>
        <p:sp>
          <p:nvSpPr>
            <p:cNvPr id="153" name="Google Shape;153;p3"/>
            <p:cNvSpPr txBox="1"/>
            <p:nvPr/>
          </p:nvSpPr>
          <p:spPr>
            <a:xfrm>
              <a:off x="1827333" y="1730223"/>
              <a:ext cx="1023846" cy="338554"/>
            </a:xfrm>
            <a:prstGeom prst="rect">
              <a:avLst/>
            </a:prstGeom>
            <a:noFill/>
            <a:ln>
              <a:noFill/>
            </a:ln>
          </p:spPr>
          <p:txBody>
            <a:bodyPr spcFirstLastPara="1" wrap="square" lIns="108000" tIns="45700" rIns="108000" bIns="45700" anchor="t" anchorCtr="0">
              <a:spAutoFit/>
            </a:bodyPr>
            <a:lstStyle/>
            <a:p>
              <a:pPr marL="0" marR="0" lvl="0" indent="0" algn="l" rtl="0">
                <a:lnSpc>
                  <a:spcPct val="100000"/>
                </a:lnSpc>
                <a:spcBef>
                  <a:spcPts val="0"/>
                </a:spcBef>
                <a:spcAft>
                  <a:spcPts val="0"/>
                </a:spcAft>
                <a:buNone/>
              </a:pPr>
              <a:r>
                <a:rPr lang="en-US" sz="1600" b="1" i="0" u="none" strike="noStrike" cap="none">
                  <a:solidFill>
                    <a:srgbClr val="000000"/>
                  </a:solidFill>
                  <a:latin typeface="Arial"/>
                  <a:ea typeface="Arial"/>
                  <a:cs typeface="Arial"/>
                  <a:sym typeface="Arial"/>
                </a:rPr>
                <a:t>Enhet </a:t>
              </a:r>
              <a:r>
                <a:rPr lang="en-US" sz="1600" b="1" i="0" u="none" strike="noStrike" cap="none">
                  <a:solidFill>
                    <a:srgbClr val="3F3F3F"/>
                  </a:solidFill>
                  <a:latin typeface="Calibri"/>
                  <a:ea typeface="Calibri"/>
                  <a:cs typeface="Calibri"/>
                  <a:sym typeface="Calibri"/>
                </a:rPr>
                <a:t>1</a:t>
              </a:r>
              <a:endParaRPr sz="1600" b="1" i="0" u="none" strike="noStrike" cap="none">
                <a:solidFill>
                  <a:srgbClr val="3F3F3F"/>
                </a:solidFill>
                <a:latin typeface="Calibri"/>
                <a:ea typeface="Calibri"/>
                <a:cs typeface="Calibri"/>
                <a:sym typeface="Calibri"/>
              </a:endParaRPr>
            </a:p>
          </p:txBody>
        </p:sp>
      </p:grpSp>
      <p:cxnSp>
        <p:nvCxnSpPr>
          <p:cNvPr id="154" name="Google Shape;154;p3"/>
          <p:cNvCxnSpPr/>
          <p:nvPr/>
        </p:nvCxnSpPr>
        <p:spPr>
          <a:xfrm>
            <a:off x="4458457" y="2582960"/>
            <a:ext cx="10011" cy="1513622"/>
          </a:xfrm>
          <a:prstGeom prst="straightConnector1">
            <a:avLst/>
          </a:prstGeom>
          <a:noFill/>
          <a:ln w="19050" cap="flat" cmpd="sng">
            <a:solidFill>
              <a:srgbClr val="3F3F3F"/>
            </a:solidFill>
            <a:prstDash val="dash"/>
            <a:miter lim="800000"/>
            <a:headEnd type="oval" w="med" len="med"/>
            <a:tailEnd type="oval" w="med" len="med"/>
          </a:ln>
        </p:spPr>
      </p:cxnSp>
      <p:grpSp>
        <p:nvGrpSpPr>
          <p:cNvPr id="155" name="Google Shape;155;p3"/>
          <p:cNvGrpSpPr/>
          <p:nvPr/>
        </p:nvGrpSpPr>
        <p:grpSpPr>
          <a:xfrm>
            <a:off x="6387268" y="2320226"/>
            <a:ext cx="1820311" cy="654953"/>
            <a:chOff x="1704484" y="1766707"/>
            <a:chExt cx="1176010" cy="654953"/>
          </a:xfrm>
        </p:grpSpPr>
        <p:sp>
          <p:nvSpPr>
            <p:cNvPr id="156" name="Google Shape;156;p3"/>
            <p:cNvSpPr txBox="1"/>
            <p:nvPr/>
          </p:nvSpPr>
          <p:spPr>
            <a:xfrm>
              <a:off x="1729805" y="2113924"/>
              <a:ext cx="1150689" cy="307736"/>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1400" b="0" i="0" u="none" strike="noStrike" cap="none">
                  <a:solidFill>
                    <a:srgbClr val="000000"/>
                  </a:solidFill>
                  <a:latin typeface="Calibri"/>
                  <a:ea typeface="Calibri"/>
                  <a:cs typeface="Calibri"/>
                  <a:sym typeface="Calibri"/>
                </a:rPr>
                <a:t>Utvärdera idéer</a:t>
              </a:r>
              <a:r>
                <a:rPr lang="en-US" sz="1400" b="0" i="0" u="none" strike="noStrike" cap="none">
                  <a:solidFill>
                    <a:srgbClr val="000000"/>
                  </a:solidFill>
                  <a:latin typeface="Arial"/>
                  <a:ea typeface="Arial"/>
                  <a:cs typeface="Arial"/>
                  <a:sym typeface="Arial"/>
                </a:rPr>
                <a:t>.</a:t>
              </a:r>
              <a:r>
                <a:rPr lang="en-US" sz="1400" b="0" i="0" u="none" strike="noStrike" cap="none">
                  <a:solidFill>
                    <a:schemeClr val="dk1"/>
                  </a:solidFill>
                  <a:latin typeface="Calibri"/>
                  <a:ea typeface="Calibri"/>
                  <a:cs typeface="Calibri"/>
                  <a:sym typeface="Calibri"/>
                </a:rPr>
                <a:t> </a:t>
              </a:r>
              <a:endParaRPr sz="1800" b="0" i="0" u="none" strike="noStrike" cap="none">
                <a:solidFill>
                  <a:schemeClr val="dk1"/>
                </a:solidFill>
                <a:latin typeface="Calibri"/>
                <a:ea typeface="Calibri"/>
                <a:cs typeface="Calibri"/>
                <a:sym typeface="Calibri"/>
              </a:endParaRPr>
            </a:p>
          </p:txBody>
        </p:sp>
        <p:sp>
          <p:nvSpPr>
            <p:cNvPr id="157" name="Google Shape;157;p3"/>
            <p:cNvSpPr txBox="1"/>
            <p:nvPr/>
          </p:nvSpPr>
          <p:spPr>
            <a:xfrm>
              <a:off x="1704484" y="1766707"/>
              <a:ext cx="1023846" cy="338554"/>
            </a:xfrm>
            <a:prstGeom prst="rect">
              <a:avLst/>
            </a:prstGeom>
            <a:noFill/>
            <a:ln>
              <a:noFill/>
            </a:ln>
          </p:spPr>
          <p:txBody>
            <a:bodyPr spcFirstLastPara="1" wrap="square" lIns="108000" tIns="45700" rIns="108000" bIns="45700" anchor="t" anchorCtr="0">
              <a:spAutoFit/>
            </a:bodyPr>
            <a:lstStyle/>
            <a:p>
              <a:pPr marL="0" marR="0" lvl="0" indent="0" algn="l" rtl="0">
                <a:lnSpc>
                  <a:spcPct val="100000"/>
                </a:lnSpc>
                <a:spcBef>
                  <a:spcPts val="0"/>
                </a:spcBef>
                <a:spcAft>
                  <a:spcPts val="0"/>
                </a:spcAft>
                <a:buClr>
                  <a:srgbClr val="000000"/>
                </a:buClr>
                <a:buSzPts val="1600"/>
                <a:buFont typeface="Arial"/>
                <a:buNone/>
              </a:pPr>
              <a:endParaRPr sz="1600" b="1" i="0" u="none" strike="noStrike" cap="none">
                <a:solidFill>
                  <a:srgbClr val="3F3F3F"/>
                </a:solidFill>
                <a:latin typeface="Calibri"/>
                <a:ea typeface="Calibri"/>
                <a:cs typeface="Calibri"/>
                <a:sym typeface="Calibri"/>
              </a:endParaRPr>
            </a:p>
          </p:txBody>
        </p:sp>
      </p:grpSp>
      <p:cxnSp>
        <p:nvCxnSpPr>
          <p:cNvPr id="158" name="Google Shape;158;p3"/>
          <p:cNvCxnSpPr/>
          <p:nvPr/>
        </p:nvCxnSpPr>
        <p:spPr>
          <a:xfrm>
            <a:off x="6300173" y="2386189"/>
            <a:ext cx="10011" cy="1513622"/>
          </a:xfrm>
          <a:prstGeom prst="straightConnector1">
            <a:avLst/>
          </a:prstGeom>
          <a:noFill/>
          <a:ln w="19050" cap="flat" cmpd="sng">
            <a:solidFill>
              <a:srgbClr val="3F3F3F"/>
            </a:solidFill>
            <a:prstDash val="dash"/>
            <a:miter lim="800000"/>
            <a:headEnd type="oval" w="med" len="med"/>
            <a:tailEnd type="oval" w="med" len="med"/>
          </a:ln>
        </p:spPr>
      </p:cxnSp>
      <p:sp>
        <p:nvSpPr>
          <p:cNvPr id="159" name="Google Shape;159;p3"/>
          <p:cNvSpPr txBox="1"/>
          <p:nvPr/>
        </p:nvSpPr>
        <p:spPr>
          <a:xfrm>
            <a:off x="6418258" y="2388848"/>
            <a:ext cx="1584782" cy="338554"/>
          </a:xfrm>
          <a:prstGeom prst="rect">
            <a:avLst/>
          </a:prstGeom>
          <a:noFill/>
          <a:ln>
            <a:noFill/>
          </a:ln>
        </p:spPr>
        <p:txBody>
          <a:bodyPr spcFirstLastPara="1" wrap="square" lIns="108000" tIns="45700" rIns="108000" bIns="45700" anchor="t" anchorCtr="0">
            <a:spAutoFit/>
          </a:bodyPr>
          <a:lstStyle/>
          <a:p>
            <a:pPr marL="0" marR="0" lvl="0" indent="0" algn="l" rtl="0">
              <a:lnSpc>
                <a:spcPct val="100000"/>
              </a:lnSpc>
              <a:spcBef>
                <a:spcPts val="0"/>
              </a:spcBef>
              <a:spcAft>
                <a:spcPts val="0"/>
              </a:spcAft>
              <a:buClr>
                <a:srgbClr val="000000"/>
              </a:buClr>
              <a:buSzPts val="1600"/>
              <a:buFont typeface="Arial"/>
              <a:buNone/>
            </a:pPr>
            <a:r>
              <a:rPr lang="en-US" sz="1600" b="1" i="0" u="none" strike="noStrike" cap="none">
                <a:solidFill>
                  <a:srgbClr val="3F3F3F"/>
                </a:solidFill>
                <a:latin typeface="Calibri"/>
                <a:ea typeface="Calibri"/>
                <a:cs typeface="Calibri"/>
                <a:sym typeface="Calibri"/>
              </a:rPr>
              <a:t>Enhet 3</a:t>
            </a:r>
            <a:endParaRPr sz="1600" b="1" i="0" u="none" strike="noStrike" cap="none">
              <a:solidFill>
                <a:srgbClr val="3F3F3F"/>
              </a:solidFill>
              <a:latin typeface="Calibri"/>
              <a:ea typeface="Calibri"/>
              <a:cs typeface="Calibri"/>
              <a:sym typeface="Calibri"/>
            </a:endParaRPr>
          </a:p>
        </p:txBody>
      </p:sp>
      <p:cxnSp>
        <p:nvCxnSpPr>
          <p:cNvPr id="160" name="Google Shape;160;p3"/>
          <p:cNvCxnSpPr/>
          <p:nvPr/>
        </p:nvCxnSpPr>
        <p:spPr>
          <a:xfrm>
            <a:off x="8141889" y="2189418"/>
            <a:ext cx="10011" cy="1513622"/>
          </a:xfrm>
          <a:prstGeom prst="straightConnector1">
            <a:avLst/>
          </a:prstGeom>
          <a:noFill/>
          <a:ln w="19050" cap="flat" cmpd="sng">
            <a:solidFill>
              <a:srgbClr val="3F3F3F"/>
            </a:solidFill>
            <a:prstDash val="dash"/>
            <a:miter lim="800000"/>
            <a:headEnd type="oval" w="med" len="med"/>
            <a:tailEnd type="oval" w="med" len="med"/>
          </a:ln>
        </p:spPr>
      </p:cxnSp>
      <p:sp>
        <p:nvSpPr>
          <p:cNvPr id="161" name="Google Shape;161;p3"/>
          <p:cNvSpPr/>
          <p:nvPr/>
        </p:nvSpPr>
        <p:spPr>
          <a:xfrm>
            <a:off x="4550773" y="3027487"/>
            <a:ext cx="1664480" cy="73866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1400" b="0" i="0" u="none" strike="noStrike" cap="none">
                <a:solidFill>
                  <a:srgbClr val="000000"/>
                </a:solidFill>
                <a:latin typeface="Calibri"/>
                <a:ea typeface="Calibri"/>
                <a:cs typeface="Calibri"/>
                <a:sym typeface="Calibri"/>
              </a:rPr>
              <a:t>Arbeta med immateriellt kulturarv</a:t>
            </a:r>
            <a:r>
              <a:rPr lang="en-US" sz="1400" b="0" i="0" u="none" strike="noStrike" cap="none">
                <a:solidFill>
                  <a:schemeClr val="dk1"/>
                </a:solidFill>
                <a:latin typeface="Calibri"/>
                <a:ea typeface="Calibri"/>
                <a:cs typeface="Calibri"/>
                <a:sym typeface="Calibri"/>
              </a:rPr>
              <a:t>. </a:t>
            </a:r>
            <a:endParaRPr sz="1400" b="0" i="0" u="none" strike="noStrike" cap="none">
              <a:solidFill>
                <a:schemeClr val="dk1"/>
              </a:solidFill>
              <a:latin typeface="Calibri"/>
              <a:ea typeface="Calibri"/>
              <a:cs typeface="Calibri"/>
              <a:sym typeface="Calibri"/>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536"/>
        <p:cNvGrpSpPr/>
        <p:nvPr/>
      </p:nvGrpSpPr>
      <p:grpSpPr>
        <a:xfrm>
          <a:off x="0" y="0"/>
          <a:ext cx="0" cy="0"/>
          <a:chOff x="0" y="0"/>
          <a:chExt cx="0" cy="0"/>
        </a:xfrm>
      </p:grpSpPr>
      <p:sp>
        <p:nvSpPr>
          <p:cNvPr id="537" name="Google Shape;537;p30"/>
          <p:cNvSpPr txBox="1"/>
          <p:nvPr/>
        </p:nvSpPr>
        <p:spPr>
          <a:xfrm>
            <a:off x="2985245" y="497663"/>
            <a:ext cx="8054789" cy="707886"/>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4000" b="0" i="0" u="none" strike="noStrike" cap="none">
                <a:solidFill>
                  <a:srgbClr val="2F5496"/>
                </a:solidFill>
                <a:latin typeface="Calibri"/>
                <a:ea typeface="Calibri"/>
                <a:cs typeface="Calibri"/>
                <a:sym typeface="Calibri"/>
              </a:rPr>
              <a:t>3.3. Hur du förbättrar din ICH-idé</a:t>
            </a:r>
            <a:endParaRPr sz="4000" b="0" i="0" u="none" strike="noStrike" cap="none">
              <a:solidFill>
                <a:srgbClr val="2F5496"/>
              </a:solidFill>
              <a:latin typeface="Calibri"/>
              <a:ea typeface="Calibri"/>
              <a:cs typeface="Calibri"/>
              <a:sym typeface="Calibri"/>
            </a:endParaRPr>
          </a:p>
        </p:txBody>
      </p:sp>
      <p:pic>
        <p:nvPicPr>
          <p:cNvPr id="538" name="Google Shape;538;p30" descr="A person holding a sword&#10;&#10;Description automatically generated with low confidence"/>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768890" y="2157019"/>
            <a:ext cx="3894827" cy="2760772"/>
          </a:xfrm>
          <a:prstGeom prst="rect">
            <a:avLst/>
          </a:prstGeom>
          <a:noFill/>
          <a:ln>
            <a:noFill/>
          </a:ln>
        </p:spPr>
      </p:pic>
      <p:sp>
        <p:nvSpPr>
          <p:cNvPr id="539" name="Google Shape;539;p30"/>
          <p:cNvSpPr txBox="1"/>
          <p:nvPr/>
        </p:nvSpPr>
        <p:spPr>
          <a:xfrm>
            <a:off x="5236430" y="4672908"/>
            <a:ext cx="5015753" cy="10464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1400" b="0" i="0" u="none" strike="noStrike" cap="none">
                <a:solidFill>
                  <a:srgbClr val="000000"/>
                </a:solidFill>
                <a:latin typeface="Arial"/>
                <a:ea typeface="Arial"/>
                <a:cs typeface="Arial"/>
                <a:sym typeface="Arial"/>
              </a:rPr>
              <a:t>"</a:t>
            </a:r>
            <a:r>
              <a:rPr lang="en-US" sz="1400" b="0" i="1" u="none" strike="noStrike" cap="none">
                <a:solidFill>
                  <a:srgbClr val="000000"/>
                </a:solidFill>
                <a:latin typeface="Arial"/>
                <a:ea typeface="Arial"/>
                <a:cs typeface="Arial"/>
                <a:sym typeface="Arial"/>
              </a:rPr>
              <a:t>Kreativitet väntar inte på det perfekta ögonblicket. Den skapar sina egna perfekta ögonblick utöver det vanliga."</a:t>
            </a:r>
            <a:r>
              <a:rPr lang="en-US" sz="1800" b="0" i="1" u="none" strike="noStrike" cap="none">
                <a:solidFill>
                  <a:srgbClr val="000000"/>
                </a:solidFill>
                <a:latin typeface="Arial"/>
                <a:ea typeface="Arial"/>
                <a:cs typeface="Arial"/>
                <a:sym typeface="Arial"/>
              </a:rPr>
              <a:t>-</a:t>
            </a:r>
            <a:r>
              <a:rPr lang="en-US" sz="1800" b="0" i="1" u="none" strike="noStrike" cap="none">
                <a:solidFill>
                  <a:schemeClr val="dk1"/>
                </a:solidFill>
                <a:latin typeface="Calibri"/>
                <a:ea typeface="Calibri"/>
                <a:cs typeface="Calibri"/>
                <a:sym typeface="Calibri"/>
              </a:rPr>
              <a:t> </a:t>
            </a:r>
            <a:r>
              <a:rPr lang="en-US" sz="1200" b="0" i="0" u="none" strike="noStrike" cap="none">
                <a:solidFill>
                  <a:schemeClr val="dk1"/>
                </a:solidFill>
                <a:latin typeface="Calibri"/>
                <a:ea typeface="Calibri"/>
                <a:cs typeface="Calibri"/>
                <a:sym typeface="Calibri"/>
              </a:rPr>
              <a:t>Bruce Garrabrandt </a:t>
            </a:r>
            <a:endParaRPr sz="12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540" name="Google Shape;540;p30"/>
          <p:cNvSpPr txBox="1"/>
          <p:nvPr/>
        </p:nvSpPr>
        <p:spPr>
          <a:xfrm>
            <a:off x="5343377" y="2541371"/>
            <a:ext cx="4688128" cy="1754286"/>
          </a:xfrm>
          <a:prstGeom prst="rect">
            <a:avLst/>
          </a:prstGeom>
          <a:noFill/>
          <a:ln>
            <a:noFill/>
          </a:ln>
        </p:spPr>
        <p:txBody>
          <a:bodyPr spcFirstLastPara="1" wrap="square" lIns="91425" tIns="45700" rIns="91425" bIns="45700" anchor="t" anchorCtr="0">
            <a:spAutoFit/>
          </a:bodyPr>
          <a:lstStyle/>
          <a:p>
            <a:pPr marL="285750" marR="0" lvl="0" indent="-285750" algn="l" rtl="0">
              <a:lnSpc>
                <a:spcPct val="100000"/>
              </a:lnSpc>
              <a:spcBef>
                <a:spcPts val="0"/>
              </a:spcBef>
              <a:spcAft>
                <a:spcPts val="0"/>
              </a:spcAft>
              <a:buClr>
                <a:srgbClr val="000000"/>
              </a:buClr>
              <a:buSzPts val="1800"/>
              <a:buFont typeface="Arial"/>
              <a:buChar char="•"/>
            </a:pPr>
            <a:r>
              <a:rPr lang="en-US" sz="1800" b="0" i="0" u="none" strike="noStrike" cap="none">
                <a:solidFill>
                  <a:srgbClr val="000000"/>
                </a:solidFill>
                <a:latin typeface="Arial"/>
                <a:ea typeface="Arial"/>
                <a:cs typeface="Arial"/>
                <a:sym typeface="Arial"/>
              </a:rPr>
              <a:t>Entreprenörer som arbetar med ICH använder många sätt att väcka sin kreativitet. </a:t>
            </a:r>
            <a:endParaRPr sz="1800" b="0" i="0" u="none" strike="noStrike" cap="none">
              <a:solidFill>
                <a:srgbClr val="000000"/>
              </a:solidFill>
              <a:latin typeface="Arial"/>
              <a:ea typeface="Arial"/>
              <a:cs typeface="Arial"/>
              <a:sym typeface="Arial"/>
            </a:endParaRPr>
          </a:p>
          <a:p>
            <a:pPr marL="285750" marR="0" lvl="0" indent="-285750" algn="l" rtl="0">
              <a:lnSpc>
                <a:spcPct val="100000"/>
              </a:lnSpc>
              <a:spcBef>
                <a:spcPts val="0"/>
              </a:spcBef>
              <a:spcAft>
                <a:spcPts val="0"/>
              </a:spcAft>
              <a:buClr>
                <a:srgbClr val="000000"/>
              </a:buClr>
              <a:buSzPts val="1800"/>
              <a:buFont typeface="Arial"/>
              <a:buChar char="•"/>
            </a:pPr>
            <a:r>
              <a:rPr lang="en-US" sz="1800" b="0" i="0" u="none" strike="noStrike" cap="none">
                <a:solidFill>
                  <a:srgbClr val="000000"/>
                </a:solidFill>
                <a:latin typeface="Arial"/>
                <a:ea typeface="Arial"/>
                <a:cs typeface="Arial"/>
                <a:sym typeface="Arial"/>
              </a:rPr>
              <a:t>Det är viktigt att hitta det som fungerar för dig och använda det för att stärka ditt arbete </a:t>
            </a:r>
            <a:endParaRPr sz="1800" b="0" i="0" u="none" strike="noStrike" cap="none">
              <a:solidFill>
                <a:srgbClr val="000000"/>
              </a:solidFill>
              <a:latin typeface="Arial"/>
              <a:ea typeface="Arial"/>
              <a:cs typeface="Arial"/>
              <a:sym typeface="Arial"/>
            </a:endParaRPr>
          </a:p>
        </p:txBody>
      </p:sp>
      <p:grpSp>
        <p:nvGrpSpPr>
          <p:cNvPr id="541" name="Google Shape;541;p30"/>
          <p:cNvGrpSpPr/>
          <p:nvPr/>
        </p:nvGrpSpPr>
        <p:grpSpPr>
          <a:xfrm>
            <a:off x="2985246" y="1332095"/>
            <a:ext cx="1361571" cy="349188"/>
            <a:chOff x="10604072" y="448487"/>
            <a:chExt cx="1361571" cy="349188"/>
          </a:xfrm>
        </p:grpSpPr>
        <p:sp>
          <p:nvSpPr>
            <p:cNvPr id="542" name="Google Shape;542;p30"/>
            <p:cNvSpPr/>
            <p:nvPr/>
          </p:nvSpPr>
          <p:spPr>
            <a:xfrm rot="-5400000">
              <a:off x="10605928" y="446630"/>
              <a:ext cx="349188" cy="352901"/>
            </a:xfrm>
            <a:prstGeom prst="ellipse">
              <a:avLst/>
            </a:prstGeom>
            <a:solidFill>
              <a:srgbClr val="4EAE3A"/>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543" name="Google Shape;543;p30"/>
            <p:cNvSpPr/>
            <p:nvPr/>
          </p:nvSpPr>
          <p:spPr>
            <a:xfrm rot="-5400000">
              <a:off x="11117644" y="446630"/>
              <a:ext cx="349188" cy="352901"/>
            </a:xfrm>
            <a:prstGeom prst="ellipse">
              <a:avLst/>
            </a:prstGeom>
            <a:solidFill>
              <a:srgbClr val="FFB5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544" name="Google Shape;544;p30"/>
            <p:cNvSpPr/>
            <p:nvPr/>
          </p:nvSpPr>
          <p:spPr>
            <a:xfrm rot="-5400000">
              <a:off x="11614599" y="446630"/>
              <a:ext cx="349188" cy="352901"/>
            </a:xfrm>
            <a:prstGeom prst="ellipse">
              <a:avLst/>
            </a:prstGeom>
            <a:solidFill>
              <a:srgbClr val="266C9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548"/>
        <p:cNvGrpSpPr/>
        <p:nvPr/>
      </p:nvGrpSpPr>
      <p:grpSpPr>
        <a:xfrm>
          <a:off x="0" y="0"/>
          <a:ext cx="0" cy="0"/>
          <a:chOff x="0" y="0"/>
          <a:chExt cx="0" cy="0"/>
        </a:xfrm>
      </p:grpSpPr>
      <p:sp>
        <p:nvSpPr>
          <p:cNvPr id="549" name="Google Shape;549;p31"/>
          <p:cNvSpPr/>
          <p:nvPr/>
        </p:nvSpPr>
        <p:spPr>
          <a:xfrm>
            <a:off x="5225940" y="298892"/>
            <a:ext cx="6198919" cy="1200329"/>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3600" b="0" i="0" u="none" strike="noStrike" cap="none">
                <a:solidFill>
                  <a:srgbClr val="2F5496"/>
                </a:solidFill>
                <a:latin typeface="Calibri"/>
                <a:ea typeface="Calibri"/>
                <a:cs typeface="Calibri"/>
                <a:sym typeface="Calibri"/>
              </a:rPr>
              <a:t>3.3.1. Systematisk uppfinningsrikedom</a:t>
            </a:r>
            <a:endParaRPr sz="3600" b="0" i="0" u="none" strike="noStrike" cap="none">
              <a:solidFill>
                <a:srgbClr val="2F5496"/>
              </a:solidFill>
              <a:latin typeface="Calibri"/>
              <a:ea typeface="Calibri"/>
              <a:cs typeface="Calibri"/>
              <a:sym typeface="Calibri"/>
            </a:endParaRPr>
          </a:p>
        </p:txBody>
      </p:sp>
      <p:sp>
        <p:nvSpPr>
          <p:cNvPr id="550" name="Google Shape;550;p31"/>
          <p:cNvSpPr/>
          <p:nvPr/>
        </p:nvSpPr>
        <p:spPr>
          <a:xfrm>
            <a:off x="5330904" y="1853165"/>
            <a:ext cx="4353153" cy="313928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Char char="•"/>
            </a:pPr>
            <a:r>
              <a:rPr lang="en-US" sz="1800" b="0" i="0" u="none" strike="noStrike" cap="none">
                <a:solidFill>
                  <a:srgbClr val="000000"/>
                </a:solidFill>
                <a:latin typeface="Calibri"/>
                <a:ea typeface="Calibri"/>
                <a:cs typeface="Calibri"/>
                <a:sym typeface="Calibri"/>
              </a:rPr>
              <a:t> Systematisk uppfinningsrikedom är en teknik för att skapa nya lösningar genom att titta på en idé eller produkt ur olika perspektiv</a:t>
            </a:r>
            <a:endParaRPr sz="1800" b="0" i="0" u="none" strike="noStrike" cap="none">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800"/>
              <a:buFont typeface="Arial"/>
              <a:buChar char="•"/>
            </a:pPr>
            <a:r>
              <a:rPr lang="en-US" sz="1800" b="0" i="0" u="none" strike="noStrike" cap="none">
                <a:solidFill>
                  <a:srgbClr val="000000"/>
                </a:solidFill>
                <a:latin typeface="Calibri"/>
                <a:ea typeface="Calibri"/>
                <a:cs typeface="Calibri"/>
                <a:sym typeface="Calibri"/>
              </a:rPr>
              <a:t> En del av det är </a:t>
            </a:r>
            <a:r>
              <a:rPr lang="en-US" sz="1800" b="0" i="1" u="none" strike="noStrike" cap="none">
                <a:solidFill>
                  <a:srgbClr val="000000"/>
                </a:solidFill>
                <a:latin typeface="Calibri"/>
                <a:ea typeface="Calibri"/>
                <a:cs typeface="Calibri"/>
                <a:sym typeface="Calibri"/>
              </a:rPr>
              <a:t>De Fem Tankeverktygen</a:t>
            </a:r>
            <a:r>
              <a:rPr lang="en-US" sz="1800" b="0" i="0" u="none" strike="noStrike" cap="none">
                <a:solidFill>
                  <a:srgbClr val="000000"/>
                </a:solidFill>
                <a:latin typeface="Calibri"/>
                <a:ea typeface="Calibri"/>
                <a:cs typeface="Calibri"/>
                <a:sym typeface="Calibri"/>
              </a:rPr>
              <a:t>:</a:t>
            </a:r>
            <a:endParaRPr sz="1800" b="0" i="0" u="none" strike="noStrike" cap="none">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a:p>
            <a:pPr marL="742950" marR="0" lvl="1" indent="-285750" algn="l" rtl="0">
              <a:lnSpc>
                <a:spcPct val="100000"/>
              </a:lnSpc>
              <a:spcBef>
                <a:spcPts val="0"/>
              </a:spcBef>
              <a:spcAft>
                <a:spcPts val="0"/>
              </a:spcAft>
              <a:buClr>
                <a:srgbClr val="000000"/>
              </a:buClr>
              <a:buSzPts val="1800"/>
              <a:buFont typeface="Arial"/>
              <a:buChar char="•"/>
            </a:pPr>
            <a:r>
              <a:rPr lang="en-US" sz="1800" b="0" i="0" u="none" strike="noStrike" cap="none">
                <a:solidFill>
                  <a:srgbClr val="000000"/>
                </a:solidFill>
                <a:latin typeface="Calibri"/>
                <a:ea typeface="Calibri"/>
                <a:cs typeface="Calibri"/>
                <a:sym typeface="Calibri"/>
              </a:rPr>
              <a:t>Dra ifrån </a:t>
            </a:r>
            <a:endParaRPr sz="1800" b="0" i="0" u="none" strike="noStrike" cap="none">
              <a:solidFill>
                <a:srgbClr val="000000"/>
              </a:solidFill>
              <a:latin typeface="Calibri"/>
              <a:ea typeface="Calibri"/>
              <a:cs typeface="Calibri"/>
              <a:sym typeface="Calibri"/>
            </a:endParaRPr>
          </a:p>
          <a:p>
            <a:pPr marL="742950" marR="0" lvl="1" indent="-285750" algn="l" rtl="0">
              <a:lnSpc>
                <a:spcPct val="100000"/>
              </a:lnSpc>
              <a:spcBef>
                <a:spcPts val="0"/>
              </a:spcBef>
              <a:spcAft>
                <a:spcPts val="0"/>
              </a:spcAft>
              <a:buClr>
                <a:srgbClr val="000000"/>
              </a:buClr>
              <a:buSzPts val="1800"/>
              <a:buFont typeface="Arial"/>
              <a:buChar char="•"/>
            </a:pPr>
            <a:r>
              <a:rPr lang="en-US" sz="1800" b="0" i="0" u="none" strike="noStrike" cap="none">
                <a:solidFill>
                  <a:srgbClr val="000000"/>
                </a:solidFill>
                <a:latin typeface="Calibri"/>
                <a:ea typeface="Calibri"/>
                <a:cs typeface="Calibri"/>
                <a:sym typeface="Calibri"/>
              </a:rPr>
              <a:t>Multiplicera</a:t>
            </a:r>
            <a:endParaRPr sz="1800" b="0" i="0" u="none" strike="noStrike" cap="none">
              <a:solidFill>
                <a:srgbClr val="000000"/>
              </a:solidFill>
              <a:latin typeface="Calibri"/>
              <a:ea typeface="Calibri"/>
              <a:cs typeface="Calibri"/>
              <a:sym typeface="Calibri"/>
            </a:endParaRPr>
          </a:p>
          <a:p>
            <a:pPr marL="742950" marR="0" lvl="1" indent="-285750" algn="l" rtl="0">
              <a:lnSpc>
                <a:spcPct val="100000"/>
              </a:lnSpc>
              <a:spcBef>
                <a:spcPts val="0"/>
              </a:spcBef>
              <a:spcAft>
                <a:spcPts val="0"/>
              </a:spcAft>
              <a:buClr>
                <a:srgbClr val="000000"/>
              </a:buClr>
              <a:buSzPts val="1800"/>
              <a:buFont typeface="Arial"/>
              <a:buChar char="•"/>
            </a:pPr>
            <a:r>
              <a:rPr lang="en-US" sz="1800" b="0" i="0" u="none" strike="noStrike" cap="none">
                <a:solidFill>
                  <a:srgbClr val="000000"/>
                </a:solidFill>
                <a:latin typeface="Calibri"/>
                <a:ea typeface="Calibri"/>
                <a:cs typeface="Calibri"/>
                <a:sym typeface="Calibri"/>
              </a:rPr>
              <a:t>Dela</a:t>
            </a:r>
            <a:endParaRPr sz="1800" b="0" i="0" u="none" strike="noStrike" cap="none">
              <a:solidFill>
                <a:srgbClr val="000000"/>
              </a:solidFill>
              <a:latin typeface="Calibri"/>
              <a:ea typeface="Calibri"/>
              <a:cs typeface="Calibri"/>
              <a:sym typeface="Calibri"/>
            </a:endParaRPr>
          </a:p>
          <a:p>
            <a:pPr marL="742950" marR="0" lvl="1" indent="-285750" algn="l" rtl="0">
              <a:lnSpc>
                <a:spcPct val="100000"/>
              </a:lnSpc>
              <a:spcBef>
                <a:spcPts val="0"/>
              </a:spcBef>
              <a:spcAft>
                <a:spcPts val="0"/>
              </a:spcAft>
              <a:buClr>
                <a:srgbClr val="000000"/>
              </a:buClr>
              <a:buSzPts val="1800"/>
              <a:buFont typeface="Arial"/>
              <a:buChar char="•"/>
            </a:pPr>
            <a:r>
              <a:rPr lang="en-US" sz="1800" b="0" i="0" u="none" strike="noStrike" cap="none">
                <a:solidFill>
                  <a:srgbClr val="000000"/>
                </a:solidFill>
                <a:latin typeface="Calibri"/>
                <a:ea typeface="Calibri"/>
                <a:cs typeface="Calibri"/>
                <a:sym typeface="Calibri"/>
              </a:rPr>
              <a:t>Lägg ihop​</a:t>
            </a:r>
            <a:endParaRPr sz="1800" b="0" i="0" u="none" strike="noStrike" cap="none">
              <a:solidFill>
                <a:srgbClr val="000000"/>
              </a:solidFill>
              <a:latin typeface="Calibri"/>
              <a:ea typeface="Calibri"/>
              <a:cs typeface="Calibri"/>
              <a:sym typeface="Calibri"/>
            </a:endParaRPr>
          </a:p>
          <a:p>
            <a:pPr marL="742950" marR="0" lvl="1" indent="-285750" algn="l" rtl="0">
              <a:lnSpc>
                <a:spcPct val="100000"/>
              </a:lnSpc>
              <a:spcBef>
                <a:spcPts val="0"/>
              </a:spcBef>
              <a:spcAft>
                <a:spcPts val="0"/>
              </a:spcAft>
              <a:buClr>
                <a:srgbClr val="000000"/>
              </a:buClr>
              <a:buSzPts val="1800"/>
              <a:buFont typeface="Arial"/>
              <a:buChar char="•"/>
            </a:pPr>
            <a:r>
              <a:rPr lang="en-US" sz="1800" b="0" i="0" u="none" strike="noStrike" cap="none">
                <a:solidFill>
                  <a:srgbClr val="000000"/>
                </a:solidFill>
                <a:latin typeface="Calibri"/>
                <a:ea typeface="Calibri"/>
                <a:cs typeface="Calibri"/>
                <a:sym typeface="Calibri"/>
              </a:rPr>
              <a:t>Ändra</a:t>
            </a:r>
            <a:endParaRPr sz="1800" b="0" i="0" u="none" strike="noStrike" cap="none">
              <a:solidFill>
                <a:srgbClr val="000000"/>
              </a:solidFill>
              <a:latin typeface="Calibri"/>
              <a:ea typeface="Calibri"/>
              <a:cs typeface="Calibri"/>
              <a:sym typeface="Calibri"/>
            </a:endParaRPr>
          </a:p>
        </p:txBody>
      </p:sp>
      <p:pic>
        <p:nvPicPr>
          <p:cNvPr id="551" name="Google Shape;551;p31" descr="A picture containing grass, outdoor, sky, building&#10;&#10;Description automatically generated"/>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646430" y="1997839"/>
            <a:ext cx="4038091" cy="2862322"/>
          </a:xfrm>
          <a:prstGeom prst="rect">
            <a:avLst/>
          </a:prstGeom>
          <a:noFill/>
          <a:ln>
            <a:noFill/>
          </a:ln>
        </p:spPr>
      </p:pic>
      <p:grpSp>
        <p:nvGrpSpPr>
          <p:cNvPr id="552" name="Google Shape;552;p31"/>
          <p:cNvGrpSpPr/>
          <p:nvPr/>
        </p:nvGrpSpPr>
        <p:grpSpPr>
          <a:xfrm>
            <a:off x="2806668" y="595360"/>
            <a:ext cx="1361571" cy="349188"/>
            <a:chOff x="10604072" y="448487"/>
            <a:chExt cx="1361571" cy="349188"/>
          </a:xfrm>
        </p:grpSpPr>
        <p:sp>
          <p:nvSpPr>
            <p:cNvPr id="553" name="Google Shape;553;p31"/>
            <p:cNvSpPr/>
            <p:nvPr/>
          </p:nvSpPr>
          <p:spPr>
            <a:xfrm rot="-5400000">
              <a:off x="10605928" y="446630"/>
              <a:ext cx="349188" cy="352901"/>
            </a:xfrm>
            <a:prstGeom prst="ellipse">
              <a:avLst/>
            </a:prstGeom>
            <a:solidFill>
              <a:srgbClr val="4EAE3A"/>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554" name="Google Shape;554;p31"/>
            <p:cNvSpPr/>
            <p:nvPr/>
          </p:nvSpPr>
          <p:spPr>
            <a:xfrm rot="-5400000">
              <a:off x="11117644" y="446630"/>
              <a:ext cx="349188" cy="352901"/>
            </a:xfrm>
            <a:prstGeom prst="ellipse">
              <a:avLst/>
            </a:prstGeom>
            <a:solidFill>
              <a:srgbClr val="FFB5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555" name="Google Shape;555;p31"/>
            <p:cNvSpPr/>
            <p:nvPr/>
          </p:nvSpPr>
          <p:spPr>
            <a:xfrm rot="-5400000">
              <a:off x="11614599" y="446630"/>
              <a:ext cx="349188" cy="352901"/>
            </a:xfrm>
            <a:prstGeom prst="ellipse">
              <a:avLst/>
            </a:prstGeom>
            <a:solidFill>
              <a:srgbClr val="266C9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560"/>
        <p:cNvGrpSpPr/>
        <p:nvPr/>
      </p:nvGrpSpPr>
      <p:grpSpPr>
        <a:xfrm>
          <a:off x="0" y="0"/>
          <a:ext cx="0" cy="0"/>
          <a:chOff x="0" y="0"/>
          <a:chExt cx="0" cy="0"/>
        </a:xfrm>
      </p:grpSpPr>
      <p:sp>
        <p:nvSpPr>
          <p:cNvPr id="561" name="Google Shape;561;p32"/>
          <p:cNvSpPr/>
          <p:nvPr/>
        </p:nvSpPr>
        <p:spPr>
          <a:xfrm>
            <a:off x="5919616" y="536760"/>
            <a:ext cx="277640" cy="58477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200"/>
              <a:buFont typeface="Arial"/>
              <a:buNone/>
            </a:pPr>
            <a:r>
              <a:rPr lang="en-US" sz="3200" b="0" i="0" u="none" strike="noStrike" cap="none">
                <a:solidFill>
                  <a:srgbClr val="000000"/>
                </a:solidFill>
                <a:latin typeface="Calibri"/>
                <a:ea typeface="Calibri"/>
                <a:cs typeface="Calibri"/>
                <a:sym typeface="Calibri"/>
              </a:rPr>
              <a:t> </a:t>
            </a:r>
            <a:endParaRPr sz="3200" b="0" i="0" u="none" strike="noStrike" cap="none">
              <a:solidFill>
                <a:schemeClr val="dk1"/>
              </a:solidFill>
              <a:latin typeface="Calibri"/>
              <a:ea typeface="Calibri"/>
              <a:cs typeface="Calibri"/>
              <a:sym typeface="Calibri"/>
            </a:endParaRPr>
          </a:p>
        </p:txBody>
      </p:sp>
      <p:sp>
        <p:nvSpPr>
          <p:cNvPr id="562" name="Google Shape;562;p32"/>
          <p:cNvSpPr txBox="1"/>
          <p:nvPr/>
        </p:nvSpPr>
        <p:spPr>
          <a:xfrm>
            <a:off x="2363190" y="2372181"/>
            <a:ext cx="6096000" cy="64633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US" sz="1800" b="0" i="0" u="none" strike="noStrike" cap="none">
                <a:solidFill>
                  <a:schemeClr val="dk1"/>
                </a:solidFill>
                <a:latin typeface="Calibri"/>
                <a:ea typeface="Calibri"/>
                <a:cs typeface="Calibri"/>
                <a:sym typeface="Calibri"/>
              </a:rPr>
              <a:t>​</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nvGrpSpPr>
          <p:cNvPr id="563" name="Google Shape;563;p32"/>
          <p:cNvGrpSpPr/>
          <p:nvPr/>
        </p:nvGrpSpPr>
        <p:grpSpPr>
          <a:xfrm>
            <a:off x="2240465" y="829146"/>
            <a:ext cx="8119862" cy="5418667"/>
            <a:chOff x="4069" y="-1"/>
            <a:chExt cx="8119862" cy="5418667"/>
          </a:xfrm>
        </p:grpSpPr>
        <p:sp>
          <p:nvSpPr>
            <p:cNvPr id="564" name="Google Shape;564;p32"/>
            <p:cNvSpPr/>
            <p:nvPr/>
          </p:nvSpPr>
          <p:spPr>
            <a:xfrm rot="-5400000">
              <a:off x="-748671" y="752739"/>
              <a:ext cx="5418667" cy="3913187"/>
            </a:xfrm>
            <a:prstGeom prst="flowChartManualOperation">
              <a:avLst/>
            </a:prstGeom>
            <a:solidFill>
              <a:srgbClr val="FFF2CC"/>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65" name="Google Shape;565;p32"/>
            <p:cNvSpPr txBox="1"/>
            <p:nvPr/>
          </p:nvSpPr>
          <p:spPr>
            <a:xfrm>
              <a:off x="4069" y="1083732"/>
              <a:ext cx="3913187" cy="3251201"/>
            </a:xfrm>
            <a:prstGeom prst="rect">
              <a:avLst/>
            </a:prstGeom>
            <a:noFill/>
            <a:ln>
              <a:noFill/>
            </a:ln>
          </p:spPr>
          <p:txBody>
            <a:bodyPr spcFirstLastPara="1" wrap="square" lIns="177800" tIns="0" rIns="177800" bIns="0" anchor="t" anchorCtr="0">
              <a:noAutofit/>
            </a:bodyPr>
            <a:lstStyle/>
            <a:p>
              <a:pPr marL="0" marR="0" lvl="0" indent="0" algn="l" rtl="0">
                <a:lnSpc>
                  <a:spcPct val="90000"/>
                </a:lnSpc>
                <a:spcBef>
                  <a:spcPts val="0"/>
                </a:spcBef>
                <a:spcAft>
                  <a:spcPts val="0"/>
                </a:spcAft>
                <a:buNone/>
              </a:pPr>
              <a:r>
                <a:rPr lang="en-US" sz="2800" b="0" i="0" u="none" strike="noStrike" cap="none">
                  <a:solidFill>
                    <a:srgbClr val="0C0C0C"/>
                  </a:solidFill>
                  <a:latin typeface="Calibri"/>
                  <a:ea typeface="Calibri"/>
                  <a:cs typeface="Calibri"/>
                  <a:sym typeface="Calibri"/>
                </a:rPr>
                <a:t>Dra ifrån</a:t>
              </a:r>
              <a:endParaRPr sz="2800" b="0" i="0" u="none" strike="noStrike" cap="none">
                <a:solidFill>
                  <a:srgbClr val="0C0C0C"/>
                </a:solidFill>
                <a:latin typeface="Calibri"/>
                <a:ea typeface="Calibri"/>
                <a:cs typeface="Calibri"/>
                <a:sym typeface="Calibri"/>
              </a:endParaRPr>
            </a:p>
            <a:p>
              <a:pPr marL="0" marR="0" lvl="0" indent="0" algn="l" rtl="0">
                <a:lnSpc>
                  <a:spcPct val="90000"/>
                </a:lnSpc>
                <a:spcBef>
                  <a:spcPts val="980"/>
                </a:spcBef>
                <a:spcAft>
                  <a:spcPts val="0"/>
                </a:spcAft>
                <a:buNone/>
              </a:pPr>
              <a:r>
                <a:rPr lang="en-US" sz="1600" b="0" i="0" u="none" strike="noStrike" cap="none">
                  <a:solidFill>
                    <a:srgbClr val="0C0C0C"/>
                  </a:solidFill>
                  <a:latin typeface="Calibri"/>
                  <a:ea typeface="Calibri"/>
                  <a:cs typeface="Calibri"/>
                  <a:sym typeface="Calibri"/>
                </a:rPr>
                <a:t>Ta bort en viktig komponent från en befintlig produkt och hitta användningsområden för den nya produkten</a:t>
              </a:r>
              <a:endParaRPr sz="1600" b="0" i="0" u="none" strike="noStrike" cap="none">
                <a:solidFill>
                  <a:srgbClr val="0C0C0C"/>
                </a:solidFill>
                <a:latin typeface="Calibri"/>
                <a:ea typeface="Calibri"/>
                <a:cs typeface="Calibri"/>
                <a:sym typeface="Calibri"/>
              </a:endParaRPr>
            </a:p>
            <a:p>
              <a:pPr marL="171450" marR="0" lvl="1" indent="-69850" algn="l" rtl="0">
                <a:lnSpc>
                  <a:spcPct val="90000"/>
                </a:lnSpc>
                <a:spcBef>
                  <a:spcPts val="560"/>
                </a:spcBef>
                <a:spcAft>
                  <a:spcPts val="0"/>
                </a:spcAft>
                <a:buClr>
                  <a:schemeClr val="dk1"/>
                </a:buClr>
                <a:buSzPts val="1600"/>
                <a:buFont typeface="Calibri"/>
                <a:buNone/>
              </a:pPr>
              <a:endParaRPr sz="1600" b="0" i="0" u="none" strike="noStrike" cap="none">
                <a:solidFill>
                  <a:srgbClr val="0C0C0C"/>
                </a:solidFill>
                <a:latin typeface="Calibri"/>
                <a:ea typeface="Calibri"/>
                <a:cs typeface="Calibri"/>
                <a:sym typeface="Calibri"/>
              </a:endParaRPr>
            </a:p>
            <a:p>
              <a:pPr marL="171450" marR="0" lvl="1" indent="-171450" algn="l" rtl="0">
                <a:lnSpc>
                  <a:spcPct val="90000"/>
                </a:lnSpc>
                <a:spcBef>
                  <a:spcPts val="240"/>
                </a:spcBef>
                <a:spcAft>
                  <a:spcPts val="0"/>
                </a:spcAft>
                <a:buClr>
                  <a:srgbClr val="0C0C0C"/>
                </a:buClr>
                <a:buSzPts val="1600"/>
                <a:buFont typeface="Calibri"/>
                <a:buNone/>
              </a:pPr>
              <a:r>
                <a:rPr lang="en-US" sz="1600" b="0" i="0" u="sng" strike="noStrike" cap="none">
                  <a:solidFill>
                    <a:srgbClr val="0C0C0C"/>
                  </a:solidFill>
                  <a:latin typeface="Calibri"/>
                  <a:ea typeface="Calibri"/>
                  <a:cs typeface="Calibri"/>
                  <a:sym typeface="Calibri"/>
                </a:rPr>
                <a:t>Exempel</a:t>
              </a:r>
              <a:r>
                <a:rPr lang="en-US" sz="1600" b="0" i="0" u="none" strike="noStrike" cap="none">
                  <a:solidFill>
                    <a:srgbClr val="0C0C0C"/>
                  </a:solidFill>
                  <a:latin typeface="Calibri"/>
                  <a:ea typeface="Calibri"/>
                  <a:cs typeface="Calibri"/>
                  <a:sym typeface="Calibri"/>
                </a:rPr>
                <a:t>: ​​</a:t>
              </a:r>
              <a:endParaRPr sz="1600" b="0" i="0" u="none" strike="noStrike" cap="none">
                <a:solidFill>
                  <a:srgbClr val="0C0C0C"/>
                </a:solidFill>
                <a:latin typeface="Calibri"/>
                <a:ea typeface="Calibri"/>
                <a:cs typeface="Calibri"/>
                <a:sym typeface="Calibri"/>
              </a:endParaRPr>
            </a:p>
            <a:p>
              <a:pPr marL="0" marR="0" lvl="1" indent="0" algn="l" rtl="0">
                <a:lnSpc>
                  <a:spcPct val="100000"/>
                </a:lnSpc>
                <a:spcBef>
                  <a:spcPts val="0"/>
                </a:spcBef>
                <a:spcAft>
                  <a:spcPts val="0"/>
                </a:spcAft>
                <a:buNone/>
              </a:pPr>
              <a:r>
                <a:rPr lang="en-US" sz="1600" b="0" i="0" u="none" strike="noStrike" cap="none">
                  <a:solidFill>
                    <a:srgbClr val="000000"/>
                  </a:solidFill>
                  <a:latin typeface="Arial"/>
                  <a:ea typeface="Arial"/>
                  <a:cs typeface="Arial"/>
                  <a:sym typeface="Arial"/>
                </a:rPr>
                <a:t>Att ta bort kåporna från</a:t>
              </a:r>
              <a:endParaRPr sz="1400" b="0" i="0" u="none" strike="noStrike" cap="none">
                <a:solidFill>
                  <a:srgbClr val="000000"/>
                </a:solidFill>
                <a:latin typeface="Arial"/>
                <a:ea typeface="Arial"/>
                <a:cs typeface="Arial"/>
                <a:sym typeface="Arial"/>
              </a:endParaRPr>
            </a:p>
            <a:p>
              <a:pPr marL="0" marR="0" lvl="1" indent="0" algn="l" rtl="0">
                <a:lnSpc>
                  <a:spcPct val="100000"/>
                </a:lnSpc>
                <a:spcBef>
                  <a:spcPts val="0"/>
                </a:spcBef>
                <a:spcAft>
                  <a:spcPts val="0"/>
                </a:spcAft>
                <a:buNone/>
              </a:pPr>
              <a:r>
                <a:rPr lang="en-US" sz="1600" b="0" i="0" u="none" strike="noStrike" cap="none">
                  <a:solidFill>
                    <a:srgbClr val="000000"/>
                  </a:solidFill>
                  <a:latin typeface="Arial"/>
                  <a:ea typeface="Arial"/>
                  <a:cs typeface="Arial"/>
                  <a:sym typeface="Arial"/>
                </a:rPr>
                <a:t>traditionella hörlurar resulterar</a:t>
              </a:r>
              <a:endParaRPr sz="1400" b="0" i="0" u="none" strike="noStrike" cap="none">
                <a:solidFill>
                  <a:srgbClr val="000000"/>
                </a:solidFill>
                <a:latin typeface="Arial"/>
                <a:ea typeface="Arial"/>
                <a:cs typeface="Arial"/>
                <a:sym typeface="Arial"/>
              </a:endParaRPr>
            </a:p>
            <a:p>
              <a:pPr marL="171450" marR="0" lvl="1" indent="-171450" algn="l" rtl="0">
                <a:lnSpc>
                  <a:spcPct val="90000"/>
                </a:lnSpc>
                <a:spcBef>
                  <a:spcPts val="240"/>
                </a:spcBef>
                <a:spcAft>
                  <a:spcPts val="0"/>
                </a:spcAft>
                <a:buNone/>
              </a:pPr>
              <a:r>
                <a:rPr lang="en-US" sz="1600" b="0" i="0" u="none" strike="noStrike" cap="none">
                  <a:solidFill>
                    <a:srgbClr val="000000"/>
                  </a:solidFill>
                  <a:latin typeface="Arial"/>
                  <a:ea typeface="Arial"/>
                  <a:cs typeface="Arial"/>
                  <a:sym typeface="Arial"/>
                </a:rPr>
                <a:t>i "in-ears" som passar inuti örat.</a:t>
              </a:r>
              <a:endParaRPr sz="1400" b="0" i="0" u="none" strike="noStrike" cap="none">
                <a:solidFill>
                  <a:srgbClr val="000000"/>
                </a:solidFill>
                <a:latin typeface="Arial"/>
                <a:ea typeface="Arial"/>
                <a:cs typeface="Arial"/>
                <a:sym typeface="Arial"/>
              </a:endParaRPr>
            </a:p>
            <a:p>
              <a:pPr marL="171450" marR="0" lvl="1" indent="-63500" algn="l" rtl="0">
                <a:lnSpc>
                  <a:spcPct val="90000"/>
                </a:lnSpc>
                <a:spcBef>
                  <a:spcPts val="240"/>
                </a:spcBef>
                <a:spcAft>
                  <a:spcPts val="0"/>
                </a:spcAft>
                <a:buClr>
                  <a:schemeClr val="dk1"/>
                </a:buClr>
                <a:buSzPts val="1700"/>
                <a:buFont typeface="Calibri"/>
                <a:buNone/>
              </a:pPr>
              <a:endParaRPr sz="1700" b="0" i="0" u="none" strike="noStrike" cap="none">
                <a:solidFill>
                  <a:schemeClr val="lt1"/>
                </a:solidFill>
                <a:latin typeface="Calibri"/>
                <a:ea typeface="Calibri"/>
                <a:cs typeface="Calibri"/>
                <a:sym typeface="Calibri"/>
              </a:endParaRPr>
            </a:p>
          </p:txBody>
        </p:sp>
        <p:sp>
          <p:nvSpPr>
            <p:cNvPr id="566" name="Google Shape;566;p32"/>
            <p:cNvSpPr/>
            <p:nvPr/>
          </p:nvSpPr>
          <p:spPr>
            <a:xfrm rot="-5400000">
              <a:off x="3458004" y="752739"/>
              <a:ext cx="5418667" cy="3913187"/>
            </a:xfrm>
            <a:prstGeom prst="flowChartManualOperation">
              <a:avLst/>
            </a:prstGeom>
            <a:solidFill>
              <a:srgbClr val="FEE599"/>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67" name="Google Shape;567;p32"/>
            <p:cNvSpPr txBox="1"/>
            <p:nvPr/>
          </p:nvSpPr>
          <p:spPr>
            <a:xfrm>
              <a:off x="4210744" y="1083732"/>
              <a:ext cx="3913187" cy="3251201"/>
            </a:xfrm>
            <a:prstGeom prst="rect">
              <a:avLst/>
            </a:prstGeom>
            <a:noFill/>
            <a:ln>
              <a:noFill/>
            </a:ln>
          </p:spPr>
          <p:txBody>
            <a:bodyPr spcFirstLastPara="1" wrap="square" lIns="177800" tIns="0" rIns="177800" bIns="0" anchor="t" anchorCtr="0">
              <a:noAutofit/>
            </a:bodyPr>
            <a:lstStyle/>
            <a:p>
              <a:pPr marL="0" marR="0" lvl="0" indent="0" algn="l" rtl="0">
                <a:lnSpc>
                  <a:spcPct val="90000"/>
                </a:lnSpc>
                <a:spcBef>
                  <a:spcPts val="0"/>
                </a:spcBef>
                <a:spcAft>
                  <a:spcPts val="0"/>
                </a:spcAft>
                <a:buNone/>
              </a:pPr>
              <a:r>
                <a:rPr lang="en-US" sz="2800" b="0" i="0" u="none" strike="noStrike" cap="none">
                  <a:solidFill>
                    <a:srgbClr val="0C0C0C"/>
                  </a:solidFill>
                  <a:latin typeface="Calibri"/>
                  <a:ea typeface="Calibri"/>
                  <a:cs typeface="Calibri"/>
                  <a:sym typeface="Calibri"/>
                </a:rPr>
                <a:t>Lägg till​</a:t>
              </a:r>
              <a:endParaRPr sz="2800" b="0" i="0" u="none" strike="noStrike" cap="none">
                <a:solidFill>
                  <a:srgbClr val="0C0C0C"/>
                </a:solidFill>
                <a:latin typeface="Calibri"/>
                <a:ea typeface="Calibri"/>
                <a:cs typeface="Calibri"/>
                <a:sym typeface="Calibri"/>
              </a:endParaRPr>
            </a:p>
            <a:p>
              <a:pPr marL="0" marR="0" lvl="0" indent="0" algn="l" rtl="0">
                <a:lnSpc>
                  <a:spcPct val="90000"/>
                </a:lnSpc>
                <a:spcBef>
                  <a:spcPts val="980"/>
                </a:spcBef>
                <a:spcAft>
                  <a:spcPts val="0"/>
                </a:spcAft>
                <a:buNone/>
              </a:pPr>
              <a:r>
                <a:rPr lang="en-US" sz="1600" b="0" i="0" u="none" strike="noStrike" cap="none">
                  <a:solidFill>
                    <a:srgbClr val="0C0C0C"/>
                  </a:solidFill>
                  <a:latin typeface="Calibri"/>
                  <a:ea typeface="Calibri"/>
                  <a:cs typeface="Calibri"/>
                  <a:sym typeface="Calibri"/>
                </a:rPr>
                <a:t>Till en befintlig produkt läggs en komponent av samma typ som en befintlig komponent. Den tillagda komponenten bör ändras på något sätt.</a:t>
              </a:r>
              <a:endParaRPr sz="1600" b="0" i="0" u="none" strike="noStrike" cap="none">
                <a:solidFill>
                  <a:srgbClr val="0C0C0C"/>
                </a:solidFill>
                <a:latin typeface="Calibri"/>
                <a:ea typeface="Calibri"/>
                <a:cs typeface="Calibri"/>
                <a:sym typeface="Calibri"/>
              </a:endParaRPr>
            </a:p>
            <a:p>
              <a:pPr marL="171450" marR="0" lvl="1" indent="-69850" algn="l" rtl="0">
                <a:lnSpc>
                  <a:spcPct val="90000"/>
                </a:lnSpc>
                <a:spcBef>
                  <a:spcPts val="560"/>
                </a:spcBef>
                <a:spcAft>
                  <a:spcPts val="0"/>
                </a:spcAft>
                <a:buClr>
                  <a:schemeClr val="dk1"/>
                </a:buClr>
                <a:buSzPts val="1600"/>
                <a:buFont typeface="Calibri"/>
                <a:buNone/>
              </a:pPr>
              <a:endParaRPr sz="1600" b="0" i="0" u="none" strike="noStrike" cap="none">
                <a:solidFill>
                  <a:srgbClr val="0C0C0C"/>
                </a:solidFill>
                <a:latin typeface="Calibri"/>
                <a:ea typeface="Calibri"/>
                <a:cs typeface="Calibri"/>
                <a:sym typeface="Calibri"/>
              </a:endParaRPr>
            </a:p>
            <a:p>
              <a:pPr marL="171450" marR="0" lvl="1" indent="-171450" algn="l" rtl="0">
                <a:lnSpc>
                  <a:spcPct val="90000"/>
                </a:lnSpc>
                <a:spcBef>
                  <a:spcPts val="240"/>
                </a:spcBef>
                <a:spcAft>
                  <a:spcPts val="0"/>
                </a:spcAft>
                <a:buClr>
                  <a:srgbClr val="0C0C0C"/>
                </a:buClr>
                <a:buSzPts val="1600"/>
                <a:buFont typeface="Calibri"/>
                <a:buNone/>
              </a:pPr>
              <a:r>
                <a:rPr lang="en-US" sz="1600" b="0" i="0" u="none" strike="noStrike" cap="none">
                  <a:solidFill>
                    <a:srgbClr val="0C0C0C"/>
                  </a:solidFill>
                  <a:latin typeface="Calibri"/>
                  <a:ea typeface="Calibri"/>
                  <a:cs typeface="Calibri"/>
                  <a:sym typeface="Calibri"/>
                </a:rPr>
                <a:t>Exempel:​​</a:t>
              </a:r>
              <a:endParaRPr sz="1600" b="0" i="0" u="none" strike="noStrike" cap="none">
                <a:solidFill>
                  <a:srgbClr val="0C0C0C"/>
                </a:solidFill>
                <a:latin typeface="Calibri"/>
                <a:ea typeface="Calibri"/>
                <a:cs typeface="Calibri"/>
                <a:sym typeface="Calibri"/>
              </a:endParaRPr>
            </a:p>
            <a:p>
              <a:pPr marL="0" marR="0" lvl="1" indent="0" algn="l" rtl="0">
                <a:lnSpc>
                  <a:spcPct val="100000"/>
                </a:lnSpc>
                <a:spcBef>
                  <a:spcPts val="0"/>
                </a:spcBef>
                <a:spcAft>
                  <a:spcPts val="0"/>
                </a:spcAft>
                <a:buNone/>
              </a:pPr>
              <a:r>
                <a:rPr lang="en-US" sz="1600" b="0" i="0" u="none" strike="noStrike" cap="none">
                  <a:solidFill>
                    <a:srgbClr val="0C0C0C"/>
                  </a:solidFill>
                  <a:latin typeface="Calibri"/>
                  <a:ea typeface="Calibri"/>
                  <a:cs typeface="Calibri"/>
                  <a:sym typeface="Calibri"/>
                </a:rPr>
                <a:t>Stödhjul för barncyklar.</a:t>
              </a:r>
              <a:endParaRPr sz="1600" b="0" i="0" u="none" strike="noStrike" cap="none">
                <a:solidFill>
                  <a:srgbClr val="0C0C0C"/>
                </a:solidFill>
                <a:latin typeface="Calibri"/>
                <a:ea typeface="Calibri"/>
                <a:cs typeface="Calibri"/>
                <a:sym typeface="Calibri"/>
              </a:endParaRPr>
            </a:p>
            <a:p>
              <a:pPr marL="0" marR="0" lvl="1" indent="0" algn="l" rtl="0">
                <a:lnSpc>
                  <a:spcPct val="100000"/>
                </a:lnSpc>
                <a:spcBef>
                  <a:spcPts val="0"/>
                </a:spcBef>
                <a:spcAft>
                  <a:spcPts val="0"/>
                </a:spcAft>
                <a:buNone/>
              </a:pPr>
              <a:r>
                <a:rPr lang="en-US" sz="1600" b="0" i="0" u="none" strike="noStrike" cap="none">
                  <a:solidFill>
                    <a:srgbClr val="0C0C0C"/>
                  </a:solidFill>
                  <a:latin typeface="Calibri"/>
                  <a:ea typeface="Calibri"/>
                  <a:cs typeface="Calibri"/>
                  <a:sym typeface="Calibri"/>
                </a:rPr>
                <a:t>Hjulen modifieras och</a:t>
              </a:r>
              <a:endParaRPr sz="1600" b="0" i="0" u="none" strike="noStrike" cap="none">
                <a:solidFill>
                  <a:srgbClr val="0C0C0C"/>
                </a:solidFill>
                <a:latin typeface="Calibri"/>
                <a:ea typeface="Calibri"/>
                <a:cs typeface="Calibri"/>
                <a:sym typeface="Calibri"/>
              </a:endParaRPr>
            </a:p>
            <a:p>
              <a:pPr marL="171450" marR="0" lvl="1" indent="-171450" algn="l" rtl="0">
                <a:lnSpc>
                  <a:spcPct val="90000"/>
                </a:lnSpc>
                <a:spcBef>
                  <a:spcPts val="240"/>
                </a:spcBef>
                <a:spcAft>
                  <a:spcPts val="0"/>
                </a:spcAft>
                <a:buNone/>
              </a:pPr>
              <a:r>
                <a:rPr lang="en-US" sz="1600" b="0" i="0" u="none" strike="noStrike" cap="none">
                  <a:solidFill>
                    <a:srgbClr val="0C0C0C"/>
                  </a:solidFill>
                  <a:latin typeface="Calibri"/>
                  <a:ea typeface="Calibri"/>
                  <a:cs typeface="Calibri"/>
                  <a:sym typeface="Calibri"/>
                </a:rPr>
                <a:t>skapar en ny produkt.​</a:t>
              </a:r>
              <a:endParaRPr sz="1600" b="0" i="0" u="none" strike="noStrike" cap="none">
                <a:solidFill>
                  <a:srgbClr val="0C0C0C"/>
                </a:solidFill>
                <a:latin typeface="Calibri"/>
                <a:ea typeface="Calibri"/>
                <a:cs typeface="Calibri"/>
                <a:sym typeface="Calibri"/>
              </a:endParaRPr>
            </a:p>
          </p:txBody>
        </p:sp>
      </p:gr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571"/>
        <p:cNvGrpSpPr/>
        <p:nvPr/>
      </p:nvGrpSpPr>
      <p:grpSpPr>
        <a:xfrm>
          <a:off x="0" y="0"/>
          <a:ext cx="0" cy="0"/>
          <a:chOff x="0" y="0"/>
          <a:chExt cx="0" cy="0"/>
        </a:xfrm>
      </p:grpSpPr>
      <p:grpSp>
        <p:nvGrpSpPr>
          <p:cNvPr id="572" name="Google Shape;572;p33"/>
          <p:cNvGrpSpPr/>
          <p:nvPr/>
        </p:nvGrpSpPr>
        <p:grpSpPr>
          <a:xfrm>
            <a:off x="1944629" y="876648"/>
            <a:ext cx="8119862" cy="5418667"/>
            <a:chOff x="4069" y="-1"/>
            <a:chExt cx="8119862" cy="5418667"/>
          </a:xfrm>
        </p:grpSpPr>
        <p:sp>
          <p:nvSpPr>
            <p:cNvPr id="573" name="Google Shape;573;p33"/>
            <p:cNvSpPr/>
            <p:nvPr/>
          </p:nvSpPr>
          <p:spPr>
            <a:xfrm rot="-5400000">
              <a:off x="-748671" y="752739"/>
              <a:ext cx="5418667" cy="3913187"/>
            </a:xfrm>
            <a:prstGeom prst="flowChartManualOperation">
              <a:avLst/>
            </a:prstGeom>
            <a:solidFill>
              <a:srgbClr val="FFF2CC"/>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74" name="Google Shape;574;p33"/>
            <p:cNvSpPr txBox="1"/>
            <p:nvPr/>
          </p:nvSpPr>
          <p:spPr>
            <a:xfrm>
              <a:off x="4069" y="1083732"/>
              <a:ext cx="3913187" cy="3251201"/>
            </a:xfrm>
            <a:prstGeom prst="rect">
              <a:avLst/>
            </a:prstGeom>
            <a:noFill/>
            <a:ln>
              <a:noFill/>
            </a:ln>
          </p:spPr>
          <p:txBody>
            <a:bodyPr spcFirstLastPara="1" wrap="square" lIns="177800" tIns="0" rIns="177800" bIns="0" anchor="t" anchorCtr="0">
              <a:noAutofit/>
            </a:bodyPr>
            <a:lstStyle/>
            <a:p>
              <a:pPr marL="0" marR="0" lvl="0" indent="0" algn="l" rtl="0">
                <a:lnSpc>
                  <a:spcPct val="90000"/>
                </a:lnSpc>
                <a:spcBef>
                  <a:spcPts val="0"/>
                </a:spcBef>
                <a:spcAft>
                  <a:spcPts val="0"/>
                </a:spcAft>
                <a:buClr>
                  <a:srgbClr val="0C0C0C"/>
                </a:buClr>
                <a:buSzPts val="2800"/>
                <a:buFont typeface="Calibri"/>
                <a:buNone/>
              </a:pPr>
              <a:r>
                <a:rPr lang="en-US" sz="2800" b="0" i="0" u="none" strike="noStrike" cap="none">
                  <a:solidFill>
                    <a:srgbClr val="0C0C0C"/>
                  </a:solidFill>
                  <a:latin typeface="Calibri"/>
                  <a:ea typeface="Calibri"/>
                  <a:cs typeface="Calibri"/>
                  <a:sym typeface="Calibri"/>
                </a:rPr>
                <a:t>Dela</a:t>
              </a:r>
              <a:endParaRPr sz="2800" b="0" i="0" u="none" strike="noStrike" cap="none">
                <a:solidFill>
                  <a:srgbClr val="0C0C0C"/>
                </a:solidFill>
                <a:latin typeface="Calibri"/>
                <a:ea typeface="Calibri"/>
                <a:cs typeface="Calibri"/>
                <a:sym typeface="Calibri"/>
              </a:endParaRPr>
            </a:p>
            <a:p>
              <a:pPr marL="171450" marR="0" lvl="1" indent="-171450" algn="l" rtl="0">
                <a:lnSpc>
                  <a:spcPct val="90000"/>
                </a:lnSpc>
                <a:spcBef>
                  <a:spcPts val="980"/>
                </a:spcBef>
                <a:spcAft>
                  <a:spcPts val="0"/>
                </a:spcAft>
                <a:buNone/>
              </a:pPr>
              <a:r>
                <a:rPr lang="en-US" sz="1600" b="0" i="0" u="none" strike="noStrike" cap="none">
                  <a:solidFill>
                    <a:srgbClr val="0C0C0C"/>
                  </a:solidFill>
                  <a:latin typeface="Calibri"/>
                  <a:ea typeface="Calibri"/>
                  <a:cs typeface="Calibri"/>
                  <a:sym typeface="Calibri"/>
                </a:rPr>
                <a:t>Dela upp produkten/konceptet på ett praktiskt eller fysiskt sätt och återställ det sedan. En fullstor produkt och delas upp i mindre versioner av sig själv. ​​</a:t>
              </a:r>
              <a:endParaRPr sz="1600" b="0" i="0" u="none" strike="noStrike" cap="none">
                <a:solidFill>
                  <a:srgbClr val="0C0C0C"/>
                </a:solidFill>
                <a:latin typeface="Calibri"/>
                <a:ea typeface="Calibri"/>
                <a:cs typeface="Calibri"/>
                <a:sym typeface="Calibri"/>
              </a:endParaRPr>
            </a:p>
            <a:p>
              <a:pPr marL="171450" marR="0" lvl="1" indent="-69850" algn="l" rtl="0">
                <a:lnSpc>
                  <a:spcPct val="90000"/>
                </a:lnSpc>
                <a:spcBef>
                  <a:spcPts val="240"/>
                </a:spcBef>
                <a:spcAft>
                  <a:spcPts val="0"/>
                </a:spcAft>
                <a:buClr>
                  <a:schemeClr val="dk1"/>
                </a:buClr>
                <a:buSzPts val="1600"/>
                <a:buFont typeface="Calibri"/>
                <a:buNone/>
              </a:pPr>
              <a:endParaRPr sz="1600" b="0" i="0" u="none" strike="noStrike" cap="none">
                <a:solidFill>
                  <a:srgbClr val="0C0C0C"/>
                </a:solidFill>
                <a:latin typeface="Calibri"/>
                <a:ea typeface="Calibri"/>
                <a:cs typeface="Calibri"/>
                <a:sym typeface="Calibri"/>
              </a:endParaRPr>
            </a:p>
            <a:p>
              <a:pPr marL="171450" marR="0" lvl="1" indent="-171450" algn="l" rtl="0">
                <a:lnSpc>
                  <a:spcPct val="90000"/>
                </a:lnSpc>
                <a:spcBef>
                  <a:spcPts val="240"/>
                </a:spcBef>
                <a:spcAft>
                  <a:spcPts val="0"/>
                </a:spcAft>
                <a:buClr>
                  <a:srgbClr val="0C0C0C"/>
                </a:buClr>
                <a:buSzPts val="1600"/>
                <a:buFont typeface="Calibri"/>
                <a:buNone/>
              </a:pPr>
              <a:r>
                <a:rPr lang="en-US" sz="1600" b="0" i="0" u="none" strike="noStrike" cap="none">
                  <a:solidFill>
                    <a:srgbClr val="0C0C0C"/>
                  </a:solidFill>
                  <a:latin typeface="Calibri"/>
                  <a:ea typeface="Calibri"/>
                  <a:cs typeface="Calibri"/>
                  <a:sym typeface="Calibri"/>
                </a:rPr>
                <a:t>Exempel:​​</a:t>
              </a:r>
              <a:endParaRPr sz="1600" b="0" i="0" u="none" strike="noStrike" cap="none">
                <a:solidFill>
                  <a:srgbClr val="0C0C0C"/>
                </a:solidFill>
                <a:latin typeface="Calibri"/>
                <a:ea typeface="Calibri"/>
                <a:cs typeface="Calibri"/>
                <a:sym typeface="Calibri"/>
              </a:endParaRPr>
            </a:p>
            <a:p>
              <a:pPr marL="171450" marR="0" lvl="1" indent="-171450" algn="l" rtl="0">
                <a:lnSpc>
                  <a:spcPct val="90000"/>
                </a:lnSpc>
                <a:spcBef>
                  <a:spcPts val="240"/>
                </a:spcBef>
                <a:spcAft>
                  <a:spcPts val="0"/>
                </a:spcAft>
                <a:buNone/>
              </a:pPr>
              <a:r>
                <a:rPr lang="en-US" sz="1600" b="0" i="0" u="none" strike="noStrike" cap="none">
                  <a:solidFill>
                    <a:srgbClr val="0C0C0C"/>
                  </a:solidFill>
                  <a:latin typeface="Calibri"/>
                  <a:ea typeface="Calibri"/>
                  <a:cs typeface="Calibri"/>
                  <a:sym typeface="Calibri"/>
                </a:rPr>
                <a:t>Till exempel är cupcakes mindre individuella kakor av sockerkaka.</a:t>
              </a:r>
              <a:r>
                <a:rPr lang="en-US" sz="1600" b="0" i="0" u="none" strike="noStrike" cap="none">
                  <a:solidFill>
                    <a:srgbClr val="000000"/>
                  </a:solidFill>
                  <a:latin typeface="Arial"/>
                  <a:ea typeface="Arial"/>
                  <a:cs typeface="Arial"/>
                  <a:sym typeface="Arial"/>
                </a:rPr>
                <a:t> </a:t>
              </a:r>
              <a:endParaRPr sz="1400" b="0" i="0" u="none" strike="noStrike" cap="none">
                <a:solidFill>
                  <a:srgbClr val="000000"/>
                </a:solidFill>
                <a:latin typeface="Arial"/>
                <a:ea typeface="Arial"/>
                <a:cs typeface="Arial"/>
                <a:sym typeface="Arial"/>
              </a:endParaRPr>
            </a:p>
          </p:txBody>
        </p:sp>
        <p:sp>
          <p:nvSpPr>
            <p:cNvPr id="575" name="Google Shape;575;p33"/>
            <p:cNvSpPr/>
            <p:nvPr/>
          </p:nvSpPr>
          <p:spPr>
            <a:xfrm rot="-5400000">
              <a:off x="3458004" y="752739"/>
              <a:ext cx="5418667" cy="3913187"/>
            </a:xfrm>
            <a:prstGeom prst="flowChartManualOperation">
              <a:avLst/>
            </a:prstGeom>
            <a:solidFill>
              <a:srgbClr val="FEE599"/>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76" name="Google Shape;576;p33"/>
            <p:cNvSpPr txBox="1"/>
            <p:nvPr/>
          </p:nvSpPr>
          <p:spPr>
            <a:xfrm>
              <a:off x="4210744" y="1083732"/>
              <a:ext cx="3913187" cy="3251201"/>
            </a:xfrm>
            <a:prstGeom prst="rect">
              <a:avLst/>
            </a:prstGeom>
            <a:noFill/>
            <a:ln>
              <a:noFill/>
            </a:ln>
          </p:spPr>
          <p:txBody>
            <a:bodyPr spcFirstLastPara="1" wrap="square" lIns="177800" tIns="0" rIns="177800" bIns="0" anchor="t" anchorCtr="0">
              <a:noAutofit/>
            </a:bodyPr>
            <a:lstStyle/>
            <a:p>
              <a:pPr marL="0" marR="0" lvl="0" indent="0" algn="l" rtl="0">
                <a:lnSpc>
                  <a:spcPct val="90000"/>
                </a:lnSpc>
                <a:spcBef>
                  <a:spcPts val="0"/>
                </a:spcBef>
                <a:spcAft>
                  <a:spcPts val="0"/>
                </a:spcAft>
                <a:buNone/>
              </a:pPr>
              <a:r>
                <a:rPr lang="en-US" sz="2800" b="0" i="0" u="none" strike="noStrike" cap="none">
                  <a:solidFill>
                    <a:srgbClr val="0C0C0C"/>
                  </a:solidFill>
                  <a:latin typeface="Calibri"/>
                  <a:ea typeface="Calibri"/>
                  <a:cs typeface="Calibri"/>
                  <a:sym typeface="Calibri"/>
                </a:rPr>
                <a:t>Lägg ihop</a:t>
              </a:r>
              <a:endParaRPr sz="1400" b="0" i="0" u="none" strike="noStrike" cap="none">
                <a:solidFill>
                  <a:srgbClr val="000000"/>
                </a:solidFill>
                <a:latin typeface="Arial"/>
                <a:ea typeface="Arial"/>
                <a:cs typeface="Arial"/>
                <a:sym typeface="Arial"/>
              </a:endParaRPr>
            </a:p>
            <a:p>
              <a:pPr marL="171450" marR="0" lvl="1" indent="-171450" algn="l" rtl="0">
                <a:lnSpc>
                  <a:spcPct val="90000"/>
                </a:lnSpc>
                <a:spcBef>
                  <a:spcPts val="980"/>
                </a:spcBef>
                <a:spcAft>
                  <a:spcPts val="0"/>
                </a:spcAft>
                <a:buNone/>
              </a:pPr>
              <a:r>
                <a:rPr lang="en-US" sz="1600" b="0" i="0" u="none" strike="noStrike" cap="none">
                  <a:solidFill>
                    <a:srgbClr val="0C0C0C"/>
                  </a:solidFill>
                  <a:latin typeface="Calibri"/>
                  <a:ea typeface="Calibri"/>
                  <a:cs typeface="Calibri"/>
                  <a:sym typeface="Calibri"/>
                </a:rPr>
                <a:t>Tilldela nya och ytterligare uppgifter till den aktuella resursen.Den nya uppgiften kan tidigare antas vara orelaterad till den ursprungliga resursen.</a:t>
              </a:r>
              <a:endParaRPr sz="1600" b="0" i="0" u="none" strike="noStrike" cap="none">
                <a:solidFill>
                  <a:srgbClr val="0C0C0C"/>
                </a:solidFill>
                <a:latin typeface="Calibri"/>
                <a:ea typeface="Calibri"/>
                <a:cs typeface="Calibri"/>
                <a:sym typeface="Calibri"/>
              </a:endParaRPr>
            </a:p>
            <a:p>
              <a:pPr marL="171450" marR="0" lvl="1" indent="-69850" algn="l" rtl="0">
                <a:lnSpc>
                  <a:spcPct val="90000"/>
                </a:lnSpc>
                <a:spcBef>
                  <a:spcPts val="240"/>
                </a:spcBef>
                <a:spcAft>
                  <a:spcPts val="0"/>
                </a:spcAft>
                <a:buClr>
                  <a:schemeClr val="dk1"/>
                </a:buClr>
                <a:buSzPts val="1600"/>
                <a:buFont typeface="Calibri"/>
                <a:buNone/>
              </a:pPr>
              <a:endParaRPr sz="1600" b="0" i="0" u="none" strike="noStrike" cap="none">
                <a:solidFill>
                  <a:srgbClr val="0C0C0C"/>
                </a:solidFill>
                <a:latin typeface="Calibri"/>
                <a:ea typeface="Calibri"/>
                <a:cs typeface="Calibri"/>
                <a:sym typeface="Calibri"/>
              </a:endParaRPr>
            </a:p>
            <a:p>
              <a:pPr marL="171450" marR="0" lvl="1" indent="-171450" algn="l" rtl="0">
                <a:lnSpc>
                  <a:spcPct val="90000"/>
                </a:lnSpc>
                <a:spcBef>
                  <a:spcPts val="240"/>
                </a:spcBef>
                <a:spcAft>
                  <a:spcPts val="0"/>
                </a:spcAft>
                <a:buClr>
                  <a:srgbClr val="0C0C0C"/>
                </a:buClr>
                <a:buSzPts val="1600"/>
                <a:buFont typeface="Calibri"/>
                <a:buNone/>
              </a:pPr>
              <a:r>
                <a:rPr lang="en-US" sz="1600" b="0" i="0" u="sng" strike="noStrike" cap="none">
                  <a:solidFill>
                    <a:srgbClr val="0C0C0C"/>
                  </a:solidFill>
                  <a:latin typeface="Calibri"/>
                  <a:ea typeface="Calibri"/>
                  <a:cs typeface="Calibri"/>
                  <a:sym typeface="Calibri"/>
                </a:rPr>
                <a:t>Exempel</a:t>
              </a:r>
              <a:r>
                <a:rPr lang="en-US" sz="1600" b="0" i="0" u="none" strike="noStrike" cap="none">
                  <a:solidFill>
                    <a:srgbClr val="0C0C0C"/>
                  </a:solidFill>
                  <a:latin typeface="Calibri"/>
                  <a:ea typeface="Calibri"/>
                  <a:cs typeface="Calibri"/>
                  <a:sym typeface="Calibri"/>
                </a:rPr>
                <a:t>:​​</a:t>
              </a:r>
              <a:endParaRPr sz="1400" b="0" i="0" u="none" strike="noStrike" cap="none">
                <a:solidFill>
                  <a:srgbClr val="000000"/>
                </a:solidFill>
                <a:latin typeface="Arial"/>
                <a:ea typeface="Arial"/>
                <a:cs typeface="Arial"/>
                <a:sym typeface="Arial"/>
              </a:endParaRPr>
            </a:p>
            <a:p>
              <a:pPr marL="171450" marR="0" lvl="1" indent="-171450" algn="l" rtl="0">
                <a:lnSpc>
                  <a:spcPct val="90000"/>
                </a:lnSpc>
                <a:spcBef>
                  <a:spcPts val="240"/>
                </a:spcBef>
                <a:spcAft>
                  <a:spcPts val="0"/>
                </a:spcAft>
                <a:buNone/>
              </a:pPr>
              <a:r>
                <a:rPr lang="en-US" sz="1600" b="0" i="0" u="none" strike="noStrike" cap="none">
                  <a:solidFill>
                    <a:srgbClr val="0C0C0C"/>
                  </a:solidFill>
                  <a:latin typeface="Calibri"/>
                  <a:ea typeface="Calibri"/>
                  <a:cs typeface="Calibri"/>
                  <a:sym typeface="Calibri"/>
                </a:rPr>
                <a:t>Fuktighetskräm för ansiktet kan också ge solskydd.</a:t>
              </a:r>
              <a:endParaRPr sz="1600" b="0" i="0" u="none" strike="noStrike" cap="none">
                <a:solidFill>
                  <a:srgbClr val="0C0C0C"/>
                </a:solidFill>
                <a:latin typeface="Calibri"/>
                <a:ea typeface="Calibri"/>
                <a:cs typeface="Calibri"/>
                <a:sym typeface="Calibri"/>
              </a:endParaRPr>
            </a:p>
            <a:p>
              <a:pPr marL="171450" marR="0" lvl="1" indent="-57150" algn="l" rtl="0">
                <a:lnSpc>
                  <a:spcPct val="90000"/>
                </a:lnSpc>
                <a:spcBef>
                  <a:spcPts val="240"/>
                </a:spcBef>
                <a:spcAft>
                  <a:spcPts val="0"/>
                </a:spcAft>
                <a:buClr>
                  <a:schemeClr val="dk1"/>
                </a:buClr>
                <a:buSzPts val="1800"/>
                <a:buFont typeface="Calibri"/>
                <a:buNone/>
              </a:pPr>
              <a:endParaRPr sz="1800" b="0" i="0" u="none" strike="noStrike" cap="none">
                <a:solidFill>
                  <a:schemeClr val="lt1"/>
                </a:solidFill>
                <a:latin typeface="Calibri"/>
                <a:ea typeface="Calibri"/>
                <a:cs typeface="Calibri"/>
                <a:sym typeface="Calibri"/>
              </a:endParaRPr>
            </a:p>
          </p:txBody>
        </p:sp>
      </p:gr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580"/>
        <p:cNvGrpSpPr/>
        <p:nvPr/>
      </p:nvGrpSpPr>
      <p:grpSpPr>
        <a:xfrm>
          <a:off x="0" y="0"/>
          <a:ext cx="0" cy="0"/>
          <a:chOff x="0" y="0"/>
          <a:chExt cx="0" cy="0"/>
        </a:xfrm>
      </p:grpSpPr>
      <p:grpSp>
        <p:nvGrpSpPr>
          <p:cNvPr id="581" name="Google Shape;581;p34"/>
          <p:cNvGrpSpPr/>
          <p:nvPr/>
        </p:nvGrpSpPr>
        <p:grpSpPr>
          <a:xfrm>
            <a:off x="2175432" y="719665"/>
            <a:ext cx="3920573" cy="5465981"/>
            <a:chOff x="143432" y="0"/>
            <a:chExt cx="3920573" cy="5465981"/>
          </a:xfrm>
        </p:grpSpPr>
        <p:sp>
          <p:nvSpPr>
            <p:cNvPr id="582" name="Google Shape;582;p34"/>
            <p:cNvSpPr/>
            <p:nvPr/>
          </p:nvSpPr>
          <p:spPr>
            <a:xfrm rot="-5400000">
              <a:off x="-629272" y="772704"/>
              <a:ext cx="5465981" cy="3920572"/>
            </a:xfrm>
            <a:prstGeom prst="flowChartManualOperation">
              <a:avLst/>
            </a:prstGeom>
            <a:solidFill>
              <a:srgbClr val="FEE599"/>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83" name="Google Shape;583;p34"/>
            <p:cNvSpPr txBox="1"/>
            <p:nvPr/>
          </p:nvSpPr>
          <p:spPr>
            <a:xfrm>
              <a:off x="143433" y="1093195"/>
              <a:ext cx="3920572" cy="3279589"/>
            </a:xfrm>
            <a:prstGeom prst="rect">
              <a:avLst/>
            </a:prstGeom>
            <a:noFill/>
            <a:ln>
              <a:noFill/>
            </a:ln>
          </p:spPr>
          <p:txBody>
            <a:bodyPr spcFirstLastPara="1" wrap="square" lIns="177800" tIns="0" rIns="177800" bIns="0" anchor="t" anchorCtr="0">
              <a:noAutofit/>
            </a:bodyPr>
            <a:lstStyle/>
            <a:p>
              <a:pPr marL="0" marR="0" lvl="0" indent="0" algn="l" rtl="0">
                <a:lnSpc>
                  <a:spcPct val="90000"/>
                </a:lnSpc>
                <a:spcBef>
                  <a:spcPts val="0"/>
                </a:spcBef>
                <a:spcAft>
                  <a:spcPts val="0"/>
                </a:spcAft>
                <a:buNone/>
              </a:pPr>
              <a:r>
                <a:rPr lang="en-US" sz="2800" b="0" i="0" u="none" strike="noStrike" cap="none">
                  <a:solidFill>
                    <a:srgbClr val="0C0C0C"/>
                  </a:solidFill>
                  <a:latin typeface="Calibri"/>
                  <a:ea typeface="Calibri"/>
                  <a:cs typeface="Calibri"/>
                  <a:sym typeface="Calibri"/>
                </a:rPr>
                <a:t>Egenskapsberoende </a:t>
              </a:r>
              <a:endParaRPr sz="2800" b="0" i="0" u="none" strike="noStrike" cap="none">
                <a:solidFill>
                  <a:srgbClr val="0C0C0C"/>
                </a:solidFill>
                <a:latin typeface="Calibri"/>
                <a:ea typeface="Calibri"/>
                <a:cs typeface="Calibri"/>
                <a:sym typeface="Calibri"/>
              </a:endParaRPr>
            </a:p>
            <a:p>
              <a:pPr marL="171450" marR="0" lvl="1" indent="-69850" algn="l" rtl="0">
                <a:lnSpc>
                  <a:spcPct val="90000"/>
                </a:lnSpc>
                <a:spcBef>
                  <a:spcPts val="560"/>
                </a:spcBef>
                <a:spcAft>
                  <a:spcPts val="0"/>
                </a:spcAft>
                <a:buNone/>
              </a:pPr>
              <a:r>
                <a:rPr lang="en-US" sz="1600" b="0" i="0" u="none" strike="noStrike" cap="none">
                  <a:solidFill>
                    <a:srgbClr val="0C0C0C"/>
                  </a:solidFill>
                  <a:latin typeface="Calibri"/>
                  <a:ea typeface="Calibri"/>
                  <a:cs typeface="Calibri"/>
                  <a:sym typeface="Calibri"/>
                </a:rPr>
                <a:t>Att skapa och bryta beroenden mellan produktvariabler. När ett attribut ändras, ändras också ett annat.</a:t>
              </a:r>
              <a:endParaRPr sz="1600" b="0" i="0" u="none" strike="noStrike" cap="none">
                <a:solidFill>
                  <a:srgbClr val="0C0C0C"/>
                </a:solidFill>
                <a:latin typeface="Calibri"/>
                <a:ea typeface="Calibri"/>
                <a:cs typeface="Calibri"/>
                <a:sym typeface="Calibri"/>
              </a:endParaRPr>
            </a:p>
            <a:p>
              <a:pPr marL="171450" marR="0" lvl="1" indent="-69850" algn="l" rtl="0">
                <a:lnSpc>
                  <a:spcPct val="90000"/>
                </a:lnSpc>
                <a:spcBef>
                  <a:spcPts val="560"/>
                </a:spcBef>
                <a:spcAft>
                  <a:spcPts val="0"/>
                </a:spcAft>
                <a:buClr>
                  <a:schemeClr val="dk1"/>
                </a:buClr>
                <a:buSzPts val="1600"/>
                <a:buFont typeface="Calibri"/>
                <a:buNone/>
              </a:pPr>
              <a:endParaRPr sz="1600" b="0" i="0" u="none" strike="noStrike" cap="none">
                <a:solidFill>
                  <a:srgbClr val="0C0C0C"/>
                </a:solidFill>
                <a:latin typeface="Calibri"/>
                <a:ea typeface="Calibri"/>
                <a:cs typeface="Calibri"/>
                <a:sym typeface="Calibri"/>
              </a:endParaRPr>
            </a:p>
            <a:p>
              <a:pPr marL="171450" marR="0" lvl="1" indent="-171450" algn="l" rtl="0">
                <a:lnSpc>
                  <a:spcPct val="90000"/>
                </a:lnSpc>
                <a:spcBef>
                  <a:spcPts val="240"/>
                </a:spcBef>
                <a:spcAft>
                  <a:spcPts val="0"/>
                </a:spcAft>
                <a:buClr>
                  <a:srgbClr val="0C0C0C"/>
                </a:buClr>
                <a:buSzPts val="1600"/>
                <a:buFont typeface="Calibri"/>
                <a:buNone/>
              </a:pPr>
              <a:r>
                <a:rPr lang="en-US" sz="1600" b="0" i="0" u="sng" strike="noStrike" cap="none">
                  <a:solidFill>
                    <a:srgbClr val="0C0C0C"/>
                  </a:solidFill>
                  <a:latin typeface="Calibri"/>
                  <a:ea typeface="Calibri"/>
                  <a:cs typeface="Calibri"/>
                  <a:sym typeface="Calibri"/>
                </a:rPr>
                <a:t>Exempel</a:t>
              </a:r>
              <a:r>
                <a:rPr lang="en-US" sz="1600" b="0" i="0" u="none" strike="noStrike" cap="none">
                  <a:solidFill>
                    <a:srgbClr val="0C0C0C"/>
                  </a:solidFill>
                  <a:latin typeface="Calibri"/>
                  <a:ea typeface="Calibri"/>
                  <a:cs typeface="Calibri"/>
                  <a:sym typeface="Calibri"/>
                </a:rPr>
                <a:t>:​​</a:t>
              </a:r>
              <a:endParaRPr sz="1400" b="0" i="0" u="none" strike="noStrike" cap="none">
                <a:solidFill>
                  <a:srgbClr val="000000"/>
                </a:solidFill>
                <a:latin typeface="Arial"/>
                <a:ea typeface="Arial"/>
                <a:cs typeface="Arial"/>
                <a:sym typeface="Arial"/>
              </a:endParaRPr>
            </a:p>
            <a:p>
              <a:pPr marL="171450" marR="0" lvl="1" indent="-171450" algn="l" rtl="0">
                <a:lnSpc>
                  <a:spcPct val="90000"/>
                </a:lnSpc>
                <a:spcBef>
                  <a:spcPts val="240"/>
                </a:spcBef>
                <a:spcAft>
                  <a:spcPts val="0"/>
                </a:spcAft>
                <a:buNone/>
              </a:pPr>
              <a:r>
                <a:rPr lang="en-US" sz="1600" b="0" i="0" u="none" strike="noStrike" cap="none">
                  <a:solidFill>
                    <a:srgbClr val="0C0C0C"/>
                  </a:solidFill>
                  <a:latin typeface="Calibri"/>
                  <a:ea typeface="Calibri"/>
                  <a:cs typeface="Calibri"/>
                  <a:sym typeface="Calibri"/>
                </a:rPr>
                <a:t>Transitionssolglasögon som blir mörkare när ljuset I omgivningen blir starkare. </a:t>
              </a:r>
              <a:endParaRPr sz="1600" b="0" i="0" u="none" strike="noStrike" cap="none">
                <a:solidFill>
                  <a:srgbClr val="0C0C0C"/>
                </a:solidFill>
                <a:latin typeface="Calibri"/>
                <a:ea typeface="Calibri"/>
                <a:cs typeface="Calibri"/>
                <a:sym typeface="Calibri"/>
              </a:endParaRPr>
            </a:p>
          </p:txBody>
        </p:sp>
      </p:gr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588"/>
        <p:cNvGrpSpPr/>
        <p:nvPr/>
      </p:nvGrpSpPr>
      <p:grpSpPr>
        <a:xfrm>
          <a:off x="0" y="0"/>
          <a:ext cx="0" cy="0"/>
          <a:chOff x="0" y="0"/>
          <a:chExt cx="0" cy="0"/>
        </a:xfrm>
      </p:grpSpPr>
      <p:sp>
        <p:nvSpPr>
          <p:cNvPr id="589" name="Google Shape;589;p35"/>
          <p:cNvSpPr/>
          <p:nvPr/>
        </p:nvSpPr>
        <p:spPr>
          <a:xfrm>
            <a:off x="5290458" y="472754"/>
            <a:ext cx="4981685" cy="64629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3600" b="0" i="0" u="none" strike="noStrike" cap="none">
                <a:solidFill>
                  <a:srgbClr val="2F5496"/>
                </a:solidFill>
                <a:latin typeface="Calibri"/>
                <a:ea typeface="Calibri"/>
                <a:cs typeface="Calibri"/>
                <a:sym typeface="Calibri"/>
              </a:rPr>
              <a:t>3.3.2. Designtänkande​</a:t>
            </a:r>
            <a:endParaRPr sz="3600" b="0" i="0" u="none" strike="noStrike" cap="none">
              <a:solidFill>
                <a:srgbClr val="2F5496"/>
              </a:solidFill>
              <a:latin typeface="Calibri"/>
              <a:ea typeface="Calibri"/>
              <a:cs typeface="Calibri"/>
              <a:sym typeface="Calibri"/>
            </a:endParaRPr>
          </a:p>
        </p:txBody>
      </p:sp>
      <p:sp>
        <p:nvSpPr>
          <p:cNvPr id="590" name="Google Shape;590;p35"/>
          <p:cNvSpPr txBox="1"/>
          <p:nvPr/>
        </p:nvSpPr>
        <p:spPr>
          <a:xfrm>
            <a:off x="1085491" y="1814763"/>
            <a:ext cx="6395050" cy="4524275"/>
          </a:xfrm>
          <a:prstGeom prst="rect">
            <a:avLst/>
          </a:prstGeom>
          <a:noFill/>
          <a:ln>
            <a:noFill/>
          </a:ln>
        </p:spPr>
        <p:txBody>
          <a:bodyPr spcFirstLastPara="1" wrap="square" lIns="91425" tIns="45700" rIns="91425" bIns="45700" anchor="t" anchorCtr="0">
            <a:spAutoFit/>
          </a:bodyPr>
          <a:lstStyle/>
          <a:p>
            <a:pPr marL="285750" marR="0" lvl="0" indent="-285750" algn="l" rtl="0">
              <a:lnSpc>
                <a:spcPct val="100000"/>
              </a:lnSpc>
              <a:spcBef>
                <a:spcPts val="0"/>
              </a:spcBef>
              <a:spcAft>
                <a:spcPts val="0"/>
              </a:spcAft>
              <a:buClr>
                <a:srgbClr val="000000"/>
              </a:buClr>
              <a:buSzPts val="1800"/>
              <a:buFont typeface="Arial"/>
              <a:buChar char="•"/>
            </a:pPr>
            <a:r>
              <a:rPr lang="en-US" sz="1800" b="0" i="0" u="none" strike="noStrike" cap="none">
                <a:solidFill>
                  <a:srgbClr val="000000"/>
                </a:solidFill>
                <a:latin typeface="Calibri"/>
                <a:ea typeface="Calibri"/>
                <a:cs typeface="Calibri"/>
                <a:sym typeface="Calibri"/>
              </a:rPr>
              <a:t>Designtänkande är en process för kreativ problemlösning, ett sätt att utvärdera och förbättra dina idéer.</a:t>
            </a:r>
            <a:endParaRPr sz="1800" b="0" i="0" u="none" strike="noStrike" cap="none">
              <a:solidFill>
                <a:srgbClr val="000000"/>
              </a:solidFill>
              <a:latin typeface="Calibri"/>
              <a:ea typeface="Calibri"/>
              <a:cs typeface="Calibri"/>
              <a:sym typeface="Calibri"/>
            </a:endParaRPr>
          </a:p>
          <a:p>
            <a:pPr marL="285750" marR="0" lvl="0" indent="-171450" algn="l" rtl="0">
              <a:lnSpc>
                <a:spcPct val="100000"/>
              </a:lnSpc>
              <a:spcBef>
                <a:spcPts val="0"/>
              </a:spcBef>
              <a:spcAft>
                <a:spcPts val="0"/>
              </a:spcAft>
              <a:buClr>
                <a:schemeClr val="dk1"/>
              </a:buClr>
              <a:buSzPts val="1800"/>
              <a:buFont typeface="Arial"/>
              <a:buNone/>
            </a:pPr>
            <a:endParaRPr sz="1800" b="0" i="0" u="none" strike="noStrike" cap="none">
              <a:solidFill>
                <a:srgbClr val="000000"/>
              </a:solidFill>
              <a:latin typeface="Calibri"/>
              <a:ea typeface="Calibri"/>
              <a:cs typeface="Calibri"/>
              <a:sym typeface="Calibri"/>
            </a:endParaRPr>
          </a:p>
          <a:p>
            <a:pPr marL="285750" marR="0" lvl="0" indent="-285750" algn="l" rtl="0">
              <a:lnSpc>
                <a:spcPct val="100000"/>
              </a:lnSpc>
              <a:spcBef>
                <a:spcPts val="0"/>
              </a:spcBef>
              <a:spcAft>
                <a:spcPts val="0"/>
              </a:spcAft>
              <a:buClr>
                <a:srgbClr val="000000"/>
              </a:buClr>
              <a:buSzPts val="1800"/>
              <a:buFont typeface="Arial"/>
              <a:buChar char="•"/>
            </a:pPr>
            <a:r>
              <a:rPr lang="en-US" sz="1800" b="0" i="0" u="none" strike="noStrike" cap="none">
                <a:solidFill>
                  <a:srgbClr val="000000"/>
                </a:solidFill>
                <a:latin typeface="Calibri"/>
                <a:ea typeface="Calibri"/>
                <a:cs typeface="Calibri"/>
                <a:sym typeface="Calibri"/>
              </a:rPr>
              <a:t>Det är människoorienterat, det fokuserar på de människor som produkten eller tjänsten är gjord för. Det ställer frågan </a:t>
            </a:r>
            <a:br>
              <a:rPr lang="en-US" sz="1800" b="0" i="0" u="none" strike="noStrike" cap="none">
                <a:solidFill>
                  <a:srgbClr val="000000"/>
                </a:solidFill>
                <a:latin typeface="Calibri"/>
                <a:ea typeface="Calibri"/>
                <a:cs typeface="Calibri"/>
                <a:sym typeface="Calibri"/>
              </a:rPr>
            </a:br>
            <a:r>
              <a:rPr lang="en-US" sz="1800" b="1" i="0" u="none" strike="noStrike" cap="none">
                <a:solidFill>
                  <a:srgbClr val="000000"/>
                </a:solidFill>
                <a:latin typeface="Calibri"/>
                <a:ea typeface="Calibri"/>
                <a:cs typeface="Calibri"/>
                <a:sym typeface="Calibri"/>
              </a:rPr>
              <a:t>Vad är det mänskliga behovet bakom?</a:t>
            </a:r>
            <a:endParaRPr sz="1800" b="1" i="0" u="none" strike="noStrike" cap="none">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800"/>
              <a:buFont typeface="Arial"/>
              <a:buNone/>
            </a:pPr>
            <a:endParaRPr sz="1800" b="1" i="0" u="none" strike="noStrike" cap="none">
              <a:solidFill>
                <a:srgbClr val="000000"/>
              </a:solidFill>
              <a:latin typeface="Arial"/>
              <a:ea typeface="Arial"/>
              <a:cs typeface="Arial"/>
              <a:sym typeface="Arial"/>
            </a:endParaRPr>
          </a:p>
          <a:p>
            <a:pPr marL="285750" marR="0" lvl="0" indent="-285750" algn="l" rtl="0">
              <a:lnSpc>
                <a:spcPct val="100000"/>
              </a:lnSpc>
              <a:spcBef>
                <a:spcPts val="0"/>
              </a:spcBef>
              <a:spcAft>
                <a:spcPts val="0"/>
              </a:spcAft>
              <a:buClr>
                <a:schemeClr val="dk1"/>
              </a:buClr>
              <a:buSzPts val="1800"/>
              <a:buFont typeface="Arial"/>
              <a:buChar char="•"/>
            </a:pPr>
            <a:r>
              <a:rPr lang="en-US" sz="1800" b="0" i="0" u="none" strike="noStrike" cap="none">
                <a:solidFill>
                  <a:srgbClr val="000000"/>
                </a:solidFill>
                <a:latin typeface="Calibri"/>
                <a:ea typeface="Calibri"/>
                <a:cs typeface="Calibri"/>
                <a:sym typeface="Calibri"/>
              </a:rPr>
              <a:t>Den använder empati och undersöker hur konsumenter engagerar sig i en produkt eller tjänst. Det här handlar mer om hur du eller någon annan </a:t>
            </a:r>
            <a:r>
              <a:rPr lang="en-US" sz="1800" b="1" i="0" u="none" strike="noStrike" cap="none">
                <a:solidFill>
                  <a:srgbClr val="000000"/>
                </a:solidFill>
                <a:latin typeface="Calibri"/>
                <a:ea typeface="Calibri"/>
                <a:cs typeface="Calibri"/>
                <a:sym typeface="Calibri"/>
              </a:rPr>
              <a:t>tror</a:t>
            </a:r>
            <a:r>
              <a:rPr lang="en-US" sz="1800" b="0" i="0" u="none" strike="noStrike" cap="none">
                <a:solidFill>
                  <a:srgbClr val="000000"/>
                </a:solidFill>
                <a:latin typeface="Calibri"/>
                <a:ea typeface="Calibri"/>
                <a:cs typeface="Calibri"/>
                <a:sym typeface="Calibri"/>
              </a:rPr>
              <a:t> att de kommer att vara engagerade.</a:t>
            </a:r>
            <a:endParaRPr sz="1800" b="0" i="0" u="none" strike="noStrike" cap="none">
              <a:solidFill>
                <a:srgbClr val="000000"/>
              </a:solidFill>
              <a:latin typeface="Calibri"/>
              <a:ea typeface="Calibri"/>
              <a:cs typeface="Calibri"/>
              <a:sym typeface="Calibri"/>
            </a:endParaRPr>
          </a:p>
          <a:p>
            <a:pPr marL="285750" marR="0" lvl="0" indent="-171450" algn="l" rtl="0">
              <a:lnSpc>
                <a:spcPct val="100000"/>
              </a:lnSpc>
              <a:spcBef>
                <a:spcPts val="0"/>
              </a:spcBef>
              <a:spcAft>
                <a:spcPts val="0"/>
              </a:spcAft>
              <a:buClr>
                <a:schemeClr val="dk1"/>
              </a:buClr>
              <a:buSzPts val="1800"/>
              <a:buFont typeface="Arial"/>
              <a:buNone/>
            </a:pPr>
            <a:endParaRPr sz="1800" b="0" i="0" u="none" strike="noStrike" cap="none">
              <a:solidFill>
                <a:srgbClr val="000000"/>
              </a:solidFill>
              <a:latin typeface="Arial"/>
              <a:ea typeface="Arial"/>
              <a:cs typeface="Arial"/>
              <a:sym typeface="Arial"/>
            </a:endParaRPr>
          </a:p>
          <a:p>
            <a:pPr marL="285750" marR="0" lvl="0" indent="-285750" algn="l" rtl="0">
              <a:lnSpc>
                <a:spcPct val="100000"/>
              </a:lnSpc>
              <a:spcBef>
                <a:spcPts val="0"/>
              </a:spcBef>
              <a:spcAft>
                <a:spcPts val="0"/>
              </a:spcAft>
              <a:buClr>
                <a:srgbClr val="000000"/>
              </a:buClr>
              <a:buSzPts val="1800"/>
              <a:buFont typeface="Arial"/>
              <a:buChar char="•"/>
            </a:pPr>
            <a:r>
              <a:rPr lang="en-US" sz="1800" b="0" i="0" u="none" strike="noStrike" cap="none">
                <a:solidFill>
                  <a:srgbClr val="000000"/>
                </a:solidFill>
                <a:latin typeface="Calibri"/>
                <a:ea typeface="Calibri"/>
                <a:cs typeface="Calibri"/>
                <a:sym typeface="Calibri"/>
              </a:rPr>
              <a:t>Det är viktigare att handla snabbt för att få ut prototyper att testa, snarare än brainstorming eller lång forskning. Produkten eller tjänsten förfinas sedan för att passa konsumentens behov.</a:t>
            </a:r>
            <a:endParaRPr sz="1800" b="0" i="0" u="none" strike="noStrike" cap="none">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pic>
        <p:nvPicPr>
          <p:cNvPr id="591" name="Google Shape;591;p35" descr="A picture containing person&#10;&#10;Description automatically generated"/>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7858664" y="1449596"/>
            <a:ext cx="2743200" cy="1945977"/>
          </a:xfrm>
          <a:prstGeom prst="rect">
            <a:avLst/>
          </a:prstGeom>
          <a:noFill/>
          <a:ln>
            <a:noFill/>
          </a:ln>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596"/>
        <p:cNvGrpSpPr/>
        <p:nvPr/>
      </p:nvGrpSpPr>
      <p:grpSpPr>
        <a:xfrm>
          <a:off x="0" y="0"/>
          <a:ext cx="0" cy="0"/>
          <a:chOff x="0" y="0"/>
          <a:chExt cx="0" cy="0"/>
        </a:xfrm>
      </p:grpSpPr>
      <p:grpSp>
        <p:nvGrpSpPr>
          <p:cNvPr id="597" name="Google Shape;597;p36"/>
          <p:cNvGrpSpPr/>
          <p:nvPr/>
        </p:nvGrpSpPr>
        <p:grpSpPr>
          <a:xfrm>
            <a:off x="1907031" y="1230564"/>
            <a:ext cx="7517879" cy="4785979"/>
            <a:chOff x="680659" y="4878"/>
            <a:chExt cx="7517879" cy="4785979"/>
          </a:xfrm>
        </p:grpSpPr>
        <p:sp>
          <p:nvSpPr>
            <p:cNvPr id="598" name="Google Shape;598;p36"/>
            <p:cNvSpPr/>
            <p:nvPr/>
          </p:nvSpPr>
          <p:spPr>
            <a:xfrm>
              <a:off x="4080127" y="963209"/>
              <a:ext cx="739172" cy="91440"/>
            </a:xfrm>
            <a:custGeom>
              <a:avLst/>
              <a:gdLst/>
              <a:ahLst/>
              <a:cxnLst/>
              <a:rect l="l" t="t" r="r" b="b"/>
              <a:pathLst>
                <a:path w="120000" h="120000" extrusionOk="0">
                  <a:moveTo>
                    <a:pt x="0" y="60000"/>
                  </a:moveTo>
                  <a:lnTo>
                    <a:pt x="120000" y="60000"/>
                  </a:lnTo>
                </a:path>
              </a:pathLst>
            </a:custGeom>
            <a:noFill/>
            <a:ln w="9525" cap="flat" cmpd="sng">
              <a:solidFill>
                <a:srgbClr val="4372C3"/>
              </a:solidFill>
              <a:prstDash val="solid"/>
              <a:miter lim="800000"/>
              <a:headEnd type="none" w="sm" len="sm"/>
              <a:tailEnd type="stealth" w="med" len="med"/>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99" name="Google Shape;599;p36"/>
            <p:cNvSpPr txBox="1"/>
            <p:nvPr/>
          </p:nvSpPr>
          <p:spPr>
            <a:xfrm>
              <a:off x="4430469" y="1005077"/>
              <a:ext cx="38488" cy="7705"/>
            </a:xfrm>
            <a:prstGeom prst="rect">
              <a:avLst/>
            </a:prstGeom>
            <a:noFill/>
            <a:ln>
              <a:noFill/>
            </a:ln>
          </p:spPr>
          <p:txBody>
            <a:bodyPr spcFirstLastPara="1" wrap="square" lIns="12700" tIns="0" rIns="12700" bIns="0" anchor="ctr" anchorCtr="0">
              <a:noAutofit/>
            </a:bodyPr>
            <a:lstStyle/>
            <a:p>
              <a:pPr marL="0" marR="0" lvl="0" indent="0" algn="ctr" rtl="0">
                <a:lnSpc>
                  <a:spcPct val="90000"/>
                </a:lnSpc>
                <a:spcBef>
                  <a:spcPts val="0"/>
                </a:spcBef>
                <a:spcAft>
                  <a:spcPts val="0"/>
                </a:spcAft>
                <a:buClr>
                  <a:schemeClr val="dk1"/>
                </a:buClr>
                <a:buSzPts val="500"/>
                <a:buFont typeface="Calibri"/>
                <a:buNone/>
              </a:pPr>
              <a:endParaRPr sz="500" b="0" i="0" u="none" strike="noStrike" cap="none">
                <a:solidFill>
                  <a:schemeClr val="dk1"/>
                </a:solidFill>
                <a:latin typeface="Calibri"/>
                <a:ea typeface="Calibri"/>
                <a:cs typeface="Calibri"/>
                <a:sym typeface="Calibri"/>
              </a:endParaRPr>
            </a:p>
          </p:txBody>
        </p:sp>
        <p:sp>
          <p:nvSpPr>
            <p:cNvPr id="600" name="Google Shape;600;p36"/>
            <p:cNvSpPr/>
            <p:nvPr/>
          </p:nvSpPr>
          <p:spPr>
            <a:xfrm>
              <a:off x="735088" y="4878"/>
              <a:ext cx="3346838" cy="2008103"/>
            </a:xfrm>
            <a:prstGeom prst="rect">
              <a:avLst/>
            </a:prstGeom>
            <a:solidFill>
              <a:srgbClr val="FFF2CC"/>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01" name="Google Shape;601;p36"/>
            <p:cNvSpPr txBox="1"/>
            <p:nvPr/>
          </p:nvSpPr>
          <p:spPr>
            <a:xfrm>
              <a:off x="735088" y="4878"/>
              <a:ext cx="3346838" cy="2008103"/>
            </a:xfrm>
            <a:prstGeom prst="rect">
              <a:avLst/>
            </a:prstGeom>
            <a:noFill/>
            <a:ln>
              <a:noFill/>
            </a:ln>
          </p:spPr>
          <p:txBody>
            <a:bodyPr spcFirstLastPara="1" wrap="square" lIns="163975" tIns="172125" rIns="163975" bIns="172125" anchor="ctr" anchorCtr="0">
              <a:noAutofit/>
            </a:bodyPr>
            <a:lstStyle/>
            <a:p>
              <a:pPr marL="0" marR="0" lvl="0" indent="0" algn="l" rtl="0">
                <a:lnSpc>
                  <a:spcPct val="90000"/>
                </a:lnSpc>
                <a:spcBef>
                  <a:spcPts val="0"/>
                </a:spcBef>
                <a:spcAft>
                  <a:spcPts val="0"/>
                </a:spcAft>
                <a:buClr>
                  <a:schemeClr val="dk1"/>
                </a:buClr>
                <a:buSzPts val="1600"/>
                <a:buFont typeface="Calibri"/>
                <a:buNone/>
              </a:pPr>
              <a:r>
                <a:rPr lang="en-US" sz="1600" b="1" i="1" u="none" strike="noStrike" cap="none">
                  <a:solidFill>
                    <a:schemeClr val="dk1"/>
                  </a:solidFill>
                  <a:latin typeface="Calibri"/>
                  <a:ea typeface="Calibri"/>
                  <a:cs typeface="Calibri"/>
                  <a:sym typeface="Calibri"/>
                </a:rPr>
                <a:t>Steg 1: Empatisera</a:t>
              </a:r>
              <a:endParaRPr sz="1400" b="0" i="0" u="none" strike="noStrike" cap="none">
                <a:solidFill>
                  <a:schemeClr val="dk1"/>
                </a:solidFill>
                <a:latin typeface="Arial"/>
                <a:ea typeface="Arial"/>
                <a:cs typeface="Arial"/>
                <a:sym typeface="Arial"/>
              </a:endParaRPr>
            </a:p>
            <a:p>
              <a:pPr marL="0" marR="0" lvl="0" indent="0" algn="l" rtl="0">
                <a:lnSpc>
                  <a:spcPct val="90000"/>
                </a:lnSpc>
                <a:spcBef>
                  <a:spcPts val="560"/>
                </a:spcBef>
                <a:spcAft>
                  <a:spcPts val="0"/>
                </a:spcAft>
                <a:buNone/>
              </a:pPr>
              <a:r>
                <a:rPr lang="en-US" sz="1400" b="1" i="1" u="none" strike="noStrike" cap="none">
                  <a:solidFill>
                    <a:schemeClr val="dk1"/>
                  </a:solidFill>
                  <a:latin typeface="Calibri"/>
                  <a:ea typeface="Calibri"/>
                  <a:cs typeface="Calibri"/>
                  <a:sym typeface="Calibri"/>
                </a:rPr>
                <a:t>Undersök dina användares behov</a:t>
              </a:r>
              <a:endParaRPr sz="1400" b="0" i="0" u="none" strike="noStrike" cap="none">
                <a:solidFill>
                  <a:schemeClr val="dk1"/>
                </a:solidFill>
                <a:latin typeface="Calibri"/>
                <a:ea typeface="Calibri"/>
                <a:cs typeface="Calibri"/>
                <a:sym typeface="Calibri"/>
              </a:endParaRPr>
            </a:p>
            <a:p>
              <a:pPr marL="0" marR="0" lvl="0" indent="0" algn="l" rtl="0">
                <a:lnSpc>
                  <a:spcPct val="90000"/>
                </a:lnSpc>
                <a:spcBef>
                  <a:spcPts val="490"/>
                </a:spcBef>
                <a:spcAft>
                  <a:spcPts val="0"/>
                </a:spcAft>
                <a:buNone/>
              </a:pPr>
              <a:r>
                <a:rPr lang="en-US" sz="1400" b="0" i="0" u="none" strike="noStrike" cap="none">
                  <a:solidFill>
                    <a:schemeClr val="dk1"/>
                  </a:solidFill>
                  <a:latin typeface="Calibri"/>
                  <a:ea typeface="Calibri"/>
                  <a:cs typeface="Calibri"/>
                  <a:sym typeface="Calibri"/>
                </a:rPr>
                <a:t>Använd din empati för att förstå dina användaress behov</a:t>
              </a:r>
              <a:endParaRPr sz="1400" b="0" i="0" u="none" strike="noStrike" cap="none">
                <a:solidFill>
                  <a:schemeClr val="dk1"/>
                </a:solidFill>
                <a:latin typeface="Calibri"/>
                <a:ea typeface="Calibri"/>
                <a:cs typeface="Calibri"/>
                <a:sym typeface="Calibri"/>
              </a:endParaRPr>
            </a:p>
            <a:p>
              <a:pPr marL="0" marR="0" lvl="0" indent="0" algn="l" rtl="0">
                <a:lnSpc>
                  <a:spcPct val="90000"/>
                </a:lnSpc>
                <a:spcBef>
                  <a:spcPts val="490"/>
                </a:spcBef>
                <a:spcAft>
                  <a:spcPts val="0"/>
                </a:spcAft>
                <a:buNone/>
              </a:pPr>
              <a:r>
                <a:rPr lang="en-US" sz="1400" b="0" i="0" u="none" strike="noStrike" cap="none">
                  <a:solidFill>
                    <a:schemeClr val="dk1"/>
                  </a:solidFill>
                  <a:latin typeface="Calibri"/>
                  <a:ea typeface="Calibri"/>
                  <a:cs typeface="Calibri"/>
                  <a:sym typeface="Calibri"/>
                </a:rPr>
                <a:t>Få verklig insikt</a:t>
              </a:r>
              <a:endParaRPr sz="1400" b="0" i="0" u="none" strike="noStrike" cap="none">
                <a:solidFill>
                  <a:schemeClr val="dk1"/>
                </a:solidFill>
                <a:latin typeface="Calibri"/>
                <a:ea typeface="Calibri"/>
                <a:cs typeface="Calibri"/>
                <a:sym typeface="Calibri"/>
              </a:endParaRPr>
            </a:p>
            <a:p>
              <a:pPr marL="0" marR="0" lvl="0" indent="0" algn="l" rtl="0">
                <a:lnSpc>
                  <a:spcPct val="90000"/>
                </a:lnSpc>
                <a:spcBef>
                  <a:spcPts val="490"/>
                </a:spcBef>
                <a:spcAft>
                  <a:spcPts val="0"/>
                </a:spcAft>
                <a:buNone/>
              </a:pPr>
              <a:r>
                <a:rPr lang="en-US" sz="1400" b="0" i="0" u="none" strike="noStrike" cap="none">
                  <a:solidFill>
                    <a:schemeClr val="dk1"/>
                  </a:solidFill>
                  <a:latin typeface="Calibri"/>
                  <a:ea typeface="Calibri"/>
                  <a:cs typeface="Calibri"/>
                  <a:sym typeface="Calibri"/>
                </a:rPr>
                <a:t>Glöm dina antaganden</a:t>
              </a:r>
              <a:endParaRPr sz="1400" b="0" i="0" u="none" strike="noStrike" cap="none">
                <a:solidFill>
                  <a:schemeClr val="dk1"/>
                </a:solidFill>
                <a:latin typeface="Calibri"/>
                <a:ea typeface="Calibri"/>
                <a:cs typeface="Calibri"/>
                <a:sym typeface="Calibri"/>
              </a:endParaRPr>
            </a:p>
          </p:txBody>
        </p:sp>
        <p:sp>
          <p:nvSpPr>
            <p:cNvPr id="602" name="Google Shape;602;p36"/>
            <p:cNvSpPr/>
            <p:nvPr/>
          </p:nvSpPr>
          <p:spPr>
            <a:xfrm>
              <a:off x="2408508" y="2011181"/>
              <a:ext cx="4116611" cy="739172"/>
            </a:xfrm>
            <a:custGeom>
              <a:avLst/>
              <a:gdLst/>
              <a:ahLst/>
              <a:cxnLst/>
              <a:rect l="l" t="t" r="r" b="b"/>
              <a:pathLst>
                <a:path w="120000" h="120000" extrusionOk="0">
                  <a:moveTo>
                    <a:pt x="120000" y="0"/>
                  </a:moveTo>
                  <a:lnTo>
                    <a:pt x="120000" y="62776"/>
                  </a:lnTo>
                  <a:lnTo>
                    <a:pt x="0" y="62776"/>
                  </a:lnTo>
                  <a:lnTo>
                    <a:pt x="0" y="120000"/>
                  </a:lnTo>
                </a:path>
              </a:pathLst>
            </a:custGeom>
            <a:noFill/>
            <a:ln w="9525" cap="flat" cmpd="sng">
              <a:solidFill>
                <a:srgbClr val="4372C3"/>
              </a:solidFill>
              <a:prstDash val="solid"/>
              <a:miter lim="800000"/>
              <a:headEnd type="none" w="sm" len="sm"/>
              <a:tailEnd type="stealth" w="med" len="med"/>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03" name="Google Shape;603;p36"/>
            <p:cNvSpPr txBox="1"/>
            <p:nvPr/>
          </p:nvSpPr>
          <p:spPr>
            <a:xfrm>
              <a:off x="4362114" y="2376915"/>
              <a:ext cx="209398" cy="7705"/>
            </a:xfrm>
            <a:prstGeom prst="rect">
              <a:avLst/>
            </a:prstGeom>
            <a:noFill/>
            <a:ln>
              <a:noFill/>
            </a:ln>
          </p:spPr>
          <p:txBody>
            <a:bodyPr spcFirstLastPara="1" wrap="square" lIns="12700" tIns="0" rIns="12700" bIns="0" anchor="ctr" anchorCtr="0">
              <a:noAutofit/>
            </a:bodyPr>
            <a:lstStyle/>
            <a:p>
              <a:pPr marL="0" marR="0" lvl="0" indent="0" algn="ctr" rtl="0">
                <a:lnSpc>
                  <a:spcPct val="90000"/>
                </a:lnSpc>
                <a:spcBef>
                  <a:spcPts val="0"/>
                </a:spcBef>
                <a:spcAft>
                  <a:spcPts val="0"/>
                </a:spcAft>
                <a:buClr>
                  <a:schemeClr val="dk1"/>
                </a:buClr>
                <a:buSzPts val="500"/>
                <a:buFont typeface="Calibri"/>
                <a:buNone/>
              </a:pPr>
              <a:endParaRPr sz="500" b="0" i="0" u="none" strike="noStrike" cap="none">
                <a:solidFill>
                  <a:schemeClr val="dk1"/>
                </a:solidFill>
                <a:latin typeface="Calibri"/>
                <a:ea typeface="Calibri"/>
                <a:cs typeface="Calibri"/>
                <a:sym typeface="Calibri"/>
              </a:endParaRPr>
            </a:p>
          </p:txBody>
        </p:sp>
        <p:sp>
          <p:nvSpPr>
            <p:cNvPr id="604" name="Google Shape;604;p36"/>
            <p:cNvSpPr/>
            <p:nvPr/>
          </p:nvSpPr>
          <p:spPr>
            <a:xfrm>
              <a:off x="4851700" y="4878"/>
              <a:ext cx="3346838" cy="2008103"/>
            </a:xfrm>
            <a:prstGeom prst="rect">
              <a:avLst/>
            </a:prstGeom>
            <a:solidFill>
              <a:srgbClr val="FEE599"/>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05" name="Google Shape;605;p36"/>
            <p:cNvSpPr txBox="1"/>
            <p:nvPr/>
          </p:nvSpPr>
          <p:spPr>
            <a:xfrm>
              <a:off x="4862585" y="4878"/>
              <a:ext cx="3335953" cy="2008103"/>
            </a:xfrm>
            <a:prstGeom prst="rect">
              <a:avLst/>
            </a:prstGeom>
            <a:noFill/>
            <a:ln>
              <a:noFill/>
            </a:ln>
          </p:spPr>
          <p:txBody>
            <a:bodyPr spcFirstLastPara="1" wrap="square" lIns="163975" tIns="172125" rIns="163975" bIns="172125" anchor="ctr" anchorCtr="0">
              <a:noAutofit/>
            </a:bodyPr>
            <a:lstStyle/>
            <a:p>
              <a:pPr marL="0" marR="0" lvl="0" indent="0" algn="l" rtl="0">
                <a:lnSpc>
                  <a:spcPct val="90000"/>
                </a:lnSpc>
                <a:spcBef>
                  <a:spcPts val="0"/>
                </a:spcBef>
                <a:spcAft>
                  <a:spcPts val="0"/>
                </a:spcAft>
                <a:buClr>
                  <a:schemeClr val="dk1"/>
                </a:buClr>
                <a:buSzPts val="1600"/>
                <a:buFont typeface="Calibri"/>
                <a:buNone/>
              </a:pPr>
              <a:r>
                <a:rPr lang="en-US" sz="1600" b="1" i="1" u="none" strike="noStrike" cap="none">
                  <a:solidFill>
                    <a:schemeClr val="dk1"/>
                  </a:solidFill>
                  <a:latin typeface="Calibri"/>
                  <a:ea typeface="Calibri"/>
                  <a:cs typeface="Calibri"/>
                  <a:sym typeface="Calibri"/>
                </a:rPr>
                <a:t>Steg 2: Definiera</a:t>
              </a:r>
              <a:endParaRPr sz="1400" b="0" i="0" u="none" strike="noStrike" cap="none">
                <a:solidFill>
                  <a:schemeClr val="dk1"/>
                </a:solidFill>
                <a:latin typeface="Arial"/>
                <a:ea typeface="Arial"/>
                <a:cs typeface="Arial"/>
                <a:sym typeface="Arial"/>
              </a:endParaRPr>
            </a:p>
            <a:p>
              <a:pPr marL="0" marR="0" lvl="0" indent="0" algn="l" rtl="0">
                <a:lnSpc>
                  <a:spcPct val="90000"/>
                </a:lnSpc>
                <a:spcBef>
                  <a:spcPts val="560"/>
                </a:spcBef>
                <a:spcAft>
                  <a:spcPts val="0"/>
                </a:spcAft>
                <a:buNone/>
              </a:pPr>
              <a:r>
                <a:rPr lang="en-US" sz="1400" b="1" i="1" u="none" strike="noStrike" cap="none">
                  <a:solidFill>
                    <a:schemeClr val="dk1"/>
                  </a:solidFill>
                  <a:latin typeface="Calibri"/>
                  <a:ea typeface="Calibri"/>
                  <a:cs typeface="Calibri"/>
                  <a:sym typeface="Calibri"/>
                </a:rPr>
                <a:t>Specificera dina användares behov och problem </a:t>
              </a:r>
              <a:endParaRPr sz="1400" b="1" i="1" u="none" strike="noStrike" cap="none">
                <a:solidFill>
                  <a:schemeClr val="dk1"/>
                </a:solidFill>
                <a:latin typeface="Calibri"/>
                <a:ea typeface="Calibri"/>
                <a:cs typeface="Calibri"/>
                <a:sym typeface="Calibri"/>
              </a:endParaRPr>
            </a:p>
            <a:p>
              <a:pPr marL="0" marR="0" lvl="0" indent="0" algn="l" rtl="0">
                <a:lnSpc>
                  <a:spcPct val="90000"/>
                </a:lnSpc>
                <a:spcBef>
                  <a:spcPts val="490"/>
                </a:spcBef>
                <a:spcAft>
                  <a:spcPts val="0"/>
                </a:spcAft>
                <a:buNone/>
              </a:pPr>
              <a:r>
                <a:rPr lang="en-US" sz="1400" b="0" i="1" u="none" strike="noStrike" cap="none">
                  <a:solidFill>
                    <a:schemeClr val="dk1"/>
                  </a:solidFill>
                  <a:latin typeface="Calibri"/>
                  <a:ea typeface="Calibri"/>
                  <a:cs typeface="Calibri"/>
                  <a:sym typeface="Calibri"/>
                </a:rPr>
                <a:t>Samla all information </a:t>
              </a:r>
              <a:endParaRPr sz="1400" b="0" i="0" u="none" strike="noStrike" cap="none">
                <a:solidFill>
                  <a:schemeClr val="dk1"/>
                </a:solidFill>
                <a:latin typeface="Arial"/>
                <a:ea typeface="Arial"/>
                <a:cs typeface="Arial"/>
                <a:sym typeface="Arial"/>
              </a:endParaRPr>
            </a:p>
            <a:p>
              <a:pPr marL="0" marR="0" lvl="0" indent="0" algn="l" rtl="0">
                <a:lnSpc>
                  <a:spcPct val="90000"/>
                </a:lnSpc>
                <a:spcBef>
                  <a:spcPts val="490"/>
                </a:spcBef>
                <a:spcAft>
                  <a:spcPts val="0"/>
                </a:spcAft>
                <a:buNone/>
              </a:pPr>
              <a:r>
                <a:rPr lang="en-US" sz="1400" b="0" i="1" u="none" strike="noStrike" cap="none">
                  <a:solidFill>
                    <a:schemeClr val="dk1"/>
                  </a:solidFill>
                  <a:latin typeface="Calibri"/>
                  <a:ea typeface="Calibri"/>
                  <a:cs typeface="Calibri"/>
                  <a:sym typeface="Calibri"/>
                </a:rPr>
                <a:t>Analysera dina observationer och ta reda på vilka kärnfrågorna är</a:t>
              </a:r>
              <a:endParaRPr sz="1400" b="0" i="1" u="none" strike="noStrike" cap="none">
                <a:solidFill>
                  <a:schemeClr val="dk1"/>
                </a:solidFill>
                <a:latin typeface="Calibri"/>
                <a:ea typeface="Calibri"/>
                <a:cs typeface="Calibri"/>
                <a:sym typeface="Calibri"/>
              </a:endParaRPr>
            </a:p>
            <a:p>
              <a:pPr marL="0" marR="0" lvl="0" indent="0" algn="l" rtl="0">
                <a:lnSpc>
                  <a:spcPct val="90000"/>
                </a:lnSpc>
                <a:spcBef>
                  <a:spcPts val="490"/>
                </a:spcBef>
                <a:spcAft>
                  <a:spcPts val="0"/>
                </a:spcAft>
                <a:buNone/>
              </a:pPr>
              <a:r>
                <a:rPr lang="en-US" sz="1400" b="0" i="1" u="none" strike="noStrike" cap="none">
                  <a:solidFill>
                    <a:schemeClr val="dk1"/>
                  </a:solidFill>
                  <a:latin typeface="Calibri"/>
                  <a:ea typeface="Calibri"/>
                  <a:cs typeface="Calibri"/>
                  <a:sym typeface="Calibri"/>
                </a:rPr>
                <a:t> Du kan skapa personas för att hålla dina ansträngningar människocentrerade innan du går vidare till idéer</a:t>
              </a:r>
              <a:endParaRPr sz="1400" b="0" i="1" u="none" strike="noStrike" cap="none">
                <a:solidFill>
                  <a:schemeClr val="dk1"/>
                </a:solidFill>
                <a:latin typeface="Calibri"/>
                <a:ea typeface="Calibri"/>
                <a:cs typeface="Calibri"/>
                <a:sym typeface="Calibri"/>
              </a:endParaRPr>
            </a:p>
          </p:txBody>
        </p:sp>
        <p:sp>
          <p:nvSpPr>
            <p:cNvPr id="606" name="Google Shape;606;p36"/>
            <p:cNvSpPr/>
            <p:nvPr/>
          </p:nvSpPr>
          <p:spPr>
            <a:xfrm>
              <a:off x="735088" y="2782754"/>
              <a:ext cx="3346838" cy="2008103"/>
            </a:xfrm>
            <a:prstGeom prst="rect">
              <a:avLst/>
            </a:prstGeom>
            <a:solidFill>
              <a:srgbClr val="FFD966"/>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07" name="Google Shape;607;p36"/>
            <p:cNvSpPr txBox="1"/>
            <p:nvPr/>
          </p:nvSpPr>
          <p:spPr>
            <a:xfrm>
              <a:off x="680659" y="2782754"/>
              <a:ext cx="3346838" cy="2008103"/>
            </a:xfrm>
            <a:prstGeom prst="rect">
              <a:avLst/>
            </a:prstGeom>
            <a:noFill/>
            <a:ln>
              <a:noFill/>
            </a:ln>
          </p:spPr>
          <p:txBody>
            <a:bodyPr spcFirstLastPara="1" wrap="square" lIns="163975" tIns="172125" rIns="163975" bIns="172125" anchor="ctr" anchorCtr="0">
              <a:noAutofit/>
            </a:bodyPr>
            <a:lstStyle/>
            <a:p>
              <a:pPr marL="0" marR="0" lvl="0" indent="0" algn="l" rtl="0">
                <a:lnSpc>
                  <a:spcPct val="90000"/>
                </a:lnSpc>
                <a:spcBef>
                  <a:spcPts val="0"/>
                </a:spcBef>
                <a:spcAft>
                  <a:spcPts val="0"/>
                </a:spcAft>
                <a:buNone/>
              </a:pPr>
              <a:r>
                <a:rPr lang="en-US" sz="1600" b="1" i="1" u="none" strike="noStrike" cap="none">
                  <a:solidFill>
                    <a:schemeClr val="dk1"/>
                  </a:solidFill>
                  <a:latin typeface="Calibri"/>
                  <a:ea typeface="Calibri"/>
                  <a:cs typeface="Calibri"/>
                  <a:sym typeface="Calibri"/>
                </a:rPr>
                <a:t>Steg 3: Generera idéer</a:t>
              </a:r>
              <a:endParaRPr sz="1400" b="0" i="0" u="none" strike="noStrike" cap="none">
                <a:solidFill>
                  <a:schemeClr val="dk1"/>
                </a:solidFill>
                <a:latin typeface="Arial"/>
                <a:ea typeface="Arial"/>
                <a:cs typeface="Arial"/>
                <a:sym typeface="Arial"/>
              </a:endParaRPr>
            </a:p>
            <a:p>
              <a:pPr marL="0" marR="0" lvl="0" indent="0" algn="l" rtl="0">
                <a:lnSpc>
                  <a:spcPct val="90000"/>
                </a:lnSpc>
                <a:spcBef>
                  <a:spcPts val="560"/>
                </a:spcBef>
                <a:spcAft>
                  <a:spcPts val="0"/>
                </a:spcAft>
                <a:buNone/>
              </a:pPr>
              <a:r>
                <a:rPr lang="en-US" sz="1400" b="0" i="1" u="none" strike="noStrike" cap="none">
                  <a:solidFill>
                    <a:schemeClr val="dk1"/>
                  </a:solidFill>
                  <a:latin typeface="Calibri"/>
                  <a:ea typeface="Calibri"/>
                  <a:cs typeface="Calibri"/>
                  <a:sym typeface="Calibri"/>
                </a:rPr>
                <a:t>Utmana antaganden​ </a:t>
              </a:r>
              <a:endParaRPr sz="1400" b="0" i="1" u="none" strike="noStrike" cap="none">
                <a:solidFill>
                  <a:schemeClr val="dk1"/>
                </a:solidFill>
                <a:latin typeface="Calibri"/>
                <a:ea typeface="Calibri"/>
                <a:cs typeface="Calibri"/>
                <a:sym typeface="Calibri"/>
              </a:endParaRPr>
            </a:p>
            <a:p>
              <a:pPr marL="0" marR="0" lvl="0" indent="0" algn="l" rtl="0">
                <a:lnSpc>
                  <a:spcPct val="90000"/>
                </a:lnSpc>
                <a:spcBef>
                  <a:spcPts val="490"/>
                </a:spcBef>
                <a:spcAft>
                  <a:spcPts val="0"/>
                </a:spcAft>
                <a:buNone/>
              </a:pPr>
              <a:r>
                <a:rPr lang="en-US" sz="1400" b="0" i="1" u="none" strike="noStrike" cap="none">
                  <a:solidFill>
                    <a:schemeClr val="dk1"/>
                  </a:solidFill>
                  <a:latin typeface="Calibri"/>
                  <a:ea typeface="Calibri"/>
                  <a:cs typeface="Calibri"/>
                  <a:sym typeface="Calibri"/>
                </a:rPr>
                <a:t>Generera idéer </a:t>
              </a:r>
              <a:endParaRPr sz="1400" b="0" i="1" u="none" strike="noStrike" cap="none">
                <a:solidFill>
                  <a:schemeClr val="dk1"/>
                </a:solidFill>
                <a:latin typeface="Calibri"/>
                <a:ea typeface="Calibri"/>
                <a:cs typeface="Calibri"/>
                <a:sym typeface="Calibri"/>
              </a:endParaRPr>
            </a:p>
            <a:p>
              <a:pPr marL="0" marR="0" lvl="0" indent="0" algn="l" rtl="0">
                <a:lnSpc>
                  <a:spcPct val="90000"/>
                </a:lnSpc>
                <a:spcBef>
                  <a:spcPts val="490"/>
                </a:spcBef>
                <a:spcAft>
                  <a:spcPts val="0"/>
                </a:spcAft>
                <a:buNone/>
              </a:pPr>
              <a:r>
                <a:rPr lang="en-US" sz="1400" b="0" i="1" u="none" strike="noStrike" cap="none">
                  <a:solidFill>
                    <a:schemeClr val="dk1"/>
                  </a:solidFill>
                  <a:latin typeface="Calibri"/>
                  <a:ea typeface="Calibri"/>
                  <a:cs typeface="Calibri"/>
                  <a:sym typeface="Calibri"/>
                </a:rPr>
                <a:t>Leta efter alternativa sätt att se problemet</a:t>
              </a:r>
              <a:endParaRPr sz="1400" b="0" i="1" u="none" strike="noStrike" cap="none">
                <a:solidFill>
                  <a:schemeClr val="dk1"/>
                </a:solidFill>
                <a:latin typeface="Calibri"/>
                <a:ea typeface="Calibri"/>
                <a:cs typeface="Calibri"/>
                <a:sym typeface="Calibri"/>
              </a:endParaRPr>
            </a:p>
            <a:p>
              <a:pPr marL="0" marR="0" lvl="0" indent="0" algn="l" rtl="0">
                <a:lnSpc>
                  <a:spcPct val="90000"/>
                </a:lnSpc>
                <a:spcBef>
                  <a:spcPts val="490"/>
                </a:spcBef>
                <a:spcAft>
                  <a:spcPts val="0"/>
                </a:spcAft>
                <a:buNone/>
              </a:pPr>
              <a:r>
                <a:rPr lang="en-US" sz="1400" b="0" i="1" u="none" strike="noStrike" cap="none">
                  <a:solidFill>
                    <a:schemeClr val="dk1"/>
                  </a:solidFill>
                  <a:latin typeface="Calibri"/>
                  <a:ea typeface="Calibri"/>
                  <a:cs typeface="Calibri"/>
                  <a:sym typeface="Calibri"/>
                </a:rPr>
                <a:t>Identifiera innovativa lösningar</a:t>
              </a:r>
              <a:endParaRPr sz="1400" b="0" i="1" u="none" strike="noStrike" cap="none">
                <a:solidFill>
                  <a:schemeClr val="dk1"/>
                </a:solidFill>
                <a:latin typeface="Calibri"/>
                <a:ea typeface="Calibri"/>
                <a:cs typeface="Calibri"/>
                <a:sym typeface="Calibri"/>
              </a:endParaRPr>
            </a:p>
          </p:txBody>
        </p:sp>
      </p:grpSp>
      <p:sp>
        <p:nvSpPr>
          <p:cNvPr id="608" name="Google Shape;608;p36"/>
          <p:cNvSpPr/>
          <p:nvPr/>
        </p:nvSpPr>
        <p:spPr>
          <a:xfrm>
            <a:off x="3718514" y="4957"/>
            <a:ext cx="7133615" cy="923289"/>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1800" b="0" i="0" u="none" strike="noStrike" cap="none">
                <a:solidFill>
                  <a:schemeClr val="dk1"/>
                </a:solidFill>
                <a:latin typeface="Calibri"/>
                <a:ea typeface="Calibri"/>
                <a:cs typeface="Calibri"/>
                <a:sym typeface="Calibri"/>
              </a:rPr>
              <a:t>Design Thinking är inte en linjär process utan det finns 5 steg:​</a:t>
            </a:r>
            <a:endParaRPr sz="18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800"/>
              <a:buFont typeface="Arial"/>
              <a:buNone/>
            </a:pPr>
            <a:endParaRPr sz="1800" b="1" i="1"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cxnSp>
        <p:nvCxnSpPr>
          <p:cNvPr id="609" name="Google Shape;609;p36"/>
          <p:cNvCxnSpPr/>
          <p:nvPr/>
        </p:nvCxnSpPr>
        <p:spPr>
          <a:xfrm>
            <a:off x="5414513" y="5179164"/>
            <a:ext cx="3883511" cy="0"/>
          </a:xfrm>
          <a:prstGeom prst="straightConnector1">
            <a:avLst/>
          </a:prstGeom>
          <a:noFill/>
          <a:ln w="9525" cap="flat" cmpd="sng">
            <a:solidFill>
              <a:schemeClr val="accent1"/>
            </a:solidFill>
            <a:prstDash val="solid"/>
            <a:miter lim="800000"/>
            <a:headEnd type="none" w="sm" len="sm"/>
            <a:tailEnd type="triangle" w="med" len="med"/>
          </a:ln>
        </p:spPr>
      </p:cxn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614"/>
        <p:cNvGrpSpPr/>
        <p:nvPr/>
      </p:nvGrpSpPr>
      <p:grpSpPr>
        <a:xfrm>
          <a:off x="0" y="0"/>
          <a:ext cx="0" cy="0"/>
          <a:chOff x="0" y="0"/>
          <a:chExt cx="0" cy="0"/>
        </a:xfrm>
      </p:grpSpPr>
      <p:grpSp>
        <p:nvGrpSpPr>
          <p:cNvPr id="615" name="Google Shape;615;p37"/>
          <p:cNvGrpSpPr/>
          <p:nvPr/>
        </p:nvGrpSpPr>
        <p:grpSpPr>
          <a:xfrm>
            <a:off x="1228281" y="2254364"/>
            <a:ext cx="9038363" cy="2474317"/>
            <a:chOff x="1910" y="1382995"/>
            <a:chExt cx="9038363" cy="2474317"/>
          </a:xfrm>
        </p:grpSpPr>
        <p:sp>
          <p:nvSpPr>
            <p:cNvPr id="616" name="Google Shape;616;p37"/>
            <p:cNvSpPr/>
            <p:nvPr/>
          </p:nvSpPr>
          <p:spPr>
            <a:xfrm>
              <a:off x="4079549" y="2561106"/>
              <a:ext cx="848886" cy="91440"/>
            </a:xfrm>
            <a:custGeom>
              <a:avLst/>
              <a:gdLst/>
              <a:ahLst/>
              <a:cxnLst/>
              <a:rect l="l" t="t" r="r" b="b"/>
              <a:pathLst>
                <a:path w="120000" h="120000" extrusionOk="0">
                  <a:moveTo>
                    <a:pt x="0" y="94980"/>
                  </a:moveTo>
                  <a:lnTo>
                    <a:pt x="62417" y="94980"/>
                  </a:lnTo>
                  <a:lnTo>
                    <a:pt x="62417" y="60000"/>
                  </a:lnTo>
                  <a:lnTo>
                    <a:pt x="120000" y="60000"/>
                  </a:lnTo>
                </a:path>
              </a:pathLst>
            </a:custGeom>
            <a:noFill/>
            <a:ln w="9525" cap="flat" cmpd="sng">
              <a:solidFill>
                <a:srgbClr val="4372C3"/>
              </a:solidFill>
              <a:prstDash val="solid"/>
              <a:miter lim="800000"/>
              <a:headEnd type="none" w="sm" len="sm"/>
              <a:tailEnd type="stealth" w="med" len="med"/>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17" name="Google Shape;617;p37"/>
            <p:cNvSpPr txBox="1"/>
            <p:nvPr/>
          </p:nvSpPr>
          <p:spPr>
            <a:xfrm>
              <a:off x="4481994" y="2602135"/>
              <a:ext cx="43994" cy="9382"/>
            </a:xfrm>
            <a:prstGeom prst="rect">
              <a:avLst/>
            </a:prstGeom>
            <a:noFill/>
            <a:ln>
              <a:noFill/>
            </a:ln>
          </p:spPr>
          <p:txBody>
            <a:bodyPr spcFirstLastPara="1" wrap="square" lIns="12700" tIns="0" rIns="12700" bIns="0" anchor="ctr" anchorCtr="0">
              <a:noAutofit/>
            </a:bodyPr>
            <a:lstStyle/>
            <a:p>
              <a:pPr marL="0" marR="0" lvl="0" indent="0" algn="ctr" rtl="0">
                <a:lnSpc>
                  <a:spcPct val="90000"/>
                </a:lnSpc>
                <a:spcBef>
                  <a:spcPts val="0"/>
                </a:spcBef>
                <a:spcAft>
                  <a:spcPts val="0"/>
                </a:spcAft>
                <a:buClr>
                  <a:schemeClr val="dk1"/>
                </a:buClr>
                <a:buSzPts val="500"/>
                <a:buFont typeface="Calibri"/>
                <a:buNone/>
              </a:pPr>
              <a:endParaRPr sz="500" b="0" i="0" u="none" strike="noStrike" cap="none">
                <a:solidFill>
                  <a:schemeClr val="dk1"/>
                </a:solidFill>
                <a:latin typeface="Calibri"/>
                <a:ea typeface="Calibri"/>
                <a:cs typeface="Calibri"/>
                <a:sym typeface="Calibri"/>
              </a:endParaRPr>
            </a:p>
          </p:txBody>
        </p:sp>
        <p:sp>
          <p:nvSpPr>
            <p:cNvPr id="618" name="Google Shape;618;p37"/>
            <p:cNvSpPr/>
            <p:nvPr/>
          </p:nvSpPr>
          <p:spPr>
            <a:xfrm>
              <a:off x="1910" y="1409650"/>
              <a:ext cx="4079438" cy="2447662"/>
            </a:xfrm>
            <a:prstGeom prst="rect">
              <a:avLst/>
            </a:prstGeom>
            <a:solidFill>
              <a:srgbClr val="FEE599"/>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19" name="Google Shape;619;p37"/>
            <p:cNvSpPr txBox="1"/>
            <p:nvPr/>
          </p:nvSpPr>
          <p:spPr>
            <a:xfrm>
              <a:off x="1910" y="1409650"/>
              <a:ext cx="4079438" cy="2447662"/>
            </a:xfrm>
            <a:prstGeom prst="rect">
              <a:avLst/>
            </a:prstGeom>
            <a:noFill/>
            <a:ln>
              <a:noFill/>
            </a:ln>
          </p:spPr>
          <p:txBody>
            <a:bodyPr spcFirstLastPara="1" wrap="square" lIns="199875" tIns="209825" rIns="199875" bIns="209825" anchor="ctr" anchorCtr="0">
              <a:noAutofit/>
            </a:bodyPr>
            <a:lstStyle/>
            <a:p>
              <a:pPr marL="0" marR="0" lvl="0" indent="0" algn="l" rtl="0">
                <a:lnSpc>
                  <a:spcPct val="90000"/>
                </a:lnSpc>
                <a:spcBef>
                  <a:spcPts val="0"/>
                </a:spcBef>
                <a:spcAft>
                  <a:spcPts val="0"/>
                </a:spcAft>
                <a:buNone/>
              </a:pPr>
              <a:r>
                <a:rPr lang="en-US" sz="1600" b="1" i="1" u="none" strike="noStrike" cap="none">
                  <a:solidFill>
                    <a:schemeClr val="dk1"/>
                  </a:solidFill>
                  <a:latin typeface="Calibri"/>
                  <a:ea typeface="Calibri"/>
                  <a:cs typeface="Calibri"/>
                  <a:sym typeface="Calibri"/>
                </a:rPr>
                <a:t>Stage 4: Ta fram prototyper</a:t>
              </a:r>
              <a:endParaRPr sz="1400" b="0" i="0" u="none" strike="noStrike" cap="none">
                <a:solidFill>
                  <a:schemeClr val="dk1"/>
                </a:solidFill>
                <a:latin typeface="Arial"/>
                <a:ea typeface="Arial"/>
                <a:cs typeface="Arial"/>
                <a:sym typeface="Arial"/>
              </a:endParaRPr>
            </a:p>
            <a:p>
              <a:pPr marL="0" marR="0" lvl="0" indent="0" algn="l" rtl="0">
                <a:lnSpc>
                  <a:spcPct val="90000"/>
                </a:lnSpc>
                <a:spcBef>
                  <a:spcPts val="560"/>
                </a:spcBef>
                <a:spcAft>
                  <a:spcPts val="0"/>
                </a:spcAft>
                <a:buClr>
                  <a:schemeClr val="dk1"/>
                </a:buClr>
                <a:buSzPts val="1400"/>
                <a:buFont typeface="Calibri"/>
                <a:buNone/>
              </a:pPr>
              <a:r>
                <a:rPr lang="en-US" sz="1400" b="1" i="1" u="none" strike="noStrike" cap="none">
                  <a:solidFill>
                    <a:schemeClr val="dk1"/>
                  </a:solidFill>
                  <a:latin typeface="Calibri"/>
                  <a:ea typeface="Calibri"/>
                  <a:cs typeface="Calibri"/>
                  <a:sym typeface="Calibri"/>
                </a:rPr>
                <a:t>Start to Create Solutions</a:t>
              </a:r>
              <a:endParaRPr sz="1400" b="0" i="0" u="none" strike="noStrike" cap="none">
                <a:solidFill>
                  <a:schemeClr val="dk1"/>
                </a:solidFill>
                <a:latin typeface="Calibri"/>
                <a:ea typeface="Calibri"/>
                <a:cs typeface="Calibri"/>
                <a:sym typeface="Calibri"/>
              </a:endParaRPr>
            </a:p>
            <a:p>
              <a:pPr marL="0" marR="0" lvl="0" indent="0" algn="l" rtl="0">
                <a:lnSpc>
                  <a:spcPct val="90000"/>
                </a:lnSpc>
                <a:spcBef>
                  <a:spcPts val="490"/>
                </a:spcBef>
                <a:spcAft>
                  <a:spcPts val="0"/>
                </a:spcAft>
                <a:buClr>
                  <a:schemeClr val="dk1"/>
                </a:buClr>
                <a:buSzPts val="1400"/>
                <a:buFont typeface="Calibri"/>
                <a:buNone/>
              </a:pPr>
              <a:r>
                <a:rPr lang="en-US" sz="1400" b="0" i="1" u="none" strike="noStrike" cap="none">
                  <a:solidFill>
                    <a:schemeClr val="dk1"/>
                  </a:solidFill>
                  <a:latin typeface="Calibri"/>
                  <a:ea typeface="Calibri"/>
                  <a:cs typeface="Calibri"/>
                  <a:sym typeface="Calibri"/>
                </a:rPr>
                <a:t>The experimental phase</a:t>
              </a:r>
              <a:endParaRPr sz="1400" b="0" i="0" u="none" strike="noStrike" cap="none">
                <a:solidFill>
                  <a:schemeClr val="dk1"/>
                </a:solidFill>
                <a:latin typeface="Arial"/>
                <a:ea typeface="Arial"/>
                <a:cs typeface="Arial"/>
                <a:sym typeface="Arial"/>
              </a:endParaRPr>
            </a:p>
            <a:p>
              <a:pPr marL="0" marR="0" lvl="0" indent="0" algn="l" rtl="0">
                <a:lnSpc>
                  <a:spcPct val="90000"/>
                </a:lnSpc>
                <a:spcBef>
                  <a:spcPts val="490"/>
                </a:spcBef>
                <a:spcAft>
                  <a:spcPts val="0"/>
                </a:spcAft>
                <a:buNone/>
              </a:pPr>
              <a:r>
                <a:rPr lang="en-US" sz="1400" b="0" i="1" u="none" strike="noStrike" cap="none">
                  <a:solidFill>
                    <a:schemeClr val="dk1"/>
                  </a:solidFill>
                  <a:latin typeface="Calibri"/>
                  <a:ea typeface="Calibri"/>
                  <a:cs typeface="Calibri"/>
                  <a:sym typeface="Calibri"/>
                </a:rPr>
                <a:t>Identify the best possible solution </a:t>
              </a:r>
              <a:endParaRPr sz="1400" b="0" i="0" u="none" strike="noStrike" cap="none">
                <a:solidFill>
                  <a:srgbClr val="000000"/>
                </a:solidFill>
                <a:latin typeface="Arial"/>
                <a:ea typeface="Arial"/>
                <a:cs typeface="Arial"/>
                <a:sym typeface="Arial"/>
              </a:endParaRPr>
            </a:p>
            <a:p>
              <a:pPr marL="0" marR="0" lvl="0" indent="0" algn="l" rtl="0">
                <a:lnSpc>
                  <a:spcPct val="90000"/>
                </a:lnSpc>
                <a:spcBef>
                  <a:spcPts val="490"/>
                </a:spcBef>
                <a:spcAft>
                  <a:spcPts val="0"/>
                </a:spcAft>
                <a:buClr>
                  <a:schemeClr val="dk1"/>
                </a:buClr>
                <a:buSzPts val="1400"/>
                <a:buFont typeface="Calibri"/>
                <a:buNone/>
              </a:pPr>
              <a:r>
                <a:rPr lang="en-US" sz="1400" b="0" i="1" u="none" strike="noStrike" cap="none">
                  <a:solidFill>
                    <a:schemeClr val="dk1"/>
                  </a:solidFill>
                  <a:latin typeface="Calibri"/>
                  <a:ea typeface="Calibri"/>
                  <a:cs typeface="Calibri"/>
                  <a:sym typeface="Calibri"/>
                </a:rPr>
                <a:t>Make simple, inexpensive prototypes</a:t>
              </a:r>
              <a:endParaRPr sz="1400" b="0" i="0" u="none" strike="noStrike" cap="none">
                <a:solidFill>
                  <a:schemeClr val="dk1"/>
                </a:solidFill>
                <a:latin typeface="Calibri"/>
                <a:ea typeface="Calibri"/>
                <a:cs typeface="Calibri"/>
                <a:sym typeface="Calibri"/>
              </a:endParaRPr>
            </a:p>
          </p:txBody>
        </p:sp>
        <p:sp>
          <p:nvSpPr>
            <p:cNvPr id="620" name="Google Shape;620;p37"/>
            <p:cNvSpPr/>
            <p:nvPr/>
          </p:nvSpPr>
          <p:spPr>
            <a:xfrm>
              <a:off x="4960835" y="1382995"/>
              <a:ext cx="4079438" cy="2447662"/>
            </a:xfrm>
            <a:prstGeom prst="rect">
              <a:avLst/>
            </a:prstGeom>
            <a:solidFill>
              <a:srgbClr val="FFD966"/>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21" name="Google Shape;621;p37"/>
            <p:cNvSpPr txBox="1"/>
            <p:nvPr/>
          </p:nvSpPr>
          <p:spPr>
            <a:xfrm>
              <a:off x="4960835" y="1382995"/>
              <a:ext cx="4079438" cy="2447662"/>
            </a:xfrm>
            <a:prstGeom prst="rect">
              <a:avLst/>
            </a:prstGeom>
            <a:noFill/>
            <a:ln>
              <a:noFill/>
            </a:ln>
          </p:spPr>
          <p:txBody>
            <a:bodyPr spcFirstLastPara="1" wrap="square" lIns="199875" tIns="209825" rIns="199875" bIns="209825" anchor="ctr" anchorCtr="0">
              <a:noAutofit/>
            </a:bodyPr>
            <a:lstStyle/>
            <a:p>
              <a:pPr marL="0" marR="0" lvl="0" indent="0" algn="l" rtl="0">
                <a:lnSpc>
                  <a:spcPct val="90000"/>
                </a:lnSpc>
                <a:spcBef>
                  <a:spcPts val="0"/>
                </a:spcBef>
                <a:spcAft>
                  <a:spcPts val="0"/>
                </a:spcAft>
                <a:buClr>
                  <a:schemeClr val="dk1"/>
                </a:buClr>
                <a:buSzPts val="1600"/>
                <a:buFont typeface="Calibri"/>
                <a:buNone/>
              </a:pPr>
              <a:r>
                <a:rPr lang="en-US" sz="1600" b="1" i="1" u="none" strike="noStrike" cap="none">
                  <a:solidFill>
                    <a:schemeClr val="dk1"/>
                  </a:solidFill>
                  <a:latin typeface="Calibri"/>
                  <a:ea typeface="Calibri"/>
                  <a:cs typeface="Calibri"/>
                  <a:sym typeface="Calibri"/>
                </a:rPr>
                <a:t>Stage 5: Testa</a:t>
              </a:r>
              <a:endParaRPr sz="1400" b="0" i="0" u="none" strike="noStrike" cap="none">
                <a:solidFill>
                  <a:srgbClr val="000000"/>
                </a:solidFill>
                <a:latin typeface="Arial"/>
                <a:ea typeface="Arial"/>
                <a:cs typeface="Arial"/>
                <a:sym typeface="Arial"/>
              </a:endParaRPr>
            </a:p>
            <a:p>
              <a:pPr marL="0" marR="0" lvl="0" indent="0" algn="l" rtl="0">
                <a:lnSpc>
                  <a:spcPct val="90000"/>
                </a:lnSpc>
                <a:spcBef>
                  <a:spcPts val="560"/>
                </a:spcBef>
                <a:spcAft>
                  <a:spcPts val="0"/>
                </a:spcAft>
                <a:buNone/>
              </a:pPr>
              <a:r>
                <a:rPr lang="en-US" sz="1400" b="1" i="1" u="none" strike="noStrike" cap="none">
                  <a:solidFill>
                    <a:schemeClr val="dk1"/>
                  </a:solidFill>
                  <a:latin typeface="Calibri"/>
                  <a:ea typeface="Calibri"/>
                  <a:cs typeface="Calibri"/>
                  <a:sym typeface="Calibri"/>
                </a:rPr>
                <a:t>Try Your Solutions Out: </a:t>
              </a:r>
              <a:endParaRPr sz="1400" b="0" i="0" u="none" strike="noStrike" cap="none">
                <a:solidFill>
                  <a:srgbClr val="000000"/>
                </a:solidFill>
                <a:latin typeface="Arial"/>
                <a:ea typeface="Arial"/>
                <a:cs typeface="Arial"/>
                <a:sym typeface="Arial"/>
              </a:endParaRPr>
            </a:p>
            <a:p>
              <a:pPr marL="0" marR="0" lvl="0" indent="0" algn="l" rtl="0">
                <a:lnSpc>
                  <a:spcPct val="90000"/>
                </a:lnSpc>
                <a:spcBef>
                  <a:spcPts val="490"/>
                </a:spcBef>
                <a:spcAft>
                  <a:spcPts val="0"/>
                </a:spcAft>
                <a:buClr>
                  <a:schemeClr val="dk1"/>
                </a:buClr>
                <a:buSzPts val="1200"/>
                <a:buFont typeface="Calibri"/>
                <a:buNone/>
              </a:pPr>
              <a:r>
                <a:rPr lang="en-US" sz="1200" b="0" i="1" u="none" strike="noStrike" cap="none">
                  <a:solidFill>
                    <a:schemeClr val="dk1"/>
                  </a:solidFill>
                  <a:latin typeface="Calibri"/>
                  <a:ea typeface="Calibri"/>
                  <a:cs typeface="Calibri"/>
                  <a:sym typeface="Calibri"/>
                </a:rPr>
                <a:t>Test the prototypes</a:t>
              </a:r>
              <a:endParaRPr sz="1400" b="0" i="0" u="none" strike="noStrike" cap="none">
                <a:solidFill>
                  <a:schemeClr val="dk1"/>
                </a:solidFill>
                <a:latin typeface="Arial"/>
                <a:ea typeface="Arial"/>
                <a:cs typeface="Arial"/>
                <a:sym typeface="Arial"/>
              </a:endParaRPr>
            </a:p>
            <a:p>
              <a:pPr marL="0" marR="0" lvl="0" indent="0" algn="l" rtl="0">
                <a:lnSpc>
                  <a:spcPct val="90000"/>
                </a:lnSpc>
                <a:spcBef>
                  <a:spcPts val="420"/>
                </a:spcBef>
                <a:spcAft>
                  <a:spcPts val="0"/>
                </a:spcAft>
                <a:buClr>
                  <a:schemeClr val="dk1"/>
                </a:buClr>
                <a:buSzPts val="1200"/>
                <a:buFont typeface="Calibri"/>
                <a:buNone/>
              </a:pPr>
              <a:r>
                <a:rPr lang="en-US" sz="1200" b="0" i="1" u="none" strike="noStrike" cap="none">
                  <a:solidFill>
                    <a:schemeClr val="dk1"/>
                  </a:solidFill>
                  <a:latin typeface="Calibri"/>
                  <a:ea typeface="Calibri"/>
                  <a:cs typeface="Calibri"/>
                  <a:sym typeface="Calibri"/>
                </a:rPr>
                <a:t>Refine</a:t>
              </a:r>
              <a:endParaRPr sz="1400" b="0" i="0" u="none" strike="noStrike" cap="none">
                <a:solidFill>
                  <a:schemeClr val="dk1"/>
                </a:solidFill>
                <a:latin typeface="Arial"/>
                <a:ea typeface="Arial"/>
                <a:cs typeface="Arial"/>
                <a:sym typeface="Arial"/>
              </a:endParaRPr>
            </a:p>
            <a:p>
              <a:pPr marL="0" marR="0" lvl="0" indent="0" algn="l" rtl="0">
                <a:lnSpc>
                  <a:spcPct val="90000"/>
                </a:lnSpc>
                <a:spcBef>
                  <a:spcPts val="420"/>
                </a:spcBef>
                <a:spcAft>
                  <a:spcPts val="0"/>
                </a:spcAft>
                <a:buClr>
                  <a:schemeClr val="dk1"/>
                </a:buClr>
                <a:buSzPts val="1200"/>
                <a:buFont typeface="Calibri"/>
                <a:buNone/>
              </a:pPr>
              <a:r>
                <a:rPr lang="en-US" sz="1200" b="0" i="1" u="none" strike="noStrike" cap="none">
                  <a:solidFill>
                    <a:schemeClr val="dk1"/>
                  </a:solidFill>
                  <a:latin typeface="Calibri"/>
                  <a:ea typeface="Calibri"/>
                  <a:cs typeface="Calibri"/>
                  <a:sym typeface="Calibri"/>
                </a:rPr>
                <a:t>You can also return to previous stages to make further iterations, alterations and refinements</a:t>
              </a:r>
              <a:endParaRPr sz="1200" b="0" i="0" u="none" strike="noStrike" cap="none">
                <a:solidFill>
                  <a:schemeClr val="dk1"/>
                </a:solidFill>
                <a:latin typeface="Calibri"/>
                <a:ea typeface="Calibri"/>
                <a:cs typeface="Calibri"/>
                <a:sym typeface="Calibri"/>
              </a:endParaRPr>
            </a:p>
          </p:txBody>
        </p:sp>
      </p:grpSp>
      <p:sp>
        <p:nvSpPr>
          <p:cNvPr id="622" name="Google Shape;622;p37"/>
          <p:cNvSpPr/>
          <p:nvPr/>
        </p:nvSpPr>
        <p:spPr>
          <a:xfrm>
            <a:off x="6250192" y="4367604"/>
            <a:ext cx="3465499" cy="64633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US" sz="1800" b="0" i="0" u="none" strike="noStrike" cap="none">
                <a:solidFill>
                  <a:schemeClr val="dk1"/>
                </a:solidFill>
                <a:latin typeface="Calibri"/>
                <a:ea typeface="Calibri"/>
                <a:cs typeface="Calibri"/>
                <a:sym typeface="Calibri"/>
              </a:rPr>
              <a:t> ​</a:t>
            </a:r>
            <a:endParaRPr sz="1800" b="1" i="1"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nvGrpSpPr>
          <p:cNvPr id="623" name="Google Shape;623;p37"/>
          <p:cNvGrpSpPr/>
          <p:nvPr/>
        </p:nvGrpSpPr>
        <p:grpSpPr>
          <a:xfrm>
            <a:off x="225445" y="3515609"/>
            <a:ext cx="811339" cy="91440"/>
            <a:chOff x="4044044" y="1057852"/>
            <a:chExt cx="811339" cy="91440"/>
          </a:xfrm>
        </p:grpSpPr>
        <p:sp>
          <p:nvSpPr>
            <p:cNvPr id="624" name="Google Shape;624;p37"/>
            <p:cNvSpPr/>
            <p:nvPr/>
          </p:nvSpPr>
          <p:spPr>
            <a:xfrm>
              <a:off x="4044044" y="1057852"/>
              <a:ext cx="811339" cy="91440"/>
            </a:xfrm>
            <a:custGeom>
              <a:avLst/>
              <a:gdLst/>
              <a:ahLst/>
              <a:cxnLst/>
              <a:rect l="l" t="t" r="r" b="b"/>
              <a:pathLst>
                <a:path w="120000" h="120000" extrusionOk="0">
                  <a:moveTo>
                    <a:pt x="0" y="60000"/>
                  </a:moveTo>
                  <a:lnTo>
                    <a:pt x="120000" y="60000"/>
                  </a:lnTo>
                </a:path>
              </a:pathLst>
            </a:custGeom>
            <a:noFill/>
            <a:ln w="9525" cap="flat" cmpd="sng">
              <a:solidFill>
                <a:srgbClr val="4372C3"/>
              </a:solidFill>
              <a:prstDash val="solid"/>
              <a:miter lim="800000"/>
              <a:headEnd type="none" w="sm" len="sm"/>
              <a:tailEnd type="stealth" w="med" len="med"/>
            </a:ln>
          </p:spPr>
        </p:sp>
        <p:sp>
          <p:nvSpPr>
            <p:cNvPr id="625" name="Google Shape;625;p37"/>
            <p:cNvSpPr txBox="1"/>
            <p:nvPr/>
          </p:nvSpPr>
          <p:spPr>
            <a:xfrm>
              <a:off x="4428665" y="1099359"/>
              <a:ext cx="42096" cy="8427"/>
            </a:xfrm>
            <a:prstGeom prst="rect">
              <a:avLst/>
            </a:prstGeom>
            <a:noFill/>
            <a:ln>
              <a:noFill/>
            </a:ln>
          </p:spPr>
          <p:txBody>
            <a:bodyPr spcFirstLastPara="1" wrap="square" lIns="12700" tIns="0" rIns="12700" bIns="0" anchor="ctr" anchorCtr="0">
              <a:noAutofit/>
            </a:bodyPr>
            <a:lstStyle/>
            <a:p>
              <a:pPr marL="0" marR="0" lvl="0" indent="0" algn="ctr" rtl="0">
                <a:lnSpc>
                  <a:spcPct val="90000"/>
                </a:lnSpc>
                <a:spcBef>
                  <a:spcPts val="0"/>
                </a:spcBef>
                <a:spcAft>
                  <a:spcPts val="0"/>
                </a:spcAft>
                <a:buClr>
                  <a:schemeClr val="dk1"/>
                </a:buClr>
                <a:buSzPts val="500"/>
                <a:buFont typeface="Calibri"/>
                <a:buNone/>
              </a:pPr>
              <a:endParaRPr sz="500" b="0" i="0" u="none" strike="noStrike" cap="none">
                <a:solidFill>
                  <a:schemeClr val="dk1"/>
                </a:solidFill>
                <a:latin typeface="Calibri"/>
                <a:ea typeface="Calibri"/>
                <a:cs typeface="Calibri"/>
                <a:sym typeface="Calibri"/>
              </a:endParaRPr>
            </a:p>
          </p:txBody>
        </p:sp>
      </p:gr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630"/>
        <p:cNvGrpSpPr/>
        <p:nvPr/>
      </p:nvGrpSpPr>
      <p:grpSpPr>
        <a:xfrm>
          <a:off x="0" y="0"/>
          <a:ext cx="0" cy="0"/>
          <a:chOff x="0" y="0"/>
          <a:chExt cx="0" cy="0"/>
        </a:xfrm>
      </p:grpSpPr>
      <p:sp>
        <p:nvSpPr>
          <p:cNvPr id="631" name="Google Shape;631;p38"/>
          <p:cNvSpPr/>
          <p:nvPr/>
        </p:nvSpPr>
        <p:spPr>
          <a:xfrm>
            <a:off x="2109747" y="556291"/>
            <a:ext cx="9363445" cy="76944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4400" b="0" i="0" u="none" strike="noStrike" cap="none">
                <a:solidFill>
                  <a:srgbClr val="2F5496"/>
                </a:solidFill>
                <a:latin typeface="Calibri"/>
                <a:ea typeface="Calibri"/>
                <a:cs typeface="Calibri"/>
                <a:sym typeface="Calibri"/>
              </a:rPr>
              <a:t>3.4. Hur kan en idé vara "värdefull"?</a:t>
            </a:r>
            <a:endParaRPr sz="4400" b="0" i="0" u="none" strike="noStrike" cap="none">
              <a:solidFill>
                <a:srgbClr val="2F5496"/>
              </a:solidFill>
              <a:latin typeface="Calibri"/>
              <a:ea typeface="Calibri"/>
              <a:cs typeface="Calibri"/>
              <a:sym typeface="Calibri"/>
            </a:endParaRPr>
          </a:p>
        </p:txBody>
      </p:sp>
      <p:sp>
        <p:nvSpPr>
          <p:cNvPr id="632" name="Google Shape;632;p38"/>
          <p:cNvSpPr txBox="1"/>
          <p:nvPr/>
        </p:nvSpPr>
        <p:spPr>
          <a:xfrm>
            <a:off x="1276413" y="1414574"/>
            <a:ext cx="9099755" cy="1754326"/>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highlight>
                <a:srgbClr val="FFFF00"/>
              </a:highlight>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800"/>
              <a:buFont typeface="Arial"/>
              <a:buNone/>
            </a:pPr>
            <a:br>
              <a:rPr lang="en-US" sz="1800" b="0" i="0" u="sng" strike="noStrike" cap="none">
                <a:solidFill>
                  <a:schemeClr val="dk1"/>
                </a:solidFill>
                <a:latin typeface="Calibri"/>
                <a:ea typeface="Calibri"/>
                <a:cs typeface="Calibri"/>
                <a:sym typeface="Calibri"/>
                <a:hlinkClick r:id="rId3">
                  <a:extLst>
                    <a:ext uri="{A12FA001-AC4F-418D-AE19-62706E023703}">
                      <ahyp:hlinkClr xmlns:ahyp="http://schemas.microsoft.com/office/drawing/2018/hyperlinkcolor" val="tx"/>
                    </a:ext>
                  </a:extLst>
                </a:hlinkClick>
              </a:rPr>
            </a:br>
            <a:endParaRPr sz="18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800"/>
              <a:buFont typeface="Arial"/>
              <a:buNone/>
            </a:pPr>
            <a:r>
              <a:rPr lang="en-US" sz="1800" b="0" i="0" u="none" strike="noStrike" cap="none">
                <a:solidFill>
                  <a:schemeClr val="dk1"/>
                </a:solidFill>
                <a:latin typeface="Calibri"/>
                <a:ea typeface="Calibri"/>
                <a:cs typeface="Calibri"/>
                <a:sym typeface="Calibri"/>
              </a:rPr>
              <a:t>  </a:t>
            </a:r>
            <a:endParaRPr sz="18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633" name="Google Shape;633;p38"/>
          <p:cNvSpPr txBox="1"/>
          <p:nvPr/>
        </p:nvSpPr>
        <p:spPr>
          <a:xfrm>
            <a:off x="4536831" y="1250496"/>
            <a:ext cx="5839337" cy="7232709"/>
          </a:xfrm>
          <a:prstGeom prst="rect">
            <a:avLst/>
          </a:prstGeom>
          <a:noFill/>
          <a:ln>
            <a:noFill/>
          </a:ln>
        </p:spPr>
        <p:txBody>
          <a:bodyPr spcFirstLastPara="1" wrap="square" lIns="91425" tIns="45700" rIns="91425" bIns="45700" anchor="t" anchorCtr="0">
            <a:spAutoFit/>
          </a:bodyPr>
          <a:lstStyle/>
          <a:p>
            <a:pPr marL="285750" marR="0" lvl="0" indent="-171450" algn="l" rtl="0">
              <a:lnSpc>
                <a:spcPct val="100000"/>
              </a:lnSpc>
              <a:spcBef>
                <a:spcPts val="0"/>
              </a:spcBef>
              <a:spcAft>
                <a:spcPts val="0"/>
              </a:spcAft>
              <a:buClr>
                <a:schemeClr val="dk1"/>
              </a:buClr>
              <a:buSzPts val="1800"/>
              <a:buFont typeface="Arial"/>
              <a:buNone/>
            </a:pPr>
            <a:endParaRPr sz="1800" b="0" i="0" u="none" strike="noStrike" cap="none">
              <a:solidFill>
                <a:schemeClr val="dk1"/>
              </a:solidFill>
              <a:latin typeface="Calibri"/>
              <a:ea typeface="Calibri"/>
              <a:cs typeface="Calibri"/>
              <a:sym typeface="Calibri"/>
            </a:endParaRPr>
          </a:p>
          <a:p>
            <a:pPr marL="285750" marR="0" lvl="0" indent="-285750" algn="l" rtl="0">
              <a:lnSpc>
                <a:spcPct val="100000"/>
              </a:lnSpc>
              <a:spcBef>
                <a:spcPts val="0"/>
              </a:spcBef>
              <a:spcAft>
                <a:spcPts val="0"/>
              </a:spcAft>
              <a:buClr>
                <a:schemeClr val="dk1"/>
              </a:buClr>
              <a:buSzPts val="1800"/>
              <a:buFont typeface="Arial"/>
              <a:buChar char="•"/>
            </a:pPr>
            <a:r>
              <a:rPr lang="en-US" sz="1800" b="0" i="0" u="none" strike="noStrike" cap="none">
                <a:solidFill>
                  <a:schemeClr val="dk1"/>
                </a:solidFill>
                <a:latin typeface="Calibri"/>
                <a:ea typeface="Calibri"/>
                <a:cs typeface="Calibri"/>
                <a:sym typeface="Calibri"/>
              </a:rPr>
              <a:t>Värde är det som är av värde för en person, kanske inte är värdefullt för en annan.</a:t>
            </a:r>
            <a:endParaRPr sz="1800" b="0" i="0" u="none" strike="noStrike" cap="none">
              <a:solidFill>
                <a:schemeClr val="dk1"/>
              </a:solidFill>
              <a:latin typeface="Calibri"/>
              <a:ea typeface="Calibri"/>
              <a:cs typeface="Calibri"/>
              <a:sym typeface="Calibri"/>
            </a:endParaRPr>
          </a:p>
          <a:p>
            <a:pPr marL="285750" marR="0" lvl="0" indent="-285750" algn="l" rtl="0">
              <a:lnSpc>
                <a:spcPct val="100000"/>
              </a:lnSpc>
              <a:spcBef>
                <a:spcPts val="0"/>
              </a:spcBef>
              <a:spcAft>
                <a:spcPts val="0"/>
              </a:spcAft>
              <a:buClr>
                <a:schemeClr val="dk1"/>
              </a:buClr>
              <a:buSzPts val="1800"/>
              <a:buFont typeface="Arial"/>
              <a:buChar char="•"/>
            </a:pPr>
            <a:r>
              <a:rPr lang="en-US" sz="1800" b="0" i="0" u="none" strike="noStrike" cap="none">
                <a:solidFill>
                  <a:schemeClr val="dk1"/>
                </a:solidFill>
                <a:latin typeface="Calibri"/>
                <a:ea typeface="Calibri"/>
                <a:cs typeface="Calibri"/>
                <a:sym typeface="Calibri"/>
              </a:rPr>
              <a:t>Värdet beror på tid och plats.</a:t>
            </a:r>
            <a:endParaRPr sz="1800" b="0" i="0" u="none" strike="noStrike" cap="none">
              <a:solidFill>
                <a:schemeClr val="dk1"/>
              </a:solidFill>
              <a:latin typeface="Calibri"/>
              <a:ea typeface="Calibri"/>
              <a:cs typeface="Calibri"/>
              <a:sym typeface="Calibri"/>
            </a:endParaRPr>
          </a:p>
          <a:p>
            <a:pPr marL="285750" marR="0" lvl="0" indent="-285750" algn="l" rtl="0">
              <a:lnSpc>
                <a:spcPct val="100000"/>
              </a:lnSpc>
              <a:spcBef>
                <a:spcPts val="0"/>
              </a:spcBef>
              <a:spcAft>
                <a:spcPts val="0"/>
              </a:spcAft>
              <a:buClr>
                <a:schemeClr val="dk1"/>
              </a:buClr>
              <a:buSzPts val="1800"/>
              <a:buFont typeface="Arial"/>
              <a:buChar char="•"/>
            </a:pPr>
            <a:r>
              <a:rPr lang="en-US" sz="1800" b="0" i="0" u="none" strike="noStrike" cap="none">
                <a:solidFill>
                  <a:schemeClr val="dk1"/>
                </a:solidFill>
                <a:latin typeface="Calibri"/>
                <a:ea typeface="Calibri"/>
                <a:cs typeface="Calibri"/>
                <a:sym typeface="Calibri"/>
              </a:rPr>
              <a:t>Vi utvärderar ICH-konceptet i sitt sammanhang.</a:t>
            </a:r>
            <a:endParaRPr sz="1800" b="0" i="0" u="none" strike="noStrike" cap="none">
              <a:solidFill>
                <a:schemeClr val="dk1"/>
              </a:solidFill>
              <a:latin typeface="Calibri"/>
              <a:ea typeface="Calibri"/>
              <a:cs typeface="Calibri"/>
              <a:sym typeface="Calibri"/>
            </a:endParaRPr>
          </a:p>
          <a:p>
            <a:pPr marL="285750" marR="0" lvl="0" indent="-285750" algn="l" rtl="0">
              <a:lnSpc>
                <a:spcPct val="100000"/>
              </a:lnSpc>
              <a:spcBef>
                <a:spcPts val="0"/>
              </a:spcBef>
              <a:spcAft>
                <a:spcPts val="0"/>
              </a:spcAft>
              <a:buClr>
                <a:schemeClr val="dk1"/>
              </a:buClr>
              <a:buSzPts val="1800"/>
              <a:buFont typeface="Arial"/>
              <a:buChar char="•"/>
            </a:pPr>
            <a:r>
              <a:rPr lang="en-US" sz="1800" b="0" i="0" u="none" strike="noStrike" cap="none">
                <a:solidFill>
                  <a:schemeClr val="dk1"/>
                </a:solidFill>
                <a:latin typeface="Calibri"/>
                <a:ea typeface="Calibri"/>
                <a:cs typeface="Calibri"/>
                <a:sym typeface="Calibri"/>
              </a:rPr>
              <a:t>Tänk på det sociala, kulturella och ekonomiska värdet av din ICH-idé</a:t>
            </a:r>
            <a:endParaRPr sz="18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None/>
            </a:pPr>
            <a:endParaRPr sz="18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None/>
            </a:pPr>
            <a:r>
              <a:rPr lang="en-US" sz="1800" b="0" i="0" u="none" strike="noStrike" cap="none">
                <a:solidFill>
                  <a:schemeClr val="dk1"/>
                </a:solidFill>
                <a:latin typeface="Calibri"/>
                <a:ea typeface="Calibri"/>
                <a:cs typeface="Calibri"/>
                <a:sym typeface="Calibri"/>
              </a:rPr>
              <a:t>När du arbetar med din ICH-idé kan du ställa frågor som:</a:t>
            </a:r>
            <a:endParaRPr sz="14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None/>
            </a:pPr>
            <a:endParaRPr sz="1800" b="0" i="0" u="none" strike="noStrike" cap="none">
              <a:solidFill>
                <a:schemeClr val="dk1"/>
              </a:solidFill>
              <a:latin typeface="Calibri"/>
              <a:ea typeface="Calibri"/>
              <a:cs typeface="Calibri"/>
              <a:sym typeface="Calibri"/>
            </a:endParaRPr>
          </a:p>
          <a:p>
            <a:pPr marL="742950" marR="0" lvl="1" indent="-285750" algn="l" rtl="0">
              <a:lnSpc>
                <a:spcPct val="100000"/>
              </a:lnSpc>
              <a:spcBef>
                <a:spcPts val="0"/>
              </a:spcBef>
              <a:spcAft>
                <a:spcPts val="0"/>
              </a:spcAft>
              <a:buClr>
                <a:srgbClr val="000000"/>
              </a:buClr>
              <a:buSzPts val="1800"/>
              <a:buFont typeface="Arial"/>
              <a:buChar char="•"/>
            </a:pPr>
            <a:r>
              <a:rPr lang="en-US" sz="1800" b="0" i="0" u="none" strike="noStrike" cap="none">
                <a:solidFill>
                  <a:schemeClr val="dk1"/>
                </a:solidFill>
                <a:latin typeface="Calibri"/>
                <a:ea typeface="Calibri"/>
                <a:cs typeface="Calibri"/>
                <a:sym typeface="Calibri"/>
              </a:rPr>
              <a:t>Är denna idé av värde för mig?</a:t>
            </a:r>
            <a:endParaRPr sz="1800" b="0" i="0" u="none" strike="noStrike" cap="none">
              <a:solidFill>
                <a:schemeClr val="dk1"/>
              </a:solidFill>
              <a:latin typeface="Calibri"/>
              <a:ea typeface="Calibri"/>
              <a:cs typeface="Calibri"/>
              <a:sym typeface="Calibri"/>
            </a:endParaRPr>
          </a:p>
          <a:p>
            <a:pPr marL="742950" marR="0" lvl="1" indent="-285750" algn="l" rtl="0">
              <a:lnSpc>
                <a:spcPct val="100000"/>
              </a:lnSpc>
              <a:spcBef>
                <a:spcPts val="0"/>
              </a:spcBef>
              <a:spcAft>
                <a:spcPts val="0"/>
              </a:spcAft>
              <a:buClr>
                <a:schemeClr val="dk1"/>
              </a:buClr>
              <a:buSzPts val="1800"/>
              <a:buFont typeface="Arial"/>
              <a:buChar char="•"/>
            </a:pPr>
            <a:r>
              <a:rPr lang="en-US" sz="1800" b="0" i="0" u="none" strike="noStrike" cap="none">
                <a:solidFill>
                  <a:schemeClr val="dk1"/>
                </a:solidFill>
                <a:latin typeface="Calibri"/>
                <a:ea typeface="Calibri"/>
                <a:cs typeface="Calibri"/>
                <a:sym typeface="Calibri"/>
              </a:rPr>
              <a:t>Har denna idé en marknad?</a:t>
            </a:r>
            <a:endParaRPr sz="1800" b="0" i="0" u="none" strike="noStrike" cap="none">
              <a:solidFill>
                <a:schemeClr val="dk1"/>
              </a:solidFill>
              <a:latin typeface="Calibri"/>
              <a:ea typeface="Calibri"/>
              <a:cs typeface="Calibri"/>
              <a:sym typeface="Calibri"/>
            </a:endParaRPr>
          </a:p>
          <a:p>
            <a:pPr marL="742950" marR="0" lvl="1" indent="-285750" algn="l" rtl="0">
              <a:lnSpc>
                <a:spcPct val="100000"/>
              </a:lnSpc>
              <a:spcBef>
                <a:spcPts val="0"/>
              </a:spcBef>
              <a:spcAft>
                <a:spcPts val="0"/>
              </a:spcAft>
              <a:buClr>
                <a:schemeClr val="dk1"/>
              </a:buClr>
              <a:buSzPts val="1800"/>
              <a:buFont typeface="Arial"/>
              <a:buChar char="•"/>
            </a:pPr>
            <a:r>
              <a:rPr lang="en-US" sz="1800" b="0" i="0" u="none" strike="noStrike" cap="none">
                <a:solidFill>
                  <a:schemeClr val="dk1"/>
                </a:solidFill>
                <a:latin typeface="Calibri"/>
                <a:ea typeface="Calibri"/>
                <a:cs typeface="Calibri"/>
                <a:sym typeface="Calibri"/>
              </a:rPr>
              <a:t>Löser denna idé ett socialt problem?</a:t>
            </a:r>
            <a:endParaRPr sz="1800" b="0" i="0" u="none" strike="noStrike" cap="none">
              <a:solidFill>
                <a:schemeClr val="dk1"/>
              </a:solidFill>
              <a:latin typeface="Calibri"/>
              <a:ea typeface="Calibri"/>
              <a:cs typeface="Calibri"/>
              <a:sym typeface="Calibri"/>
            </a:endParaRPr>
          </a:p>
          <a:p>
            <a:pPr marL="742950" marR="0" lvl="1" indent="-285750" algn="l" rtl="0">
              <a:lnSpc>
                <a:spcPct val="100000"/>
              </a:lnSpc>
              <a:spcBef>
                <a:spcPts val="0"/>
              </a:spcBef>
              <a:spcAft>
                <a:spcPts val="0"/>
              </a:spcAft>
              <a:buClr>
                <a:schemeClr val="dk1"/>
              </a:buClr>
              <a:buSzPts val="1800"/>
              <a:buFont typeface="Arial"/>
              <a:buChar char="•"/>
            </a:pPr>
            <a:r>
              <a:rPr lang="en-US" sz="1800" b="0" i="0" u="none" strike="noStrike" cap="none">
                <a:solidFill>
                  <a:schemeClr val="dk1"/>
                </a:solidFill>
                <a:latin typeface="Calibri"/>
                <a:ea typeface="Calibri"/>
                <a:cs typeface="Calibri"/>
                <a:sym typeface="Calibri"/>
              </a:rPr>
              <a:t>Kan denna idé skapa vinst?</a:t>
            </a:r>
            <a:endParaRPr sz="1800" b="0" i="0" u="none" strike="noStrike" cap="none">
              <a:solidFill>
                <a:schemeClr val="dk1"/>
              </a:solidFill>
              <a:latin typeface="Calibri"/>
              <a:ea typeface="Calibri"/>
              <a:cs typeface="Calibri"/>
              <a:sym typeface="Calibri"/>
            </a:endParaRPr>
          </a:p>
          <a:p>
            <a:pPr marL="742950" marR="0" lvl="1" indent="-285750" algn="l" rtl="0">
              <a:lnSpc>
                <a:spcPct val="100000"/>
              </a:lnSpc>
              <a:spcBef>
                <a:spcPts val="0"/>
              </a:spcBef>
              <a:spcAft>
                <a:spcPts val="0"/>
              </a:spcAft>
              <a:buClr>
                <a:schemeClr val="dk1"/>
              </a:buClr>
              <a:buSzPts val="1800"/>
              <a:buFont typeface="Arial"/>
              <a:buChar char="•"/>
            </a:pPr>
            <a:r>
              <a:rPr lang="en-US" sz="1800" b="0" i="0" u="none" strike="noStrike" cap="none">
                <a:solidFill>
                  <a:schemeClr val="dk1"/>
                </a:solidFill>
                <a:latin typeface="Calibri"/>
                <a:ea typeface="Calibri"/>
                <a:cs typeface="Calibri"/>
                <a:sym typeface="Calibri"/>
              </a:rPr>
              <a:t>Behövs denna idé just nu? </a:t>
            </a:r>
            <a:endParaRPr sz="1800" b="0" i="0" u="none" strike="noStrike" cap="none">
              <a:solidFill>
                <a:schemeClr val="dk1"/>
              </a:solidFill>
              <a:latin typeface="Calibri"/>
              <a:ea typeface="Calibri"/>
              <a:cs typeface="Calibri"/>
              <a:sym typeface="Calibri"/>
            </a:endParaRPr>
          </a:p>
          <a:p>
            <a:pPr marL="742950" marR="0" lvl="1" indent="-285750" algn="l" rtl="0">
              <a:lnSpc>
                <a:spcPct val="100000"/>
              </a:lnSpc>
              <a:spcBef>
                <a:spcPts val="0"/>
              </a:spcBef>
              <a:spcAft>
                <a:spcPts val="0"/>
              </a:spcAft>
              <a:buClr>
                <a:schemeClr val="dk1"/>
              </a:buClr>
              <a:buSzPts val="1800"/>
              <a:buFont typeface="Arial"/>
              <a:buChar char="•"/>
            </a:pPr>
            <a:r>
              <a:rPr lang="en-US" sz="1800" b="0" i="0" u="none" strike="noStrike" cap="none">
                <a:solidFill>
                  <a:schemeClr val="dk1"/>
                </a:solidFill>
                <a:latin typeface="Calibri"/>
                <a:ea typeface="Calibri"/>
                <a:cs typeface="Calibri"/>
                <a:sym typeface="Calibri"/>
              </a:rPr>
              <a:t>Vilka är styrkorna/svagheterna med idén? </a:t>
            </a:r>
            <a:endParaRPr sz="1800" b="0" i="0" u="none" strike="noStrike" cap="none">
              <a:solidFill>
                <a:schemeClr val="dk1"/>
              </a:solidFill>
              <a:latin typeface="Calibri"/>
              <a:ea typeface="Calibri"/>
              <a:cs typeface="Calibri"/>
              <a:sym typeface="Calibri"/>
            </a:endParaRPr>
          </a:p>
          <a:p>
            <a:pPr marL="285750" marR="0" lvl="0" indent="-171450" algn="l" rtl="0">
              <a:lnSpc>
                <a:spcPct val="100000"/>
              </a:lnSpc>
              <a:spcBef>
                <a:spcPts val="0"/>
              </a:spcBef>
              <a:spcAft>
                <a:spcPts val="0"/>
              </a:spcAft>
              <a:buClr>
                <a:schemeClr val="dk1"/>
              </a:buClr>
              <a:buSzPts val="1800"/>
              <a:buFont typeface="Arial"/>
              <a:buNone/>
            </a:pPr>
            <a:endParaRPr sz="1800" b="0" i="1"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800"/>
              <a:buFont typeface="Arial"/>
              <a:buNone/>
            </a:pPr>
            <a:endParaRPr sz="1800" b="0" i="1"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800"/>
              <a:buFont typeface="Arial"/>
              <a:buNone/>
            </a:pPr>
            <a:endParaRPr sz="1800" b="0" i="1"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800"/>
              <a:buFont typeface="Arial"/>
              <a:buNone/>
            </a:pPr>
            <a:endParaRPr sz="1800" b="0" i="1"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800"/>
              <a:buFont typeface="Arial"/>
              <a:buNone/>
            </a:pPr>
            <a:endParaRPr sz="1800" b="0" i="1"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800"/>
              <a:buFont typeface="Arial"/>
              <a:buNone/>
            </a:pPr>
            <a:br>
              <a:rPr lang="en-US" sz="1800" b="0" i="0" u="none" strike="noStrike" cap="none">
                <a:solidFill>
                  <a:srgbClr val="000000"/>
                </a:solidFill>
                <a:latin typeface="Calibri"/>
                <a:ea typeface="Calibri"/>
                <a:cs typeface="Calibri"/>
                <a:sym typeface="Calibri"/>
              </a:rPr>
            </a:br>
            <a:r>
              <a:rPr lang="en-US" sz="1800" b="0" i="0" u="none" strike="noStrike" cap="none">
                <a:solidFill>
                  <a:schemeClr val="dk1"/>
                </a:solidFill>
                <a:latin typeface="Calibri"/>
                <a:ea typeface="Calibri"/>
                <a:cs typeface="Calibri"/>
                <a:sym typeface="Calibri"/>
              </a:rPr>
              <a:t> </a:t>
            </a:r>
            <a:endParaRPr sz="1800" b="0" i="0" u="none" strike="noStrike" cap="none">
              <a:solidFill>
                <a:schemeClr val="dk1"/>
              </a:solidFill>
              <a:latin typeface="Calibri"/>
              <a:ea typeface="Calibri"/>
              <a:cs typeface="Calibri"/>
              <a:sym typeface="Calibri"/>
            </a:endParaRPr>
          </a:p>
        </p:txBody>
      </p:sp>
      <p:pic>
        <p:nvPicPr>
          <p:cNvPr id="634" name="Google Shape;634;p38" descr="A picture containing person, indoor&#10;&#10;Description automatically generated"/>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374074" y="2200275"/>
            <a:ext cx="3466908" cy="2457450"/>
          </a:xfrm>
          <a:prstGeom prst="rect">
            <a:avLst/>
          </a:prstGeom>
          <a:noFill/>
          <a:ln>
            <a:noFill/>
          </a:ln>
        </p:spPr>
      </p:pic>
      <p:grpSp>
        <p:nvGrpSpPr>
          <p:cNvPr id="635" name="Google Shape;635;p38"/>
          <p:cNvGrpSpPr/>
          <p:nvPr/>
        </p:nvGrpSpPr>
        <p:grpSpPr>
          <a:xfrm>
            <a:off x="3460101" y="131324"/>
            <a:ext cx="1361571" cy="349188"/>
            <a:chOff x="10604072" y="448487"/>
            <a:chExt cx="1361571" cy="349188"/>
          </a:xfrm>
        </p:grpSpPr>
        <p:sp>
          <p:nvSpPr>
            <p:cNvPr id="636" name="Google Shape;636;p38"/>
            <p:cNvSpPr/>
            <p:nvPr/>
          </p:nvSpPr>
          <p:spPr>
            <a:xfrm rot="-5400000">
              <a:off x="10605928" y="446630"/>
              <a:ext cx="349188" cy="352901"/>
            </a:xfrm>
            <a:prstGeom prst="ellipse">
              <a:avLst/>
            </a:prstGeom>
            <a:solidFill>
              <a:srgbClr val="4EAE3A"/>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637" name="Google Shape;637;p38"/>
            <p:cNvSpPr/>
            <p:nvPr/>
          </p:nvSpPr>
          <p:spPr>
            <a:xfrm rot="-5400000">
              <a:off x="11117644" y="446630"/>
              <a:ext cx="349188" cy="352901"/>
            </a:xfrm>
            <a:prstGeom prst="ellipse">
              <a:avLst/>
            </a:prstGeom>
            <a:solidFill>
              <a:srgbClr val="FFB5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638" name="Google Shape;638;p38"/>
            <p:cNvSpPr/>
            <p:nvPr/>
          </p:nvSpPr>
          <p:spPr>
            <a:xfrm rot="-5400000">
              <a:off x="11614599" y="446630"/>
              <a:ext cx="349188" cy="352901"/>
            </a:xfrm>
            <a:prstGeom prst="ellipse">
              <a:avLst/>
            </a:prstGeom>
            <a:solidFill>
              <a:srgbClr val="266C9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643"/>
        <p:cNvGrpSpPr/>
        <p:nvPr/>
      </p:nvGrpSpPr>
      <p:grpSpPr>
        <a:xfrm>
          <a:off x="0" y="0"/>
          <a:ext cx="0" cy="0"/>
          <a:chOff x="0" y="0"/>
          <a:chExt cx="0" cy="0"/>
        </a:xfrm>
      </p:grpSpPr>
      <p:pic>
        <p:nvPicPr>
          <p:cNvPr id="644" name="Google Shape;644;p39"/>
          <p:cNvPicPr preferRelativeResize="0"/>
          <p:nvPr/>
        </p:nvPicPr>
        <p:blipFill rotWithShape="1">
          <a:blip r:embed="rId3">
            <a:alphaModFix/>
          </a:blip>
          <a:srcRect/>
          <a:stretch/>
        </p:blipFill>
        <p:spPr>
          <a:xfrm>
            <a:off x="9286035" y="6211204"/>
            <a:ext cx="2895805" cy="636636"/>
          </a:xfrm>
          <a:prstGeom prst="rect">
            <a:avLst/>
          </a:prstGeom>
          <a:noFill/>
          <a:ln>
            <a:noFill/>
          </a:ln>
        </p:spPr>
      </p:pic>
      <p:sp>
        <p:nvSpPr>
          <p:cNvPr id="645" name="Google Shape;645;p39"/>
          <p:cNvSpPr txBox="1"/>
          <p:nvPr/>
        </p:nvSpPr>
        <p:spPr>
          <a:xfrm>
            <a:off x="315655" y="6457890"/>
            <a:ext cx="9567189" cy="40011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000"/>
              <a:buFont typeface="Arial"/>
              <a:buNone/>
            </a:pPr>
            <a:r>
              <a:rPr lang="en-US" sz="1000" b="0" i="0" u="none" strike="noStrike" cap="none">
                <a:solidFill>
                  <a:schemeClr val="dk1"/>
                </a:solidFill>
                <a:latin typeface="Calibri"/>
                <a:ea typeface="Calibri"/>
                <a:cs typeface="Calibri"/>
                <a:sym typeface="Calibri"/>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sz="1000" b="0" i="0" u="none" strike="noStrike" cap="none">
              <a:solidFill>
                <a:schemeClr val="dk1"/>
              </a:solidFill>
              <a:latin typeface="Calibri"/>
              <a:ea typeface="Calibri"/>
              <a:cs typeface="Calibri"/>
              <a:sym typeface="Calibri"/>
            </a:endParaRPr>
          </a:p>
        </p:txBody>
      </p:sp>
      <p:pic>
        <p:nvPicPr>
          <p:cNvPr id="646" name="Google Shape;646;p39"/>
          <p:cNvPicPr preferRelativeResize="0"/>
          <p:nvPr/>
        </p:nvPicPr>
        <p:blipFill rotWithShape="1">
          <a:blip r:embed="rId4">
            <a:alphaModFix/>
          </a:blip>
          <a:srcRect/>
          <a:stretch/>
        </p:blipFill>
        <p:spPr>
          <a:xfrm>
            <a:off x="0" y="0"/>
            <a:ext cx="2219417" cy="883966"/>
          </a:xfrm>
          <a:prstGeom prst="rect">
            <a:avLst/>
          </a:prstGeom>
          <a:noFill/>
          <a:ln>
            <a:noFill/>
          </a:ln>
        </p:spPr>
      </p:pic>
      <p:sp>
        <p:nvSpPr>
          <p:cNvPr id="647" name="Google Shape;647;p39"/>
          <p:cNvSpPr txBox="1"/>
          <p:nvPr/>
        </p:nvSpPr>
        <p:spPr>
          <a:xfrm>
            <a:off x="4552307" y="5185622"/>
            <a:ext cx="2196000" cy="828000"/>
          </a:xfrm>
          <a:prstGeom prst="rect">
            <a:avLst/>
          </a:prstGeom>
          <a:noFill/>
          <a:ln>
            <a:noFill/>
          </a:ln>
        </p:spPr>
        <p:txBody>
          <a:bodyPr spcFirstLastPara="1" wrap="square" lIns="91425" tIns="45700" rIns="91425" bIns="45700" anchor="t" anchorCtr="0">
            <a:noAutofit/>
          </a:bodyPr>
          <a:lstStyle/>
          <a:p>
            <a:pPr marL="285750" marR="0" lvl="0" indent="-184150" algn="l" rtl="0">
              <a:lnSpc>
                <a:spcPct val="100000"/>
              </a:lnSpc>
              <a:spcBef>
                <a:spcPts val="0"/>
              </a:spcBef>
              <a:spcAft>
                <a:spcPts val="0"/>
              </a:spcAft>
              <a:buClr>
                <a:schemeClr val="dk1"/>
              </a:buClr>
              <a:buSzPts val="1600"/>
              <a:buFont typeface="Calibri"/>
              <a:buNone/>
            </a:pPr>
            <a:endParaRPr sz="1600" b="0" i="0" u="none" strike="noStrike" cap="none">
              <a:solidFill>
                <a:srgbClr val="3F3F3F"/>
              </a:solidFill>
              <a:latin typeface="Calibri"/>
              <a:ea typeface="Calibri"/>
              <a:cs typeface="Calibri"/>
              <a:sym typeface="Calibri"/>
            </a:endParaRPr>
          </a:p>
        </p:txBody>
      </p:sp>
      <p:sp>
        <p:nvSpPr>
          <p:cNvPr id="648" name="Google Shape;648;p39"/>
          <p:cNvSpPr/>
          <p:nvPr/>
        </p:nvSpPr>
        <p:spPr>
          <a:xfrm>
            <a:off x="5464447" y="6436426"/>
            <a:ext cx="341413" cy="408098"/>
          </a:xfrm>
          <a:custGeom>
            <a:avLst/>
            <a:gdLst/>
            <a:ahLst/>
            <a:cxnLst/>
            <a:rect l="l" t="t" r="r" b="b"/>
            <a:pathLst>
              <a:path w="2688046" h="3213079" extrusionOk="0">
                <a:moveTo>
                  <a:pt x="1056023" y="556744"/>
                </a:moveTo>
                <a:lnTo>
                  <a:pt x="1056023" y="906412"/>
                </a:lnTo>
                <a:cubicBezTo>
                  <a:pt x="641240" y="1029807"/>
                  <a:pt x="338989" y="1414134"/>
                  <a:pt x="338989" y="1869056"/>
                </a:cubicBezTo>
                <a:cubicBezTo>
                  <a:pt x="338989" y="2424121"/>
                  <a:pt x="788958" y="2874090"/>
                  <a:pt x="1344023" y="2874090"/>
                </a:cubicBezTo>
                <a:cubicBezTo>
                  <a:pt x="1899088" y="2874090"/>
                  <a:pt x="2349057" y="2424121"/>
                  <a:pt x="2349057" y="1869056"/>
                </a:cubicBezTo>
                <a:cubicBezTo>
                  <a:pt x="2349057" y="1414134"/>
                  <a:pt x="2046806" y="1029807"/>
                  <a:pt x="1632023" y="906412"/>
                </a:cubicBezTo>
                <a:lnTo>
                  <a:pt x="1632023" y="556744"/>
                </a:lnTo>
                <a:cubicBezTo>
                  <a:pt x="2235992" y="687900"/>
                  <a:pt x="2688046" y="1225687"/>
                  <a:pt x="2688046" y="1869056"/>
                </a:cubicBezTo>
                <a:cubicBezTo>
                  <a:pt x="2688046" y="2611339"/>
                  <a:pt x="2086306" y="3213079"/>
                  <a:pt x="1344023" y="3213079"/>
                </a:cubicBezTo>
                <a:cubicBezTo>
                  <a:pt x="601740" y="3213079"/>
                  <a:pt x="0" y="2611339"/>
                  <a:pt x="0" y="1869056"/>
                </a:cubicBezTo>
                <a:cubicBezTo>
                  <a:pt x="0" y="1225687"/>
                  <a:pt x="452054" y="687900"/>
                  <a:pt x="1056023" y="556744"/>
                </a:cubicBezTo>
                <a:close/>
                <a:moveTo>
                  <a:pt x="1344023" y="0"/>
                </a:moveTo>
                <a:cubicBezTo>
                  <a:pt x="1443445" y="0"/>
                  <a:pt x="1524043" y="80598"/>
                  <a:pt x="1524043" y="180020"/>
                </a:cubicBezTo>
                <a:lnTo>
                  <a:pt x="1524043" y="1413058"/>
                </a:lnTo>
                <a:cubicBezTo>
                  <a:pt x="1524043" y="1512480"/>
                  <a:pt x="1443445" y="1593078"/>
                  <a:pt x="1344023" y="1593078"/>
                </a:cubicBezTo>
                <a:cubicBezTo>
                  <a:pt x="1244601" y="1593078"/>
                  <a:pt x="1164003" y="1512480"/>
                  <a:pt x="1164003" y="1413058"/>
                </a:cubicBezTo>
                <a:lnTo>
                  <a:pt x="1164003" y="180020"/>
                </a:lnTo>
                <a:cubicBezTo>
                  <a:pt x="1164003" y="80598"/>
                  <a:pt x="1244601" y="0"/>
                  <a:pt x="1344023" y="0"/>
                </a:cubicBezTo>
                <a:close/>
              </a:path>
            </a:pathLst>
          </a:cu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700"/>
              <a:buFont typeface="Arial"/>
              <a:buNone/>
            </a:pPr>
            <a:endParaRPr sz="2700" b="0" i="0" u="none" strike="noStrike" cap="none">
              <a:solidFill>
                <a:schemeClr val="dk1"/>
              </a:solidFill>
              <a:latin typeface="Calibri"/>
              <a:ea typeface="Calibri"/>
              <a:cs typeface="Calibri"/>
              <a:sym typeface="Calibri"/>
            </a:endParaRPr>
          </a:p>
        </p:txBody>
      </p:sp>
      <p:sp>
        <p:nvSpPr>
          <p:cNvPr id="649" name="Google Shape;649;p39"/>
          <p:cNvSpPr txBox="1"/>
          <p:nvPr/>
        </p:nvSpPr>
        <p:spPr>
          <a:xfrm>
            <a:off x="3671047" y="244213"/>
            <a:ext cx="8243047" cy="64633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3600" b="0" i="0" u="none" strike="noStrike" cap="none">
                <a:solidFill>
                  <a:srgbClr val="2F5496"/>
                </a:solidFill>
                <a:latin typeface="Calibri"/>
                <a:ea typeface="Calibri"/>
                <a:cs typeface="Calibri"/>
                <a:sym typeface="Calibri"/>
              </a:rPr>
              <a:t>3.4.1. Har din idé ett kulturellt värde?</a:t>
            </a:r>
            <a:endParaRPr sz="1400" b="0" i="0" u="none" strike="noStrike" cap="none">
              <a:solidFill>
                <a:srgbClr val="000000"/>
              </a:solidFill>
              <a:latin typeface="Arial"/>
              <a:ea typeface="Arial"/>
              <a:cs typeface="Arial"/>
              <a:sym typeface="Arial"/>
            </a:endParaRPr>
          </a:p>
        </p:txBody>
      </p:sp>
      <p:grpSp>
        <p:nvGrpSpPr>
          <p:cNvPr id="650" name="Google Shape;650;p39"/>
          <p:cNvGrpSpPr/>
          <p:nvPr/>
        </p:nvGrpSpPr>
        <p:grpSpPr>
          <a:xfrm>
            <a:off x="1890486" y="1241170"/>
            <a:ext cx="8128000" cy="4852537"/>
            <a:chOff x="0" y="283064"/>
            <a:chExt cx="8128000" cy="4852537"/>
          </a:xfrm>
        </p:grpSpPr>
        <p:sp>
          <p:nvSpPr>
            <p:cNvPr id="651" name="Google Shape;651;p39"/>
            <p:cNvSpPr/>
            <p:nvPr/>
          </p:nvSpPr>
          <p:spPr>
            <a:xfrm>
              <a:off x="996492" y="1934868"/>
              <a:ext cx="1158240" cy="994284"/>
            </a:xfrm>
            <a:prstGeom prst="hexagon">
              <a:avLst>
                <a:gd name="adj" fmla="val 25000"/>
                <a:gd name="vf" fmla="val 115470"/>
              </a:avLst>
            </a:prstGeom>
            <a:solidFill>
              <a:srgbClr val="4372C3"/>
            </a:solidFill>
            <a:ln w="12700" cap="flat" cmpd="sng">
              <a:solidFill>
                <a:srgbClr val="4372C3"/>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52" name="Google Shape;652;p39"/>
            <p:cNvSpPr txBox="1"/>
            <p:nvPr/>
          </p:nvSpPr>
          <p:spPr>
            <a:xfrm>
              <a:off x="1175869" y="2088853"/>
              <a:ext cx="799486" cy="686314"/>
            </a:xfrm>
            <a:prstGeom prst="rect">
              <a:avLst/>
            </a:prstGeom>
            <a:noFill/>
            <a:ln>
              <a:noFill/>
            </a:ln>
          </p:spPr>
          <p:txBody>
            <a:bodyPr spcFirstLastPara="1" wrap="square" lIns="0" tIns="12700" rIns="0" bIns="12700" anchor="ctr" anchorCtr="0">
              <a:noAutofit/>
            </a:bodyPr>
            <a:lstStyle/>
            <a:p>
              <a:pPr marL="0" marR="0" lvl="0" indent="0" algn="ctr" rtl="0">
                <a:lnSpc>
                  <a:spcPct val="90000"/>
                </a:lnSpc>
                <a:spcBef>
                  <a:spcPts val="0"/>
                </a:spcBef>
                <a:spcAft>
                  <a:spcPts val="0"/>
                </a:spcAft>
                <a:buNone/>
              </a:pPr>
              <a:r>
                <a:rPr lang="en-US" sz="1000" b="0" i="0" u="none" strike="noStrike" cap="none">
                  <a:solidFill>
                    <a:schemeClr val="lt1"/>
                  </a:solidFill>
                  <a:latin typeface="Calibri"/>
                  <a:ea typeface="Calibri"/>
                  <a:cs typeface="Calibri"/>
                  <a:sym typeface="Calibri"/>
                </a:rPr>
                <a:t>Skicklighet och kunskap </a:t>
              </a:r>
              <a:endParaRPr sz="1000" b="0" i="0" u="none" strike="noStrike" cap="none">
                <a:solidFill>
                  <a:schemeClr val="lt1"/>
                </a:solidFill>
                <a:latin typeface="Calibri"/>
                <a:ea typeface="Calibri"/>
                <a:cs typeface="Calibri"/>
                <a:sym typeface="Calibri"/>
              </a:endParaRPr>
            </a:p>
          </p:txBody>
        </p:sp>
        <p:sp>
          <p:nvSpPr>
            <p:cNvPr id="653" name="Google Shape;653;p39"/>
            <p:cNvSpPr/>
            <p:nvPr/>
          </p:nvSpPr>
          <p:spPr>
            <a:xfrm>
              <a:off x="1024127" y="2379360"/>
              <a:ext cx="134924" cy="116460"/>
            </a:xfrm>
            <a:prstGeom prst="hexagon">
              <a:avLst>
                <a:gd name="adj" fmla="val 25000"/>
                <a:gd name="vf" fmla="val 115470"/>
              </a:avLst>
            </a:prstGeom>
            <a:solidFill>
              <a:schemeClr val="lt1"/>
            </a:solidFill>
            <a:ln w="12700" cap="flat" cmpd="sng">
              <a:solidFill>
                <a:srgbClr val="4372C3"/>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54" name="Google Shape;654;p39"/>
            <p:cNvSpPr/>
            <p:nvPr/>
          </p:nvSpPr>
          <p:spPr>
            <a:xfrm>
              <a:off x="0" y="1385561"/>
              <a:ext cx="1158240" cy="994284"/>
            </a:xfrm>
            <a:prstGeom prst="hexagon">
              <a:avLst>
                <a:gd name="adj" fmla="val 25000"/>
                <a:gd name="vf" fmla="val 115470"/>
              </a:avLst>
            </a:prstGeom>
            <a:blipFill rotWithShape="1">
              <a:blip r:embed="rId5" cstate="email">
                <a:alphaModFix/>
                <a:extLst>
                  <a:ext uri="{28A0092B-C50C-407E-A947-70E740481C1C}">
                    <a14:useLocalDpi xmlns:a14="http://schemas.microsoft.com/office/drawing/2010/main"/>
                  </a:ext>
                </a:extLst>
              </a:blip>
              <a:stretch>
                <a:fillRect/>
              </a:stretch>
            </a:blipFill>
            <a:ln w="12700" cap="flat" cmpd="sng">
              <a:solidFill>
                <a:srgbClr val="4372C3"/>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55" name="Google Shape;655;p39"/>
            <p:cNvSpPr/>
            <p:nvPr/>
          </p:nvSpPr>
          <p:spPr>
            <a:xfrm>
              <a:off x="793292" y="2247371"/>
              <a:ext cx="134924" cy="116460"/>
            </a:xfrm>
            <a:prstGeom prst="hexagon">
              <a:avLst>
                <a:gd name="adj" fmla="val 25000"/>
                <a:gd name="vf" fmla="val 115470"/>
              </a:avLst>
            </a:prstGeom>
            <a:solidFill>
              <a:schemeClr val="lt1"/>
            </a:solidFill>
            <a:ln w="12700" cap="flat" cmpd="sng">
              <a:solidFill>
                <a:srgbClr val="4372C3"/>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56" name="Google Shape;656;p39"/>
            <p:cNvSpPr/>
            <p:nvPr/>
          </p:nvSpPr>
          <p:spPr>
            <a:xfrm>
              <a:off x="1992985" y="1382164"/>
              <a:ext cx="1158240" cy="994284"/>
            </a:xfrm>
            <a:prstGeom prst="hexagon">
              <a:avLst>
                <a:gd name="adj" fmla="val 25000"/>
                <a:gd name="vf" fmla="val 115470"/>
              </a:avLst>
            </a:prstGeom>
            <a:solidFill>
              <a:srgbClr val="4372C3"/>
            </a:solidFill>
            <a:ln w="12700" cap="flat" cmpd="sng">
              <a:solidFill>
                <a:srgbClr val="4372C3"/>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57" name="Google Shape;657;p39"/>
            <p:cNvSpPr txBox="1"/>
            <p:nvPr/>
          </p:nvSpPr>
          <p:spPr>
            <a:xfrm>
              <a:off x="2172362" y="1536149"/>
              <a:ext cx="799486" cy="686314"/>
            </a:xfrm>
            <a:prstGeom prst="rect">
              <a:avLst/>
            </a:prstGeom>
            <a:noFill/>
            <a:ln>
              <a:noFill/>
            </a:ln>
          </p:spPr>
          <p:txBody>
            <a:bodyPr spcFirstLastPara="1" wrap="square" lIns="0" tIns="12700" rIns="0" bIns="12700" anchor="ctr" anchorCtr="0">
              <a:noAutofit/>
            </a:bodyPr>
            <a:lstStyle/>
            <a:p>
              <a:pPr marL="0" marR="0" lvl="0" indent="0" algn="ctr" rtl="0">
                <a:lnSpc>
                  <a:spcPct val="90000"/>
                </a:lnSpc>
                <a:spcBef>
                  <a:spcPts val="0"/>
                </a:spcBef>
                <a:spcAft>
                  <a:spcPts val="0"/>
                </a:spcAft>
                <a:buNone/>
              </a:pPr>
              <a:r>
                <a:rPr lang="en-US" sz="1000" b="0" i="0" u="none" strike="noStrike" cap="none">
                  <a:solidFill>
                    <a:schemeClr val="lt1"/>
                  </a:solidFill>
                  <a:latin typeface="Calibri"/>
                  <a:ea typeface="Calibri"/>
                  <a:cs typeface="Calibri"/>
                  <a:sym typeface="Calibri"/>
                </a:rPr>
                <a:t>Överskrider barriärer av språk, tid och generation</a:t>
              </a:r>
              <a:endParaRPr sz="1000" b="0" i="0" u="none" strike="noStrike" cap="none">
                <a:solidFill>
                  <a:schemeClr val="lt1"/>
                </a:solidFill>
                <a:latin typeface="Calibri"/>
                <a:ea typeface="Calibri"/>
                <a:cs typeface="Calibri"/>
                <a:sym typeface="Calibri"/>
              </a:endParaRPr>
            </a:p>
          </p:txBody>
        </p:sp>
        <p:sp>
          <p:nvSpPr>
            <p:cNvPr id="658" name="Google Shape;658;p39"/>
            <p:cNvSpPr/>
            <p:nvPr/>
          </p:nvSpPr>
          <p:spPr>
            <a:xfrm>
              <a:off x="2789529" y="2242519"/>
              <a:ext cx="134924" cy="116460"/>
            </a:xfrm>
            <a:prstGeom prst="hexagon">
              <a:avLst>
                <a:gd name="adj" fmla="val 25000"/>
                <a:gd name="vf" fmla="val 115470"/>
              </a:avLst>
            </a:prstGeom>
            <a:solidFill>
              <a:schemeClr val="lt1"/>
            </a:solidFill>
            <a:ln w="12700" cap="flat" cmpd="sng">
              <a:solidFill>
                <a:srgbClr val="4372C3"/>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59" name="Google Shape;659;p39"/>
            <p:cNvSpPr/>
            <p:nvPr/>
          </p:nvSpPr>
          <p:spPr>
            <a:xfrm>
              <a:off x="2988665" y="1932927"/>
              <a:ext cx="1158240" cy="994284"/>
            </a:xfrm>
            <a:prstGeom prst="hexagon">
              <a:avLst>
                <a:gd name="adj" fmla="val 25000"/>
                <a:gd name="vf" fmla="val 115470"/>
              </a:avLst>
            </a:prstGeom>
            <a:blipFill rotWithShape="1">
              <a:blip r:embed="rId6" cstate="email">
                <a:alphaModFix/>
                <a:extLst>
                  <a:ext uri="{28A0092B-C50C-407E-A947-70E740481C1C}">
                    <a14:useLocalDpi xmlns:a14="http://schemas.microsoft.com/office/drawing/2010/main"/>
                  </a:ext>
                </a:extLst>
              </a:blip>
              <a:stretch>
                <a:fillRect/>
              </a:stretch>
            </a:blipFill>
            <a:ln w="12700" cap="flat" cmpd="sng">
              <a:solidFill>
                <a:srgbClr val="4372C3"/>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60" name="Google Shape;660;p39"/>
            <p:cNvSpPr/>
            <p:nvPr/>
          </p:nvSpPr>
          <p:spPr>
            <a:xfrm>
              <a:off x="3017113" y="2375478"/>
              <a:ext cx="134924" cy="116460"/>
            </a:xfrm>
            <a:prstGeom prst="hexagon">
              <a:avLst>
                <a:gd name="adj" fmla="val 25000"/>
                <a:gd name="vf" fmla="val 115470"/>
              </a:avLst>
            </a:prstGeom>
            <a:solidFill>
              <a:schemeClr val="lt1"/>
            </a:solidFill>
            <a:ln w="12700" cap="flat" cmpd="sng">
              <a:solidFill>
                <a:srgbClr val="4372C3"/>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61" name="Google Shape;661;p39"/>
            <p:cNvSpPr/>
            <p:nvPr/>
          </p:nvSpPr>
          <p:spPr>
            <a:xfrm>
              <a:off x="996492" y="835768"/>
              <a:ext cx="1158240" cy="994284"/>
            </a:xfrm>
            <a:prstGeom prst="hexagon">
              <a:avLst>
                <a:gd name="adj" fmla="val 25000"/>
                <a:gd name="vf" fmla="val 115470"/>
              </a:avLst>
            </a:prstGeom>
            <a:solidFill>
              <a:srgbClr val="C55A11"/>
            </a:solidFill>
            <a:ln w="12700" cap="flat" cmpd="sng">
              <a:solidFill>
                <a:srgbClr val="4372C3"/>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62" name="Google Shape;662;p39"/>
            <p:cNvSpPr txBox="1"/>
            <p:nvPr/>
          </p:nvSpPr>
          <p:spPr>
            <a:xfrm>
              <a:off x="1175869" y="989753"/>
              <a:ext cx="799486" cy="686314"/>
            </a:xfrm>
            <a:prstGeom prst="rect">
              <a:avLst/>
            </a:prstGeom>
            <a:noFill/>
            <a:ln>
              <a:noFill/>
            </a:ln>
          </p:spPr>
          <p:txBody>
            <a:bodyPr spcFirstLastPara="1" wrap="square" lIns="0" tIns="12700" rIns="0" bIns="12700" anchor="ctr" anchorCtr="0">
              <a:noAutofit/>
            </a:bodyPr>
            <a:lstStyle/>
            <a:p>
              <a:pPr marL="0" marR="0" lvl="0" indent="0" algn="ctr" rtl="0">
                <a:lnSpc>
                  <a:spcPct val="90000"/>
                </a:lnSpc>
                <a:spcBef>
                  <a:spcPts val="0"/>
                </a:spcBef>
                <a:spcAft>
                  <a:spcPts val="0"/>
                </a:spcAft>
                <a:buNone/>
              </a:pPr>
              <a:r>
                <a:rPr lang="en-US" sz="1000" b="0" i="0" u="none" strike="noStrike" cap="none">
                  <a:solidFill>
                    <a:schemeClr val="lt1"/>
                  </a:solidFill>
                  <a:latin typeface="Calibri"/>
                  <a:ea typeface="Calibri"/>
                  <a:cs typeface="Calibri"/>
                  <a:sym typeface="Calibri"/>
                </a:rPr>
                <a:t>Stöder motståndskraft</a:t>
              </a:r>
              <a:endParaRPr sz="1000" b="0" i="0" u="none" strike="noStrike" cap="none">
                <a:solidFill>
                  <a:schemeClr val="lt1"/>
                </a:solidFill>
                <a:latin typeface="Calibri"/>
                <a:ea typeface="Calibri"/>
                <a:cs typeface="Calibri"/>
                <a:sym typeface="Calibri"/>
              </a:endParaRPr>
            </a:p>
          </p:txBody>
        </p:sp>
        <p:sp>
          <p:nvSpPr>
            <p:cNvPr id="663" name="Google Shape;663;p39"/>
            <p:cNvSpPr/>
            <p:nvPr/>
          </p:nvSpPr>
          <p:spPr>
            <a:xfrm>
              <a:off x="1784908" y="849355"/>
              <a:ext cx="134924" cy="116460"/>
            </a:xfrm>
            <a:prstGeom prst="hexagon">
              <a:avLst>
                <a:gd name="adj" fmla="val 25000"/>
                <a:gd name="vf" fmla="val 115470"/>
              </a:avLst>
            </a:prstGeom>
            <a:solidFill>
              <a:schemeClr val="lt1"/>
            </a:solidFill>
            <a:ln w="12700" cap="flat" cmpd="sng">
              <a:solidFill>
                <a:srgbClr val="4372C3"/>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64" name="Google Shape;664;p39"/>
            <p:cNvSpPr/>
            <p:nvPr/>
          </p:nvSpPr>
          <p:spPr>
            <a:xfrm>
              <a:off x="1992985" y="283064"/>
              <a:ext cx="1158240" cy="994284"/>
            </a:xfrm>
            <a:prstGeom prst="hexagon">
              <a:avLst>
                <a:gd name="adj" fmla="val 25000"/>
                <a:gd name="vf" fmla="val 115470"/>
              </a:avLst>
            </a:prstGeom>
            <a:blipFill rotWithShape="1">
              <a:blip r:embed="rId7" cstate="email">
                <a:alphaModFix/>
                <a:extLst>
                  <a:ext uri="{28A0092B-C50C-407E-A947-70E740481C1C}">
                    <a14:useLocalDpi xmlns:a14="http://schemas.microsoft.com/office/drawing/2010/main"/>
                  </a:ext>
                </a:extLst>
              </a:blip>
              <a:stretch>
                <a:fillRect/>
              </a:stretch>
            </a:blipFill>
            <a:ln w="12700" cap="flat" cmpd="sng">
              <a:solidFill>
                <a:srgbClr val="4372C3"/>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65" name="Google Shape;665;p39"/>
            <p:cNvSpPr/>
            <p:nvPr/>
          </p:nvSpPr>
          <p:spPr>
            <a:xfrm>
              <a:off x="2025497" y="723675"/>
              <a:ext cx="134924" cy="116460"/>
            </a:xfrm>
            <a:prstGeom prst="hexagon">
              <a:avLst>
                <a:gd name="adj" fmla="val 25000"/>
                <a:gd name="vf" fmla="val 115470"/>
              </a:avLst>
            </a:prstGeom>
            <a:solidFill>
              <a:schemeClr val="lt1"/>
            </a:solidFill>
            <a:ln w="12700" cap="flat" cmpd="sng">
              <a:solidFill>
                <a:srgbClr val="4372C3"/>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66" name="Google Shape;666;p39"/>
            <p:cNvSpPr/>
            <p:nvPr/>
          </p:nvSpPr>
          <p:spPr>
            <a:xfrm>
              <a:off x="2988665" y="833827"/>
              <a:ext cx="1158240" cy="994284"/>
            </a:xfrm>
            <a:prstGeom prst="hexagon">
              <a:avLst>
                <a:gd name="adj" fmla="val 25000"/>
                <a:gd name="vf" fmla="val 115470"/>
              </a:avLst>
            </a:prstGeom>
            <a:solidFill>
              <a:srgbClr val="4372C3"/>
            </a:solidFill>
            <a:ln w="12700" cap="flat" cmpd="sng">
              <a:solidFill>
                <a:srgbClr val="4372C3"/>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67" name="Google Shape;667;p39"/>
            <p:cNvSpPr txBox="1"/>
            <p:nvPr/>
          </p:nvSpPr>
          <p:spPr>
            <a:xfrm>
              <a:off x="3168042" y="987812"/>
              <a:ext cx="799486" cy="686314"/>
            </a:xfrm>
            <a:prstGeom prst="rect">
              <a:avLst/>
            </a:prstGeom>
            <a:noFill/>
            <a:ln>
              <a:noFill/>
            </a:ln>
          </p:spPr>
          <p:txBody>
            <a:bodyPr spcFirstLastPara="1" wrap="square" lIns="0" tIns="12700" rIns="0" bIns="12700" anchor="ctr" anchorCtr="0">
              <a:noAutofit/>
            </a:bodyPr>
            <a:lstStyle/>
            <a:p>
              <a:pPr marL="0" marR="0" lvl="0" indent="0" algn="ctr" rtl="0">
                <a:lnSpc>
                  <a:spcPct val="90000"/>
                </a:lnSpc>
                <a:spcBef>
                  <a:spcPts val="0"/>
                </a:spcBef>
                <a:spcAft>
                  <a:spcPts val="0"/>
                </a:spcAft>
                <a:buNone/>
              </a:pPr>
              <a:r>
                <a:rPr lang="en-US" sz="1000" b="0" i="0" u="none" strike="noStrike" cap="none">
                  <a:solidFill>
                    <a:schemeClr val="lt1"/>
                  </a:solidFill>
                  <a:latin typeface="Calibri"/>
                  <a:ea typeface="Calibri"/>
                  <a:cs typeface="Calibri"/>
                  <a:sym typeface="Calibri"/>
                </a:rPr>
                <a:t>För oss bortom ord </a:t>
              </a:r>
              <a:endParaRPr sz="1000" b="0" i="0" u="none" strike="noStrike" cap="none">
                <a:solidFill>
                  <a:schemeClr val="lt1"/>
                </a:solidFill>
                <a:latin typeface="Calibri"/>
                <a:ea typeface="Calibri"/>
                <a:cs typeface="Calibri"/>
                <a:sym typeface="Calibri"/>
              </a:endParaRPr>
            </a:p>
          </p:txBody>
        </p:sp>
        <p:sp>
          <p:nvSpPr>
            <p:cNvPr id="668" name="Google Shape;668;p39"/>
            <p:cNvSpPr/>
            <p:nvPr/>
          </p:nvSpPr>
          <p:spPr>
            <a:xfrm>
              <a:off x="3990848" y="1273952"/>
              <a:ext cx="134924" cy="116460"/>
            </a:xfrm>
            <a:prstGeom prst="hexagon">
              <a:avLst>
                <a:gd name="adj" fmla="val 25000"/>
                <a:gd name="vf" fmla="val 115470"/>
              </a:avLst>
            </a:prstGeom>
            <a:solidFill>
              <a:schemeClr val="lt1"/>
            </a:solidFill>
            <a:ln w="12700" cap="flat" cmpd="sng">
              <a:solidFill>
                <a:srgbClr val="4372C3"/>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69" name="Google Shape;669;p39"/>
            <p:cNvSpPr/>
            <p:nvPr/>
          </p:nvSpPr>
          <p:spPr>
            <a:xfrm>
              <a:off x="3985158" y="1392840"/>
              <a:ext cx="1158240" cy="994284"/>
            </a:xfrm>
            <a:prstGeom prst="hexagon">
              <a:avLst>
                <a:gd name="adj" fmla="val 25000"/>
                <a:gd name="vf" fmla="val 115470"/>
              </a:avLst>
            </a:prstGeom>
            <a:blipFill rotWithShape="1">
              <a:blip r:embed="rId8" cstate="email">
                <a:alphaModFix/>
                <a:extLst>
                  <a:ext uri="{28A0092B-C50C-407E-A947-70E740481C1C}">
                    <a14:useLocalDpi xmlns:a14="http://schemas.microsoft.com/office/drawing/2010/main"/>
                  </a:ext>
                </a:extLst>
              </a:blip>
              <a:stretch>
                <a:fillRect/>
              </a:stretch>
            </a:blipFill>
            <a:ln w="12700" cap="flat" cmpd="sng">
              <a:solidFill>
                <a:srgbClr val="4372C3"/>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70" name="Google Shape;670;p39"/>
            <p:cNvSpPr/>
            <p:nvPr/>
          </p:nvSpPr>
          <p:spPr>
            <a:xfrm>
              <a:off x="4211116" y="1410309"/>
              <a:ext cx="134924" cy="116460"/>
            </a:xfrm>
            <a:prstGeom prst="hexagon">
              <a:avLst>
                <a:gd name="adj" fmla="val 25000"/>
                <a:gd name="vf" fmla="val 115470"/>
              </a:avLst>
            </a:prstGeom>
            <a:solidFill>
              <a:schemeClr val="lt1"/>
            </a:solidFill>
            <a:ln w="12700" cap="flat" cmpd="sng">
              <a:solidFill>
                <a:srgbClr val="4372C3"/>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71" name="Google Shape;671;p39"/>
            <p:cNvSpPr/>
            <p:nvPr/>
          </p:nvSpPr>
          <p:spPr>
            <a:xfrm>
              <a:off x="3985158" y="293740"/>
              <a:ext cx="1158240" cy="994284"/>
            </a:xfrm>
            <a:prstGeom prst="hexagon">
              <a:avLst>
                <a:gd name="adj" fmla="val 25000"/>
                <a:gd name="vf" fmla="val 115470"/>
              </a:avLst>
            </a:prstGeom>
            <a:solidFill>
              <a:srgbClr val="4372C3"/>
            </a:solidFill>
            <a:ln w="12700" cap="flat" cmpd="sng">
              <a:solidFill>
                <a:srgbClr val="4372C3"/>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72" name="Google Shape;672;p39"/>
            <p:cNvSpPr txBox="1"/>
            <p:nvPr/>
          </p:nvSpPr>
          <p:spPr>
            <a:xfrm>
              <a:off x="4164535" y="447725"/>
              <a:ext cx="799486" cy="686314"/>
            </a:xfrm>
            <a:prstGeom prst="rect">
              <a:avLst/>
            </a:prstGeom>
            <a:noFill/>
            <a:ln>
              <a:noFill/>
            </a:ln>
          </p:spPr>
          <p:txBody>
            <a:bodyPr spcFirstLastPara="1" wrap="square" lIns="0" tIns="12700" rIns="0" bIns="12700" anchor="ctr" anchorCtr="0">
              <a:noAutofit/>
            </a:bodyPr>
            <a:lstStyle/>
            <a:p>
              <a:pPr marL="0" marR="0" lvl="0" indent="0" algn="ctr" rtl="0">
                <a:lnSpc>
                  <a:spcPct val="90000"/>
                </a:lnSpc>
                <a:spcBef>
                  <a:spcPts val="0"/>
                </a:spcBef>
                <a:spcAft>
                  <a:spcPts val="0"/>
                </a:spcAft>
                <a:buClr>
                  <a:schemeClr val="lt1"/>
                </a:buClr>
                <a:buSzPts val="1000"/>
                <a:buFont typeface="Calibri"/>
                <a:buNone/>
              </a:pPr>
              <a:r>
                <a:rPr lang="en-US" sz="1000" b="0" i="0" u="none" strike="noStrike" cap="none">
                  <a:solidFill>
                    <a:schemeClr val="lt1"/>
                  </a:solidFill>
                  <a:latin typeface="Calibri"/>
                  <a:ea typeface="Calibri"/>
                  <a:cs typeface="Calibri"/>
                  <a:sym typeface="Calibri"/>
                </a:rPr>
                <a:t>Kul</a:t>
              </a:r>
              <a:endParaRPr sz="1000" b="0" i="0" u="none" strike="noStrike" cap="none">
                <a:solidFill>
                  <a:schemeClr val="lt1"/>
                </a:solidFill>
                <a:latin typeface="Calibri"/>
                <a:ea typeface="Calibri"/>
                <a:cs typeface="Calibri"/>
                <a:sym typeface="Calibri"/>
              </a:endParaRPr>
            </a:p>
          </p:txBody>
        </p:sp>
        <p:sp>
          <p:nvSpPr>
            <p:cNvPr id="673" name="Google Shape;673;p39"/>
            <p:cNvSpPr/>
            <p:nvPr/>
          </p:nvSpPr>
          <p:spPr>
            <a:xfrm>
              <a:off x="4987340" y="739203"/>
              <a:ext cx="134924" cy="116460"/>
            </a:xfrm>
            <a:prstGeom prst="hexagon">
              <a:avLst>
                <a:gd name="adj" fmla="val 25000"/>
                <a:gd name="vf" fmla="val 115470"/>
              </a:avLst>
            </a:prstGeom>
            <a:solidFill>
              <a:schemeClr val="lt1"/>
            </a:solidFill>
            <a:ln w="12700" cap="flat" cmpd="sng">
              <a:solidFill>
                <a:srgbClr val="4372C3"/>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74" name="Google Shape;674;p39"/>
            <p:cNvSpPr/>
            <p:nvPr/>
          </p:nvSpPr>
          <p:spPr>
            <a:xfrm>
              <a:off x="4981651" y="848385"/>
              <a:ext cx="1158240" cy="994284"/>
            </a:xfrm>
            <a:prstGeom prst="hexagon">
              <a:avLst>
                <a:gd name="adj" fmla="val 25000"/>
                <a:gd name="vf" fmla="val 115470"/>
              </a:avLst>
            </a:prstGeom>
            <a:blipFill rotWithShape="1">
              <a:blip r:embed="rId9" cstate="email">
                <a:alphaModFix/>
                <a:extLst>
                  <a:ext uri="{28A0092B-C50C-407E-A947-70E740481C1C}">
                    <a14:useLocalDpi xmlns:a14="http://schemas.microsoft.com/office/drawing/2010/main"/>
                  </a:ext>
                </a:extLst>
              </a:blip>
              <a:stretch>
                <a:fillRect/>
              </a:stretch>
            </a:blipFill>
            <a:ln w="12700" cap="flat" cmpd="sng">
              <a:solidFill>
                <a:srgbClr val="4372C3"/>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75" name="Google Shape;675;p39"/>
            <p:cNvSpPr/>
            <p:nvPr/>
          </p:nvSpPr>
          <p:spPr>
            <a:xfrm>
              <a:off x="5212486" y="870221"/>
              <a:ext cx="134924" cy="116460"/>
            </a:xfrm>
            <a:prstGeom prst="hexagon">
              <a:avLst>
                <a:gd name="adj" fmla="val 25000"/>
                <a:gd name="vf" fmla="val 115470"/>
              </a:avLst>
            </a:prstGeom>
            <a:solidFill>
              <a:schemeClr val="lt1"/>
            </a:solidFill>
            <a:ln w="12700" cap="flat" cmpd="sng">
              <a:solidFill>
                <a:srgbClr val="4372C3"/>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76" name="Google Shape;676;p39"/>
            <p:cNvSpPr/>
            <p:nvPr/>
          </p:nvSpPr>
          <p:spPr>
            <a:xfrm>
              <a:off x="4981651" y="1945544"/>
              <a:ext cx="1158240" cy="994284"/>
            </a:xfrm>
            <a:prstGeom prst="hexagon">
              <a:avLst>
                <a:gd name="adj" fmla="val 25000"/>
                <a:gd name="vf" fmla="val 115470"/>
              </a:avLst>
            </a:prstGeom>
            <a:solidFill>
              <a:srgbClr val="4372C3"/>
            </a:solidFill>
            <a:ln w="12700" cap="flat" cmpd="sng">
              <a:solidFill>
                <a:srgbClr val="4372C3"/>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77" name="Google Shape;677;p39"/>
            <p:cNvSpPr txBox="1"/>
            <p:nvPr/>
          </p:nvSpPr>
          <p:spPr>
            <a:xfrm>
              <a:off x="5161028" y="2099529"/>
              <a:ext cx="799486" cy="686314"/>
            </a:xfrm>
            <a:prstGeom prst="rect">
              <a:avLst/>
            </a:prstGeom>
            <a:noFill/>
            <a:ln>
              <a:noFill/>
            </a:ln>
          </p:spPr>
          <p:txBody>
            <a:bodyPr spcFirstLastPara="1" wrap="square" lIns="0" tIns="12700" rIns="0" bIns="12700" anchor="ctr" anchorCtr="0">
              <a:noAutofit/>
            </a:bodyPr>
            <a:lstStyle/>
            <a:p>
              <a:pPr marL="0" marR="0" lvl="0" indent="0" algn="ctr" rtl="0">
                <a:lnSpc>
                  <a:spcPct val="90000"/>
                </a:lnSpc>
                <a:spcBef>
                  <a:spcPts val="0"/>
                </a:spcBef>
                <a:spcAft>
                  <a:spcPts val="0"/>
                </a:spcAft>
                <a:buNone/>
              </a:pPr>
              <a:r>
                <a:rPr lang="en-US" sz="1000" b="0" i="0" u="none" strike="noStrike" cap="none">
                  <a:solidFill>
                    <a:schemeClr val="lt1"/>
                  </a:solidFill>
                  <a:latin typeface="Calibri"/>
                  <a:ea typeface="Calibri"/>
                  <a:cs typeface="Calibri"/>
                  <a:sym typeface="Calibri"/>
                </a:rPr>
                <a:t>Öppnar själ och hjärtat</a:t>
              </a:r>
              <a:endParaRPr sz="1000" b="0" i="0" u="none" strike="noStrike" cap="none">
                <a:solidFill>
                  <a:schemeClr val="lt1"/>
                </a:solidFill>
                <a:latin typeface="Calibri"/>
                <a:ea typeface="Calibri"/>
                <a:cs typeface="Calibri"/>
                <a:sym typeface="Calibri"/>
              </a:endParaRPr>
            </a:p>
          </p:txBody>
        </p:sp>
        <p:sp>
          <p:nvSpPr>
            <p:cNvPr id="678" name="Google Shape;678;p39"/>
            <p:cNvSpPr/>
            <p:nvPr/>
          </p:nvSpPr>
          <p:spPr>
            <a:xfrm>
              <a:off x="5210860" y="2816574"/>
              <a:ext cx="134924" cy="116460"/>
            </a:xfrm>
            <a:prstGeom prst="hexagon">
              <a:avLst>
                <a:gd name="adj" fmla="val 25000"/>
                <a:gd name="vf" fmla="val 115470"/>
              </a:avLst>
            </a:prstGeom>
            <a:solidFill>
              <a:schemeClr val="lt1"/>
            </a:solidFill>
            <a:ln w="12700" cap="flat" cmpd="sng">
              <a:solidFill>
                <a:srgbClr val="4372C3"/>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79" name="Google Shape;679;p39"/>
            <p:cNvSpPr/>
            <p:nvPr/>
          </p:nvSpPr>
          <p:spPr>
            <a:xfrm>
              <a:off x="3985158" y="2489998"/>
              <a:ext cx="1158240" cy="994284"/>
            </a:xfrm>
            <a:prstGeom prst="hexagon">
              <a:avLst>
                <a:gd name="adj" fmla="val 25000"/>
                <a:gd name="vf" fmla="val 115470"/>
              </a:avLst>
            </a:prstGeom>
            <a:blipFill rotWithShape="1">
              <a:blip r:embed="rId10" cstate="email">
                <a:alphaModFix/>
                <a:extLst>
                  <a:ext uri="{28A0092B-C50C-407E-A947-70E740481C1C}">
                    <a14:useLocalDpi xmlns:a14="http://schemas.microsoft.com/office/drawing/2010/main"/>
                  </a:ext>
                </a:extLst>
              </a:blip>
              <a:stretch>
                <a:fillRect/>
              </a:stretch>
            </a:blipFill>
            <a:ln w="12700" cap="flat" cmpd="sng">
              <a:solidFill>
                <a:srgbClr val="4372C3"/>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80" name="Google Shape;680;p39"/>
            <p:cNvSpPr/>
            <p:nvPr/>
          </p:nvSpPr>
          <p:spPr>
            <a:xfrm>
              <a:off x="4996281" y="2926241"/>
              <a:ext cx="134924" cy="116460"/>
            </a:xfrm>
            <a:prstGeom prst="hexagon">
              <a:avLst>
                <a:gd name="adj" fmla="val 25000"/>
                <a:gd name="vf" fmla="val 115470"/>
              </a:avLst>
            </a:prstGeom>
            <a:solidFill>
              <a:schemeClr val="lt1"/>
            </a:solidFill>
            <a:ln w="12700" cap="flat" cmpd="sng">
              <a:solidFill>
                <a:srgbClr val="4372C3"/>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81" name="Google Shape;681;p39"/>
            <p:cNvSpPr/>
            <p:nvPr/>
          </p:nvSpPr>
          <p:spPr>
            <a:xfrm>
              <a:off x="1992172" y="2483690"/>
              <a:ext cx="1158240" cy="994284"/>
            </a:xfrm>
            <a:prstGeom prst="hexagon">
              <a:avLst>
                <a:gd name="adj" fmla="val 25000"/>
                <a:gd name="vf" fmla="val 115470"/>
              </a:avLst>
            </a:prstGeom>
            <a:solidFill>
              <a:srgbClr val="C55A11"/>
            </a:solidFill>
            <a:ln w="12700" cap="flat" cmpd="sng">
              <a:solidFill>
                <a:srgbClr val="4372C3"/>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82" name="Google Shape;682;p39"/>
            <p:cNvSpPr txBox="1"/>
            <p:nvPr/>
          </p:nvSpPr>
          <p:spPr>
            <a:xfrm>
              <a:off x="2171549" y="2637675"/>
              <a:ext cx="799486" cy="686314"/>
            </a:xfrm>
            <a:prstGeom prst="rect">
              <a:avLst/>
            </a:prstGeom>
            <a:noFill/>
            <a:ln>
              <a:noFill/>
            </a:ln>
          </p:spPr>
          <p:txBody>
            <a:bodyPr spcFirstLastPara="1" wrap="square" lIns="0" tIns="12700" rIns="0" bIns="12700" anchor="ctr" anchorCtr="0">
              <a:noAutofit/>
            </a:bodyPr>
            <a:lstStyle/>
            <a:p>
              <a:pPr marL="0" marR="0" lvl="0" indent="0" algn="ctr" rtl="0">
                <a:lnSpc>
                  <a:spcPct val="90000"/>
                </a:lnSpc>
                <a:spcBef>
                  <a:spcPts val="0"/>
                </a:spcBef>
                <a:spcAft>
                  <a:spcPts val="0"/>
                </a:spcAft>
                <a:buNone/>
              </a:pPr>
              <a:r>
                <a:rPr lang="en-US" sz="1000" b="0" i="0" u="none" strike="noStrike" cap="none">
                  <a:solidFill>
                    <a:schemeClr val="lt1"/>
                  </a:solidFill>
                  <a:latin typeface="Calibri"/>
                  <a:ea typeface="Calibri"/>
                  <a:cs typeface="Calibri"/>
                  <a:sym typeface="Calibri"/>
                </a:rPr>
                <a:t>Stimulerar och motiverar</a:t>
              </a:r>
              <a:endParaRPr sz="1000" b="0" i="0" u="none" strike="noStrike" cap="none">
                <a:solidFill>
                  <a:schemeClr val="lt1"/>
                </a:solidFill>
                <a:latin typeface="Calibri"/>
                <a:ea typeface="Calibri"/>
                <a:cs typeface="Calibri"/>
                <a:sym typeface="Calibri"/>
              </a:endParaRPr>
            </a:p>
          </p:txBody>
        </p:sp>
        <p:sp>
          <p:nvSpPr>
            <p:cNvPr id="683" name="Google Shape;683;p39"/>
            <p:cNvSpPr/>
            <p:nvPr/>
          </p:nvSpPr>
          <p:spPr>
            <a:xfrm>
              <a:off x="2024684" y="2924300"/>
              <a:ext cx="134924" cy="116460"/>
            </a:xfrm>
            <a:prstGeom prst="hexagon">
              <a:avLst>
                <a:gd name="adj" fmla="val 25000"/>
                <a:gd name="vf" fmla="val 115470"/>
              </a:avLst>
            </a:prstGeom>
            <a:solidFill>
              <a:schemeClr val="lt1"/>
            </a:solidFill>
            <a:ln w="12700" cap="flat" cmpd="sng">
              <a:solidFill>
                <a:srgbClr val="4372C3"/>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84" name="Google Shape;684;p39"/>
            <p:cNvSpPr/>
            <p:nvPr/>
          </p:nvSpPr>
          <p:spPr>
            <a:xfrm>
              <a:off x="995679" y="3036394"/>
              <a:ext cx="1158240" cy="994284"/>
            </a:xfrm>
            <a:prstGeom prst="hexagon">
              <a:avLst>
                <a:gd name="adj" fmla="val 25000"/>
                <a:gd name="vf" fmla="val 115470"/>
              </a:avLst>
            </a:prstGeom>
            <a:blipFill rotWithShape="1">
              <a:blip r:embed="rId11" cstate="email">
                <a:alphaModFix/>
                <a:extLst>
                  <a:ext uri="{28A0092B-C50C-407E-A947-70E740481C1C}">
                    <a14:useLocalDpi xmlns:a14="http://schemas.microsoft.com/office/drawing/2010/main"/>
                  </a:ext>
                </a:extLst>
              </a:blip>
              <a:stretch>
                <a:fillRect/>
              </a:stretch>
            </a:blipFill>
            <a:ln w="12700" cap="flat" cmpd="sng">
              <a:solidFill>
                <a:srgbClr val="4372C3"/>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85" name="Google Shape;685;p39"/>
            <p:cNvSpPr/>
            <p:nvPr/>
          </p:nvSpPr>
          <p:spPr>
            <a:xfrm>
              <a:off x="1784095" y="3050466"/>
              <a:ext cx="134924" cy="116460"/>
            </a:xfrm>
            <a:prstGeom prst="hexagon">
              <a:avLst>
                <a:gd name="adj" fmla="val 25000"/>
                <a:gd name="vf" fmla="val 115470"/>
              </a:avLst>
            </a:prstGeom>
            <a:solidFill>
              <a:schemeClr val="lt1"/>
            </a:solidFill>
            <a:ln w="12700" cap="flat" cmpd="sng">
              <a:solidFill>
                <a:srgbClr val="4372C3"/>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86" name="Google Shape;686;p39"/>
            <p:cNvSpPr/>
            <p:nvPr/>
          </p:nvSpPr>
          <p:spPr>
            <a:xfrm>
              <a:off x="5973267" y="2502615"/>
              <a:ext cx="1158240" cy="994284"/>
            </a:xfrm>
            <a:prstGeom prst="hexagon">
              <a:avLst>
                <a:gd name="adj" fmla="val 25000"/>
                <a:gd name="vf" fmla="val 115470"/>
              </a:avLst>
            </a:prstGeom>
            <a:solidFill>
              <a:srgbClr val="4372C3"/>
            </a:solidFill>
            <a:ln w="12700" cap="flat" cmpd="sng">
              <a:solidFill>
                <a:srgbClr val="4372C3"/>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87" name="Google Shape;687;p39"/>
            <p:cNvSpPr txBox="1"/>
            <p:nvPr/>
          </p:nvSpPr>
          <p:spPr>
            <a:xfrm>
              <a:off x="6152644" y="2656600"/>
              <a:ext cx="799486" cy="686314"/>
            </a:xfrm>
            <a:prstGeom prst="rect">
              <a:avLst/>
            </a:prstGeom>
            <a:noFill/>
            <a:ln>
              <a:noFill/>
            </a:ln>
          </p:spPr>
          <p:txBody>
            <a:bodyPr spcFirstLastPara="1" wrap="square" lIns="0" tIns="12700" rIns="0" bIns="12700" anchor="ctr" anchorCtr="0">
              <a:noAutofit/>
            </a:bodyPr>
            <a:lstStyle/>
            <a:p>
              <a:pPr marL="0" marR="0" lvl="0" indent="0" algn="ctr" rtl="0">
                <a:lnSpc>
                  <a:spcPct val="90000"/>
                </a:lnSpc>
                <a:spcBef>
                  <a:spcPts val="0"/>
                </a:spcBef>
                <a:spcAft>
                  <a:spcPts val="0"/>
                </a:spcAft>
                <a:buNone/>
              </a:pPr>
              <a:r>
                <a:rPr lang="en-US" sz="1000" b="0" i="0" u="none" strike="noStrike" cap="none">
                  <a:solidFill>
                    <a:schemeClr val="lt1"/>
                  </a:solidFill>
                  <a:latin typeface="Calibri"/>
                  <a:ea typeface="Calibri"/>
                  <a:cs typeface="Calibri"/>
                  <a:sym typeface="Calibri"/>
                </a:rPr>
                <a:t>Inger nyfikenhet </a:t>
              </a:r>
              <a:endParaRPr sz="1000" b="0" i="0" u="none" strike="noStrike" cap="none">
                <a:solidFill>
                  <a:schemeClr val="lt1"/>
                </a:solidFill>
                <a:latin typeface="Calibri"/>
                <a:ea typeface="Calibri"/>
                <a:cs typeface="Calibri"/>
                <a:sym typeface="Calibri"/>
              </a:endParaRPr>
            </a:p>
          </p:txBody>
        </p:sp>
        <p:sp>
          <p:nvSpPr>
            <p:cNvPr id="688" name="Google Shape;688;p39"/>
            <p:cNvSpPr/>
            <p:nvPr/>
          </p:nvSpPr>
          <p:spPr>
            <a:xfrm>
              <a:off x="6202476" y="3373645"/>
              <a:ext cx="134924" cy="116460"/>
            </a:xfrm>
            <a:prstGeom prst="hexagon">
              <a:avLst>
                <a:gd name="adj" fmla="val 25000"/>
                <a:gd name="vf" fmla="val 115470"/>
              </a:avLst>
            </a:prstGeom>
            <a:solidFill>
              <a:schemeClr val="lt1"/>
            </a:solidFill>
            <a:ln w="12700" cap="flat" cmpd="sng">
              <a:solidFill>
                <a:srgbClr val="4372C3"/>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89" name="Google Shape;689;p39"/>
            <p:cNvSpPr/>
            <p:nvPr/>
          </p:nvSpPr>
          <p:spPr>
            <a:xfrm>
              <a:off x="4976774" y="3047070"/>
              <a:ext cx="1158240" cy="994284"/>
            </a:xfrm>
            <a:prstGeom prst="hexagon">
              <a:avLst>
                <a:gd name="adj" fmla="val 25000"/>
                <a:gd name="vf" fmla="val 115470"/>
              </a:avLst>
            </a:prstGeom>
            <a:blipFill rotWithShape="1">
              <a:blip r:embed="rId12" cstate="email">
                <a:alphaModFix/>
                <a:extLst>
                  <a:ext uri="{28A0092B-C50C-407E-A947-70E740481C1C}">
                    <a14:useLocalDpi xmlns:a14="http://schemas.microsoft.com/office/drawing/2010/main"/>
                  </a:ext>
                </a:extLst>
              </a:blip>
              <a:stretch>
                <a:fillRect/>
              </a:stretch>
            </a:blipFill>
            <a:ln w="12700" cap="flat" cmpd="sng">
              <a:solidFill>
                <a:srgbClr val="4372C3"/>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90" name="Google Shape;690;p39"/>
            <p:cNvSpPr/>
            <p:nvPr/>
          </p:nvSpPr>
          <p:spPr>
            <a:xfrm>
              <a:off x="5987897" y="3483313"/>
              <a:ext cx="134924" cy="116460"/>
            </a:xfrm>
            <a:prstGeom prst="hexagon">
              <a:avLst>
                <a:gd name="adj" fmla="val 25000"/>
                <a:gd name="vf" fmla="val 115470"/>
              </a:avLst>
            </a:prstGeom>
            <a:solidFill>
              <a:schemeClr val="lt1"/>
            </a:solidFill>
            <a:ln w="12700" cap="flat" cmpd="sng">
              <a:solidFill>
                <a:srgbClr val="4372C3"/>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91" name="Google Shape;691;p39"/>
            <p:cNvSpPr/>
            <p:nvPr/>
          </p:nvSpPr>
          <p:spPr>
            <a:xfrm>
              <a:off x="5977331" y="304416"/>
              <a:ext cx="1158240" cy="994284"/>
            </a:xfrm>
            <a:prstGeom prst="hexagon">
              <a:avLst>
                <a:gd name="adj" fmla="val 25000"/>
                <a:gd name="vf" fmla="val 115470"/>
              </a:avLst>
            </a:prstGeom>
            <a:solidFill>
              <a:srgbClr val="C55A11"/>
            </a:solidFill>
            <a:ln w="12700" cap="flat" cmpd="sng">
              <a:solidFill>
                <a:srgbClr val="4372C3"/>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92" name="Google Shape;692;p39"/>
            <p:cNvSpPr txBox="1"/>
            <p:nvPr/>
          </p:nvSpPr>
          <p:spPr>
            <a:xfrm>
              <a:off x="6156708" y="458401"/>
              <a:ext cx="799486" cy="686314"/>
            </a:xfrm>
            <a:prstGeom prst="rect">
              <a:avLst/>
            </a:prstGeom>
            <a:noFill/>
            <a:ln>
              <a:noFill/>
            </a:ln>
          </p:spPr>
          <p:txBody>
            <a:bodyPr spcFirstLastPara="1" wrap="square" lIns="0" tIns="12700" rIns="0" bIns="12700" anchor="ctr" anchorCtr="0">
              <a:noAutofit/>
            </a:bodyPr>
            <a:lstStyle/>
            <a:p>
              <a:pPr marL="0" marR="0" lvl="0" indent="0" algn="ctr" rtl="0">
                <a:lnSpc>
                  <a:spcPct val="90000"/>
                </a:lnSpc>
                <a:spcBef>
                  <a:spcPts val="0"/>
                </a:spcBef>
                <a:spcAft>
                  <a:spcPts val="0"/>
                </a:spcAft>
                <a:buNone/>
              </a:pPr>
              <a:r>
                <a:rPr lang="en-US" sz="1000" b="0" i="0" u="none" strike="noStrike" cap="none">
                  <a:solidFill>
                    <a:schemeClr val="lt1"/>
                  </a:solidFill>
                  <a:latin typeface="Calibri"/>
                  <a:ea typeface="Calibri"/>
                  <a:cs typeface="Calibri"/>
                  <a:sym typeface="Calibri"/>
                </a:rPr>
                <a:t>Personligt och gemensamt välmående</a:t>
              </a:r>
              <a:endParaRPr sz="1000" b="0" i="0" u="none" strike="noStrike" cap="none">
                <a:solidFill>
                  <a:schemeClr val="lt1"/>
                </a:solidFill>
                <a:latin typeface="Calibri"/>
                <a:ea typeface="Calibri"/>
                <a:cs typeface="Calibri"/>
                <a:sym typeface="Calibri"/>
              </a:endParaRPr>
            </a:p>
          </p:txBody>
        </p:sp>
        <p:sp>
          <p:nvSpPr>
            <p:cNvPr id="693" name="Google Shape;693;p39"/>
            <p:cNvSpPr/>
            <p:nvPr/>
          </p:nvSpPr>
          <p:spPr>
            <a:xfrm>
              <a:off x="6777939" y="1178843"/>
              <a:ext cx="134924" cy="116460"/>
            </a:xfrm>
            <a:prstGeom prst="hexagon">
              <a:avLst>
                <a:gd name="adj" fmla="val 25000"/>
                <a:gd name="vf" fmla="val 115470"/>
              </a:avLst>
            </a:prstGeom>
            <a:solidFill>
              <a:schemeClr val="lt1"/>
            </a:solidFill>
            <a:ln w="12700" cap="flat" cmpd="sng">
              <a:solidFill>
                <a:srgbClr val="4372C3"/>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94" name="Google Shape;694;p39"/>
            <p:cNvSpPr/>
            <p:nvPr/>
          </p:nvSpPr>
          <p:spPr>
            <a:xfrm>
              <a:off x="5977331" y="1402059"/>
              <a:ext cx="1158240" cy="994284"/>
            </a:xfrm>
            <a:prstGeom prst="hexagon">
              <a:avLst>
                <a:gd name="adj" fmla="val 25000"/>
                <a:gd name="vf" fmla="val 115470"/>
              </a:avLst>
            </a:prstGeom>
            <a:blipFill rotWithShape="1">
              <a:blip r:embed="rId13" cstate="email">
                <a:alphaModFix/>
                <a:extLst>
                  <a:ext uri="{28A0092B-C50C-407E-A947-70E740481C1C}">
                    <a14:useLocalDpi xmlns:a14="http://schemas.microsoft.com/office/drawing/2010/main"/>
                  </a:ext>
                </a:extLst>
              </a:blip>
              <a:stretch>
                <a:fillRect/>
              </a:stretch>
            </a:blipFill>
            <a:ln w="12700" cap="flat" cmpd="sng">
              <a:solidFill>
                <a:srgbClr val="4372C3"/>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95" name="Google Shape;695;p39"/>
            <p:cNvSpPr/>
            <p:nvPr/>
          </p:nvSpPr>
          <p:spPr>
            <a:xfrm>
              <a:off x="6777939" y="1407882"/>
              <a:ext cx="134924" cy="116460"/>
            </a:xfrm>
            <a:prstGeom prst="hexagon">
              <a:avLst>
                <a:gd name="adj" fmla="val 25000"/>
                <a:gd name="vf" fmla="val 115470"/>
              </a:avLst>
            </a:prstGeom>
            <a:solidFill>
              <a:schemeClr val="lt1"/>
            </a:solidFill>
            <a:ln w="12700" cap="flat" cmpd="sng">
              <a:solidFill>
                <a:srgbClr val="4372C3"/>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96" name="Google Shape;696;p39"/>
            <p:cNvSpPr/>
            <p:nvPr/>
          </p:nvSpPr>
          <p:spPr>
            <a:xfrm>
              <a:off x="2984601" y="3040761"/>
              <a:ext cx="1158240" cy="994284"/>
            </a:xfrm>
            <a:prstGeom prst="hexagon">
              <a:avLst>
                <a:gd name="adj" fmla="val 25000"/>
                <a:gd name="vf" fmla="val 115470"/>
              </a:avLst>
            </a:prstGeom>
            <a:solidFill>
              <a:srgbClr val="4372C3"/>
            </a:solidFill>
            <a:ln w="12700" cap="flat" cmpd="sng">
              <a:solidFill>
                <a:srgbClr val="4372C3"/>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97" name="Google Shape;697;p39"/>
            <p:cNvSpPr txBox="1"/>
            <p:nvPr/>
          </p:nvSpPr>
          <p:spPr>
            <a:xfrm>
              <a:off x="3163978" y="3194746"/>
              <a:ext cx="799486" cy="686314"/>
            </a:xfrm>
            <a:prstGeom prst="rect">
              <a:avLst/>
            </a:prstGeom>
            <a:noFill/>
            <a:ln>
              <a:noFill/>
            </a:ln>
          </p:spPr>
          <p:txBody>
            <a:bodyPr spcFirstLastPara="1" wrap="square" lIns="0" tIns="12700" rIns="0" bIns="12700" anchor="ctr" anchorCtr="0">
              <a:noAutofit/>
            </a:bodyPr>
            <a:lstStyle/>
            <a:p>
              <a:pPr marL="0" marR="0" lvl="0" indent="0" algn="ctr" rtl="0">
                <a:lnSpc>
                  <a:spcPct val="90000"/>
                </a:lnSpc>
                <a:spcBef>
                  <a:spcPts val="0"/>
                </a:spcBef>
                <a:spcAft>
                  <a:spcPts val="0"/>
                </a:spcAft>
                <a:buClr>
                  <a:schemeClr val="lt1"/>
                </a:buClr>
                <a:buSzPts val="1000"/>
                <a:buFont typeface="Calibri"/>
                <a:buNone/>
              </a:pPr>
              <a:r>
                <a:rPr lang="en-US" sz="1000" b="0" i="0" u="none" strike="noStrike" cap="none">
                  <a:solidFill>
                    <a:schemeClr val="lt1"/>
                  </a:solidFill>
                  <a:latin typeface="Calibri"/>
                  <a:ea typeface="Calibri"/>
                  <a:cs typeface="Calibri"/>
                  <a:sym typeface="Calibri"/>
                </a:rPr>
                <a:t>Empati</a:t>
              </a:r>
              <a:endParaRPr sz="1000" b="0" i="0" u="none" strike="noStrike" cap="none">
                <a:solidFill>
                  <a:schemeClr val="lt1"/>
                </a:solidFill>
                <a:latin typeface="Calibri"/>
                <a:ea typeface="Calibri"/>
                <a:cs typeface="Calibri"/>
                <a:sym typeface="Calibri"/>
              </a:endParaRPr>
            </a:p>
          </p:txBody>
        </p:sp>
        <p:sp>
          <p:nvSpPr>
            <p:cNvPr id="698" name="Google Shape;698;p39"/>
            <p:cNvSpPr/>
            <p:nvPr/>
          </p:nvSpPr>
          <p:spPr>
            <a:xfrm>
              <a:off x="3213811" y="3911792"/>
              <a:ext cx="134924" cy="116460"/>
            </a:xfrm>
            <a:prstGeom prst="hexagon">
              <a:avLst>
                <a:gd name="adj" fmla="val 25000"/>
                <a:gd name="vf" fmla="val 115470"/>
              </a:avLst>
            </a:prstGeom>
            <a:solidFill>
              <a:schemeClr val="lt1"/>
            </a:solidFill>
            <a:ln w="12700" cap="flat" cmpd="sng">
              <a:solidFill>
                <a:srgbClr val="4372C3"/>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99" name="Google Shape;699;p39"/>
            <p:cNvSpPr/>
            <p:nvPr/>
          </p:nvSpPr>
          <p:spPr>
            <a:xfrm>
              <a:off x="1988108" y="3585216"/>
              <a:ext cx="1158240" cy="994284"/>
            </a:xfrm>
            <a:prstGeom prst="hexagon">
              <a:avLst>
                <a:gd name="adj" fmla="val 25000"/>
                <a:gd name="vf" fmla="val 115470"/>
              </a:avLst>
            </a:prstGeom>
            <a:blipFill rotWithShape="1">
              <a:blip r:embed="rId14" cstate="email">
                <a:alphaModFix/>
                <a:extLst>
                  <a:ext uri="{28A0092B-C50C-407E-A947-70E740481C1C}">
                    <a14:useLocalDpi xmlns:a14="http://schemas.microsoft.com/office/drawing/2010/main"/>
                  </a:ext>
                </a:extLst>
              </a:blip>
              <a:stretch>
                <a:fillRect/>
              </a:stretch>
            </a:blipFill>
            <a:ln w="12700" cap="flat" cmpd="sng">
              <a:solidFill>
                <a:srgbClr val="4372C3"/>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00" name="Google Shape;700;p39"/>
            <p:cNvSpPr/>
            <p:nvPr/>
          </p:nvSpPr>
          <p:spPr>
            <a:xfrm>
              <a:off x="2999232" y="4021459"/>
              <a:ext cx="134924" cy="116460"/>
            </a:xfrm>
            <a:prstGeom prst="hexagon">
              <a:avLst>
                <a:gd name="adj" fmla="val 25000"/>
                <a:gd name="vf" fmla="val 115470"/>
              </a:avLst>
            </a:prstGeom>
            <a:solidFill>
              <a:schemeClr val="lt1"/>
            </a:solidFill>
            <a:ln w="12700" cap="flat" cmpd="sng">
              <a:solidFill>
                <a:srgbClr val="4372C3"/>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01" name="Google Shape;701;p39"/>
            <p:cNvSpPr/>
            <p:nvPr/>
          </p:nvSpPr>
          <p:spPr>
            <a:xfrm>
              <a:off x="4974335" y="4141317"/>
              <a:ext cx="1158240" cy="994284"/>
            </a:xfrm>
            <a:prstGeom prst="hexagon">
              <a:avLst>
                <a:gd name="adj" fmla="val 25000"/>
                <a:gd name="vf" fmla="val 115470"/>
              </a:avLst>
            </a:prstGeom>
            <a:solidFill>
              <a:srgbClr val="4372C3"/>
            </a:solidFill>
            <a:ln w="12700" cap="flat" cmpd="sng">
              <a:solidFill>
                <a:srgbClr val="4372C3"/>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02" name="Google Shape;702;p39"/>
            <p:cNvSpPr txBox="1"/>
            <p:nvPr/>
          </p:nvSpPr>
          <p:spPr>
            <a:xfrm>
              <a:off x="5153712" y="4295302"/>
              <a:ext cx="799486" cy="686314"/>
            </a:xfrm>
            <a:prstGeom prst="rect">
              <a:avLst/>
            </a:prstGeom>
            <a:noFill/>
            <a:ln>
              <a:noFill/>
            </a:ln>
          </p:spPr>
          <p:txBody>
            <a:bodyPr spcFirstLastPara="1" wrap="square" lIns="0" tIns="12700" rIns="0" bIns="12700" anchor="ctr" anchorCtr="0">
              <a:noAutofit/>
            </a:bodyPr>
            <a:lstStyle/>
            <a:p>
              <a:pPr marL="0" marR="0" lvl="0" indent="0" algn="ctr" rtl="0">
                <a:lnSpc>
                  <a:spcPct val="90000"/>
                </a:lnSpc>
                <a:spcBef>
                  <a:spcPts val="0"/>
                </a:spcBef>
                <a:spcAft>
                  <a:spcPts val="0"/>
                </a:spcAft>
                <a:buNone/>
              </a:pPr>
              <a:r>
                <a:rPr lang="en-US" sz="1000" b="0" i="0" u="none" strike="noStrike" cap="none">
                  <a:solidFill>
                    <a:schemeClr val="lt1"/>
                  </a:solidFill>
                  <a:latin typeface="Calibri"/>
                  <a:ea typeface="Calibri"/>
                  <a:cs typeface="Calibri"/>
                  <a:sym typeface="Calibri"/>
                </a:rPr>
                <a:t>Alternativa sätt att tänka</a:t>
              </a:r>
              <a:endParaRPr sz="1000" b="0" i="0" u="none" strike="noStrike" cap="none">
                <a:solidFill>
                  <a:schemeClr val="lt1"/>
                </a:solidFill>
                <a:latin typeface="Calibri"/>
                <a:ea typeface="Calibri"/>
                <a:cs typeface="Calibri"/>
                <a:sym typeface="Calibri"/>
              </a:endParaRPr>
            </a:p>
          </p:txBody>
        </p:sp>
        <p:sp>
          <p:nvSpPr>
            <p:cNvPr id="703" name="Google Shape;703;p39"/>
            <p:cNvSpPr/>
            <p:nvPr/>
          </p:nvSpPr>
          <p:spPr>
            <a:xfrm>
              <a:off x="5001971" y="4583868"/>
              <a:ext cx="134924" cy="116460"/>
            </a:xfrm>
            <a:prstGeom prst="hexagon">
              <a:avLst>
                <a:gd name="adj" fmla="val 25000"/>
                <a:gd name="vf" fmla="val 115470"/>
              </a:avLst>
            </a:prstGeom>
            <a:solidFill>
              <a:schemeClr val="lt1"/>
            </a:solidFill>
            <a:ln w="12700" cap="flat" cmpd="sng">
              <a:solidFill>
                <a:srgbClr val="4372C3"/>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04" name="Google Shape;704;p39"/>
            <p:cNvSpPr/>
            <p:nvPr/>
          </p:nvSpPr>
          <p:spPr>
            <a:xfrm>
              <a:off x="3977843" y="3590554"/>
              <a:ext cx="1158240" cy="994284"/>
            </a:xfrm>
            <a:prstGeom prst="hexagon">
              <a:avLst>
                <a:gd name="adj" fmla="val 25000"/>
                <a:gd name="vf" fmla="val 115470"/>
              </a:avLst>
            </a:prstGeom>
            <a:blipFill rotWithShape="1">
              <a:blip r:embed="rId15" cstate="email">
                <a:alphaModFix/>
                <a:extLst>
                  <a:ext uri="{28A0092B-C50C-407E-A947-70E740481C1C}">
                    <a14:useLocalDpi xmlns:a14="http://schemas.microsoft.com/office/drawing/2010/main"/>
                  </a:ext>
                </a:extLst>
              </a:blip>
              <a:stretch>
                <a:fillRect/>
              </a:stretch>
            </a:blipFill>
            <a:ln w="12700" cap="flat" cmpd="sng">
              <a:solidFill>
                <a:srgbClr val="4372C3"/>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05" name="Google Shape;705;p39"/>
            <p:cNvSpPr/>
            <p:nvPr/>
          </p:nvSpPr>
          <p:spPr>
            <a:xfrm>
              <a:off x="4774387" y="4450909"/>
              <a:ext cx="134924" cy="116460"/>
            </a:xfrm>
            <a:prstGeom prst="hexagon">
              <a:avLst>
                <a:gd name="adj" fmla="val 25000"/>
                <a:gd name="vf" fmla="val 115470"/>
              </a:avLst>
            </a:prstGeom>
            <a:solidFill>
              <a:schemeClr val="lt1"/>
            </a:solidFill>
            <a:ln w="12700" cap="flat" cmpd="sng">
              <a:solidFill>
                <a:srgbClr val="4372C3"/>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06" name="Google Shape;706;p39"/>
            <p:cNvSpPr/>
            <p:nvPr/>
          </p:nvSpPr>
          <p:spPr>
            <a:xfrm>
              <a:off x="5974080" y="3602200"/>
              <a:ext cx="1158240" cy="994284"/>
            </a:xfrm>
            <a:prstGeom prst="hexagon">
              <a:avLst>
                <a:gd name="adj" fmla="val 25000"/>
                <a:gd name="vf" fmla="val 115470"/>
              </a:avLst>
            </a:prstGeom>
            <a:solidFill>
              <a:srgbClr val="4372C3"/>
            </a:solidFill>
            <a:ln w="12700" cap="flat" cmpd="sng">
              <a:solidFill>
                <a:srgbClr val="4372C3"/>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07" name="Google Shape;707;p39"/>
            <p:cNvSpPr txBox="1"/>
            <p:nvPr/>
          </p:nvSpPr>
          <p:spPr>
            <a:xfrm>
              <a:off x="6153457" y="3756185"/>
              <a:ext cx="799486" cy="686314"/>
            </a:xfrm>
            <a:prstGeom prst="rect">
              <a:avLst/>
            </a:prstGeom>
            <a:noFill/>
            <a:ln>
              <a:noFill/>
            </a:ln>
          </p:spPr>
          <p:txBody>
            <a:bodyPr spcFirstLastPara="1" wrap="square" lIns="0" tIns="12700" rIns="0" bIns="12700" anchor="ctr" anchorCtr="0">
              <a:noAutofit/>
            </a:bodyPr>
            <a:lstStyle/>
            <a:p>
              <a:pPr marL="0" marR="0" lvl="0" indent="0" algn="ctr" rtl="0">
                <a:lnSpc>
                  <a:spcPct val="90000"/>
                </a:lnSpc>
                <a:spcBef>
                  <a:spcPts val="0"/>
                </a:spcBef>
                <a:spcAft>
                  <a:spcPts val="0"/>
                </a:spcAft>
                <a:buNone/>
              </a:pPr>
              <a:r>
                <a:rPr lang="en-US" sz="1000" b="0" i="0" u="none" strike="noStrike" cap="none">
                  <a:solidFill>
                    <a:schemeClr val="lt1"/>
                  </a:solidFill>
                  <a:latin typeface="Calibri"/>
                  <a:ea typeface="Calibri"/>
                  <a:cs typeface="Calibri"/>
                  <a:sym typeface="Calibri"/>
                </a:rPr>
                <a:t>Stärker självförtroendet</a:t>
              </a:r>
              <a:endParaRPr sz="1000" b="0" i="0" u="none" strike="noStrike" cap="none">
                <a:solidFill>
                  <a:schemeClr val="lt1"/>
                </a:solidFill>
                <a:latin typeface="Calibri"/>
                <a:ea typeface="Calibri"/>
                <a:cs typeface="Calibri"/>
                <a:sym typeface="Calibri"/>
              </a:endParaRPr>
            </a:p>
          </p:txBody>
        </p:sp>
        <p:sp>
          <p:nvSpPr>
            <p:cNvPr id="708" name="Google Shape;708;p39"/>
            <p:cNvSpPr/>
            <p:nvPr/>
          </p:nvSpPr>
          <p:spPr>
            <a:xfrm>
              <a:off x="6985203" y="4038443"/>
              <a:ext cx="134924" cy="116460"/>
            </a:xfrm>
            <a:prstGeom prst="hexagon">
              <a:avLst>
                <a:gd name="adj" fmla="val 25000"/>
                <a:gd name="vf" fmla="val 115470"/>
              </a:avLst>
            </a:prstGeom>
            <a:solidFill>
              <a:schemeClr val="lt1"/>
            </a:solidFill>
            <a:ln w="12700" cap="flat" cmpd="sng">
              <a:solidFill>
                <a:srgbClr val="4372C3"/>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09" name="Google Shape;709;p39"/>
            <p:cNvSpPr/>
            <p:nvPr/>
          </p:nvSpPr>
          <p:spPr>
            <a:xfrm>
              <a:off x="6969760" y="3057745"/>
              <a:ext cx="1158240" cy="994284"/>
            </a:xfrm>
            <a:prstGeom prst="hexagon">
              <a:avLst>
                <a:gd name="adj" fmla="val 25000"/>
                <a:gd name="vf" fmla="val 115470"/>
              </a:avLst>
            </a:prstGeom>
            <a:blipFill rotWithShape="1">
              <a:blip r:embed="rId16" cstate="email">
                <a:alphaModFix/>
                <a:extLst>
                  <a:ext uri="{28A0092B-C50C-407E-A947-70E740481C1C}">
                    <a14:useLocalDpi xmlns:a14="http://schemas.microsoft.com/office/drawing/2010/main"/>
                  </a:ext>
                </a:extLst>
              </a:blip>
              <a:stretch>
                <a:fillRect/>
              </a:stretch>
            </a:blipFill>
            <a:ln w="12700" cap="flat" cmpd="sng">
              <a:solidFill>
                <a:srgbClr val="4372C3"/>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10" name="Google Shape;710;p39"/>
            <p:cNvSpPr/>
            <p:nvPr/>
          </p:nvSpPr>
          <p:spPr>
            <a:xfrm>
              <a:off x="7199782" y="3928776"/>
              <a:ext cx="134924" cy="116460"/>
            </a:xfrm>
            <a:prstGeom prst="hexagon">
              <a:avLst>
                <a:gd name="adj" fmla="val 25000"/>
                <a:gd name="vf" fmla="val 115470"/>
              </a:avLst>
            </a:prstGeom>
            <a:solidFill>
              <a:schemeClr val="lt1"/>
            </a:solidFill>
            <a:ln w="12700" cap="flat" cmpd="sng">
              <a:solidFill>
                <a:srgbClr val="4372C3"/>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65"/>
        <p:cNvGrpSpPr/>
        <p:nvPr/>
      </p:nvGrpSpPr>
      <p:grpSpPr>
        <a:xfrm>
          <a:off x="0" y="0"/>
          <a:ext cx="0" cy="0"/>
          <a:chOff x="0" y="0"/>
          <a:chExt cx="0" cy="0"/>
        </a:xfrm>
      </p:grpSpPr>
      <p:pic>
        <p:nvPicPr>
          <p:cNvPr id="166" name="Google Shape;166;p4"/>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9205027" y="6290760"/>
            <a:ext cx="2580150" cy="567240"/>
          </a:xfrm>
          <a:prstGeom prst="rect">
            <a:avLst/>
          </a:prstGeom>
          <a:noFill/>
          <a:ln>
            <a:noFill/>
          </a:ln>
        </p:spPr>
      </p:pic>
      <p:sp>
        <p:nvSpPr>
          <p:cNvPr id="167" name="Google Shape;167;p4"/>
          <p:cNvSpPr txBox="1"/>
          <p:nvPr/>
        </p:nvSpPr>
        <p:spPr>
          <a:xfrm>
            <a:off x="315655" y="6457890"/>
            <a:ext cx="9567189" cy="33855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800"/>
              <a:buFont typeface="Arial"/>
              <a:buNone/>
            </a:pPr>
            <a:r>
              <a:rPr lang="en-US" sz="800" b="0" i="0" u="none" strike="noStrike" cap="none">
                <a:solidFill>
                  <a:srgbClr val="757070"/>
                </a:solidFill>
                <a:latin typeface="Calibri"/>
                <a:ea typeface="Calibri"/>
                <a:cs typeface="Calibri"/>
                <a:sym typeface="Calibri"/>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sz="800" b="0" i="0" u="none" strike="noStrike" cap="none">
              <a:solidFill>
                <a:srgbClr val="757070"/>
              </a:solidFill>
              <a:latin typeface="Calibri"/>
              <a:ea typeface="Calibri"/>
              <a:cs typeface="Calibri"/>
              <a:sym typeface="Calibri"/>
            </a:endParaRPr>
          </a:p>
        </p:txBody>
      </p:sp>
      <p:pic>
        <p:nvPicPr>
          <p:cNvPr id="168" name="Google Shape;168;p4"/>
          <p:cNvPicPr preferRelativeResize="0"/>
          <p:nvPr/>
        </p:nvPicPr>
        <p:blipFill rotWithShape="1">
          <a:blip r:embed="rId4">
            <a:alphaModFix/>
          </a:blip>
          <a:srcRect/>
          <a:stretch/>
        </p:blipFill>
        <p:spPr>
          <a:xfrm>
            <a:off x="9957816" y="0"/>
            <a:ext cx="2219417" cy="883966"/>
          </a:xfrm>
          <a:prstGeom prst="rect">
            <a:avLst/>
          </a:prstGeom>
          <a:noFill/>
          <a:ln>
            <a:noFill/>
          </a:ln>
        </p:spPr>
      </p:pic>
      <p:sp>
        <p:nvSpPr>
          <p:cNvPr id="169" name="Google Shape;169;p4"/>
          <p:cNvSpPr/>
          <p:nvPr/>
        </p:nvSpPr>
        <p:spPr>
          <a:xfrm>
            <a:off x="5827120" y="4689679"/>
            <a:ext cx="79072" cy="317649"/>
          </a:xfrm>
          <a:prstGeom prst="rect">
            <a:avLst/>
          </a:prstGeom>
          <a:solidFill>
            <a:srgbClr val="4EAE3A"/>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400"/>
              <a:buFont typeface="Arial"/>
              <a:buNone/>
            </a:pPr>
            <a:endParaRPr sz="2400" b="0" i="0" u="none" strike="noStrike" cap="none">
              <a:solidFill>
                <a:srgbClr val="3F3F3F"/>
              </a:solidFill>
              <a:latin typeface="Calibri"/>
              <a:ea typeface="Calibri"/>
              <a:cs typeface="Calibri"/>
              <a:sym typeface="Calibri"/>
            </a:endParaRPr>
          </a:p>
        </p:txBody>
      </p:sp>
      <p:sp>
        <p:nvSpPr>
          <p:cNvPr id="170" name="Google Shape;170;p4"/>
          <p:cNvSpPr/>
          <p:nvPr/>
        </p:nvSpPr>
        <p:spPr>
          <a:xfrm>
            <a:off x="5827120" y="2787326"/>
            <a:ext cx="79072" cy="317649"/>
          </a:xfrm>
          <a:prstGeom prst="rect">
            <a:avLst/>
          </a:prstGeom>
          <a:solidFill>
            <a:srgbClr val="FFB5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400"/>
              <a:buFont typeface="Arial"/>
              <a:buNone/>
            </a:pPr>
            <a:endParaRPr sz="2400" b="0" i="0" u="none" strike="noStrike" cap="none">
              <a:solidFill>
                <a:srgbClr val="3F3F3F"/>
              </a:solidFill>
              <a:latin typeface="Calibri"/>
              <a:ea typeface="Calibri"/>
              <a:cs typeface="Calibri"/>
              <a:sym typeface="Calibri"/>
            </a:endParaRPr>
          </a:p>
        </p:txBody>
      </p:sp>
      <p:sp>
        <p:nvSpPr>
          <p:cNvPr id="171" name="Google Shape;171;p4"/>
          <p:cNvSpPr txBox="1"/>
          <p:nvPr/>
        </p:nvSpPr>
        <p:spPr>
          <a:xfrm>
            <a:off x="5329636" y="625534"/>
            <a:ext cx="5571634" cy="163117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3200" b="1" i="0" u="none" strike="noStrike" cap="none">
                <a:solidFill>
                  <a:srgbClr val="FFC000"/>
                </a:solidFill>
                <a:latin typeface="Calibri"/>
                <a:ea typeface="Calibri"/>
                <a:cs typeface="Calibri"/>
                <a:sym typeface="Calibri"/>
              </a:rPr>
              <a:t>Enhet I Vad är immateriellt</a:t>
            </a:r>
            <a:endParaRPr/>
          </a:p>
          <a:p>
            <a:pPr marL="0" marR="0" lvl="0" indent="0" algn="l" rtl="0">
              <a:lnSpc>
                <a:spcPct val="100000"/>
              </a:lnSpc>
              <a:spcBef>
                <a:spcPts val="0"/>
              </a:spcBef>
              <a:spcAft>
                <a:spcPts val="0"/>
              </a:spcAft>
              <a:buNone/>
            </a:pPr>
            <a:r>
              <a:rPr lang="en-US" sz="3200" b="1" i="0" u="none" strike="noStrike" cap="none">
                <a:solidFill>
                  <a:srgbClr val="FFC000"/>
                </a:solidFill>
                <a:latin typeface="Calibri"/>
                <a:ea typeface="Calibri"/>
                <a:cs typeface="Calibri"/>
                <a:sym typeface="Calibri"/>
              </a:rPr>
              <a:t>kulturarv?</a:t>
            </a:r>
            <a:endParaRPr sz="3200" b="1" i="0" u="none" strike="noStrike" cap="none">
              <a:solidFill>
                <a:srgbClr val="FFC000"/>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3600"/>
              <a:buFont typeface="Arial"/>
              <a:buNone/>
            </a:pPr>
            <a:endParaRPr sz="3600" b="1" i="0" u="none" strike="noStrike" cap="none">
              <a:solidFill>
                <a:srgbClr val="FFC000"/>
              </a:solidFill>
              <a:latin typeface="Calibri"/>
              <a:ea typeface="Calibri"/>
              <a:cs typeface="Calibri"/>
              <a:sym typeface="Calibri"/>
            </a:endParaRPr>
          </a:p>
        </p:txBody>
      </p:sp>
      <p:sp>
        <p:nvSpPr>
          <p:cNvPr id="172" name="Google Shape;172;p4"/>
          <p:cNvSpPr txBox="1"/>
          <p:nvPr/>
        </p:nvSpPr>
        <p:spPr>
          <a:xfrm>
            <a:off x="6279697" y="2202542"/>
            <a:ext cx="5584487" cy="4678163"/>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2000" b="1" i="0" u="none" strike="noStrike" cap="none">
                <a:solidFill>
                  <a:srgbClr val="2F5496"/>
                </a:solidFill>
                <a:latin typeface="Calibri"/>
                <a:ea typeface="Calibri"/>
                <a:cs typeface="Calibri"/>
                <a:sym typeface="Calibri"/>
              </a:rPr>
              <a:t>Definitioner av ICH</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000"/>
              <a:buFont typeface="Arial"/>
              <a:buNone/>
            </a:pPr>
            <a:endParaRPr sz="2000" b="1" i="0" u="none" strike="noStrike" cap="none">
              <a:solidFill>
                <a:srgbClr val="2F5496"/>
              </a:solidFill>
              <a:latin typeface="Calibri"/>
              <a:ea typeface="Calibri"/>
              <a:cs typeface="Calibri"/>
              <a:sym typeface="Calibri"/>
            </a:endParaRPr>
          </a:p>
          <a:p>
            <a:pPr marL="0" marR="0" lvl="0" indent="0" algn="l" rtl="0">
              <a:lnSpc>
                <a:spcPct val="100000"/>
              </a:lnSpc>
              <a:spcBef>
                <a:spcPts val="0"/>
              </a:spcBef>
              <a:spcAft>
                <a:spcPts val="0"/>
              </a:spcAft>
              <a:buNone/>
            </a:pPr>
            <a:r>
              <a:rPr lang="en-US" sz="2000" b="1" i="0" u="none" strike="noStrike" cap="none">
                <a:solidFill>
                  <a:srgbClr val="2F5496"/>
                </a:solidFill>
                <a:latin typeface="Calibri"/>
                <a:ea typeface="Calibri"/>
                <a:cs typeface="Calibri"/>
                <a:sym typeface="Calibri"/>
              </a:rPr>
              <a:t>UNESCO:s roll</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000"/>
              <a:buFont typeface="Arial"/>
              <a:buNone/>
            </a:pPr>
            <a:endParaRPr sz="2000" b="1" i="0" u="none" strike="noStrike" cap="none">
              <a:solidFill>
                <a:srgbClr val="2F5496"/>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2000"/>
              <a:buFont typeface="Arial"/>
              <a:buNone/>
            </a:pPr>
            <a:r>
              <a:rPr lang="en-US" sz="2000" b="1" i="0" u="none" strike="noStrike" cap="none">
                <a:solidFill>
                  <a:srgbClr val="2F5496"/>
                </a:solidFill>
                <a:latin typeface="Calibri"/>
                <a:ea typeface="Calibri"/>
                <a:cs typeface="Calibri"/>
                <a:sym typeface="Calibri"/>
              </a:rPr>
              <a:t>5 ICH Domäner</a:t>
            </a:r>
            <a:endParaRPr sz="2000" b="1" i="0" u="none" strike="noStrike" cap="none">
              <a:solidFill>
                <a:srgbClr val="2F5496"/>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2000"/>
              <a:buFont typeface="Arial"/>
              <a:buNone/>
            </a:pPr>
            <a:endParaRPr sz="2000" b="1" i="0" u="none" strike="noStrike" cap="none">
              <a:solidFill>
                <a:srgbClr val="2F5496"/>
              </a:solidFill>
              <a:latin typeface="Calibri"/>
              <a:ea typeface="Calibri"/>
              <a:cs typeface="Calibri"/>
              <a:sym typeface="Calibri"/>
            </a:endParaRPr>
          </a:p>
          <a:p>
            <a:pPr marL="0" marR="0" lvl="0" indent="0" algn="l" rtl="0">
              <a:lnSpc>
                <a:spcPct val="100000"/>
              </a:lnSpc>
              <a:spcBef>
                <a:spcPts val="0"/>
              </a:spcBef>
              <a:spcAft>
                <a:spcPts val="0"/>
              </a:spcAft>
              <a:buNone/>
            </a:pPr>
            <a:r>
              <a:rPr lang="en-US" sz="2000" b="1" i="0" u="none" strike="noStrike" cap="none">
                <a:solidFill>
                  <a:srgbClr val="2F5496"/>
                </a:solidFill>
                <a:latin typeface="Calibri"/>
                <a:ea typeface="Calibri"/>
                <a:cs typeface="Calibri"/>
                <a:sym typeface="Calibri"/>
              </a:rPr>
              <a:t>Kulturarv och immateriella kulturarv</a:t>
            </a:r>
            <a:endParaRPr sz="2000" b="1" i="0" u="none" strike="noStrike" cap="none">
              <a:solidFill>
                <a:srgbClr val="2F5496"/>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2000"/>
              <a:buFont typeface="Arial"/>
              <a:buNone/>
            </a:pPr>
            <a:endParaRPr sz="2000" b="1" i="0" u="none" strike="noStrike" cap="none">
              <a:solidFill>
                <a:srgbClr val="2F5496"/>
              </a:solidFill>
              <a:latin typeface="Calibri"/>
              <a:ea typeface="Calibri"/>
              <a:cs typeface="Calibri"/>
              <a:sym typeface="Calibri"/>
            </a:endParaRPr>
          </a:p>
          <a:p>
            <a:pPr marL="0" marR="0" lvl="0" indent="0" algn="l" rtl="0">
              <a:lnSpc>
                <a:spcPct val="100000"/>
              </a:lnSpc>
              <a:spcBef>
                <a:spcPts val="0"/>
              </a:spcBef>
              <a:spcAft>
                <a:spcPts val="0"/>
              </a:spcAft>
              <a:buNone/>
            </a:pPr>
            <a:r>
              <a:rPr lang="en-US" sz="2000" b="1" i="0" u="none" strike="noStrike" cap="none">
                <a:solidFill>
                  <a:srgbClr val="2F5496"/>
                </a:solidFill>
                <a:latin typeface="Calibri"/>
                <a:ea typeface="Calibri"/>
                <a:cs typeface="Calibri"/>
                <a:sym typeface="Calibri"/>
              </a:rPr>
              <a:t>Intressanta diskussionspunkter om ICH</a:t>
            </a:r>
            <a:endParaRPr sz="2000" b="1" i="0" u="none" strike="noStrike" cap="none">
              <a:solidFill>
                <a:srgbClr val="2F5496"/>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2000"/>
              <a:buFont typeface="Arial"/>
              <a:buNone/>
            </a:pPr>
            <a:endParaRPr sz="2000" b="1" i="0" u="none" strike="noStrike" cap="none">
              <a:solidFill>
                <a:srgbClr val="2F5496"/>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2000"/>
              <a:buFont typeface="Arial"/>
              <a:buNone/>
            </a:pPr>
            <a:endParaRPr sz="2000" b="1" i="0" u="none" strike="noStrike" cap="none">
              <a:solidFill>
                <a:srgbClr val="2F5496"/>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2000"/>
              <a:buFont typeface="Arial"/>
              <a:buNone/>
            </a:pPr>
            <a:endParaRPr sz="2000" b="1" i="0" u="none" strike="noStrike" cap="none">
              <a:solidFill>
                <a:srgbClr val="2F5496"/>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2000"/>
              <a:buFont typeface="Arial"/>
              <a:buNone/>
            </a:pPr>
            <a:endParaRPr sz="2000" b="1" i="0" u="none" strike="noStrike" cap="none">
              <a:solidFill>
                <a:srgbClr val="2F5496"/>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2000"/>
              <a:buFont typeface="Arial"/>
              <a:buNone/>
            </a:pPr>
            <a:endParaRPr sz="2000" b="1" i="0" u="none" strike="noStrike" cap="none">
              <a:solidFill>
                <a:srgbClr val="2F5496"/>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nvGrpSpPr>
          <p:cNvPr id="173" name="Google Shape;173;p4"/>
          <p:cNvGrpSpPr/>
          <p:nvPr/>
        </p:nvGrpSpPr>
        <p:grpSpPr>
          <a:xfrm>
            <a:off x="4976735" y="141870"/>
            <a:ext cx="1361571" cy="349188"/>
            <a:chOff x="10604072" y="448487"/>
            <a:chExt cx="1361571" cy="349188"/>
          </a:xfrm>
        </p:grpSpPr>
        <p:sp>
          <p:nvSpPr>
            <p:cNvPr id="174" name="Google Shape;174;p4"/>
            <p:cNvSpPr/>
            <p:nvPr/>
          </p:nvSpPr>
          <p:spPr>
            <a:xfrm rot="-5400000">
              <a:off x="10605928" y="446630"/>
              <a:ext cx="349188" cy="352901"/>
            </a:xfrm>
            <a:prstGeom prst="ellipse">
              <a:avLst/>
            </a:prstGeom>
            <a:solidFill>
              <a:srgbClr val="4EAE3A"/>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75" name="Google Shape;175;p4"/>
            <p:cNvSpPr/>
            <p:nvPr/>
          </p:nvSpPr>
          <p:spPr>
            <a:xfrm rot="-5400000">
              <a:off x="11117644" y="446630"/>
              <a:ext cx="349188" cy="352901"/>
            </a:xfrm>
            <a:prstGeom prst="ellipse">
              <a:avLst/>
            </a:prstGeom>
            <a:solidFill>
              <a:srgbClr val="FFB5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76" name="Google Shape;176;p4"/>
            <p:cNvSpPr/>
            <p:nvPr/>
          </p:nvSpPr>
          <p:spPr>
            <a:xfrm rot="-5400000">
              <a:off x="11614599" y="446630"/>
              <a:ext cx="349188" cy="352901"/>
            </a:xfrm>
            <a:prstGeom prst="ellipse">
              <a:avLst/>
            </a:prstGeom>
            <a:solidFill>
              <a:srgbClr val="266C9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pic>
        <p:nvPicPr>
          <p:cNvPr id="177" name="Google Shape;177;p4" descr="A picture containing text&#10;&#10;Description automatically generated"/>
          <p:cNvPicPr preferRelativeResize="0"/>
          <p:nvPr/>
        </p:nvPicPr>
        <p:blipFill rotWithShape="1">
          <a:blip r:embed="rId5" cstate="email">
            <a:alphaModFix/>
            <a:extLst>
              <a:ext uri="{28A0092B-C50C-407E-A947-70E740481C1C}">
                <a14:useLocalDpi xmlns:a14="http://schemas.microsoft.com/office/drawing/2010/main"/>
              </a:ext>
            </a:extLst>
          </a:blip>
          <a:srcRect/>
          <a:stretch/>
        </p:blipFill>
        <p:spPr>
          <a:xfrm>
            <a:off x="17325" y="-61556"/>
            <a:ext cx="4614774" cy="6457890"/>
          </a:xfrm>
          <a:prstGeom prst="rect">
            <a:avLst/>
          </a:prstGeom>
          <a:noFill/>
          <a:ln>
            <a:noFill/>
          </a:ln>
        </p:spPr>
      </p:pic>
      <p:sp>
        <p:nvSpPr>
          <p:cNvPr id="178" name="Google Shape;178;p4"/>
          <p:cNvSpPr/>
          <p:nvPr/>
        </p:nvSpPr>
        <p:spPr>
          <a:xfrm>
            <a:off x="5827120" y="4039607"/>
            <a:ext cx="79072" cy="317649"/>
          </a:xfrm>
          <a:prstGeom prst="rect">
            <a:avLst/>
          </a:prstGeom>
          <a:solidFill>
            <a:srgbClr val="FFB5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400"/>
              <a:buFont typeface="Arial"/>
              <a:buNone/>
            </a:pPr>
            <a:endParaRPr sz="2400" b="0" i="0" u="none" strike="noStrike" cap="none">
              <a:solidFill>
                <a:srgbClr val="3F3F3F"/>
              </a:solidFill>
              <a:latin typeface="Calibri"/>
              <a:ea typeface="Calibri"/>
              <a:cs typeface="Calibri"/>
              <a:sym typeface="Calibri"/>
            </a:endParaRPr>
          </a:p>
        </p:txBody>
      </p:sp>
      <p:sp>
        <p:nvSpPr>
          <p:cNvPr id="179" name="Google Shape;179;p4"/>
          <p:cNvSpPr/>
          <p:nvPr/>
        </p:nvSpPr>
        <p:spPr>
          <a:xfrm>
            <a:off x="5833233" y="3349936"/>
            <a:ext cx="79072" cy="317649"/>
          </a:xfrm>
          <a:prstGeom prst="rect">
            <a:avLst/>
          </a:prstGeom>
          <a:solidFill>
            <a:srgbClr val="4EAE3A"/>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400"/>
              <a:buFont typeface="Arial"/>
              <a:buNone/>
            </a:pPr>
            <a:endParaRPr sz="2400" b="0" i="0" u="none" strike="noStrike" cap="none">
              <a:solidFill>
                <a:srgbClr val="3F3F3F"/>
              </a:solidFill>
              <a:latin typeface="Calibri"/>
              <a:ea typeface="Calibri"/>
              <a:cs typeface="Calibri"/>
              <a:sym typeface="Calibri"/>
            </a:endParaRPr>
          </a:p>
        </p:txBody>
      </p:sp>
      <p:sp>
        <p:nvSpPr>
          <p:cNvPr id="180" name="Google Shape;180;p4"/>
          <p:cNvSpPr/>
          <p:nvPr/>
        </p:nvSpPr>
        <p:spPr>
          <a:xfrm>
            <a:off x="5827120" y="2221191"/>
            <a:ext cx="79072" cy="317649"/>
          </a:xfrm>
          <a:prstGeom prst="rect">
            <a:avLst/>
          </a:prstGeom>
          <a:solidFill>
            <a:srgbClr val="4EAE3A"/>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400"/>
              <a:buFont typeface="Arial"/>
              <a:buNone/>
            </a:pPr>
            <a:endParaRPr sz="2400" b="0" i="0" u="none" strike="noStrike" cap="none">
              <a:solidFill>
                <a:srgbClr val="3F3F3F"/>
              </a:solidFill>
              <a:latin typeface="Calibri"/>
              <a:ea typeface="Calibri"/>
              <a:cs typeface="Calibri"/>
              <a:sym typeface="Calibri"/>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715"/>
        <p:cNvGrpSpPr/>
        <p:nvPr/>
      </p:nvGrpSpPr>
      <p:grpSpPr>
        <a:xfrm>
          <a:off x="0" y="0"/>
          <a:ext cx="0" cy="0"/>
          <a:chOff x="0" y="0"/>
          <a:chExt cx="0" cy="0"/>
        </a:xfrm>
      </p:grpSpPr>
      <p:pic>
        <p:nvPicPr>
          <p:cNvPr id="716" name="Google Shape;716;p40"/>
          <p:cNvPicPr preferRelativeResize="0"/>
          <p:nvPr/>
        </p:nvPicPr>
        <p:blipFill rotWithShape="1">
          <a:blip r:embed="rId3">
            <a:alphaModFix/>
          </a:blip>
          <a:srcRect/>
          <a:stretch/>
        </p:blipFill>
        <p:spPr>
          <a:xfrm>
            <a:off x="9286035" y="6211204"/>
            <a:ext cx="2895805" cy="636636"/>
          </a:xfrm>
          <a:prstGeom prst="rect">
            <a:avLst/>
          </a:prstGeom>
          <a:noFill/>
          <a:ln>
            <a:noFill/>
          </a:ln>
        </p:spPr>
      </p:pic>
      <p:sp>
        <p:nvSpPr>
          <p:cNvPr id="717" name="Google Shape;717;p40"/>
          <p:cNvSpPr txBox="1"/>
          <p:nvPr/>
        </p:nvSpPr>
        <p:spPr>
          <a:xfrm>
            <a:off x="315655" y="6457890"/>
            <a:ext cx="9567189" cy="40011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000"/>
              <a:buFont typeface="Arial"/>
              <a:buNone/>
            </a:pPr>
            <a:r>
              <a:rPr lang="en-US" sz="1000" b="0" i="0" u="none" strike="noStrike" cap="none">
                <a:solidFill>
                  <a:schemeClr val="dk1"/>
                </a:solidFill>
                <a:latin typeface="Calibri"/>
                <a:ea typeface="Calibri"/>
                <a:cs typeface="Calibri"/>
                <a:sym typeface="Calibri"/>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sz="1000" b="0" i="0" u="none" strike="noStrike" cap="none">
              <a:solidFill>
                <a:schemeClr val="dk1"/>
              </a:solidFill>
              <a:latin typeface="Calibri"/>
              <a:ea typeface="Calibri"/>
              <a:cs typeface="Calibri"/>
              <a:sym typeface="Calibri"/>
            </a:endParaRPr>
          </a:p>
        </p:txBody>
      </p:sp>
      <p:pic>
        <p:nvPicPr>
          <p:cNvPr id="718" name="Google Shape;718;p40"/>
          <p:cNvPicPr preferRelativeResize="0"/>
          <p:nvPr/>
        </p:nvPicPr>
        <p:blipFill rotWithShape="1">
          <a:blip r:embed="rId4">
            <a:alphaModFix/>
          </a:blip>
          <a:srcRect/>
          <a:stretch/>
        </p:blipFill>
        <p:spPr>
          <a:xfrm>
            <a:off x="0" y="0"/>
            <a:ext cx="2219417" cy="883966"/>
          </a:xfrm>
          <a:prstGeom prst="rect">
            <a:avLst/>
          </a:prstGeom>
          <a:noFill/>
          <a:ln>
            <a:noFill/>
          </a:ln>
        </p:spPr>
      </p:pic>
      <p:sp>
        <p:nvSpPr>
          <p:cNvPr id="719" name="Google Shape;719;p40"/>
          <p:cNvSpPr txBox="1"/>
          <p:nvPr/>
        </p:nvSpPr>
        <p:spPr>
          <a:xfrm>
            <a:off x="4552307" y="5185622"/>
            <a:ext cx="2196000" cy="828000"/>
          </a:xfrm>
          <a:prstGeom prst="rect">
            <a:avLst/>
          </a:prstGeom>
          <a:noFill/>
          <a:ln>
            <a:noFill/>
          </a:ln>
        </p:spPr>
        <p:txBody>
          <a:bodyPr spcFirstLastPara="1" wrap="square" lIns="91425" tIns="45700" rIns="91425" bIns="45700" anchor="t" anchorCtr="0">
            <a:noAutofit/>
          </a:bodyPr>
          <a:lstStyle/>
          <a:p>
            <a:pPr marL="285750" marR="0" lvl="0" indent="-184150" algn="l" rtl="0">
              <a:lnSpc>
                <a:spcPct val="100000"/>
              </a:lnSpc>
              <a:spcBef>
                <a:spcPts val="0"/>
              </a:spcBef>
              <a:spcAft>
                <a:spcPts val="0"/>
              </a:spcAft>
              <a:buClr>
                <a:schemeClr val="dk1"/>
              </a:buClr>
              <a:buSzPts val="1600"/>
              <a:buFont typeface="Calibri"/>
              <a:buNone/>
            </a:pPr>
            <a:endParaRPr sz="1600" b="0" i="0" u="none" strike="noStrike" cap="none">
              <a:solidFill>
                <a:srgbClr val="3F3F3F"/>
              </a:solidFill>
              <a:latin typeface="Calibri"/>
              <a:ea typeface="Calibri"/>
              <a:cs typeface="Calibri"/>
              <a:sym typeface="Calibri"/>
            </a:endParaRPr>
          </a:p>
        </p:txBody>
      </p:sp>
      <p:sp>
        <p:nvSpPr>
          <p:cNvPr id="720" name="Google Shape;720;p40"/>
          <p:cNvSpPr txBox="1"/>
          <p:nvPr/>
        </p:nvSpPr>
        <p:spPr>
          <a:xfrm>
            <a:off x="4083721" y="198047"/>
            <a:ext cx="7730864" cy="1200288"/>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3600" b="0" i="0" u="none" strike="noStrike" cap="none">
                <a:solidFill>
                  <a:srgbClr val="2F5496"/>
                </a:solidFill>
                <a:latin typeface="Calibri"/>
                <a:ea typeface="Calibri"/>
                <a:cs typeface="Calibri"/>
                <a:sym typeface="Calibri"/>
              </a:rPr>
              <a:t>3.4.2. Har din idé ett kulturellt värde?</a:t>
            </a:r>
            <a:endParaRPr sz="36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3600"/>
              <a:buFont typeface="Arial"/>
              <a:buNone/>
            </a:pPr>
            <a:endParaRPr sz="3600" b="0" i="0" u="none" strike="noStrike" cap="none">
              <a:solidFill>
                <a:srgbClr val="2F5496"/>
              </a:solidFill>
              <a:latin typeface="Calibri"/>
              <a:ea typeface="Calibri"/>
              <a:cs typeface="Calibri"/>
              <a:sym typeface="Calibri"/>
            </a:endParaRPr>
          </a:p>
        </p:txBody>
      </p:sp>
      <p:grpSp>
        <p:nvGrpSpPr>
          <p:cNvPr id="721" name="Google Shape;721;p40"/>
          <p:cNvGrpSpPr/>
          <p:nvPr/>
        </p:nvGrpSpPr>
        <p:grpSpPr>
          <a:xfrm>
            <a:off x="2065700" y="945907"/>
            <a:ext cx="8060599" cy="5481908"/>
            <a:chOff x="1859512" y="0"/>
            <a:chExt cx="8060599" cy="5481908"/>
          </a:xfrm>
        </p:grpSpPr>
        <p:sp>
          <p:nvSpPr>
            <p:cNvPr id="722" name="Google Shape;722;p40"/>
            <p:cNvSpPr/>
            <p:nvPr/>
          </p:nvSpPr>
          <p:spPr>
            <a:xfrm>
              <a:off x="2984772" y="1866041"/>
              <a:ext cx="1308235" cy="1123243"/>
            </a:xfrm>
            <a:prstGeom prst="hexagon">
              <a:avLst>
                <a:gd name="adj" fmla="val 25000"/>
                <a:gd name="vf" fmla="val 115470"/>
              </a:avLst>
            </a:prstGeom>
            <a:solidFill>
              <a:srgbClr val="548135"/>
            </a:solidFill>
            <a:ln w="12700" cap="flat" cmpd="sng">
              <a:solidFill>
                <a:srgbClr val="4372C3"/>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23" name="Google Shape;723;p40"/>
            <p:cNvSpPr txBox="1"/>
            <p:nvPr/>
          </p:nvSpPr>
          <p:spPr>
            <a:xfrm>
              <a:off x="3187395" y="2040012"/>
              <a:ext cx="902989" cy="775301"/>
            </a:xfrm>
            <a:prstGeom prst="rect">
              <a:avLst/>
            </a:prstGeom>
            <a:noFill/>
            <a:ln>
              <a:noFill/>
            </a:ln>
          </p:spPr>
          <p:txBody>
            <a:bodyPr spcFirstLastPara="1" wrap="square" lIns="0" tIns="13950" rIns="0" bIns="13950" anchor="ctr" anchorCtr="0">
              <a:noAutofit/>
            </a:bodyPr>
            <a:lstStyle/>
            <a:p>
              <a:pPr marL="0" marR="0" lvl="0" indent="0" algn="ctr" rtl="0">
                <a:lnSpc>
                  <a:spcPct val="90000"/>
                </a:lnSpc>
                <a:spcBef>
                  <a:spcPts val="0"/>
                </a:spcBef>
                <a:spcAft>
                  <a:spcPts val="0"/>
                </a:spcAft>
                <a:buClr>
                  <a:schemeClr val="lt1"/>
                </a:buClr>
                <a:buSzPts val="1100"/>
                <a:buFont typeface="Arial"/>
                <a:buNone/>
              </a:pPr>
              <a:r>
                <a:rPr lang="en-US" sz="1100" b="0" i="0" u="none" strike="noStrike" cap="none">
                  <a:solidFill>
                    <a:schemeClr val="lt1"/>
                  </a:solidFill>
                  <a:latin typeface="Calibri"/>
                  <a:ea typeface="Calibri"/>
                  <a:cs typeface="Calibri"/>
                  <a:sym typeface="Calibri"/>
                </a:rPr>
                <a:t>Lokal-kännedom </a:t>
              </a:r>
              <a:endParaRPr sz="1400" b="0" i="0" u="none" strike="noStrike" cap="none">
                <a:solidFill>
                  <a:schemeClr val="lt1"/>
                </a:solidFill>
                <a:latin typeface="Arial"/>
                <a:ea typeface="Arial"/>
                <a:cs typeface="Arial"/>
                <a:sym typeface="Arial"/>
              </a:endParaRPr>
            </a:p>
          </p:txBody>
        </p:sp>
        <p:sp>
          <p:nvSpPr>
            <p:cNvPr id="724" name="Google Shape;724;p40"/>
            <p:cNvSpPr/>
            <p:nvPr/>
          </p:nvSpPr>
          <p:spPr>
            <a:xfrm>
              <a:off x="3016208" y="2368184"/>
              <a:ext cx="152345" cy="131565"/>
            </a:xfrm>
            <a:prstGeom prst="hexagon">
              <a:avLst>
                <a:gd name="adj" fmla="val 25000"/>
                <a:gd name="vf" fmla="val 115470"/>
              </a:avLst>
            </a:prstGeom>
            <a:solidFill>
              <a:schemeClr val="lt1"/>
            </a:solidFill>
            <a:ln w="12700" cap="flat" cmpd="sng">
              <a:solidFill>
                <a:srgbClr val="4372C3"/>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25" name="Google Shape;725;p40"/>
            <p:cNvSpPr/>
            <p:nvPr/>
          </p:nvSpPr>
          <p:spPr>
            <a:xfrm>
              <a:off x="1859512" y="1245489"/>
              <a:ext cx="1308235" cy="1123243"/>
            </a:xfrm>
            <a:prstGeom prst="hexagon">
              <a:avLst>
                <a:gd name="adj" fmla="val 25000"/>
                <a:gd name="vf" fmla="val 115470"/>
              </a:avLst>
            </a:prstGeom>
            <a:blipFill rotWithShape="1">
              <a:blip r:embed="rId5" cstate="email">
                <a:alphaModFix/>
                <a:extLst>
                  <a:ext uri="{28A0092B-C50C-407E-A947-70E740481C1C}">
                    <a14:useLocalDpi xmlns:a14="http://schemas.microsoft.com/office/drawing/2010/main"/>
                  </a:ext>
                </a:extLst>
              </a:blip>
              <a:stretch>
                <a:fillRect/>
              </a:stretch>
            </a:blipFill>
            <a:ln w="12700" cap="flat" cmpd="sng">
              <a:solidFill>
                <a:srgbClr val="4372C3"/>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26" name="Google Shape;726;p40"/>
            <p:cNvSpPr/>
            <p:nvPr/>
          </p:nvSpPr>
          <p:spPr>
            <a:xfrm>
              <a:off x="2755045" y="2219076"/>
              <a:ext cx="152345" cy="131565"/>
            </a:xfrm>
            <a:prstGeom prst="hexagon">
              <a:avLst>
                <a:gd name="adj" fmla="val 25000"/>
                <a:gd name="vf" fmla="val 115470"/>
              </a:avLst>
            </a:prstGeom>
            <a:solidFill>
              <a:schemeClr val="lt1"/>
            </a:solidFill>
            <a:ln w="12700" cap="flat" cmpd="sng">
              <a:solidFill>
                <a:srgbClr val="4372C3"/>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27" name="Google Shape;727;p40"/>
            <p:cNvSpPr/>
            <p:nvPr/>
          </p:nvSpPr>
          <p:spPr>
            <a:xfrm>
              <a:off x="4110837" y="1241652"/>
              <a:ext cx="1308235" cy="1123243"/>
            </a:xfrm>
            <a:prstGeom prst="hexagon">
              <a:avLst>
                <a:gd name="adj" fmla="val 25000"/>
                <a:gd name="vf" fmla="val 115470"/>
              </a:avLst>
            </a:prstGeom>
            <a:solidFill>
              <a:srgbClr val="548135"/>
            </a:solidFill>
            <a:ln w="12700" cap="flat" cmpd="sng">
              <a:solidFill>
                <a:srgbClr val="4372C3"/>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28" name="Google Shape;728;p40"/>
            <p:cNvSpPr txBox="1"/>
            <p:nvPr/>
          </p:nvSpPr>
          <p:spPr>
            <a:xfrm>
              <a:off x="4313460" y="1415623"/>
              <a:ext cx="902989" cy="775301"/>
            </a:xfrm>
            <a:prstGeom prst="rect">
              <a:avLst/>
            </a:prstGeom>
            <a:noFill/>
            <a:ln>
              <a:noFill/>
            </a:ln>
          </p:spPr>
          <p:txBody>
            <a:bodyPr spcFirstLastPara="1" wrap="square" lIns="0" tIns="13950" rIns="0" bIns="13950" anchor="ctr" anchorCtr="0">
              <a:noAutofit/>
            </a:bodyPr>
            <a:lstStyle/>
            <a:p>
              <a:pPr marL="0" marR="0" lvl="0" indent="0" algn="ctr" rtl="0">
                <a:lnSpc>
                  <a:spcPct val="90000"/>
                </a:lnSpc>
                <a:spcBef>
                  <a:spcPts val="0"/>
                </a:spcBef>
                <a:spcAft>
                  <a:spcPts val="0"/>
                </a:spcAft>
                <a:buNone/>
              </a:pPr>
              <a:r>
                <a:rPr lang="en-US" sz="1100" b="0" i="0" u="none" strike="noStrike" cap="none">
                  <a:solidFill>
                    <a:schemeClr val="lt1"/>
                  </a:solidFill>
                  <a:latin typeface="Calibri"/>
                  <a:ea typeface="Calibri"/>
                  <a:cs typeface="Calibri"/>
                  <a:sym typeface="Calibri"/>
                </a:rPr>
                <a:t>Social sammanhållning </a:t>
              </a:r>
              <a:endParaRPr sz="1400" b="0" i="0" u="none" strike="noStrike" cap="none">
                <a:solidFill>
                  <a:schemeClr val="lt1"/>
                </a:solidFill>
                <a:latin typeface="Arial"/>
                <a:ea typeface="Arial"/>
                <a:cs typeface="Arial"/>
                <a:sym typeface="Arial"/>
              </a:endParaRPr>
            </a:p>
          </p:txBody>
        </p:sp>
        <p:sp>
          <p:nvSpPr>
            <p:cNvPr id="729" name="Google Shape;729;p40"/>
            <p:cNvSpPr/>
            <p:nvPr/>
          </p:nvSpPr>
          <p:spPr>
            <a:xfrm>
              <a:off x="5011206" y="2213594"/>
              <a:ext cx="152345" cy="131565"/>
            </a:xfrm>
            <a:prstGeom prst="hexagon">
              <a:avLst>
                <a:gd name="adj" fmla="val 25000"/>
                <a:gd name="vf" fmla="val 115470"/>
              </a:avLst>
            </a:prstGeom>
            <a:solidFill>
              <a:schemeClr val="lt1"/>
            </a:solidFill>
            <a:ln w="12700" cap="flat" cmpd="sng">
              <a:solidFill>
                <a:srgbClr val="4372C3"/>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30" name="Google Shape;730;p40"/>
            <p:cNvSpPr/>
            <p:nvPr/>
          </p:nvSpPr>
          <p:spPr>
            <a:xfrm>
              <a:off x="5236097" y="1863849"/>
              <a:ext cx="1308235" cy="1123243"/>
            </a:xfrm>
            <a:prstGeom prst="hexagon">
              <a:avLst>
                <a:gd name="adj" fmla="val 25000"/>
                <a:gd name="vf" fmla="val 115470"/>
              </a:avLst>
            </a:prstGeom>
            <a:blipFill rotWithShape="1">
              <a:blip r:embed="rId6" cstate="email">
                <a:alphaModFix/>
                <a:extLst>
                  <a:ext uri="{28A0092B-C50C-407E-A947-70E740481C1C}">
                    <a14:useLocalDpi xmlns:a14="http://schemas.microsoft.com/office/drawing/2010/main"/>
                  </a:ext>
                </a:extLst>
              </a:blip>
              <a:stretch>
                <a:fillRect/>
              </a:stretch>
            </a:blipFill>
            <a:ln w="12700" cap="flat" cmpd="sng">
              <a:solidFill>
                <a:srgbClr val="4372C3"/>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31" name="Google Shape;731;p40"/>
            <p:cNvSpPr/>
            <p:nvPr/>
          </p:nvSpPr>
          <p:spPr>
            <a:xfrm>
              <a:off x="5267533" y="2363799"/>
              <a:ext cx="152345" cy="131565"/>
            </a:xfrm>
            <a:prstGeom prst="hexagon">
              <a:avLst>
                <a:gd name="adj" fmla="val 25000"/>
                <a:gd name="vf" fmla="val 115470"/>
              </a:avLst>
            </a:prstGeom>
            <a:solidFill>
              <a:schemeClr val="lt1"/>
            </a:solidFill>
            <a:ln w="12700" cap="flat" cmpd="sng">
              <a:solidFill>
                <a:srgbClr val="4372C3"/>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32" name="Google Shape;732;p40"/>
            <p:cNvSpPr/>
            <p:nvPr/>
          </p:nvSpPr>
          <p:spPr>
            <a:xfrm>
              <a:off x="2984772" y="624389"/>
              <a:ext cx="1308235" cy="1123243"/>
            </a:xfrm>
            <a:prstGeom prst="hexagon">
              <a:avLst>
                <a:gd name="adj" fmla="val 25000"/>
                <a:gd name="vf" fmla="val 115470"/>
              </a:avLst>
            </a:prstGeom>
            <a:solidFill>
              <a:srgbClr val="548135"/>
            </a:solidFill>
            <a:ln w="12700" cap="flat" cmpd="sng">
              <a:solidFill>
                <a:srgbClr val="4372C3"/>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33" name="Google Shape;733;p40"/>
            <p:cNvSpPr txBox="1"/>
            <p:nvPr/>
          </p:nvSpPr>
          <p:spPr>
            <a:xfrm>
              <a:off x="3187395" y="798360"/>
              <a:ext cx="902989" cy="775301"/>
            </a:xfrm>
            <a:prstGeom prst="rect">
              <a:avLst/>
            </a:prstGeom>
            <a:noFill/>
            <a:ln>
              <a:noFill/>
            </a:ln>
          </p:spPr>
          <p:txBody>
            <a:bodyPr spcFirstLastPara="1" wrap="square" lIns="0" tIns="13950" rIns="0" bIns="13950" anchor="ctr" anchorCtr="0">
              <a:noAutofit/>
            </a:bodyPr>
            <a:lstStyle/>
            <a:p>
              <a:pPr marL="0" marR="0" lvl="0" indent="0" algn="ctr" rtl="0">
                <a:lnSpc>
                  <a:spcPct val="90000"/>
                </a:lnSpc>
                <a:spcBef>
                  <a:spcPts val="0"/>
                </a:spcBef>
                <a:spcAft>
                  <a:spcPts val="0"/>
                </a:spcAft>
                <a:buClr>
                  <a:srgbClr val="000000"/>
                </a:buClr>
                <a:buSzPts val="1100"/>
                <a:buFont typeface="Arial"/>
                <a:buNone/>
              </a:pPr>
              <a:r>
                <a:rPr lang="en-US" sz="1100" b="0" i="0" u="none" strike="noStrike" cap="none">
                  <a:solidFill>
                    <a:schemeClr val="lt1"/>
                  </a:solidFill>
                  <a:latin typeface="Calibri"/>
                  <a:ea typeface="Calibri"/>
                  <a:cs typeface="Calibri"/>
                  <a:sym typeface="Calibri"/>
                </a:rPr>
                <a:t>Samhälls-engagemang </a:t>
              </a:r>
              <a:endParaRPr sz="1400" b="0" i="0" u="none" strike="noStrike" cap="none">
                <a:solidFill>
                  <a:schemeClr val="lt1"/>
                </a:solidFill>
                <a:latin typeface="Arial"/>
                <a:ea typeface="Arial"/>
                <a:cs typeface="Arial"/>
                <a:sym typeface="Arial"/>
              </a:endParaRPr>
            </a:p>
          </p:txBody>
        </p:sp>
        <p:sp>
          <p:nvSpPr>
            <p:cNvPr id="734" name="Google Shape;734;p40"/>
            <p:cNvSpPr/>
            <p:nvPr/>
          </p:nvSpPr>
          <p:spPr>
            <a:xfrm>
              <a:off x="3875468" y="639738"/>
              <a:ext cx="152345" cy="131565"/>
            </a:xfrm>
            <a:prstGeom prst="hexagon">
              <a:avLst>
                <a:gd name="adj" fmla="val 25000"/>
                <a:gd name="vf" fmla="val 115470"/>
              </a:avLst>
            </a:prstGeom>
            <a:solidFill>
              <a:schemeClr val="lt1"/>
            </a:solidFill>
            <a:ln w="12700" cap="flat" cmpd="sng">
              <a:solidFill>
                <a:srgbClr val="4372C3"/>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35" name="Google Shape;735;p40"/>
            <p:cNvSpPr/>
            <p:nvPr/>
          </p:nvSpPr>
          <p:spPr>
            <a:xfrm>
              <a:off x="4110837" y="0"/>
              <a:ext cx="1308235" cy="1123243"/>
            </a:xfrm>
            <a:prstGeom prst="hexagon">
              <a:avLst>
                <a:gd name="adj" fmla="val 25000"/>
                <a:gd name="vf" fmla="val 115470"/>
              </a:avLst>
            </a:prstGeom>
            <a:blipFill rotWithShape="1">
              <a:blip r:embed="rId7" cstate="email">
                <a:alphaModFix/>
                <a:extLst>
                  <a:ext uri="{28A0092B-C50C-407E-A947-70E740481C1C}">
                    <a14:useLocalDpi xmlns:a14="http://schemas.microsoft.com/office/drawing/2010/main"/>
                  </a:ext>
                </a:extLst>
              </a:blip>
              <a:stretch>
                <a:fillRect/>
              </a:stretch>
            </a:blipFill>
            <a:ln w="12700" cap="flat" cmpd="sng">
              <a:solidFill>
                <a:srgbClr val="4372C3"/>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36" name="Google Shape;736;p40"/>
            <p:cNvSpPr/>
            <p:nvPr/>
          </p:nvSpPr>
          <p:spPr>
            <a:xfrm>
              <a:off x="4147916" y="497757"/>
              <a:ext cx="152345" cy="131565"/>
            </a:xfrm>
            <a:prstGeom prst="hexagon">
              <a:avLst>
                <a:gd name="adj" fmla="val 25000"/>
                <a:gd name="vf" fmla="val 115470"/>
              </a:avLst>
            </a:prstGeom>
            <a:solidFill>
              <a:schemeClr val="lt1"/>
            </a:solidFill>
            <a:ln w="12700" cap="flat" cmpd="sng">
              <a:solidFill>
                <a:srgbClr val="4372C3"/>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37" name="Google Shape;737;p40"/>
            <p:cNvSpPr/>
            <p:nvPr/>
          </p:nvSpPr>
          <p:spPr>
            <a:xfrm>
              <a:off x="5236097" y="622196"/>
              <a:ext cx="1308235" cy="1123243"/>
            </a:xfrm>
            <a:prstGeom prst="hexagon">
              <a:avLst>
                <a:gd name="adj" fmla="val 25000"/>
                <a:gd name="vf" fmla="val 115470"/>
              </a:avLst>
            </a:prstGeom>
            <a:solidFill>
              <a:srgbClr val="548135"/>
            </a:solidFill>
            <a:ln w="12700" cap="flat" cmpd="sng">
              <a:solidFill>
                <a:srgbClr val="4372C3"/>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38" name="Google Shape;738;p40"/>
            <p:cNvSpPr txBox="1"/>
            <p:nvPr/>
          </p:nvSpPr>
          <p:spPr>
            <a:xfrm>
              <a:off x="5438720" y="796167"/>
              <a:ext cx="902989" cy="775301"/>
            </a:xfrm>
            <a:prstGeom prst="rect">
              <a:avLst/>
            </a:prstGeom>
            <a:noFill/>
            <a:ln>
              <a:noFill/>
            </a:ln>
          </p:spPr>
          <p:txBody>
            <a:bodyPr spcFirstLastPara="1" wrap="square" lIns="0" tIns="13950" rIns="0" bIns="13950" anchor="ctr" anchorCtr="0">
              <a:noAutofit/>
            </a:bodyPr>
            <a:lstStyle/>
            <a:p>
              <a:pPr marL="0" marR="0" lvl="0" indent="0" algn="ctr" rtl="0">
                <a:lnSpc>
                  <a:spcPct val="90000"/>
                </a:lnSpc>
                <a:spcBef>
                  <a:spcPts val="0"/>
                </a:spcBef>
                <a:spcAft>
                  <a:spcPts val="0"/>
                </a:spcAft>
                <a:buClr>
                  <a:schemeClr val="lt1"/>
                </a:buClr>
                <a:buSzPts val="1100"/>
                <a:buFont typeface="Arial"/>
                <a:buNone/>
              </a:pPr>
              <a:r>
                <a:rPr lang="en-US" sz="1100" b="0" i="0" u="none" strike="noStrike" cap="none">
                  <a:solidFill>
                    <a:schemeClr val="lt1"/>
                  </a:solidFill>
                  <a:latin typeface="Calibri"/>
                  <a:ea typeface="Calibri"/>
                  <a:cs typeface="Calibri"/>
                  <a:sym typeface="Calibri"/>
                </a:rPr>
                <a:t>Egenmaktt </a:t>
              </a:r>
              <a:endParaRPr sz="1400" b="0" i="0" u="none" strike="noStrike" cap="none">
                <a:solidFill>
                  <a:schemeClr val="lt1"/>
                </a:solidFill>
                <a:latin typeface="Arial"/>
                <a:ea typeface="Arial"/>
                <a:cs typeface="Arial"/>
                <a:sym typeface="Arial"/>
              </a:endParaRPr>
            </a:p>
          </p:txBody>
        </p:sp>
        <p:sp>
          <p:nvSpPr>
            <p:cNvPr id="739" name="Google Shape;739;p40"/>
            <p:cNvSpPr/>
            <p:nvPr/>
          </p:nvSpPr>
          <p:spPr>
            <a:xfrm>
              <a:off x="6367805" y="1119405"/>
              <a:ext cx="152345" cy="131565"/>
            </a:xfrm>
            <a:prstGeom prst="hexagon">
              <a:avLst>
                <a:gd name="adj" fmla="val 25000"/>
                <a:gd name="vf" fmla="val 115470"/>
              </a:avLst>
            </a:prstGeom>
            <a:solidFill>
              <a:schemeClr val="lt1"/>
            </a:solidFill>
            <a:ln w="12700" cap="flat" cmpd="sng">
              <a:solidFill>
                <a:srgbClr val="4372C3"/>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40" name="Google Shape;740;p40"/>
            <p:cNvSpPr/>
            <p:nvPr/>
          </p:nvSpPr>
          <p:spPr>
            <a:xfrm>
              <a:off x="6361357" y="1253712"/>
              <a:ext cx="1308235" cy="1123243"/>
            </a:xfrm>
            <a:prstGeom prst="hexagon">
              <a:avLst>
                <a:gd name="adj" fmla="val 25000"/>
                <a:gd name="vf" fmla="val 115470"/>
              </a:avLst>
            </a:prstGeom>
            <a:blipFill rotWithShape="1">
              <a:blip r:embed="rId8" cstate="email">
                <a:alphaModFix/>
                <a:extLst>
                  <a:ext uri="{28A0092B-C50C-407E-A947-70E740481C1C}">
                    <a14:useLocalDpi xmlns:a14="http://schemas.microsoft.com/office/drawing/2010/main"/>
                  </a:ext>
                </a:extLst>
              </a:blip>
              <a:stretch>
                <a:fillRect/>
              </a:stretch>
            </a:blipFill>
            <a:ln w="12700" cap="flat" cmpd="sng">
              <a:solidFill>
                <a:srgbClr val="4372C3"/>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41" name="Google Shape;741;p40"/>
            <p:cNvSpPr/>
            <p:nvPr/>
          </p:nvSpPr>
          <p:spPr>
            <a:xfrm>
              <a:off x="6616071" y="1273447"/>
              <a:ext cx="152345" cy="131565"/>
            </a:xfrm>
            <a:prstGeom prst="hexagon">
              <a:avLst>
                <a:gd name="adj" fmla="val 25000"/>
                <a:gd name="vf" fmla="val 115470"/>
              </a:avLst>
            </a:prstGeom>
            <a:solidFill>
              <a:schemeClr val="lt1"/>
            </a:solidFill>
            <a:ln w="12700" cap="flat" cmpd="sng">
              <a:solidFill>
                <a:srgbClr val="4372C3"/>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42" name="Google Shape;742;p40"/>
            <p:cNvSpPr/>
            <p:nvPr/>
          </p:nvSpPr>
          <p:spPr>
            <a:xfrm>
              <a:off x="6361357" y="12060"/>
              <a:ext cx="1308235" cy="1123243"/>
            </a:xfrm>
            <a:prstGeom prst="hexagon">
              <a:avLst>
                <a:gd name="adj" fmla="val 25000"/>
                <a:gd name="vf" fmla="val 115470"/>
              </a:avLst>
            </a:prstGeom>
            <a:solidFill>
              <a:srgbClr val="548135"/>
            </a:solidFill>
            <a:ln w="12700" cap="flat" cmpd="sng">
              <a:solidFill>
                <a:srgbClr val="4372C3"/>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43" name="Google Shape;743;p40"/>
            <p:cNvSpPr txBox="1"/>
            <p:nvPr/>
          </p:nvSpPr>
          <p:spPr>
            <a:xfrm>
              <a:off x="6563980" y="186031"/>
              <a:ext cx="902989" cy="775301"/>
            </a:xfrm>
            <a:prstGeom prst="rect">
              <a:avLst/>
            </a:prstGeom>
            <a:noFill/>
            <a:ln>
              <a:noFill/>
            </a:ln>
          </p:spPr>
          <p:txBody>
            <a:bodyPr spcFirstLastPara="1" wrap="square" lIns="0" tIns="13950" rIns="0" bIns="13950" anchor="ctr" anchorCtr="0">
              <a:noAutofit/>
            </a:bodyPr>
            <a:lstStyle/>
            <a:p>
              <a:pPr marL="0" marR="0" lvl="0" indent="0" algn="ctr" rtl="0">
                <a:lnSpc>
                  <a:spcPct val="90000"/>
                </a:lnSpc>
                <a:spcBef>
                  <a:spcPts val="0"/>
                </a:spcBef>
                <a:spcAft>
                  <a:spcPts val="0"/>
                </a:spcAft>
                <a:buClr>
                  <a:schemeClr val="lt1"/>
                </a:buClr>
                <a:buSzPts val="1100"/>
                <a:buFont typeface="Calibri"/>
                <a:buNone/>
              </a:pPr>
              <a:r>
                <a:rPr lang="en-US" sz="1100" b="0" i="0" u="none" strike="noStrike" cap="none">
                  <a:solidFill>
                    <a:schemeClr val="lt1"/>
                  </a:solidFill>
                  <a:latin typeface="Calibri"/>
                  <a:ea typeface="Calibri"/>
                  <a:cs typeface="Calibri"/>
                  <a:sym typeface="Calibri"/>
                </a:rPr>
                <a:t>Innovations-kultur</a:t>
              </a:r>
              <a:endParaRPr/>
            </a:p>
          </p:txBody>
        </p:sp>
        <p:sp>
          <p:nvSpPr>
            <p:cNvPr id="744" name="Google Shape;744;p40"/>
            <p:cNvSpPr/>
            <p:nvPr/>
          </p:nvSpPr>
          <p:spPr>
            <a:xfrm>
              <a:off x="7493065" y="515299"/>
              <a:ext cx="152345" cy="131565"/>
            </a:xfrm>
            <a:prstGeom prst="hexagon">
              <a:avLst>
                <a:gd name="adj" fmla="val 25000"/>
                <a:gd name="vf" fmla="val 115470"/>
              </a:avLst>
            </a:prstGeom>
            <a:solidFill>
              <a:schemeClr val="lt1"/>
            </a:solidFill>
            <a:ln w="12700" cap="flat" cmpd="sng">
              <a:solidFill>
                <a:srgbClr val="4372C3"/>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45" name="Google Shape;745;p40"/>
            <p:cNvSpPr/>
            <p:nvPr/>
          </p:nvSpPr>
          <p:spPr>
            <a:xfrm>
              <a:off x="7487422" y="638642"/>
              <a:ext cx="1308235" cy="1123243"/>
            </a:xfrm>
            <a:prstGeom prst="hexagon">
              <a:avLst>
                <a:gd name="adj" fmla="val 25000"/>
                <a:gd name="vf" fmla="val 115470"/>
              </a:avLst>
            </a:prstGeom>
            <a:blipFill rotWithShape="1">
              <a:blip r:embed="rId9" cstate="email">
                <a:alphaModFix/>
                <a:extLst>
                  <a:ext uri="{28A0092B-C50C-407E-A947-70E740481C1C}">
                    <a14:useLocalDpi xmlns:a14="http://schemas.microsoft.com/office/drawing/2010/main"/>
                  </a:ext>
                </a:extLst>
              </a:blip>
              <a:stretch>
                <a:fillRect/>
              </a:stretch>
            </a:blipFill>
            <a:ln w="12700" cap="flat" cmpd="sng">
              <a:solidFill>
                <a:srgbClr val="4372C3"/>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46" name="Google Shape;746;p40"/>
            <p:cNvSpPr/>
            <p:nvPr/>
          </p:nvSpPr>
          <p:spPr>
            <a:xfrm>
              <a:off x="7747780" y="663310"/>
              <a:ext cx="152345" cy="131565"/>
            </a:xfrm>
            <a:prstGeom prst="hexagon">
              <a:avLst>
                <a:gd name="adj" fmla="val 25000"/>
                <a:gd name="vf" fmla="val 115470"/>
              </a:avLst>
            </a:prstGeom>
            <a:solidFill>
              <a:schemeClr val="lt1"/>
            </a:solidFill>
            <a:ln w="12700" cap="flat" cmpd="sng">
              <a:solidFill>
                <a:srgbClr val="4372C3"/>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47" name="Google Shape;747;p40"/>
            <p:cNvSpPr/>
            <p:nvPr/>
          </p:nvSpPr>
          <p:spPr>
            <a:xfrm>
              <a:off x="7487422" y="1878102"/>
              <a:ext cx="1308235" cy="1123243"/>
            </a:xfrm>
            <a:prstGeom prst="hexagon">
              <a:avLst>
                <a:gd name="adj" fmla="val 25000"/>
                <a:gd name="vf" fmla="val 115470"/>
              </a:avLst>
            </a:prstGeom>
            <a:solidFill>
              <a:srgbClr val="548135"/>
            </a:solidFill>
            <a:ln w="12700" cap="flat" cmpd="sng">
              <a:solidFill>
                <a:srgbClr val="4372C3"/>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48" name="Google Shape;748;p40"/>
            <p:cNvSpPr txBox="1"/>
            <p:nvPr/>
          </p:nvSpPr>
          <p:spPr>
            <a:xfrm>
              <a:off x="7690045" y="2052073"/>
              <a:ext cx="902989" cy="775301"/>
            </a:xfrm>
            <a:prstGeom prst="rect">
              <a:avLst/>
            </a:prstGeom>
            <a:noFill/>
            <a:ln>
              <a:noFill/>
            </a:ln>
          </p:spPr>
          <p:txBody>
            <a:bodyPr spcFirstLastPara="1" wrap="square" lIns="0" tIns="13950" rIns="0" bIns="13950" anchor="ctr" anchorCtr="0">
              <a:noAutofit/>
            </a:bodyPr>
            <a:lstStyle/>
            <a:p>
              <a:pPr marL="0" marR="0" lvl="0" indent="0" algn="ctr" rtl="0">
                <a:lnSpc>
                  <a:spcPct val="90000"/>
                </a:lnSpc>
                <a:spcBef>
                  <a:spcPts val="0"/>
                </a:spcBef>
                <a:spcAft>
                  <a:spcPts val="0"/>
                </a:spcAft>
                <a:buNone/>
              </a:pPr>
              <a:r>
                <a:rPr lang="en-US" sz="1100" b="0" i="0" u="none" strike="noStrike" cap="none">
                  <a:solidFill>
                    <a:schemeClr val="lt1"/>
                  </a:solidFill>
                  <a:latin typeface="Calibri"/>
                  <a:ea typeface="Calibri"/>
                  <a:cs typeface="Calibri"/>
                  <a:sym typeface="Calibri"/>
                </a:rPr>
                <a:t>Medvetna medborgare </a:t>
              </a:r>
              <a:endParaRPr sz="1100" b="0" i="0" u="none" strike="noStrike" cap="none">
                <a:solidFill>
                  <a:schemeClr val="lt1"/>
                </a:solidFill>
                <a:latin typeface="Calibri"/>
                <a:ea typeface="Calibri"/>
                <a:cs typeface="Calibri"/>
                <a:sym typeface="Calibri"/>
              </a:endParaRPr>
            </a:p>
          </p:txBody>
        </p:sp>
        <p:sp>
          <p:nvSpPr>
            <p:cNvPr id="749" name="Google Shape;749;p40"/>
            <p:cNvSpPr/>
            <p:nvPr/>
          </p:nvSpPr>
          <p:spPr>
            <a:xfrm>
              <a:off x="7746167" y="2862104"/>
              <a:ext cx="152345" cy="131565"/>
            </a:xfrm>
            <a:prstGeom prst="hexagon">
              <a:avLst>
                <a:gd name="adj" fmla="val 25000"/>
                <a:gd name="vf" fmla="val 115470"/>
              </a:avLst>
            </a:prstGeom>
            <a:solidFill>
              <a:schemeClr val="lt1"/>
            </a:solidFill>
            <a:ln w="12700" cap="flat" cmpd="sng">
              <a:solidFill>
                <a:srgbClr val="4372C3"/>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50" name="Google Shape;750;p40"/>
            <p:cNvSpPr/>
            <p:nvPr/>
          </p:nvSpPr>
          <p:spPr>
            <a:xfrm>
              <a:off x="6361357" y="2493172"/>
              <a:ext cx="1308235" cy="1123243"/>
            </a:xfrm>
            <a:prstGeom prst="hexagon">
              <a:avLst>
                <a:gd name="adj" fmla="val 25000"/>
                <a:gd name="vf" fmla="val 115470"/>
              </a:avLst>
            </a:prstGeom>
            <a:blipFill rotWithShape="1">
              <a:blip r:embed="rId10" cstate="email">
                <a:alphaModFix/>
                <a:extLst>
                  <a:ext uri="{28A0092B-C50C-407E-A947-70E740481C1C}">
                    <a14:useLocalDpi xmlns:a14="http://schemas.microsoft.com/office/drawing/2010/main"/>
                  </a:ext>
                </a:extLst>
              </a:blip>
              <a:stretch>
                <a:fillRect/>
              </a:stretch>
            </a:blipFill>
            <a:ln w="12700" cap="flat" cmpd="sng">
              <a:solidFill>
                <a:srgbClr val="4372C3"/>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51" name="Google Shape;751;p40"/>
            <p:cNvSpPr/>
            <p:nvPr/>
          </p:nvSpPr>
          <p:spPr>
            <a:xfrm>
              <a:off x="7503543" y="2985995"/>
              <a:ext cx="152345" cy="131565"/>
            </a:xfrm>
            <a:prstGeom prst="hexagon">
              <a:avLst>
                <a:gd name="adj" fmla="val 25000"/>
                <a:gd name="vf" fmla="val 115470"/>
              </a:avLst>
            </a:prstGeom>
            <a:solidFill>
              <a:schemeClr val="lt1"/>
            </a:solidFill>
            <a:ln w="12700" cap="flat" cmpd="sng">
              <a:solidFill>
                <a:srgbClr val="4372C3"/>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52" name="Google Shape;752;p40"/>
            <p:cNvSpPr/>
            <p:nvPr/>
          </p:nvSpPr>
          <p:spPr>
            <a:xfrm>
              <a:off x="4110031" y="2486045"/>
              <a:ext cx="1308235" cy="1123243"/>
            </a:xfrm>
            <a:prstGeom prst="hexagon">
              <a:avLst>
                <a:gd name="adj" fmla="val 25000"/>
                <a:gd name="vf" fmla="val 115470"/>
              </a:avLst>
            </a:prstGeom>
            <a:solidFill>
              <a:srgbClr val="4372C3"/>
            </a:solidFill>
            <a:ln w="12700" cap="flat" cmpd="sng">
              <a:solidFill>
                <a:srgbClr val="4372C3"/>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53" name="Google Shape;753;p40"/>
            <p:cNvSpPr txBox="1"/>
            <p:nvPr/>
          </p:nvSpPr>
          <p:spPr>
            <a:xfrm>
              <a:off x="4312654" y="2660016"/>
              <a:ext cx="902989" cy="775301"/>
            </a:xfrm>
            <a:prstGeom prst="rect">
              <a:avLst/>
            </a:prstGeom>
            <a:noFill/>
            <a:ln>
              <a:noFill/>
            </a:ln>
          </p:spPr>
          <p:txBody>
            <a:bodyPr spcFirstLastPara="1" wrap="square" lIns="0" tIns="13950" rIns="0" bIns="13950" anchor="ctr" anchorCtr="0">
              <a:noAutofit/>
            </a:bodyPr>
            <a:lstStyle/>
            <a:p>
              <a:pPr marL="0" marR="0" lvl="0" indent="0" algn="ctr" rtl="0">
                <a:lnSpc>
                  <a:spcPct val="90000"/>
                </a:lnSpc>
                <a:spcBef>
                  <a:spcPts val="0"/>
                </a:spcBef>
                <a:spcAft>
                  <a:spcPts val="0"/>
                </a:spcAft>
                <a:buNone/>
              </a:pPr>
              <a:r>
                <a:rPr lang="en-US" sz="1100" b="0" i="0" u="none" strike="noStrike" cap="none">
                  <a:solidFill>
                    <a:schemeClr val="lt1"/>
                  </a:solidFill>
                  <a:latin typeface="Calibri"/>
                  <a:ea typeface="Calibri"/>
                  <a:cs typeface="Calibri"/>
                  <a:sym typeface="Calibri"/>
                </a:rPr>
                <a:t>Långsiktigt välbefinnande och motståndskraft hos individer</a:t>
              </a:r>
              <a:endParaRPr sz="1100" b="0" i="0" u="none" strike="noStrike" cap="none">
                <a:solidFill>
                  <a:schemeClr val="lt1"/>
                </a:solidFill>
                <a:latin typeface="Calibri"/>
                <a:ea typeface="Calibri"/>
                <a:cs typeface="Calibri"/>
                <a:sym typeface="Calibri"/>
              </a:endParaRPr>
            </a:p>
          </p:txBody>
        </p:sp>
        <p:sp>
          <p:nvSpPr>
            <p:cNvPr id="754" name="Google Shape;754;p40"/>
            <p:cNvSpPr/>
            <p:nvPr/>
          </p:nvSpPr>
          <p:spPr>
            <a:xfrm>
              <a:off x="4147110" y="2983803"/>
              <a:ext cx="152345" cy="131565"/>
            </a:xfrm>
            <a:prstGeom prst="hexagon">
              <a:avLst>
                <a:gd name="adj" fmla="val 25000"/>
                <a:gd name="vf" fmla="val 115470"/>
              </a:avLst>
            </a:prstGeom>
            <a:solidFill>
              <a:schemeClr val="lt1"/>
            </a:solidFill>
            <a:ln w="12700" cap="flat" cmpd="sng">
              <a:solidFill>
                <a:srgbClr val="4372C3"/>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55" name="Google Shape;755;p40"/>
            <p:cNvSpPr/>
            <p:nvPr/>
          </p:nvSpPr>
          <p:spPr>
            <a:xfrm>
              <a:off x="2983966" y="3110435"/>
              <a:ext cx="1308235" cy="1123243"/>
            </a:xfrm>
            <a:prstGeom prst="hexagon">
              <a:avLst>
                <a:gd name="adj" fmla="val 25000"/>
                <a:gd name="vf" fmla="val 115470"/>
              </a:avLst>
            </a:prstGeom>
            <a:blipFill rotWithShape="1">
              <a:blip r:embed="rId11" cstate="email">
                <a:alphaModFix/>
                <a:extLst>
                  <a:ext uri="{28A0092B-C50C-407E-A947-70E740481C1C}">
                    <a14:useLocalDpi xmlns:a14="http://schemas.microsoft.com/office/drawing/2010/main"/>
                  </a:ext>
                </a:extLst>
              </a:blip>
              <a:stretch>
                <a:fillRect/>
              </a:stretch>
            </a:blipFill>
            <a:ln w="12700" cap="flat" cmpd="sng">
              <a:solidFill>
                <a:srgbClr val="4372C3"/>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56" name="Google Shape;756;p40"/>
            <p:cNvSpPr/>
            <p:nvPr/>
          </p:nvSpPr>
          <p:spPr>
            <a:xfrm>
              <a:off x="3874662" y="3126332"/>
              <a:ext cx="152345" cy="131565"/>
            </a:xfrm>
            <a:prstGeom prst="hexagon">
              <a:avLst>
                <a:gd name="adj" fmla="val 25000"/>
                <a:gd name="vf" fmla="val 115470"/>
              </a:avLst>
            </a:prstGeom>
            <a:solidFill>
              <a:schemeClr val="lt1"/>
            </a:solidFill>
            <a:ln w="12700" cap="flat" cmpd="sng">
              <a:solidFill>
                <a:srgbClr val="4372C3"/>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57" name="Google Shape;757;p40"/>
            <p:cNvSpPr/>
            <p:nvPr/>
          </p:nvSpPr>
          <p:spPr>
            <a:xfrm>
              <a:off x="8607039" y="2507425"/>
              <a:ext cx="1308235" cy="1123243"/>
            </a:xfrm>
            <a:prstGeom prst="hexagon">
              <a:avLst>
                <a:gd name="adj" fmla="val 25000"/>
                <a:gd name="vf" fmla="val 115470"/>
              </a:avLst>
            </a:prstGeom>
            <a:solidFill>
              <a:srgbClr val="548135"/>
            </a:solidFill>
            <a:ln w="12700" cap="flat" cmpd="sng">
              <a:solidFill>
                <a:srgbClr val="4372C3"/>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58" name="Google Shape;758;p40"/>
            <p:cNvSpPr txBox="1"/>
            <p:nvPr/>
          </p:nvSpPr>
          <p:spPr>
            <a:xfrm>
              <a:off x="8809662" y="2681396"/>
              <a:ext cx="902989" cy="775301"/>
            </a:xfrm>
            <a:prstGeom prst="rect">
              <a:avLst/>
            </a:prstGeom>
            <a:noFill/>
            <a:ln>
              <a:noFill/>
            </a:ln>
          </p:spPr>
          <p:txBody>
            <a:bodyPr spcFirstLastPara="1" wrap="square" lIns="0" tIns="13950" rIns="0" bIns="13950" anchor="ctr" anchorCtr="0">
              <a:noAutofit/>
            </a:bodyPr>
            <a:lstStyle/>
            <a:p>
              <a:pPr marL="0" marR="0" lvl="0" indent="0" algn="ctr" rtl="0">
                <a:lnSpc>
                  <a:spcPct val="90000"/>
                </a:lnSpc>
                <a:spcBef>
                  <a:spcPts val="0"/>
                </a:spcBef>
                <a:spcAft>
                  <a:spcPts val="0"/>
                </a:spcAft>
                <a:buNone/>
              </a:pPr>
              <a:r>
                <a:rPr lang="en-US" sz="1100" b="0" i="0" u="none" strike="noStrike" cap="none">
                  <a:solidFill>
                    <a:schemeClr val="lt1"/>
                  </a:solidFill>
                  <a:latin typeface="Calibri"/>
                  <a:ea typeface="Calibri"/>
                  <a:cs typeface="Calibri"/>
                  <a:sym typeface="Calibri"/>
                </a:rPr>
                <a:t>Sociala </a:t>
              </a:r>
              <a:endParaRPr sz="1400" b="0" i="0" u="none" strike="noStrike" cap="none">
                <a:solidFill>
                  <a:schemeClr val="lt1"/>
                </a:solidFill>
                <a:latin typeface="Arial"/>
                <a:ea typeface="Arial"/>
                <a:cs typeface="Arial"/>
                <a:sym typeface="Arial"/>
              </a:endParaRPr>
            </a:p>
            <a:p>
              <a:pPr marL="0" marR="0" lvl="0" indent="0" algn="ctr" rtl="0">
                <a:lnSpc>
                  <a:spcPct val="90000"/>
                </a:lnSpc>
                <a:spcBef>
                  <a:spcPts val="0"/>
                </a:spcBef>
                <a:spcAft>
                  <a:spcPts val="0"/>
                </a:spcAft>
                <a:buNone/>
              </a:pPr>
              <a:r>
                <a:rPr lang="en-US" sz="1100" b="0" i="0" u="none" strike="noStrike" cap="none">
                  <a:solidFill>
                    <a:schemeClr val="lt1"/>
                  </a:solidFill>
                  <a:latin typeface="Calibri"/>
                  <a:ea typeface="Calibri"/>
                  <a:cs typeface="Calibri"/>
                  <a:sym typeface="Calibri"/>
                </a:rPr>
                <a:t>nätverk</a:t>
              </a:r>
              <a:endParaRPr sz="1400" b="0" i="0" u="none" strike="noStrike" cap="none">
                <a:solidFill>
                  <a:schemeClr val="lt1"/>
                </a:solidFill>
                <a:latin typeface="Arial"/>
                <a:ea typeface="Arial"/>
                <a:cs typeface="Arial"/>
                <a:sym typeface="Arial"/>
              </a:endParaRPr>
            </a:p>
          </p:txBody>
        </p:sp>
        <p:sp>
          <p:nvSpPr>
            <p:cNvPr id="759" name="Google Shape;759;p40"/>
            <p:cNvSpPr/>
            <p:nvPr/>
          </p:nvSpPr>
          <p:spPr>
            <a:xfrm>
              <a:off x="8866591" y="3491427"/>
              <a:ext cx="152345" cy="131565"/>
            </a:xfrm>
            <a:prstGeom prst="hexagon">
              <a:avLst>
                <a:gd name="adj" fmla="val 25000"/>
                <a:gd name="vf" fmla="val 115470"/>
              </a:avLst>
            </a:prstGeom>
            <a:solidFill>
              <a:schemeClr val="lt1"/>
            </a:solidFill>
            <a:ln w="12700" cap="flat" cmpd="sng">
              <a:solidFill>
                <a:srgbClr val="4372C3"/>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60" name="Google Shape;760;p40"/>
            <p:cNvSpPr/>
            <p:nvPr/>
          </p:nvSpPr>
          <p:spPr>
            <a:xfrm>
              <a:off x="7481780" y="3122495"/>
              <a:ext cx="1308235" cy="1123243"/>
            </a:xfrm>
            <a:prstGeom prst="hexagon">
              <a:avLst>
                <a:gd name="adj" fmla="val 25000"/>
                <a:gd name="vf" fmla="val 115470"/>
              </a:avLst>
            </a:prstGeom>
            <a:blipFill rotWithShape="1">
              <a:blip r:embed="rId12" cstate="email">
                <a:alphaModFix/>
                <a:extLst>
                  <a:ext uri="{28A0092B-C50C-407E-A947-70E740481C1C}">
                    <a14:useLocalDpi xmlns:a14="http://schemas.microsoft.com/office/drawing/2010/main"/>
                  </a:ext>
                </a:extLst>
              </a:blip>
              <a:stretch>
                <a:fillRect/>
              </a:stretch>
            </a:blipFill>
            <a:ln w="12700" cap="flat" cmpd="sng">
              <a:solidFill>
                <a:srgbClr val="4372C3"/>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61" name="Google Shape;761;p40"/>
            <p:cNvSpPr/>
            <p:nvPr/>
          </p:nvSpPr>
          <p:spPr>
            <a:xfrm>
              <a:off x="8623967" y="3615318"/>
              <a:ext cx="152345" cy="131565"/>
            </a:xfrm>
            <a:prstGeom prst="hexagon">
              <a:avLst>
                <a:gd name="adj" fmla="val 25000"/>
                <a:gd name="vf" fmla="val 115470"/>
              </a:avLst>
            </a:prstGeom>
            <a:solidFill>
              <a:schemeClr val="lt1"/>
            </a:solidFill>
            <a:ln w="12700" cap="flat" cmpd="sng">
              <a:solidFill>
                <a:srgbClr val="4372C3"/>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62" name="Google Shape;762;p40"/>
            <p:cNvSpPr/>
            <p:nvPr/>
          </p:nvSpPr>
          <p:spPr>
            <a:xfrm>
              <a:off x="8611876" y="24120"/>
              <a:ext cx="1308235" cy="1123243"/>
            </a:xfrm>
            <a:prstGeom prst="hexagon">
              <a:avLst>
                <a:gd name="adj" fmla="val 25000"/>
                <a:gd name="vf" fmla="val 115470"/>
              </a:avLst>
            </a:prstGeom>
            <a:solidFill>
              <a:srgbClr val="548135"/>
            </a:solidFill>
            <a:ln w="12700" cap="flat" cmpd="sng">
              <a:solidFill>
                <a:srgbClr val="4372C3"/>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63" name="Google Shape;763;p40"/>
            <p:cNvSpPr txBox="1"/>
            <p:nvPr/>
          </p:nvSpPr>
          <p:spPr>
            <a:xfrm>
              <a:off x="8814499" y="198091"/>
              <a:ext cx="902989" cy="775301"/>
            </a:xfrm>
            <a:prstGeom prst="rect">
              <a:avLst/>
            </a:prstGeom>
            <a:noFill/>
            <a:ln>
              <a:noFill/>
            </a:ln>
          </p:spPr>
          <p:txBody>
            <a:bodyPr spcFirstLastPara="1" wrap="square" lIns="0" tIns="13950" rIns="0" bIns="13950" anchor="ctr" anchorCtr="0">
              <a:noAutofit/>
            </a:bodyPr>
            <a:lstStyle/>
            <a:p>
              <a:pPr marL="0" marR="0" lvl="0" indent="0" algn="ctr" rtl="0">
                <a:lnSpc>
                  <a:spcPct val="90000"/>
                </a:lnSpc>
                <a:spcBef>
                  <a:spcPts val="0"/>
                </a:spcBef>
                <a:spcAft>
                  <a:spcPts val="0"/>
                </a:spcAft>
                <a:buNone/>
              </a:pPr>
              <a:r>
                <a:rPr lang="en-US" sz="1100" b="0" i="0" u="none" strike="noStrike" cap="none">
                  <a:solidFill>
                    <a:schemeClr val="lt1"/>
                  </a:solidFill>
                  <a:latin typeface="Calibri"/>
                  <a:ea typeface="Calibri"/>
                  <a:cs typeface="Calibri"/>
                  <a:sym typeface="Calibri"/>
                </a:rPr>
                <a:t>Föra samman människor</a:t>
              </a:r>
              <a:endParaRPr sz="1100" b="0" i="0" u="none" strike="noStrike" cap="none">
                <a:solidFill>
                  <a:schemeClr val="lt1"/>
                </a:solidFill>
                <a:latin typeface="Calibri"/>
                <a:ea typeface="Calibri"/>
                <a:cs typeface="Calibri"/>
                <a:sym typeface="Calibri"/>
              </a:endParaRPr>
            </a:p>
          </p:txBody>
        </p:sp>
        <p:sp>
          <p:nvSpPr>
            <p:cNvPr id="764" name="Google Shape;764;p40"/>
            <p:cNvSpPr/>
            <p:nvPr/>
          </p:nvSpPr>
          <p:spPr>
            <a:xfrm>
              <a:off x="9517081" y="1011960"/>
              <a:ext cx="152345" cy="131565"/>
            </a:xfrm>
            <a:prstGeom prst="hexagon">
              <a:avLst>
                <a:gd name="adj" fmla="val 25000"/>
                <a:gd name="vf" fmla="val 115470"/>
              </a:avLst>
            </a:prstGeom>
            <a:solidFill>
              <a:schemeClr val="lt1"/>
            </a:solidFill>
            <a:ln w="12700" cap="flat" cmpd="sng">
              <a:solidFill>
                <a:srgbClr val="4372C3"/>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65" name="Google Shape;765;p40"/>
            <p:cNvSpPr/>
            <p:nvPr/>
          </p:nvSpPr>
          <p:spPr>
            <a:xfrm>
              <a:off x="8611876" y="1264128"/>
              <a:ext cx="1308235" cy="1123243"/>
            </a:xfrm>
            <a:prstGeom prst="hexagon">
              <a:avLst>
                <a:gd name="adj" fmla="val 25000"/>
                <a:gd name="vf" fmla="val 115470"/>
              </a:avLst>
            </a:prstGeom>
            <a:blipFill rotWithShape="1">
              <a:blip r:embed="rId13" cstate="email">
                <a:alphaModFix/>
                <a:extLst>
                  <a:ext uri="{28A0092B-C50C-407E-A947-70E740481C1C}">
                    <a14:useLocalDpi xmlns:a14="http://schemas.microsoft.com/office/drawing/2010/main"/>
                  </a:ext>
                </a:extLst>
              </a:blip>
              <a:stretch>
                <a:fillRect/>
              </a:stretch>
            </a:blipFill>
            <a:ln w="12700" cap="flat" cmpd="sng">
              <a:solidFill>
                <a:srgbClr val="4372C3"/>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66" name="Google Shape;766;p40"/>
            <p:cNvSpPr/>
            <p:nvPr/>
          </p:nvSpPr>
          <p:spPr>
            <a:xfrm>
              <a:off x="9517081" y="1270706"/>
              <a:ext cx="152345" cy="131565"/>
            </a:xfrm>
            <a:prstGeom prst="hexagon">
              <a:avLst>
                <a:gd name="adj" fmla="val 25000"/>
                <a:gd name="vf" fmla="val 115470"/>
              </a:avLst>
            </a:prstGeom>
            <a:solidFill>
              <a:schemeClr val="lt1"/>
            </a:solidFill>
            <a:ln w="12700" cap="flat" cmpd="sng">
              <a:solidFill>
                <a:srgbClr val="4372C3"/>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67" name="Google Shape;767;p40"/>
            <p:cNvSpPr/>
            <p:nvPr/>
          </p:nvSpPr>
          <p:spPr>
            <a:xfrm>
              <a:off x="5231261" y="3115368"/>
              <a:ext cx="1308235" cy="1123243"/>
            </a:xfrm>
            <a:prstGeom prst="hexagon">
              <a:avLst>
                <a:gd name="adj" fmla="val 25000"/>
                <a:gd name="vf" fmla="val 115470"/>
              </a:avLst>
            </a:prstGeom>
            <a:solidFill>
              <a:srgbClr val="548135"/>
            </a:solidFill>
            <a:ln w="12700" cap="flat" cmpd="sng">
              <a:solidFill>
                <a:srgbClr val="4372C3"/>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68" name="Google Shape;768;p40"/>
            <p:cNvSpPr txBox="1"/>
            <p:nvPr/>
          </p:nvSpPr>
          <p:spPr>
            <a:xfrm>
              <a:off x="5433884" y="3289339"/>
              <a:ext cx="902989" cy="775301"/>
            </a:xfrm>
            <a:prstGeom prst="rect">
              <a:avLst/>
            </a:prstGeom>
            <a:noFill/>
            <a:ln>
              <a:noFill/>
            </a:ln>
          </p:spPr>
          <p:txBody>
            <a:bodyPr spcFirstLastPara="1" wrap="square" lIns="0" tIns="13950" rIns="0" bIns="13950" anchor="ctr" anchorCtr="0">
              <a:noAutofit/>
            </a:bodyPr>
            <a:lstStyle/>
            <a:p>
              <a:pPr marL="0" marR="0" lvl="0" indent="0" algn="ctr" rtl="0">
                <a:lnSpc>
                  <a:spcPct val="90000"/>
                </a:lnSpc>
                <a:spcBef>
                  <a:spcPts val="0"/>
                </a:spcBef>
                <a:spcAft>
                  <a:spcPts val="0"/>
                </a:spcAft>
                <a:buNone/>
              </a:pPr>
              <a:r>
                <a:rPr lang="en-US" sz="1100" b="0" i="0" u="none" strike="noStrike" cap="none">
                  <a:solidFill>
                    <a:schemeClr val="lt1"/>
                  </a:solidFill>
                  <a:latin typeface="Calibri"/>
                  <a:ea typeface="Calibri"/>
                  <a:cs typeface="Calibri"/>
                  <a:sym typeface="Calibri"/>
                </a:rPr>
                <a:t>Lösa sociala problem</a:t>
              </a:r>
              <a:endParaRPr sz="1100" b="0" i="0" u="none" strike="noStrike" cap="none">
                <a:solidFill>
                  <a:schemeClr val="lt1"/>
                </a:solidFill>
                <a:latin typeface="Calibri"/>
                <a:ea typeface="Calibri"/>
                <a:cs typeface="Calibri"/>
                <a:sym typeface="Calibri"/>
              </a:endParaRPr>
            </a:p>
          </p:txBody>
        </p:sp>
        <p:sp>
          <p:nvSpPr>
            <p:cNvPr id="769" name="Google Shape;769;p40"/>
            <p:cNvSpPr/>
            <p:nvPr/>
          </p:nvSpPr>
          <p:spPr>
            <a:xfrm>
              <a:off x="5490006" y="4099371"/>
              <a:ext cx="152345" cy="131565"/>
            </a:xfrm>
            <a:prstGeom prst="hexagon">
              <a:avLst>
                <a:gd name="adj" fmla="val 25000"/>
                <a:gd name="vf" fmla="val 115470"/>
              </a:avLst>
            </a:prstGeom>
            <a:solidFill>
              <a:schemeClr val="lt1"/>
            </a:solidFill>
            <a:ln w="12700" cap="flat" cmpd="sng">
              <a:solidFill>
                <a:srgbClr val="4372C3"/>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70" name="Google Shape;770;p40"/>
            <p:cNvSpPr/>
            <p:nvPr/>
          </p:nvSpPr>
          <p:spPr>
            <a:xfrm>
              <a:off x="4105195" y="3730439"/>
              <a:ext cx="1308235" cy="1123243"/>
            </a:xfrm>
            <a:prstGeom prst="hexagon">
              <a:avLst>
                <a:gd name="adj" fmla="val 25000"/>
                <a:gd name="vf" fmla="val 115470"/>
              </a:avLst>
            </a:prstGeom>
            <a:blipFill rotWithShape="1">
              <a:blip r:embed="rId14" cstate="email">
                <a:alphaModFix/>
                <a:extLst>
                  <a:ext uri="{28A0092B-C50C-407E-A947-70E740481C1C}">
                    <a14:useLocalDpi xmlns:a14="http://schemas.microsoft.com/office/drawing/2010/main"/>
                  </a:ext>
                </a:extLst>
              </a:blip>
              <a:stretch>
                <a:fillRect/>
              </a:stretch>
            </a:blipFill>
            <a:ln w="12700" cap="flat" cmpd="sng">
              <a:solidFill>
                <a:srgbClr val="4372C3"/>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71" name="Google Shape;771;p40"/>
            <p:cNvSpPr/>
            <p:nvPr/>
          </p:nvSpPr>
          <p:spPr>
            <a:xfrm>
              <a:off x="5247382" y="4223262"/>
              <a:ext cx="152345" cy="131565"/>
            </a:xfrm>
            <a:prstGeom prst="hexagon">
              <a:avLst>
                <a:gd name="adj" fmla="val 25000"/>
                <a:gd name="vf" fmla="val 115470"/>
              </a:avLst>
            </a:prstGeom>
            <a:solidFill>
              <a:schemeClr val="lt1"/>
            </a:solidFill>
            <a:ln w="12700" cap="flat" cmpd="sng">
              <a:solidFill>
                <a:srgbClr val="4372C3"/>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72" name="Google Shape;772;p40"/>
            <p:cNvSpPr/>
            <p:nvPr/>
          </p:nvSpPr>
          <p:spPr>
            <a:xfrm>
              <a:off x="7478556" y="4358665"/>
              <a:ext cx="1308235" cy="1123243"/>
            </a:xfrm>
            <a:prstGeom prst="hexagon">
              <a:avLst>
                <a:gd name="adj" fmla="val 25000"/>
                <a:gd name="vf" fmla="val 115470"/>
              </a:avLst>
            </a:prstGeom>
            <a:solidFill>
              <a:srgbClr val="4372C3"/>
            </a:solidFill>
            <a:ln w="12700" cap="flat" cmpd="sng">
              <a:solidFill>
                <a:srgbClr val="4372C3"/>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73" name="Google Shape;773;p40"/>
            <p:cNvSpPr txBox="1"/>
            <p:nvPr/>
          </p:nvSpPr>
          <p:spPr>
            <a:xfrm>
              <a:off x="7681179" y="4532636"/>
              <a:ext cx="902989" cy="775301"/>
            </a:xfrm>
            <a:prstGeom prst="rect">
              <a:avLst/>
            </a:prstGeom>
            <a:noFill/>
            <a:ln>
              <a:noFill/>
            </a:ln>
          </p:spPr>
          <p:txBody>
            <a:bodyPr spcFirstLastPara="1" wrap="square" lIns="0" tIns="13950" rIns="0" bIns="13950" anchor="ctr" anchorCtr="0">
              <a:noAutofit/>
            </a:bodyPr>
            <a:lstStyle/>
            <a:p>
              <a:pPr marL="0" marR="0" lvl="0" indent="0" algn="ctr" rtl="0">
                <a:lnSpc>
                  <a:spcPct val="90000"/>
                </a:lnSpc>
                <a:spcBef>
                  <a:spcPts val="0"/>
                </a:spcBef>
                <a:spcAft>
                  <a:spcPts val="0"/>
                </a:spcAft>
                <a:buNone/>
              </a:pPr>
              <a:r>
                <a:rPr lang="en-US" sz="1100" b="0" i="0" u="none" strike="noStrike" cap="none">
                  <a:solidFill>
                    <a:schemeClr val="lt1"/>
                  </a:solidFill>
                  <a:latin typeface="Calibri"/>
                  <a:ea typeface="Calibri"/>
                  <a:cs typeface="Calibri"/>
                  <a:sym typeface="Calibri"/>
                </a:rPr>
                <a:t>Förstå och dra nytta av det förflutna</a:t>
              </a:r>
              <a:endParaRPr sz="1100" b="0" i="0" u="none" strike="noStrike" cap="none">
                <a:solidFill>
                  <a:schemeClr val="lt1"/>
                </a:solidFill>
                <a:latin typeface="Calibri"/>
                <a:ea typeface="Calibri"/>
                <a:cs typeface="Calibri"/>
                <a:sym typeface="Calibri"/>
              </a:endParaRPr>
            </a:p>
          </p:txBody>
        </p:sp>
        <p:sp>
          <p:nvSpPr>
            <p:cNvPr id="774" name="Google Shape;774;p40"/>
            <p:cNvSpPr/>
            <p:nvPr/>
          </p:nvSpPr>
          <p:spPr>
            <a:xfrm>
              <a:off x="7509992" y="4858615"/>
              <a:ext cx="152345" cy="131565"/>
            </a:xfrm>
            <a:prstGeom prst="hexagon">
              <a:avLst>
                <a:gd name="adj" fmla="val 25000"/>
                <a:gd name="vf" fmla="val 115470"/>
              </a:avLst>
            </a:prstGeom>
            <a:solidFill>
              <a:schemeClr val="lt1"/>
            </a:solidFill>
            <a:ln w="12700" cap="flat" cmpd="sng">
              <a:solidFill>
                <a:srgbClr val="4372C3"/>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75" name="Google Shape;775;p40"/>
            <p:cNvSpPr/>
            <p:nvPr/>
          </p:nvSpPr>
          <p:spPr>
            <a:xfrm>
              <a:off x="6353296" y="3736469"/>
              <a:ext cx="1308235" cy="1123243"/>
            </a:xfrm>
            <a:prstGeom prst="hexagon">
              <a:avLst>
                <a:gd name="adj" fmla="val 25000"/>
                <a:gd name="vf" fmla="val 115470"/>
              </a:avLst>
            </a:prstGeom>
            <a:blipFill rotWithShape="1">
              <a:blip r:embed="rId15" cstate="email">
                <a:alphaModFix/>
                <a:extLst>
                  <a:ext uri="{28A0092B-C50C-407E-A947-70E740481C1C}">
                    <a14:useLocalDpi xmlns:a14="http://schemas.microsoft.com/office/drawing/2010/main"/>
                  </a:ext>
                </a:extLst>
              </a:blip>
              <a:stretch>
                <a:fillRect/>
              </a:stretch>
            </a:blipFill>
            <a:ln w="12700" cap="flat" cmpd="sng">
              <a:solidFill>
                <a:srgbClr val="4372C3"/>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76" name="Google Shape;776;p40"/>
            <p:cNvSpPr/>
            <p:nvPr/>
          </p:nvSpPr>
          <p:spPr>
            <a:xfrm>
              <a:off x="7253665" y="4708411"/>
              <a:ext cx="152345" cy="131565"/>
            </a:xfrm>
            <a:prstGeom prst="hexagon">
              <a:avLst>
                <a:gd name="adj" fmla="val 25000"/>
                <a:gd name="vf" fmla="val 115470"/>
              </a:avLst>
            </a:prstGeom>
            <a:solidFill>
              <a:schemeClr val="lt1"/>
            </a:solidFill>
            <a:ln w="12700" cap="flat" cmpd="sng">
              <a:solidFill>
                <a:srgbClr val="4372C3"/>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780"/>
        <p:cNvGrpSpPr/>
        <p:nvPr/>
      </p:nvGrpSpPr>
      <p:grpSpPr>
        <a:xfrm>
          <a:off x="0" y="0"/>
          <a:ext cx="0" cy="0"/>
          <a:chOff x="0" y="0"/>
          <a:chExt cx="0" cy="0"/>
        </a:xfrm>
      </p:grpSpPr>
      <p:pic>
        <p:nvPicPr>
          <p:cNvPr id="781" name="Google Shape;781;p41"/>
          <p:cNvPicPr preferRelativeResize="0"/>
          <p:nvPr/>
        </p:nvPicPr>
        <p:blipFill rotWithShape="1">
          <a:blip r:embed="rId3">
            <a:alphaModFix/>
          </a:blip>
          <a:srcRect/>
          <a:stretch/>
        </p:blipFill>
        <p:spPr>
          <a:xfrm>
            <a:off x="9286035" y="6211204"/>
            <a:ext cx="2895805" cy="636636"/>
          </a:xfrm>
          <a:prstGeom prst="rect">
            <a:avLst/>
          </a:prstGeom>
          <a:noFill/>
          <a:ln>
            <a:noFill/>
          </a:ln>
        </p:spPr>
      </p:pic>
      <p:sp>
        <p:nvSpPr>
          <p:cNvPr id="782" name="Google Shape;782;p41"/>
          <p:cNvSpPr txBox="1"/>
          <p:nvPr/>
        </p:nvSpPr>
        <p:spPr>
          <a:xfrm>
            <a:off x="315655" y="6457890"/>
            <a:ext cx="9567189" cy="40011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000"/>
              <a:buFont typeface="Arial"/>
              <a:buNone/>
            </a:pPr>
            <a:r>
              <a:rPr lang="en-US" sz="1000" b="0" i="0" u="none" strike="noStrike" cap="none">
                <a:solidFill>
                  <a:schemeClr val="dk1"/>
                </a:solidFill>
                <a:latin typeface="Calibri"/>
                <a:ea typeface="Calibri"/>
                <a:cs typeface="Calibri"/>
                <a:sym typeface="Calibri"/>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sz="1000" b="0" i="0" u="none" strike="noStrike" cap="none">
              <a:solidFill>
                <a:schemeClr val="dk1"/>
              </a:solidFill>
              <a:latin typeface="Calibri"/>
              <a:ea typeface="Calibri"/>
              <a:cs typeface="Calibri"/>
              <a:sym typeface="Calibri"/>
            </a:endParaRPr>
          </a:p>
        </p:txBody>
      </p:sp>
      <p:pic>
        <p:nvPicPr>
          <p:cNvPr id="783" name="Google Shape;783;p41"/>
          <p:cNvPicPr preferRelativeResize="0"/>
          <p:nvPr/>
        </p:nvPicPr>
        <p:blipFill rotWithShape="1">
          <a:blip r:embed="rId4">
            <a:alphaModFix/>
          </a:blip>
          <a:srcRect/>
          <a:stretch/>
        </p:blipFill>
        <p:spPr>
          <a:xfrm>
            <a:off x="0" y="0"/>
            <a:ext cx="2219417" cy="883966"/>
          </a:xfrm>
          <a:prstGeom prst="rect">
            <a:avLst/>
          </a:prstGeom>
          <a:noFill/>
          <a:ln>
            <a:noFill/>
          </a:ln>
        </p:spPr>
      </p:pic>
      <p:sp>
        <p:nvSpPr>
          <p:cNvPr id="784" name="Google Shape;784;p41"/>
          <p:cNvSpPr txBox="1"/>
          <p:nvPr/>
        </p:nvSpPr>
        <p:spPr>
          <a:xfrm>
            <a:off x="4552307" y="5185622"/>
            <a:ext cx="2196000" cy="828000"/>
          </a:xfrm>
          <a:prstGeom prst="rect">
            <a:avLst/>
          </a:prstGeom>
          <a:noFill/>
          <a:ln>
            <a:noFill/>
          </a:ln>
        </p:spPr>
        <p:txBody>
          <a:bodyPr spcFirstLastPara="1" wrap="square" lIns="91425" tIns="45700" rIns="91425" bIns="45700" anchor="t" anchorCtr="0">
            <a:noAutofit/>
          </a:bodyPr>
          <a:lstStyle/>
          <a:p>
            <a:pPr marL="285750" marR="0" lvl="0" indent="-184150" algn="l" rtl="0">
              <a:lnSpc>
                <a:spcPct val="100000"/>
              </a:lnSpc>
              <a:spcBef>
                <a:spcPts val="0"/>
              </a:spcBef>
              <a:spcAft>
                <a:spcPts val="0"/>
              </a:spcAft>
              <a:buClr>
                <a:schemeClr val="dk1"/>
              </a:buClr>
              <a:buSzPts val="1600"/>
              <a:buFont typeface="Calibri"/>
              <a:buNone/>
            </a:pPr>
            <a:endParaRPr sz="1600" b="0" i="0" u="none" strike="noStrike" cap="none">
              <a:solidFill>
                <a:srgbClr val="3F3F3F"/>
              </a:solidFill>
              <a:latin typeface="Calibri"/>
              <a:ea typeface="Calibri"/>
              <a:cs typeface="Calibri"/>
              <a:sym typeface="Calibri"/>
            </a:endParaRPr>
          </a:p>
        </p:txBody>
      </p:sp>
      <p:sp>
        <p:nvSpPr>
          <p:cNvPr id="785" name="Google Shape;785;p41"/>
          <p:cNvSpPr txBox="1"/>
          <p:nvPr/>
        </p:nvSpPr>
        <p:spPr>
          <a:xfrm>
            <a:off x="3160059" y="285206"/>
            <a:ext cx="8483881" cy="64633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3600" b="0" i="0" u="none" strike="noStrike" cap="none">
                <a:solidFill>
                  <a:srgbClr val="2F5496"/>
                </a:solidFill>
                <a:latin typeface="Calibri"/>
                <a:ea typeface="Calibri"/>
                <a:cs typeface="Calibri"/>
                <a:sym typeface="Calibri"/>
              </a:rPr>
              <a:t>3.4.3. Har din idé ett kulturellt värde?</a:t>
            </a:r>
            <a:endParaRPr sz="3600" b="0" i="0" u="none" strike="noStrike" cap="none">
              <a:solidFill>
                <a:srgbClr val="2F5496"/>
              </a:solidFill>
              <a:latin typeface="Calibri"/>
              <a:ea typeface="Calibri"/>
              <a:cs typeface="Calibri"/>
              <a:sym typeface="Calibri"/>
            </a:endParaRPr>
          </a:p>
        </p:txBody>
      </p:sp>
      <p:grpSp>
        <p:nvGrpSpPr>
          <p:cNvPr id="786" name="Google Shape;786;p41"/>
          <p:cNvGrpSpPr/>
          <p:nvPr/>
        </p:nvGrpSpPr>
        <p:grpSpPr>
          <a:xfrm>
            <a:off x="2088791" y="1332090"/>
            <a:ext cx="8261450" cy="4351337"/>
            <a:chOff x="1127074" y="0"/>
            <a:chExt cx="8261450" cy="4351337"/>
          </a:xfrm>
        </p:grpSpPr>
        <p:sp>
          <p:nvSpPr>
            <p:cNvPr id="787" name="Google Shape;787;p41"/>
            <p:cNvSpPr/>
            <p:nvPr/>
          </p:nvSpPr>
          <p:spPr>
            <a:xfrm>
              <a:off x="2280373" y="1912413"/>
              <a:ext cx="1340833" cy="1150928"/>
            </a:xfrm>
            <a:prstGeom prst="hexagon">
              <a:avLst>
                <a:gd name="adj" fmla="val 25000"/>
                <a:gd name="vf" fmla="val 115470"/>
              </a:avLst>
            </a:prstGeom>
            <a:solidFill>
              <a:srgbClr val="4372C3"/>
            </a:solidFill>
            <a:ln w="12700" cap="flat" cmpd="sng">
              <a:solidFill>
                <a:srgbClr val="4372C3"/>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88" name="Google Shape;788;p41"/>
            <p:cNvSpPr txBox="1"/>
            <p:nvPr/>
          </p:nvSpPr>
          <p:spPr>
            <a:xfrm>
              <a:off x="2488020" y="2090650"/>
              <a:ext cx="925539" cy="794454"/>
            </a:xfrm>
            <a:prstGeom prst="rect">
              <a:avLst/>
            </a:prstGeom>
            <a:noFill/>
            <a:ln>
              <a:noFill/>
            </a:ln>
          </p:spPr>
          <p:txBody>
            <a:bodyPr spcFirstLastPara="1" wrap="square" lIns="0" tIns="13950" rIns="0" bIns="13950" anchor="ctr" anchorCtr="0">
              <a:noAutofit/>
            </a:bodyPr>
            <a:lstStyle/>
            <a:p>
              <a:pPr marL="0" marR="0" lvl="0" indent="0" algn="ctr" rtl="0">
                <a:lnSpc>
                  <a:spcPct val="90000"/>
                </a:lnSpc>
                <a:spcBef>
                  <a:spcPts val="0"/>
                </a:spcBef>
                <a:spcAft>
                  <a:spcPts val="0"/>
                </a:spcAft>
                <a:buNone/>
              </a:pPr>
              <a:r>
                <a:rPr lang="en-US" sz="1100" b="0" i="0" u="none" strike="noStrike" cap="none">
                  <a:solidFill>
                    <a:schemeClr val="lt1"/>
                  </a:solidFill>
                  <a:latin typeface="Calibri"/>
                  <a:ea typeface="Calibri"/>
                  <a:cs typeface="Calibri"/>
                  <a:sym typeface="Calibri"/>
                </a:rPr>
                <a:t>Ekonomiskt hållbart</a:t>
              </a:r>
              <a:endParaRPr sz="1100" b="0" i="0" u="none" strike="noStrike" cap="none">
                <a:solidFill>
                  <a:schemeClr val="lt1"/>
                </a:solidFill>
                <a:latin typeface="Calibri"/>
                <a:ea typeface="Calibri"/>
                <a:cs typeface="Calibri"/>
                <a:sym typeface="Calibri"/>
              </a:endParaRPr>
            </a:p>
          </p:txBody>
        </p:sp>
        <p:sp>
          <p:nvSpPr>
            <p:cNvPr id="789" name="Google Shape;789;p41"/>
            <p:cNvSpPr/>
            <p:nvPr/>
          </p:nvSpPr>
          <p:spPr>
            <a:xfrm>
              <a:off x="2312592" y="2427176"/>
              <a:ext cx="156141" cy="134891"/>
            </a:xfrm>
            <a:prstGeom prst="hexagon">
              <a:avLst>
                <a:gd name="adj" fmla="val 25000"/>
                <a:gd name="vf" fmla="val 115470"/>
              </a:avLst>
            </a:prstGeom>
            <a:solidFill>
              <a:schemeClr val="lt1"/>
            </a:solidFill>
            <a:ln w="12700" cap="flat" cmpd="sng">
              <a:solidFill>
                <a:srgbClr val="4372C3"/>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90" name="Google Shape;790;p41"/>
            <p:cNvSpPr/>
            <p:nvPr/>
          </p:nvSpPr>
          <p:spPr>
            <a:xfrm>
              <a:off x="1127074" y="1276247"/>
              <a:ext cx="1340833" cy="1150928"/>
            </a:xfrm>
            <a:prstGeom prst="hexagon">
              <a:avLst>
                <a:gd name="adj" fmla="val 25000"/>
                <a:gd name="vf" fmla="val 115470"/>
              </a:avLst>
            </a:prstGeom>
            <a:blipFill rotWithShape="1">
              <a:blip r:embed="rId5" cstate="email">
                <a:alphaModFix/>
                <a:extLst>
                  <a:ext uri="{28A0092B-C50C-407E-A947-70E740481C1C}">
                    <a14:useLocalDpi xmlns:a14="http://schemas.microsoft.com/office/drawing/2010/main"/>
                  </a:ext>
                </a:extLst>
              </a:blip>
              <a:stretch>
                <a:fillRect/>
              </a:stretch>
            </a:blipFill>
            <a:ln w="12700" cap="flat" cmpd="sng">
              <a:solidFill>
                <a:srgbClr val="4372C3"/>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91" name="Google Shape;791;p41"/>
            <p:cNvSpPr/>
            <p:nvPr/>
          </p:nvSpPr>
          <p:spPr>
            <a:xfrm>
              <a:off x="2044921" y="2274444"/>
              <a:ext cx="156141" cy="134891"/>
            </a:xfrm>
            <a:prstGeom prst="hexagon">
              <a:avLst>
                <a:gd name="adj" fmla="val 25000"/>
                <a:gd name="vf" fmla="val 115470"/>
              </a:avLst>
            </a:prstGeom>
            <a:solidFill>
              <a:schemeClr val="lt1"/>
            </a:solidFill>
            <a:ln w="12700" cap="flat" cmpd="sng">
              <a:solidFill>
                <a:srgbClr val="4372C3"/>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92" name="Google Shape;792;p41"/>
            <p:cNvSpPr/>
            <p:nvPr/>
          </p:nvSpPr>
          <p:spPr>
            <a:xfrm>
              <a:off x="3434497" y="1272766"/>
              <a:ext cx="1340833" cy="1150928"/>
            </a:xfrm>
            <a:prstGeom prst="hexagon">
              <a:avLst>
                <a:gd name="adj" fmla="val 25000"/>
                <a:gd name="vf" fmla="val 115470"/>
              </a:avLst>
            </a:prstGeom>
            <a:solidFill>
              <a:srgbClr val="4372C3"/>
            </a:solidFill>
            <a:ln w="12700" cap="flat" cmpd="sng">
              <a:solidFill>
                <a:srgbClr val="4372C3"/>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93" name="Google Shape;793;p41"/>
            <p:cNvSpPr txBox="1"/>
            <p:nvPr/>
          </p:nvSpPr>
          <p:spPr>
            <a:xfrm>
              <a:off x="3642144" y="1451003"/>
              <a:ext cx="925539" cy="794454"/>
            </a:xfrm>
            <a:prstGeom prst="rect">
              <a:avLst/>
            </a:prstGeom>
            <a:noFill/>
            <a:ln>
              <a:noFill/>
            </a:ln>
          </p:spPr>
          <p:txBody>
            <a:bodyPr spcFirstLastPara="1" wrap="square" lIns="0" tIns="13950" rIns="0" bIns="13950" anchor="ctr" anchorCtr="0">
              <a:noAutofit/>
            </a:bodyPr>
            <a:lstStyle/>
            <a:p>
              <a:pPr marL="0" marR="0" lvl="0" indent="0" algn="ctr" rtl="0">
                <a:lnSpc>
                  <a:spcPct val="90000"/>
                </a:lnSpc>
                <a:spcBef>
                  <a:spcPts val="0"/>
                </a:spcBef>
                <a:spcAft>
                  <a:spcPts val="0"/>
                </a:spcAft>
                <a:buNone/>
              </a:pPr>
              <a:r>
                <a:rPr lang="en-US" sz="1100" b="0" i="0" u="none" strike="noStrike" cap="none">
                  <a:solidFill>
                    <a:schemeClr val="lt1"/>
                  </a:solidFill>
                  <a:latin typeface="Calibri"/>
                  <a:ea typeface="Calibri"/>
                  <a:cs typeface="Calibri"/>
                  <a:sym typeface="Calibri"/>
                </a:rPr>
                <a:t>Stödja andra företag som turism</a:t>
              </a:r>
              <a:endParaRPr sz="1100" b="0" i="0" u="none" strike="noStrike" cap="none">
                <a:solidFill>
                  <a:schemeClr val="lt1"/>
                </a:solidFill>
                <a:latin typeface="Calibri"/>
                <a:ea typeface="Calibri"/>
                <a:cs typeface="Calibri"/>
                <a:sym typeface="Calibri"/>
              </a:endParaRPr>
            </a:p>
          </p:txBody>
        </p:sp>
        <p:sp>
          <p:nvSpPr>
            <p:cNvPr id="794" name="Google Shape;794;p41"/>
            <p:cNvSpPr/>
            <p:nvPr/>
          </p:nvSpPr>
          <p:spPr>
            <a:xfrm>
              <a:off x="4357301" y="2268352"/>
              <a:ext cx="156141" cy="134891"/>
            </a:xfrm>
            <a:prstGeom prst="hexagon">
              <a:avLst>
                <a:gd name="adj" fmla="val 25000"/>
                <a:gd name="vf" fmla="val 115470"/>
              </a:avLst>
            </a:prstGeom>
            <a:solidFill>
              <a:schemeClr val="lt1"/>
            </a:solidFill>
            <a:ln w="12700" cap="flat" cmpd="sng">
              <a:solidFill>
                <a:srgbClr val="4372C3"/>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95" name="Google Shape;795;p41"/>
            <p:cNvSpPr/>
            <p:nvPr/>
          </p:nvSpPr>
          <p:spPr>
            <a:xfrm>
              <a:off x="4587796" y="1910237"/>
              <a:ext cx="1340833" cy="1150928"/>
            </a:xfrm>
            <a:prstGeom prst="hexagon">
              <a:avLst>
                <a:gd name="adj" fmla="val 25000"/>
                <a:gd name="vf" fmla="val 115470"/>
              </a:avLst>
            </a:prstGeom>
            <a:blipFill rotWithShape="1">
              <a:blip r:embed="rId6" cstate="email">
                <a:alphaModFix/>
                <a:extLst>
                  <a:ext uri="{28A0092B-C50C-407E-A947-70E740481C1C}">
                    <a14:useLocalDpi xmlns:a14="http://schemas.microsoft.com/office/drawing/2010/main"/>
                  </a:ext>
                </a:extLst>
              </a:blip>
              <a:stretch>
                <a:fillRect/>
              </a:stretch>
            </a:blipFill>
            <a:ln w="12700" cap="flat" cmpd="sng">
              <a:solidFill>
                <a:srgbClr val="4372C3"/>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96" name="Google Shape;796;p41"/>
            <p:cNvSpPr/>
            <p:nvPr/>
          </p:nvSpPr>
          <p:spPr>
            <a:xfrm>
              <a:off x="4620016" y="2422389"/>
              <a:ext cx="156141" cy="134891"/>
            </a:xfrm>
            <a:prstGeom prst="hexagon">
              <a:avLst>
                <a:gd name="adj" fmla="val 25000"/>
                <a:gd name="vf" fmla="val 115470"/>
              </a:avLst>
            </a:prstGeom>
            <a:solidFill>
              <a:schemeClr val="lt1"/>
            </a:solidFill>
            <a:ln w="12700" cap="flat" cmpd="sng">
              <a:solidFill>
                <a:srgbClr val="4372C3"/>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97" name="Google Shape;797;p41"/>
            <p:cNvSpPr/>
            <p:nvPr/>
          </p:nvSpPr>
          <p:spPr>
            <a:xfrm>
              <a:off x="2280373" y="640081"/>
              <a:ext cx="1340833" cy="1150928"/>
            </a:xfrm>
            <a:prstGeom prst="hexagon">
              <a:avLst>
                <a:gd name="adj" fmla="val 25000"/>
                <a:gd name="vf" fmla="val 115470"/>
              </a:avLst>
            </a:prstGeom>
            <a:solidFill>
              <a:srgbClr val="833C0B"/>
            </a:solidFill>
            <a:ln w="12700" cap="flat" cmpd="sng">
              <a:solidFill>
                <a:srgbClr val="4372C3"/>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98" name="Google Shape;798;p41"/>
            <p:cNvSpPr txBox="1"/>
            <p:nvPr/>
          </p:nvSpPr>
          <p:spPr>
            <a:xfrm>
              <a:off x="2488020" y="818318"/>
              <a:ext cx="925539" cy="794454"/>
            </a:xfrm>
            <a:prstGeom prst="rect">
              <a:avLst/>
            </a:prstGeom>
            <a:noFill/>
            <a:ln>
              <a:noFill/>
            </a:ln>
          </p:spPr>
          <p:txBody>
            <a:bodyPr spcFirstLastPara="1" wrap="square" lIns="0" tIns="13950" rIns="0" bIns="13950" anchor="ctr" anchorCtr="0">
              <a:noAutofit/>
            </a:bodyPr>
            <a:lstStyle/>
            <a:p>
              <a:pPr marL="0" marR="0" lvl="0" indent="0" algn="ctr" rtl="0">
                <a:lnSpc>
                  <a:spcPct val="90000"/>
                </a:lnSpc>
                <a:spcBef>
                  <a:spcPts val="0"/>
                </a:spcBef>
                <a:spcAft>
                  <a:spcPts val="0"/>
                </a:spcAft>
                <a:buNone/>
              </a:pPr>
              <a:r>
                <a:rPr lang="en-US" sz="1100" b="0" i="0" u="none" strike="noStrike" cap="none">
                  <a:solidFill>
                    <a:schemeClr val="lt1"/>
                  </a:solidFill>
                  <a:latin typeface="Calibri"/>
                  <a:ea typeface="Calibri"/>
                  <a:cs typeface="Calibri"/>
                  <a:sym typeface="Calibri"/>
                </a:rPr>
                <a:t>Stimulera lokal ekonomi</a:t>
              </a:r>
              <a:endParaRPr sz="1100" b="0" i="0" u="none" strike="noStrike" cap="none">
                <a:solidFill>
                  <a:schemeClr val="lt1"/>
                </a:solidFill>
                <a:latin typeface="Calibri"/>
                <a:ea typeface="Calibri"/>
                <a:cs typeface="Calibri"/>
                <a:sym typeface="Calibri"/>
              </a:endParaRPr>
            </a:p>
          </p:txBody>
        </p:sp>
        <p:sp>
          <p:nvSpPr>
            <p:cNvPr id="799" name="Google Shape;799;p41"/>
            <p:cNvSpPr/>
            <p:nvPr/>
          </p:nvSpPr>
          <p:spPr>
            <a:xfrm>
              <a:off x="3193263" y="655746"/>
              <a:ext cx="156141" cy="134891"/>
            </a:xfrm>
            <a:prstGeom prst="hexagon">
              <a:avLst>
                <a:gd name="adj" fmla="val 25000"/>
                <a:gd name="vf" fmla="val 115470"/>
              </a:avLst>
            </a:prstGeom>
            <a:solidFill>
              <a:schemeClr val="lt1"/>
            </a:solidFill>
            <a:ln w="12700" cap="flat" cmpd="sng">
              <a:solidFill>
                <a:srgbClr val="4372C3"/>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00" name="Google Shape;800;p41"/>
            <p:cNvSpPr/>
            <p:nvPr/>
          </p:nvSpPr>
          <p:spPr>
            <a:xfrm>
              <a:off x="3434497" y="0"/>
              <a:ext cx="1340833" cy="1150928"/>
            </a:xfrm>
            <a:prstGeom prst="hexagon">
              <a:avLst>
                <a:gd name="adj" fmla="val 25000"/>
                <a:gd name="vf" fmla="val 115470"/>
              </a:avLst>
            </a:prstGeom>
            <a:blipFill rotWithShape="1">
              <a:blip r:embed="rId7" cstate="email">
                <a:alphaModFix/>
                <a:extLst>
                  <a:ext uri="{28A0092B-C50C-407E-A947-70E740481C1C}">
                    <a14:useLocalDpi xmlns:a14="http://schemas.microsoft.com/office/drawing/2010/main"/>
                  </a:ext>
                </a:extLst>
              </a:blip>
              <a:stretch>
                <a:fillRect/>
              </a:stretch>
            </a:blipFill>
            <a:ln w="12700" cap="flat" cmpd="sng">
              <a:solidFill>
                <a:srgbClr val="4372C3"/>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01" name="Google Shape;801;p41"/>
            <p:cNvSpPr/>
            <p:nvPr/>
          </p:nvSpPr>
          <p:spPr>
            <a:xfrm>
              <a:off x="3472500" y="509976"/>
              <a:ext cx="156141" cy="134891"/>
            </a:xfrm>
            <a:prstGeom prst="hexagon">
              <a:avLst>
                <a:gd name="adj" fmla="val 25000"/>
                <a:gd name="vf" fmla="val 115470"/>
              </a:avLst>
            </a:prstGeom>
            <a:solidFill>
              <a:schemeClr val="lt1"/>
            </a:solidFill>
            <a:ln w="12700" cap="flat" cmpd="sng">
              <a:solidFill>
                <a:srgbClr val="4372C3"/>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02" name="Google Shape;802;p41"/>
            <p:cNvSpPr/>
            <p:nvPr/>
          </p:nvSpPr>
          <p:spPr>
            <a:xfrm>
              <a:off x="4587796" y="637471"/>
              <a:ext cx="1340833" cy="1150928"/>
            </a:xfrm>
            <a:prstGeom prst="hexagon">
              <a:avLst>
                <a:gd name="adj" fmla="val 25000"/>
                <a:gd name="vf" fmla="val 115470"/>
              </a:avLst>
            </a:prstGeom>
            <a:solidFill>
              <a:srgbClr val="833C0B"/>
            </a:solidFill>
            <a:ln w="12700" cap="flat" cmpd="sng">
              <a:solidFill>
                <a:srgbClr val="4372C3"/>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03" name="Google Shape;803;p41"/>
            <p:cNvSpPr txBox="1"/>
            <p:nvPr/>
          </p:nvSpPr>
          <p:spPr>
            <a:xfrm>
              <a:off x="4795443" y="815708"/>
              <a:ext cx="925539" cy="794454"/>
            </a:xfrm>
            <a:prstGeom prst="rect">
              <a:avLst/>
            </a:prstGeom>
            <a:noFill/>
            <a:ln>
              <a:noFill/>
            </a:ln>
          </p:spPr>
          <p:txBody>
            <a:bodyPr spcFirstLastPara="1" wrap="square" lIns="0" tIns="13950" rIns="0" bIns="13950" anchor="ctr" anchorCtr="0">
              <a:noAutofit/>
            </a:bodyPr>
            <a:lstStyle/>
            <a:p>
              <a:pPr marL="0" marR="0" lvl="0" indent="0" algn="ctr" rtl="0">
                <a:lnSpc>
                  <a:spcPct val="90000"/>
                </a:lnSpc>
                <a:spcBef>
                  <a:spcPts val="0"/>
                </a:spcBef>
                <a:spcAft>
                  <a:spcPts val="0"/>
                </a:spcAft>
                <a:buNone/>
              </a:pPr>
              <a:r>
                <a:rPr lang="en-US" sz="1100" b="0" i="0" u="none" strike="noStrike" cap="none">
                  <a:solidFill>
                    <a:schemeClr val="lt1"/>
                  </a:solidFill>
                  <a:latin typeface="Calibri"/>
                  <a:ea typeface="Calibri"/>
                  <a:cs typeface="Calibri"/>
                  <a:sym typeface="Calibri"/>
                </a:rPr>
                <a:t>Attrahera investeringar</a:t>
              </a:r>
              <a:endParaRPr sz="1100" b="0" i="0" u="none" strike="noStrike" cap="none">
                <a:solidFill>
                  <a:schemeClr val="lt1"/>
                </a:solidFill>
                <a:latin typeface="Calibri"/>
                <a:ea typeface="Calibri"/>
                <a:cs typeface="Calibri"/>
                <a:sym typeface="Calibri"/>
              </a:endParaRPr>
            </a:p>
          </p:txBody>
        </p:sp>
        <p:sp>
          <p:nvSpPr>
            <p:cNvPr id="804" name="Google Shape;804;p41"/>
            <p:cNvSpPr/>
            <p:nvPr/>
          </p:nvSpPr>
          <p:spPr>
            <a:xfrm>
              <a:off x="5747704" y="1147447"/>
              <a:ext cx="156141" cy="134891"/>
            </a:xfrm>
            <a:prstGeom prst="hexagon">
              <a:avLst>
                <a:gd name="adj" fmla="val 25000"/>
                <a:gd name="vf" fmla="val 115470"/>
              </a:avLst>
            </a:prstGeom>
            <a:solidFill>
              <a:schemeClr val="lt1"/>
            </a:solidFill>
            <a:ln w="12700" cap="flat" cmpd="sng">
              <a:solidFill>
                <a:srgbClr val="4372C3"/>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05" name="Google Shape;805;p41"/>
            <p:cNvSpPr/>
            <p:nvPr/>
          </p:nvSpPr>
          <p:spPr>
            <a:xfrm>
              <a:off x="5741094" y="1284514"/>
              <a:ext cx="1340833" cy="1150928"/>
            </a:xfrm>
            <a:prstGeom prst="hexagon">
              <a:avLst>
                <a:gd name="adj" fmla="val 25000"/>
                <a:gd name="vf" fmla="val 115470"/>
              </a:avLst>
            </a:prstGeom>
            <a:blipFill rotWithShape="1">
              <a:blip r:embed="rId8" cstate="email">
                <a:alphaModFix/>
                <a:extLst>
                  <a:ext uri="{28A0092B-C50C-407E-A947-70E740481C1C}">
                    <a14:useLocalDpi xmlns:a14="http://schemas.microsoft.com/office/drawing/2010/main"/>
                  </a:ext>
                </a:extLst>
              </a:blip>
              <a:stretch>
                <a:fillRect/>
              </a:stretch>
            </a:blipFill>
            <a:ln w="12700" cap="flat" cmpd="sng">
              <a:solidFill>
                <a:srgbClr val="4372C3"/>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06" name="Google Shape;806;p41"/>
            <p:cNvSpPr/>
            <p:nvPr/>
          </p:nvSpPr>
          <p:spPr>
            <a:xfrm>
              <a:off x="6002156" y="1305401"/>
              <a:ext cx="156141" cy="134891"/>
            </a:xfrm>
            <a:prstGeom prst="hexagon">
              <a:avLst>
                <a:gd name="adj" fmla="val 25000"/>
                <a:gd name="vf" fmla="val 115470"/>
              </a:avLst>
            </a:prstGeom>
            <a:solidFill>
              <a:schemeClr val="lt1"/>
            </a:solidFill>
            <a:ln w="12700" cap="flat" cmpd="sng">
              <a:solidFill>
                <a:srgbClr val="4372C3"/>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07" name="Google Shape;807;p41"/>
            <p:cNvSpPr/>
            <p:nvPr/>
          </p:nvSpPr>
          <p:spPr>
            <a:xfrm>
              <a:off x="5741094" y="12183"/>
              <a:ext cx="1340833" cy="1150928"/>
            </a:xfrm>
            <a:prstGeom prst="hexagon">
              <a:avLst>
                <a:gd name="adj" fmla="val 25000"/>
                <a:gd name="vf" fmla="val 115470"/>
              </a:avLst>
            </a:prstGeom>
            <a:solidFill>
              <a:srgbClr val="833C0B"/>
            </a:solidFill>
            <a:ln w="12700" cap="flat" cmpd="sng">
              <a:solidFill>
                <a:srgbClr val="4372C3"/>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08" name="Google Shape;808;p41"/>
            <p:cNvSpPr txBox="1"/>
            <p:nvPr/>
          </p:nvSpPr>
          <p:spPr>
            <a:xfrm>
              <a:off x="5948741" y="190420"/>
              <a:ext cx="925539" cy="794454"/>
            </a:xfrm>
            <a:prstGeom prst="rect">
              <a:avLst/>
            </a:prstGeom>
            <a:noFill/>
            <a:ln>
              <a:noFill/>
            </a:ln>
          </p:spPr>
          <p:txBody>
            <a:bodyPr spcFirstLastPara="1" wrap="square" lIns="0" tIns="13950" rIns="0" bIns="13950" anchor="ctr" anchorCtr="0">
              <a:noAutofit/>
            </a:bodyPr>
            <a:lstStyle/>
            <a:p>
              <a:pPr marL="0" marR="0" lvl="0" indent="0" algn="ctr" rtl="0">
                <a:lnSpc>
                  <a:spcPct val="90000"/>
                </a:lnSpc>
                <a:spcBef>
                  <a:spcPts val="0"/>
                </a:spcBef>
                <a:spcAft>
                  <a:spcPts val="0"/>
                </a:spcAft>
                <a:buClr>
                  <a:schemeClr val="lt1"/>
                </a:buClr>
                <a:buSzPts val="1100"/>
                <a:buFont typeface="Calibri"/>
                <a:buNone/>
              </a:pPr>
              <a:r>
                <a:rPr lang="en-US" sz="1100" b="0" i="0" u="none" strike="noStrike" cap="none">
                  <a:solidFill>
                    <a:schemeClr val="lt1"/>
                  </a:solidFill>
                  <a:latin typeface="Calibri"/>
                  <a:ea typeface="Calibri"/>
                  <a:cs typeface="Calibri"/>
                  <a:sym typeface="Calibri"/>
                </a:rPr>
                <a:t>Sysselsätnings-resultat </a:t>
              </a:r>
              <a:endParaRPr sz="1100" b="0" i="0" u="none" strike="noStrike" cap="none">
                <a:solidFill>
                  <a:schemeClr val="lt1"/>
                </a:solidFill>
                <a:latin typeface="Calibri"/>
                <a:ea typeface="Calibri"/>
                <a:cs typeface="Calibri"/>
                <a:sym typeface="Calibri"/>
              </a:endParaRPr>
            </a:p>
          </p:txBody>
        </p:sp>
        <p:sp>
          <p:nvSpPr>
            <p:cNvPr id="809" name="Google Shape;809;p41"/>
            <p:cNvSpPr/>
            <p:nvPr/>
          </p:nvSpPr>
          <p:spPr>
            <a:xfrm>
              <a:off x="6901002" y="528252"/>
              <a:ext cx="156141" cy="134891"/>
            </a:xfrm>
            <a:prstGeom prst="hexagon">
              <a:avLst>
                <a:gd name="adj" fmla="val 25000"/>
                <a:gd name="vf" fmla="val 115470"/>
              </a:avLst>
            </a:prstGeom>
            <a:solidFill>
              <a:schemeClr val="lt1"/>
            </a:solidFill>
            <a:ln w="12700" cap="flat" cmpd="sng">
              <a:solidFill>
                <a:srgbClr val="4372C3"/>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10" name="Google Shape;810;p41"/>
            <p:cNvSpPr/>
            <p:nvPr/>
          </p:nvSpPr>
          <p:spPr>
            <a:xfrm>
              <a:off x="6895219" y="654441"/>
              <a:ext cx="1340833" cy="1150928"/>
            </a:xfrm>
            <a:prstGeom prst="hexagon">
              <a:avLst>
                <a:gd name="adj" fmla="val 25000"/>
                <a:gd name="vf" fmla="val 115470"/>
              </a:avLst>
            </a:prstGeom>
            <a:blipFill rotWithShape="1">
              <a:blip r:embed="rId9" cstate="email">
                <a:alphaModFix/>
                <a:extLst>
                  <a:ext uri="{28A0092B-C50C-407E-A947-70E740481C1C}">
                    <a14:useLocalDpi xmlns:a14="http://schemas.microsoft.com/office/drawing/2010/main"/>
                  </a:ext>
                </a:extLst>
              </a:blip>
              <a:stretch>
                <a:fillRect/>
              </a:stretch>
            </a:blipFill>
            <a:ln w="12700" cap="flat" cmpd="sng">
              <a:solidFill>
                <a:srgbClr val="4372C3"/>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11" name="Google Shape;811;p41"/>
            <p:cNvSpPr/>
            <p:nvPr/>
          </p:nvSpPr>
          <p:spPr>
            <a:xfrm>
              <a:off x="7162064" y="680114"/>
              <a:ext cx="156141" cy="134891"/>
            </a:xfrm>
            <a:prstGeom prst="hexagon">
              <a:avLst>
                <a:gd name="adj" fmla="val 25000"/>
                <a:gd name="vf" fmla="val 115470"/>
              </a:avLst>
            </a:prstGeom>
            <a:solidFill>
              <a:schemeClr val="lt1"/>
            </a:solidFill>
            <a:ln w="12700" cap="flat" cmpd="sng">
              <a:solidFill>
                <a:srgbClr val="4372C3"/>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12" name="Google Shape;812;p41"/>
            <p:cNvSpPr/>
            <p:nvPr/>
          </p:nvSpPr>
          <p:spPr>
            <a:xfrm>
              <a:off x="6895219" y="1925031"/>
              <a:ext cx="1340833" cy="1150928"/>
            </a:xfrm>
            <a:prstGeom prst="hexagon">
              <a:avLst>
                <a:gd name="adj" fmla="val 25000"/>
                <a:gd name="vf" fmla="val 115470"/>
              </a:avLst>
            </a:prstGeom>
            <a:solidFill>
              <a:srgbClr val="833C0B"/>
            </a:solidFill>
            <a:ln w="12700" cap="flat" cmpd="sng">
              <a:solidFill>
                <a:srgbClr val="4372C3"/>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13" name="Google Shape;813;p41"/>
            <p:cNvSpPr txBox="1"/>
            <p:nvPr/>
          </p:nvSpPr>
          <p:spPr>
            <a:xfrm>
              <a:off x="7102866" y="2103268"/>
              <a:ext cx="925539" cy="794454"/>
            </a:xfrm>
            <a:prstGeom prst="rect">
              <a:avLst/>
            </a:prstGeom>
            <a:noFill/>
            <a:ln>
              <a:noFill/>
            </a:ln>
          </p:spPr>
          <p:txBody>
            <a:bodyPr spcFirstLastPara="1" wrap="square" lIns="0" tIns="13950" rIns="0" bIns="13950" anchor="ctr" anchorCtr="0">
              <a:noAutofit/>
            </a:bodyPr>
            <a:lstStyle/>
            <a:p>
              <a:pPr marL="0" marR="0" lvl="0" indent="0" algn="ctr" rtl="0">
                <a:lnSpc>
                  <a:spcPct val="90000"/>
                </a:lnSpc>
                <a:spcBef>
                  <a:spcPts val="0"/>
                </a:spcBef>
                <a:spcAft>
                  <a:spcPts val="0"/>
                </a:spcAft>
                <a:buClr>
                  <a:schemeClr val="lt1"/>
                </a:buClr>
                <a:buSzPts val="1100"/>
                <a:buFont typeface="Calibri"/>
                <a:buNone/>
              </a:pPr>
              <a:r>
                <a:rPr lang="en-US" sz="1100" b="0" i="0" u="none" strike="noStrike" cap="none">
                  <a:solidFill>
                    <a:schemeClr val="lt1"/>
                  </a:solidFill>
                  <a:latin typeface="Calibri"/>
                  <a:ea typeface="Calibri"/>
                  <a:cs typeface="Calibri"/>
                  <a:sym typeface="Calibri"/>
                </a:rPr>
                <a:t>Innovations-kultur </a:t>
              </a:r>
              <a:endParaRPr sz="1100" b="0" i="0" u="none" strike="noStrike" cap="none">
                <a:solidFill>
                  <a:schemeClr val="lt1"/>
                </a:solidFill>
                <a:latin typeface="Calibri"/>
                <a:ea typeface="Calibri"/>
                <a:cs typeface="Calibri"/>
                <a:sym typeface="Calibri"/>
              </a:endParaRPr>
            </a:p>
          </p:txBody>
        </p:sp>
        <p:sp>
          <p:nvSpPr>
            <p:cNvPr id="814" name="Google Shape;814;p41"/>
            <p:cNvSpPr/>
            <p:nvPr/>
          </p:nvSpPr>
          <p:spPr>
            <a:xfrm>
              <a:off x="7160412" y="2933236"/>
              <a:ext cx="156141" cy="134891"/>
            </a:xfrm>
            <a:prstGeom prst="hexagon">
              <a:avLst>
                <a:gd name="adj" fmla="val 25000"/>
                <a:gd name="vf" fmla="val 115470"/>
              </a:avLst>
            </a:prstGeom>
            <a:solidFill>
              <a:schemeClr val="lt1"/>
            </a:solidFill>
            <a:ln w="12700" cap="flat" cmpd="sng">
              <a:solidFill>
                <a:srgbClr val="4372C3"/>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15" name="Google Shape;815;p41"/>
            <p:cNvSpPr/>
            <p:nvPr/>
          </p:nvSpPr>
          <p:spPr>
            <a:xfrm>
              <a:off x="5741094" y="2555105"/>
              <a:ext cx="1340833" cy="1150928"/>
            </a:xfrm>
            <a:prstGeom prst="hexagon">
              <a:avLst>
                <a:gd name="adj" fmla="val 25000"/>
                <a:gd name="vf" fmla="val 115470"/>
              </a:avLst>
            </a:prstGeom>
            <a:blipFill rotWithShape="1">
              <a:blip r:embed="rId10" cstate="email">
                <a:alphaModFix/>
                <a:extLst>
                  <a:ext uri="{28A0092B-C50C-407E-A947-70E740481C1C}">
                    <a14:useLocalDpi xmlns:a14="http://schemas.microsoft.com/office/drawing/2010/main"/>
                  </a:ext>
                </a:extLst>
              </a:blip>
              <a:stretch>
                <a:fillRect/>
              </a:stretch>
            </a:blipFill>
            <a:ln w="12700" cap="flat" cmpd="sng">
              <a:solidFill>
                <a:srgbClr val="4372C3"/>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16" name="Google Shape;816;p41"/>
            <p:cNvSpPr/>
            <p:nvPr/>
          </p:nvSpPr>
          <p:spPr>
            <a:xfrm>
              <a:off x="6911742" y="3060296"/>
              <a:ext cx="156141" cy="134891"/>
            </a:xfrm>
            <a:prstGeom prst="hexagon">
              <a:avLst>
                <a:gd name="adj" fmla="val 25000"/>
                <a:gd name="vf" fmla="val 115470"/>
              </a:avLst>
            </a:prstGeom>
            <a:solidFill>
              <a:schemeClr val="lt1"/>
            </a:solidFill>
            <a:ln w="12700" cap="flat" cmpd="sng">
              <a:solidFill>
                <a:srgbClr val="4372C3"/>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17" name="Google Shape;817;p41"/>
            <p:cNvSpPr/>
            <p:nvPr/>
          </p:nvSpPr>
          <p:spPr>
            <a:xfrm>
              <a:off x="3433671" y="2548143"/>
              <a:ext cx="1340833" cy="1150928"/>
            </a:xfrm>
            <a:prstGeom prst="hexagon">
              <a:avLst>
                <a:gd name="adj" fmla="val 25000"/>
                <a:gd name="vf" fmla="val 115470"/>
              </a:avLst>
            </a:prstGeom>
            <a:solidFill>
              <a:srgbClr val="833C0B"/>
            </a:solidFill>
            <a:ln w="12700" cap="flat" cmpd="sng">
              <a:solidFill>
                <a:srgbClr val="4372C3"/>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18" name="Google Shape;818;p41"/>
            <p:cNvSpPr txBox="1"/>
            <p:nvPr/>
          </p:nvSpPr>
          <p:spPr>
            <a:xfrm>
              <a:off x="3641318" y="2726380"/>
              <a:ext cx="925539" cy="794454"/>
            </a:xfrm>
            <a:prstGeom prst="rect">
              <a:avLst/>
            </a:prstGeom>
            <a:noFill/>
            <a:ln>
              <a:noFill/>
            </a:ln>
          </p:spPr>
          <p:txBody>
            <a:bodyPr spcFirstLastPara="1" wrap="square" lIns="0" tIns="13950" rIns="0" bIns="13950" anchor="ctr" anchorCtr="0">
              <a:noAutofit/>
            </a:bodyPr>
            <a:lstStyle/>
            <a:p>
              <a:pPr marL="0" marR="0" lvl="0" indent="0" algn="ctr" rtl="0">
                <a:lnSpc>
                  <a:spcPct val="90000"/>
                </a:lnSpc>
                <a:spcBef>
                  <a:spcPts val="0"/>
                </a:spcBef>
                <a:spcAft>
                  <a:spcPts val="0"/>
                </a:spcAft>
                <a:buNone/>
              </a:pPr>
              <a:r>
                <a:rPr lang="en-US" sz="1100" b="0" i="0" u="none" strike="noStrike" cap="none">
                  <a:solidFill>
                    <a:schemeClr val="lt1"/>
                  </a:solidFill>
                  <a:latin typeface="Calibri"/>
                  <a:ea typeface="Calibri"/>
                  <a:cs typeface="Calibri"/>
                  <a:sym typeface="Calibri"/>
                </a:rPr>
                <a:t>Genera skatte-inkomster</a:t>
              </a:r>
              <a:endParaRPr sz="1100" b="0" i="0" u="none" strike="noStrike" cap="none">
                <a:solidFill>
                  <a:schemeClr val="lt1"/>
                </a:solidFill>
                <a:latin typeface="Calibri"/>
                <a:ea typeface="Calibri"/>
                <a:cs typeface="Calibri"/>
                <a:sym typeface="Calibri"/>
              </a:endParaRPr>
            </a:p>
          </p:txBody>
        </p:sp>
        <p:sp>
          <p:nvSpPr>
            <p:cNvPr id="819" name="Google Shape;819;p41"/>
            <p:cNvSpPr/>
            <p:nvPr/>
          </p:nvSpPr>
          <p:spPr>
            <a:xfrm>
              <a:off x="3471674" y="3058120"/>
              <a:ext cx="156141" cy="134891"/>
            </a:xfrm>
            <a:prstGeom prst="hexagon">
              <a:avLst>
                <a:gd name="adj" fmla="val 25000"/>
                <a:gd name="vf" fmla="val 115470"/>
              </a:avLst>
            </a:prstGeom>
            <a:solidFill>
              <a:schemeClr val="lt1"/>
            </a:solidFill>
            <a:ln w="12700" cap="flat" cmpd="sng">
              <a:solidFill>
                <a:srgbClr val="4372C3"/>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20" name="Google Shape;820;p41"/>
            <p:cNvSpPr/>
            <p:nvPr/>
          </p:nvSpPr>
          <p:spPr>
            <a:xfrm>
              <a:off x="2279547" y="3187790"/>
              <a:ext cx="1340833" cy="1150928"/>
            </a:xfrm>
            <a:prstGeom prst="hexagon">
              <a:avLst>
                <a:gd name="adj" fmla="val 25000"/>
                <a:gd name="vf" fmla="val 115470"/>
              </a:avLst>
            </a:prstGeom>
            <a:blipFill rotWithShape="1">
              <a:blip r:embed="rId11" cstate="email">
                <a:alphaModFix/>
                <a:extLst>
                  <a:ext uri="{28A0092B-C50C-407E-A947-70E740481C1C}">
                    <a14:useLocalDpi xmlns:a14="http://schemas.microsoft.com/office/drawing/2010/main"/>
                  </a:ext>
                </a:extLst>
              </a:blip>
              <a:stretch>
                <a:fillRect/>
              </a:stretch>
            </a:blipFill>
            <a:ln w="12700" cap="flat" cmpd="sng">
              <a:solidFill>
                <a:srgbClr val="4372C3"/>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21" name="Google Shape;821;p41"/>
            <p:cNvSpPr/>
            <p:nvPr/>
          </p:nvSpPr>
          <p:spPr>
            <a:xfrm>
              <a:off x="3192437" y="3203890"/>
              <a:ext cx="156141" cy="134891"/>
            </a:xfrm>
            <a:prstGeom prst="hexagon">
              <a:avLst>
                <a:gd name="adj" fmla="val 25000"/>
                <a:gd name="vf" fmla="val 115470"/>
              </a:avLst>
            </a:prstGeom>
            <a:solidFill>
              <a:schemeClr val="lt1"/>
            </a:solidFill>
            <a:ln w="12700" cap="flat" cmpd="sng">
              <a:solidFill>
                <a:srgbClr val="4372C3"/>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22" name="Google Shape;822;p41"/>
            <p:cNvSpPr/>
            <p:nvPr/>
          </p:nvSpPr>
          <p:spPr>
            <a:xfrm>
              <a:off x="8042734" y="2569900"/>
              <a:ext cx="1340833" cy="1150928"/>
            </a:xfrm>
            <a:prstGeom prst="hexagon">
              <a:avLst>
                <a:gd name="adj" fmla="val 25000"/>
                <a:gd name="vf" fmla="val 115470"/>
              </a:avLst>
            </a:prstGeom>
            <a:solidFill>
              <a:srgbClr val="833C0B"/>
            </a:solidFill>
            <a:ln w="12700" cap="flat" cmpd="sng">
              <a:solidFill>
                <a:srgbClr val="4372C3"/>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23" name="Google Shape;823;p41"/>
            <p:cNvSpPr txBox="1"/>
            <p:nvPr/>
          </p:nvSpPr>
          <p:spPr>
            <a:xfrm>
              <a:off x="8250381" y="2748137"/>
              <a:ext cx="925539" cy="794454"/>
            </a:xfrm>
            <a:prstGeom prst="rect">
              <a:avLst/>
            </a:prstGeom>
            <a:noFill/>
            <a:ln>
              <a:noFill/>
            </a:ln>
          </p:spPr>
          <p:txBody>
            <a:bodyPr spcFirstLastPara="1" wrap="square" lIns="0" tIns="13950" rIns="0" bIns="13950" anchor="ctr" anchorCtr="0">
              <a:noAutofit/>
            </a:bodyPr>
            <a:lstStyle/>
            <a:p>
              <a:pPr marL="0" marR="0" lvl="0" indent="0" algn="ctr" rtl="0">
                <a:lnSpc>
                  <a:spcPct val="90000"/>
                </a:lnSpc>
                <a:spcBef>
                  <a:spcPts val="0"/>
                </a:spcBef>
                <a:spcAft>
                  <a:spcPts val="0"/>
                </a:spcAft>
                <a:buNone/>
              </a:pPr>
              <a:r>
                <a:rPr lang="en-US" sz="1100" b="0" i="0" u="none" strike="noStrike" cap="none">
                  <a:solidFill>
                    <a:schemeClr val="lt1"/>
                  </a:solidFill>
                  <a:latin typeface="Calibri"/>
                  <a:ea typeface="Calibri"/>
                  <a:cs typeface="Calibri"/>
                  <a:sym typeface="Calibri"/>
                </a:rPr>
                <a:t>Vinst-</a:t>
              </a:r>
              <a:endParaRPr/>
            </a:p>
            <a:p>
              <a:pPr marL="0" marR="0" lvl="0" indent="0" algn="ctr" rtl="0">
                <a:lnSpc>
                  <a:spcPct val="90000"/>
                </a:lnSpc>
                <a:spcBef>
                  <a:spcPts val="0"/>
                </a:spcBef>
                <a:spcAft>
                  <a:spcPts val="0"/>
                </a:spcAft>
                <a:buClr>
                  <a:srgbClr val="000000"/>
                </a:buClr>
                <a:buSzPts val="1100"/>
                <a:buFont typeface="Calibri"/>
                <a:buNone/>
              </a:pPr>
              <a:r>
                <a:rPr lang="en-US" sz="1100" b="0" i="0" u="none" strike="noStrike" cap="none">
                  <a:solidFill>
                    <a:schemeClr val="lt1"/>
                  </a:solidFill>
                  <a:latin typeface="Calibri"/>
                  <a:ea typeface="Calibri"/>
                  <a:cs typeface="Calibri"/>
                  <a:sym typeface="Calibri"/>
                </a:rPr>
                <a:t>skapande</a:t>
              </a:r>
              <a:endParaRPr sz="1100" b="0" i="0" u="none" strike="noStrike" cap="none">
                <a:solidFill>
                  <a:schemeClr val="lt1"/>
                </a:solidFill>
                <a:latin typeface="Calibri"/>
                <a:ea typeface="Calibri"/>
                <a:cs typeface="Calibri"/>
                <a:sym typeface="Calibri"/>
              </a:endParaRPr>
            </a:p>
          </p:txBody>
        </p:sp>
        <p:sp>
          <p:nvSpPr>
            <p:cNvPr id="824" name="Google Shape;824;p41"/>
            <p:cNvSpPr/>
            <p:nvPr/>
          </p:nvSpPr>
          <p:spPr>
            <a:xfrm>
              <a:off x="8308753" y="3578105"/>
              <a:ext cx="156141" cy="134891"/>
            </a:xfrm>
            <a:prstGeom prst="hexagon">
              <a:avLst>
                <a:gd name="adj" fmla="val 25000"/>
                <a:gd name="vf" fmla="val 115470"/>
              </a:avLst>
            </a:prstGeom>
            <a:solidFill>
              <a:schemeClr val="lt1"/>
            </a:solidFill>
            <a:ln w="12700" cap="flat" cmpd="sng">
              <a:solidFill>
                <a:srgbClr val="4372C3"/>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25" name="Google Shape;825;p41"/>
            <p:cNvSpPr/>
            <p:nvPr/>
          </p:nvSpPr>
          <p:spPr>
            <a:xfrm>
              <a:off x="6889436" y="3200409"/>
              <a:ext cx="1340833" cy="1150928"/>
            </a:xfrm>
            <a:prstGeom prst="hexagon">
              <a:avLst>
                <a:gd name="adj" fmla="val 25000"/>
                <a:gd name="vf" fmla="val 115470"/>
              </a:avLst>
            </a:prstGeom>
            <a:blipFill rotWithShape="1">
              <a:blip r:embed="rId12" cstate="email">
                <a:alphaModFix/>
                <a:extLst>
                  <a:ext uri="{28A0092B-C50C-407E-A947-70E740481C1C}">
                    <a14:useLocalDpi xmlns:a14="http://schemas.microsoft.com/office/drawing/2010/main"/>
                  </a:ext>
                </a:extLst>
              </a:blip>
              <a:stretch>
                <a:fillRect/>
              </a:stretch>
            </a:blipFill>
            <a:ln w="12700" cap="flat" cmpd="sng">
              <a:solidFill>
                <a:srgbClr val="4372C3"/>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26" name="Google Shape;826;p41"/>
            <p:cNvSpPr/>
            <p:nvPr/>
          </p:nvSpPr>
          <p:spPr>
            <a:xfrm>
              <a:off x="8060083" y="3705599"/>
              <a:ext cx="156141" cy="134891"/>
            </a:xfrm>
            <a:prstGeom prst="hexagon">
              <a:avLst>
                <a:gd name="adj" fmla="val 25000"/>
                <a:gd name="vf" fmla="val 115470"/>
              </a:avLst>
            </a:prstGeom>
            <a:solidFill>
              <a:schemeClr val="lt1"/>
            </a:solidFill>
            <a:ln w="12700" cap="flat" cmpd="sng">
              <a:solidFill>
                <a:srgbClr val="4372C3"/>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27" name="Google Shape;827;p41"/>
            <p:cNvSpPr/>
            <p:nvPr/>
          </p:nvSpPr>
          <p:spPr>
            <a:xfrm>
              <a:off x="8047691" y="24802"/>
              <a:ext cx="1340833" cy="1150928"/>
            </a:xfrm>
            <a:prstGeom prst="hexagon">
              <a:avLst>
                <a:gd name="adj" fmla="val 25000"/>
                <a:gd name="vf" fmla="val 115470"/>
              </a:avLst>
            </a:prstGeom>
            <a:solidFill>
              <a:srgbClr val="833C0B"/>
            </a:solidFill>
            <a:ln w="12700" cap="flat" cmpd="sng">
              <a:solidFill>
                <a:srgbClr val="4372C3"/>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28" name="Google Shape;828;p41"/>
            <p:cNvSpPr txBox="1"/>
            <p:nvPr/>
          </p:nvSpPr>
          <p:spPr>
            <a:xfrm>
              <a:off x="8255338" y="203039"/>
              <a:ext cx="925539" cy="794454"/>
            </a:xfrm>
            <a:prstGeom prst="rect">
              <a:avLst/>
            </a:prstGeom>
            <a:noFill/>
            <a:ln>
              <a:noFill/>
            </a:ln>
          </p:spPr>
          <p:txBody>
            <a:bodyPr spcFirstLastPara="1" wrap="square" lIns="0" tIns="13950" rIns="0" bIns="13950" anchor="ctr" anchorCtr="0">
              <a:noAutofit/>
            </a:bodyPr>
            <a:lstStyle/>
            <a:p>
              <a:pPr marL="0" marR="0" lvl="0" indent="0" algn="ctr" rtl="0">
                <a:lnSpc>
                  <a:spcPct val="90000"/>
                </a:lnSpc>
                <a:spcBef>
                  <a:spcPts val="0"/>
                </a:spcBef>
                <a:spcAft>
                  <a:spcPts val="0"/>
                </a:spcAft>
                <a:buNone/>
              </a:pPr>
              <a:r>
                <a:rPr lang="en-US" sz="1100" b="0" i="0" u="none" strike="noStrike" cap="none">
                  <a:solidFill>
                    <a:schemeClr val="lt1"/>
                  </a:solidFill>
                  <a:latin typeface="Calibri"/>
                  <a:ea typeface="Calibri"/>
                  <a:cs typeface="Calibri"/>
                  <a:sym typeface="Calibri"/>
                </a:rPr>
                <a:t>En idé som har en marknad</a:t>
              </a:r>
              <a:endParaRPr sz="1100" b="0" i="0" u="none" strike="noStrike" cap="none">
                <a:solidFill>
                  <a:schemeClr val="lt1"/>
                </a:solidFill>
                <a:latin typeface="Calibri"/>
                <a:ea typeface="Calibri"/>
                <a:cs typeface="Calibri"/>
                <a:sym typeface="Calibri"/>
              </a:endParaRPr>
            </a:p>
          </p:txBody>
        </p:sp>
        <p:sp>
          <p:nvSpPr>
            <p:cNvPr id="829" name="Google Shape;829;p41"/>
            <p:cNvSpPr/>
            <p:nvPr/>
          </p:nvSpPr>
          <p:spPr>
            <a:xfrm>
              <a:off x="8975452" y="1036923"/>
              <a:ext cx="156141" cy="134891"/>
            </a:xfrm>
            <a:prstGeom prst="hexagon">
              <a:avLst>
                <a:gd name="adj" fmla="val 25000"/>
                <a:gd name="vf" fmla="val 115470"/>
              </a:avLst>
            </a:prstGeom>
            <a:solidFill>
              <a:schemeClr val="lt1"/>
            </a:solidFill>
            <a:ln w="12700" cap="flat" cmpd="sng">
              <a:solidFill>
                <a:srgbClr val="4372C3"/>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30" name="Google Shape;830;p41"/>
            <p:cNvSpPr/>
            <p:nvPr/>
          </p:nvSpPr>
          <p:spPr>
            <a:xfrm>
              <a:off x="8047691" y="1295393"/>
              <a:ext cx="1340833" cy="1150928"/>
            </a:xfrm>
            <a:prstGeom prst="hexagon">
              <a:avLst>
                <a:gd name="adj" fmla="val 25000"/>
                <a:gd name="vf" fmla="val 115470"/>
              </a:avLst>
            </a:prstGeom>
            <a:blipFill rotWithShape="1">
              <a:blip r:embed="rId13">
                <a:alphaModFix/>
              </a:blip>
              <a:stretch>
                <a:fillRect/>
              </a:stretch>
            </a:blipFill>
            <a:ln w="12700" cap="flat" cmpd="sng">
              <a:solidFill>
                <a:srgbClr val="4372C3"/>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31" name="Google Shape;831;p41"/>
            <p:cNvSpPr/>
            <p:nvPr/>
          </p:nvSpPr>
          <p:spPr>
            <a:xfrm>
              <a:off x="8975452" y="1302355"/>
              <a:ext cx="156141" cy="134891"/>
            </a:xfrm>
            <a:prstGeom prst="hexagon">
              <a:avLst>
                <a:gd name="adj" fmla="val 25000"/>
                <a:gd name="vf" fmla="val 115470"/>
              </a:avLst>
            </a:prstGeom>
            <a:solidFill>
              <a:schemeClr val="lt1"/>
            </a:solidFill>
            <a:ln w="12700" cap="flat" cmpd="sng">
              <a:solidFill>
                <a:srgbClr val="4372C3"/>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836"/>
        <p:cNvGrpSpPr/>
        <p:nvPr/>
      </p:nvGrpSpPr>
      <p:grpSpPr>
        <a:xfrm>
          <a:off x="0" y="0"/>
          <a:ext cx="0" cy="0"/>
          <a:chOff x="0" y="0"/>
          <a:chExt cx="0" cy="0"/>
        </a:xfrm>
      </p:grpSpPr>
      <p:pic>
        <p:nvPicPr>
          <p:cNvPr id="837" name="Google Shape;837;p42"/>
          <p:cNvPicPr preferRelativeResize="0"/>
          <p:nvPr/>
        </p:nvPicPr>
        <p:blipFill rotWithShape="1">
          <a:blip r:embed="rId3">
            <a:alphaModFix/>
          </a:blip>
          <a:srcRect/>
          <a:stretch/>
        </p:blipFill>
        <p:spPr>
          <a:xfrm>
            <a:off x="10160" y="0"/>
            <a:ext cx="2219417" cy="883966"/>
          </a:xfrm>
          <a:prstGeom prst="rect">
            <a:avLst/>
          </a:prstGeom>
          <a:noFill/>
          <a:ln>
            <a:noFill/>
          </a:ln>
        </p:spPr>
      </p:pic>
      <p:sp>
        <p:nvSpPr>
          <p:cNvPr id="838" name="Google Shape;838;p42"/>
          <p:cNvSpPr txBox="1"/>
          <p:nvPr/>
        </p:nvSpPr>
        <p:spPr>
          <a:xfrm>
            <a:off x="2620618" y="279083"/>
            <a:ext cx="6155634" cy="725167"/>
          </a:xfrm>
          <a:prstGeom prst="rect">
            <a:avLst/>
          </a:prstGeom>
          <a:noFill/>
          <a:ln>
            <a:noFill/>
          </a:ln>
        </p:spPr>
        <p:txBody>
          <a:bodyPr spcFirstLastPara="1" wrap="square" lIns="91425" tIns="45700" rIns="91425" bIns="45700" anchor="t" anchorCtr="0">
            <a:normAutofit/>
          </a:bodyPr>
          <a:lstStyle/>
          <a:p>
            <a:pPr marL="0" marR="0" lvl="0" indent="0" algn="ctr" rtl="0">
              <a:lnSpc>
                <a:spcPct val="90000"/>
              </a:lnSpc>
              <a:spcBef>
                <a:spcPts val="0"/>
              </a:spcBef>
              <a:spcAft>
                <a:spcPts val="0"/>
              </a:spcAft>
              <a:buClr>
                <a:srgbClr val="2F5496"/>
              </a:buClr>
              <a:buSzPts val="4400"/>
              <a:buFont typeface="Calibri"/>
              <a:buNone/>
            </a:pPr>
            <a:r>
              <a:rPr lang="en-US" sz="4400" b="0" i="0" u="none" strike="noStrike" cap="none">
                <a:solidFill>
                  <a:srgbClr val="2F5496"/>
                </a:solidFill>
                <a:latin typeface="Calibri"/>
                <a:ea typeface="Calibri"/>
                <a:cs typeface="Calibri"/>
                <a:sym typeface="Calibri"/>
              </a:rPr>
              <a:t>Summering</a:t>
            </a:r>
            <a:endParaRPr sz="3600" b="0" i="0" u="none" strike="noStrike" cap="none">
              <a:solidFill>
                <a:srgbClr val="2F5496"/>
              </a:solidFill>
              <a:latin typeface="Calibri"/>
              <a:ea typeface="Calibri"/>
              <a:cs typeface="Calibri"/>
              <a:sym typeface="Calibri"/>
            </a:endParaRPr>
          </a:p>
        </p:txBody>
      </p:sp>
      <p:sp>
        <p:nvSpPr>
          <p:cNvPr id="839" name="Google Shape;839;p42"/>
          <p:cNvSpPr/>
          <p:nvPr/>
        </p:nvSpPr>
        <p:spPr>
          <a:xfrm>
            <a:off x="4830278" y="2700466"/>
            <a:ext cx="1728192" cy="1728192"/>
          </a:xfrm>
          <a:prstGeom prst="donut">
            <a:avLst>
              <a:gd name="adj" fmla="val 7299"/>
            </a:avLst>
          </a:prstGeom>
          <a:solidFill>
            <a:srgbClr val="266C9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400"/>
              <a:buFont typeface="Arial"/>
              <a:buNone/>
            </a:pPr>
            <a:endParaRPr sz="2400" b="0" i="0" u="none" strike="noStrike" cap="none">
              <a:solidFill>
                <a:schemeClr val="dk1"/>
              </a:solidFill>
              <a:latin typeface="Calibri"/>
              <a:ea typeface="Calibri"/>
              <a:cs typeface="Calibri"/>
              <a:sym typeface="Calibri"/>
            </a:endParaRPr>
          </a:p>
        </p:txBody>
      </p:sp>
      <p:sp>
        <p:nvSpPr>
          <p:cNvPr id="840" name="Google Shape;840;p42"/>
          <p:cNvSpPr/>
          <p:nvPr/>
        </p:nvSpPr>
        <p:spPr>
          <a:xfrm>
            <a:off x="5388340" y="4005694"/>
            <a:ext cx="612068" cy="612068"/>
          </a:xfrm>
          <a:prstGeom prst="ellipse">
            <a:avLst/>
          </a:prstGeom>
          <a:solidFill>
            <a:srgbClr val="266C9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400"/>
              <a:buFont typeface="Arial"/>
              <a:buNone/>
            </a:pPr>
            <a:endParaRPr sz="2400" b="0" i="0" u="none" strike="noStrike" cap="none">
              <a:solidFill>
                <a:schemeClr val="lt1"/>
              </a:solidFill>
              <a:latin typeface="Calibri"/>
              <a:ea typeface="Calibri"/>
              <a:cs typeface="Calibri"/>
              <a:sym typeface="Calibri"/>
            </a:endParaRPr>
          </a:p>
        </p:txBody>
      </p:sp>
      <p:sp>
        <p:nvSpPr>
          <p:cNvPr id="841" name="Google Shape;841;p42"/>
          <p:cNvSpPr/>
          <p:nvPr/>
        </p:nvSpPr>
        <p:spPr>
          <a:xfrm rot="-5400000" flipH="1">
            <a:off x="5345867" y="3162175"/>
            <a:ext cx="706640" cy="665486"/>
          </a:xfrm>
          <a:custGeom>
            <a:avLst/>
            <a:gdLst/>
            <a:ahLst/>
            <a:cxnLst/>
            <a:rect l="l" t="t" r="r" b="b"/>
            <a:pathLst>
              <a:path w="2928608" h="2758049" extrusionOk="0">
                <a:moveTo>
                  <a:pt x="2797052" y="1199936"/>
                </a:moveTo>
                <a:lnTo>
                  <a:pt x="2797052" y="1541978"/>
                </a:lnTo>
                <a:cubicBezTo>
                  <a:pt x="2797052" y="1578306"/>
                  <a:pt x="2826502" y="1607756"/>
                  <a:pt x="2862830" y="1607756"/>
                </a:cubicBezTo>
                <a:lnTo>
                  <a:pt x="2862830" y="1607755"/>
                </a:lnTo>
                <a:cubicBezTo>
                  <a:pt x="2899158" y="1607755"/>
                  <a:pt x="2928608" y="1578305"/>
                  <a:pt x="2928608" y="1541977"/>
                </a:cubicBezTo>
                <a:lnTo>
                  <a:pt x="2928607" y="1199936"/>
                </a:lnTo>
                <a:cubicBezTo>
                  <a:pt x="2928607" y="1163608"/>
                  <a:pt x="2899158" y="1134159"/>
                  <a:pt x="2862830" y="1134158"/>
                </a:cubicBezTo>
                <a:cubicBezTo>
                  <a:pt x="2826502" y="1134159"/>
                  <a:pt x="2797052" y="1163608"/>
                  <a:pt x="2797052" y="1199936"/>
                </a:cubicBezTo>
                <a:close/>
                <a:moveTo>
                  <a:pt x="2593193" y="1147315"/>
                </a:moveTo>
                <a:lnTo>
                  <a:pt x="2593193" y="1594601"/>
                </a:lnTo>
                <a:cubicBezTo>
                  <a:pt x="2593193" y="1630929"/>
                  <a:pt x="2622643" y="1660379"/>
                  <a:pt x="2658971" y="1660379"/>
                </a:cubicBezTo>
                <a:lnTo>
                  <a:pt x="2658971" y="1660378"/>
                </a:lnTo>
                <a:cubicBezTo>
                  <a:pt x="2695299" y="1660378"/>
                  <a:pt x="2724749" y="1630928"/>
                  <a:pt x="2724749" y="1594600"/>
                </a:cubicBezTo>
                <a:lnTo>
                  <a:pt x="2724748" y="1147315"/>
                </a:lnTo>
                <a:cubicBezTo>
                  <a:pt x="2724748" y="1110987"/>
                  <a:pt x="2695299" y="1081538"/>
                  <a:pt x="2658971" y="1081537"/>
                </a:cubicBezTo>
                <a:cubicBezTo>
                  <a:pt x="2622643" y="1081538"/>
                  <a:pt x="2593193" y="1110987"/>
                  <a:pt x="2593193" y="1147315"/>
                </a:cubicBezTo>
                <a:close/>
                <a:moveTo>
                  <a:pt x="2389334" y="1121004"/>
                </a:moveTo>
                <a:lnTo>
                  <a:pt x="2389334" y="1620912"/>
                </a:lnTo>
                <a:cubicBezTo>
                  <a:pt x="2389334" y="1657240"/>
                  <a:pt x="2418784" y="1686690"/>
                  <a:pt x="2455112" y="1686690"/>
                </a:cubicBezTo>
                <a:lnTo>
                  <a:pt x="2455112" y="1686689"/>
                </a:lnTo>
                <a:cubicBezTo>
                  <a:pt x="2491440" y="1686689"/>
                  <a:pt x="2520890" y="1657239"/>
                  <a:pt x="2520890" y="1620911"/>
                </a:cubicBezTo>
                <a:lnTo>
                  <a:pt x="2520889" y="1121004"/>
                </a:lnTo>
                <a:cubicBezTo>
                  <a:pt x="2520889" y="1084676"/>
                  <a:pt x="2491440" y="1055227"/>
                  <a:pt x="2455112" y="1055226"/>
                </a:cubicBezTo>
                <a:cubicBezTo>
                  <a:pt x="2418784" y="1055227"/>
                  <a:pt x="2389334" y="1084676"/>
                  <a:pt x="2389334" y="1121004"/>
                </a:cubicBezTo>
                <a:close/>
                <a:moveTo>
                  <a:pt x="1314382" y="1247024"/>
                </a:moveTo>
                <a:cubicBezTo>
                  <a:pt x="1314381" y="1225915"/>
                  <a:pt x="1331494" y="1208803"/>
                  <a:pt x="1352603" y="1208803"/>
                </a:cubicBezTo>
                <a:lnTo>
                  <a:pt x="1410313" y="1208803"/>
                </a:lnTo>
                <a:lnTo>
                  <a:pt x="1410313" y="1146778"/>
                </a:lnTo>
                <a:cubicBezTo>
                  <a:pt x="1410313" y="1145599"/>
                  <a:pt x="1410393" y="1144438"/>
                  <a:pt x="1411688" y="1143457"/>
                </a:cubicBezTo>
                <a:lnTo>
                  <a:pt x="1408531" y="1133444"/>
                </a:lnTo>
                <a:cubicBezTo>
                  <a:pt x="1410371" y="1112415"/>
                  <a:pt x="1428909" y="1096860"/>
                  <a:pt x="1449938" y="1098699"/>
                </a:cubicBezTo>
                <a:lnTo>
                  <a:pt x="2236821" y="1167543"/>
                </a:lnTo>
                <a:cubicBezTo>
                  <a:pt x="2257849" y="1169383"/>
                  <a:pt x="2273405" y="1187920"/>
                  <a:pt x="2271565" y="1208950"/>
                </a:cubicBezTo>
                <a:cubicBezTo>
                  <a:pt x="2269725" y="1229978"/>
                  <a:pt x="2251187" y="1245533"/>
                  <a:pt x="2230159" y="1243693"/>
                </a:cubicBezTo>
                <a:cubicBezTo>
                  <a:pt x="1973864" y="1221271"/>
                  <a:pt x="1717570" y="1198849"/>
                  <a:pt x="1461275" y="1176426"/>
                </a:cubicBezTo>
                <a:lnTo>
                  <a:pt x="1461274" y="1208803"/>
                </a:lnTo>
                <a:lnTo>
                  <a:pt x="1518985" y="1208803"/>
                </a:lnTo>
                <a:cubicBezTo>
                  <a:pt x="1540095" y="1208802"/>
                  <a:pt x="1557205" y="1225915"/>
                  <a:pt x="1557206" y="1247025"/>
                </a:cubicBezTo>
                <a:lnTo>
                  <a:pt x="1557207" y="1247023"/>
                </a:lnTo>
                <a:cubicBezTo>
                  <a:pt x="1557207" y="1268132"/>
                  <a:pt x="1540095" y="1285244"/>
                  <a:pt x="1518986" y="1285244"/>
                </a:cubicBezTo>
                <a:cubicBezTo>
                  <a:pt x="1499749" y="1285244"/>
                  <a:pt x="1480511" y="1285243"/>
                  <a:pt x="1461275" y="1285244"/>
                </a:cubicBezTo>
                <a:lnTo>
                  <a:pt x="1461275" y="1337600"/>
                </a:lnTo>
                <a:lnTo>
                  <a:pt x="1518985" y="1337600"/>
                </a:lnTo>
                <a:cubicBezTo>
                  <a:pt x="1540095" y="1337600"/>
                  <a:pt x="1557206" y="1354713"/>
                  <a:pt x="1557206" y="1375821"/>
                </a:cubicBezTo>
                <a:lnTo>
                  <a:pt x="1557207" y="1375820"/>
                </a:lnTo>
                <a:cubicBezTo>
                  <a:pt x="1557206" y="1396928"/>
                  <a:pt x="1540095" y="1414041"/>
                  <a:pt x="1518986" y="1414041"/>
                </a:cubicBezTo>
                <a:cubicBezTo>
                  <a:pt x="1499750" y="1414041"/>
                  <a:pt x="1480511" y="1414041"/>
                  <a:pt x="1461275" y="1414042"/>
                </a:cubicBezTo>
                <a:lnTo>
                  <a:pt x="1461275" y="1466398"/>
                </a:lnTo>
                <a:lnTo>
                  <a:pt x="1518985" y="1466398"/>
                </a:lnTo>
                <a:cubicBezTo>
                  <a:pt x="1540095" y="1466398"/>
                  <a:pt x="1557206" y="1483509"/>
                  <a:pt x="1557206" y="1504618"/>
                </a:cubicBezTo>
                <a:lnTo>
                  <a:pt x="1557207" y="1504619"/>
                </a:lnTo>
                <a:cubicBezTo>
                  <a:pt x="1557207" y="1525727"/>
                  <a:pt x="1540094" y="1542838"/>
                  <a:pt x="1518986" y="1542839"/>
                </a:cubicBezTo>
                <a:cubicBezTo>
                  <a:pt x="1499749" y="1542839"/>
                  <a:pt x="1480511" y="1542838"/>
                  <a:pt x="1461275" y="1542839"/>
                </a:cubicBezTo>
                <a:lnTo>
                  <a:pt x="1461274" y="1575412"/>
                </a:lnTo>
                <a:lnTo>
                  <a:pt x="2226550" y="1494978"/>
                </a:lnTo>
                <a:cubicBezTo>
                  <a:pt x="2247542" y="1492772"/>
                  <a:pt x="2266350" y="1508001"/>
                  <a:pt x="2268556" y="1528995"/>
                </a:cubicBezTo>
                <a:cubicBezTo>
                  <a:pt x="2270763" y="1549988"/>
                  <a:pt x="2255534" y="1568794"/>
                  <a:pt x="2234542" y="1571000"/>
                </a:cubicBezTo>
                <a:cubicBezTo>
                  <a:pt x="1972686" y="1598522"/>
                  <a:pt x="1710833" y="1626046"/>
                  <a:pt x="1448978" y="1653567"/>
                </a:cubicBezTo>
                <a:cubicBezTo>
                  <a:pt x="1427984" y="1655774"/>
                  <a:pt x="1409178" y="1640544"/>
                  <a:pt x="1406971" y="1619551"/>
                </a:cubicBezTo>
                <a:cubicBezTo>
                  <a:pt x="1406474" y="1614827"/>
                  <a:pt x="1406862" y="1610214"/>
                  <a:pt x="1410805" y="1606610"/>
                </a:cubicBezTo>
                <a:lnTo>
                  <a:pt x="1410312" y="1605422"/>
                </a:lnTo>
                <a:lnTo>
                  <a:pt x="1410312" y="1542839"/>
                </a:lnTo>
                <a:lnTo>
                  <a:pt x="1352603" y="1542841"/>
                </a:lnTo>
                <a:cubicBezTo>
                  <a:pt x="1331494" y="1542841"/>
                  <a:pt x="1314382" y="1525729"/>
                  <a:pt x="1314382" y="1504619"/>
                </a:cubicBezTo>
                <a:cubicBezTo>
                  <a:pt x="1314382" y="1483510"/>
                  <a:pt x="1331493" y="1466397"/>
                  <a:pt x="1352603" y="1466398"/>
                </a:cubicBezTo>
                <a:lnTo>
                  <a:pt x="1410312" y="1466398"/>
                </a:lnTo>
                <a:lnTo>
                  <a:pt x="1410313" y="1414042"/>
                </a:lnTo>
                <a:lnTo>
                  <a:pt x="1352603" y="1414042"/>
                </a:lnTo>
                <a:cubicBezTo>
                  <a:pt x="1331494" y="1414041"/>
                  <a:pt x="1314383" y="1396930"/>
                  <a:pt x="1314382" y="1375820"/>
                </a:cubicBezTo>
                <a:cubicBezTo>
                  <a:pt x="1314383" y="1354713"/>
                  <a:pt x="1331494" y="1337600"/>
                  <a:pt x="1352603" y="1337601"/>
                </a:cubicBezTo>
                <a:lnTo>
                  <a:pt x="1410312" y="1337600"/>
                </a:lnTo>
                <a:lnTo>
                  <a:pt x="1410312" y="1285244"/>
                </a:lnTo>
                <a:lnTo>
                  <a:pt x="1352603" y="1285244"/>
                </a:lnTo>
                <a:cubicBezTo>
                  <a:pt x="1331494" y="1285244"/>
                  <a:pt x="1314381" y="1268133"/>
                  <a:pt x="1314382" y="1247024"/>
                </a:cubicBezTo>
                <a:close/>
                <a:moveTo>
                  <a:pt x="1171967" y="72000"/>
                </a:moveTo>
                <a:lnTo>
                  <a:pt x="1171967" y="288000"/>
                </a:lnTo>
                <a:cubicBezTo>
                  <a:pt x="1171967" y="327765"/>
                  <a:pt x="1204202" y="360000"/>
                  <a:pt x="1243967" y="360000"/>
                </a:cubicBezTo>
                <a:cubicBezTo>
                  <a:pt x="1283732" y="360000"/>
                  <a:pt x="1315967" y="327765"/>
                  <a:pt x="1315967" y="288000"/>
                </a:cubicBezTo>
                <a:lnTo>
                  <a:pt x="1315967" y="72000"/>
                </a:lnTo>
                <a:cubicBezTo>
                  <a:pt x="1315967" y="32235"/>
                  <a:pt x="1283732" y="0"/>
                  <a:pt x="1243967" y="0"/>
                </a:cubicBezTo>
                <a:cubicBezTo>
                  <a:pt x="1204202" y="0"/>
                  <a:pt x="1171967" y="32235"/>
                  <a:pt x="1171967" y="72000"/>
                </a:cubicBezTo>
                <a:close/>
                <a:moveTo>
                  <a:pt x="1171966" y="2470049"/>
                </a:moveTo>
                <a:lnTo>
                  <a:pt x="1171966" y="2686049"/>
                </a:lnTo>
                <a:cubicBezTo>
                  <a:pt x="1171966" y="2725814"/>
                  <a:pt x="1204201" y="2758049"/>
                  <a:pt x="1243966" y="2758049"/>
                </a:cubicBezTo>
                <a:cubicBezTo>
                  <a:pt x="1283731" y="2758049"/>
                  <a:pt x="1315966" y="2725814"/>
                  <a:pt x="1315966" y="2686049"/>
                </a:cubicBezTo>
                <a:lnTo>
                  <a:pt x="1315966" y="2470049"/>
                </a:lnTo>
                <a:cubicBezTo>
                  <a:pt x="1315966" y="2430284"/>
                  <a:pt x="1283731" y="2398049"/>
                  <a:pt x="1243966" y="2398049"/>
                </a:cubicBezTo>
                <a:cubicBezTo>
                  <a:pt x="1204201" y="2398049"/>
                  <a:pt x="1171966" y="2430284"/>
                  <a:pt x="1171966" y="2470049"/>
                </a:cubicBezTo>
                <a:close/>
                <a:moveTo>
                  <a:pt x="515345" y="1370958"/>
                </a:moveTo>
                <a:cubicBezTo>
                  <a:pt x="515344" y="1558300"/>
                  <a:pt x="586814" y="1745642"/>
                  <a:pt x="729750" y="1888579"/>
                </a:cubicBezTo>
                <a:cubicBezTo>
                  <a:pt x="1015625" y="2174454"/>
                  <a:pt x="1479119" y="2174454"/>
                  <a:pt x="1764994" y="1888580"/>
                </a:cubicBezTo>
                <a:lnTo>
                  <a:pt x="1940572" y="1713001"/>
                </a:lnTo>
                <a:lnTo>
                  <a:pt x="2136413" y="1713002"/>
                </a:lnTo>
                <a:cubicBezTo>
                  <a:pt x="2215124" y="1713001"/>
                  <a:pt x="2278929" y="1649195"/>
                  <a:pt x="2278929" y="1570486"/>
                </a:cubicBezTo>
                <a:lnTo>
                  <a:pt x="2278929" y="1374645"/>
                </a:lnTo>
                <a:lnTo>
                  <a:pt x="2282614" y="1370959"/>
                </a:lnTo>
                <a:lnTo>
                  <a:pt x="2278929" y="1367272"/>
                </a:lnTo>
                <a:lnTo>
                  <a:pt x="2278929" y="1171432"/>
                </a:lnTo>
                <a:cubicBezTo>
                  <a:pt x="2278929" y="1092722"/>
                  <a:pt x="2215123" y="1028916"/>
                  <a:pt x="2136413" y="1028916"/>
                </a:cubicBezTo>
                <a:lnTo>
                  <a:pt x="1940571" y="1028916"/>
                </a:lnTo>
                <a:cubicBezTo>
                  <a:pt x="1882045" y="970390"/>
                  <a:pt x="1823519" y="911862"/>
                  <a:pt x="1764993" y="853336"/>
                </a:cubicBezTo>
                <a:cubicBezTo>
                  <a:pt x="1479118" y="567461"/>
                  <a:pt x="1015625" y="567462"/>
                  <a:pt x="729750" y="853336"/>
                </a:cubicBezTo>
                <a:cubicBezTo>
                  <a:pt x="586813" y="996273"/>
                  <a:pt x="515344" y="1183616"/>
                  <a:pt x="515345" y="1370958"/>
                </a:cubicBezTo>
                <a:close/>
                <a:moveTo>
                  <a:pt x="388776" y="2386770"/>
                </a:moveTo>
                <a:cubicBezTo>
                  <a:pt x="388776" y="2405196"/>
                  <a:pt x="395805" y="2423622"/>
                  <a:pt x="409865" y="2437681"/>
                </a:cubicBezTo>
                <a:cubicBezTo>
                  <a:pt x="437983" y="2465800"/>
                  <a:pt x="483570" y="2465800"/>
                  <a:pt x="511688" y="2437681"/>
                </a:cubicBezTo>
                <a:lnTo>
                  <a:pt x="664423" y="2284946"/>
                </a:lnTo>
                <a:cubicBezTo>
                  <a:pt x="692541" y="2256828"/>
                  <a:pt x="692541" y="2211241"/>
                  <a:pt x="664423" y="2183123"/>
                </a:cubicBezTo>
                <a:cubicBezTo>
                  <a:pt x="636305" y="2155005"/>
                  <a:pt x="590718" y="2155005"/>
                  <a:pt x="562599" y="2183123"/>
                </a:cubicBezTo>
                <a:lnTo>
                  <a:pt x="409865" y="2335858"/>
                </a:lnTo>
                <a:cubicBezTo>
                  <a:pt x="395805" y="2349917"/>
                  <a:pt x="388776" y="2368343"/>
                  <a:pt x="388776" y="2386770"/>
                </a:cubicBezTo>
                <a:close/>
                <a:moveTo>
                  <a:pt x="388776" y="365689"/>
                </a:moveTo>
                <a:cubicBezTo>
                  <a:pt x="388776" y="384115"/>
                  <a:pt x="395805" y="402541"/>
                  <a:pt x="409865" y="416600"/>
                </a:cubicBezTo>
                <a:lnTo>
                  <a:pt x="562599" y="569335"/>
                </a:lnTo>
                <a:cubicBezTo>
                  <a:pt x="590718" y="597454"/>
                  <a:pt x="636305" y="597454"/>
                  <a:pt x="664423" y="569335"/>
                </a:cubicBezTo>
                <a:cubicBezTo>
                  <a:pt x="692541" y="541217"/>
                  <a:pt x="692541" y="495630"/>
                  <a:pt x="664423" y="467512"/>
                </a:cubicBezTo>
                <a:lnTo>
                  <a:pt x="511688" y="314777"/>
                </a:lnTo>
                <a:cubicBezTo>
                  <a:pt x="483570" y="286659"/>
                  <a:pt x="437983" y="286659"/>
                  <a:pt x="409865" y="314777"/>
                </a:cubicBezTo>
                <a:cubicBezTo>
                  <a:pt x="395805" y="328836"/>
                  <a:pt x="388776" y="347262"/>
                  <a:pt x="388776" y="365689"/>
                </a:cubicBezTo>
                <a:close/>
                <a:moveTo>
                  <a:pt x="0" y="1379024"/>
                </a:moveTo>
                <a:cubicBezTo>
                  <a:pt x="0" y="1418789"/>
                  <a:pt x="32235" y="1451024"/>
                  <a:pt x="72000" y="1451024"/>
                </a:cubicBezTo>
                <a:lnTo>
                  <a:pt x="288000" y="1451024"/>
                </a:lnTo>
                <a:cubicBezTo>
                  <a:pt x="327765" y="1451024"/>
                  <a:pt x="360000" y="1418789"/>
                  <a:pt x="360000" y="1379024"/>
                </a:cubicBezTo>
                <a:cubicBezTo>
                  <a:pt x="360000" y="1339259"/>
                  <a:pt x="327765" y="1307024"/>
                  <a:pt x="288000" y="1307024"/>
                </a:cubicBezTo>
                <a:lnTo>
                  <a:pt x="72000" y="1307024"/>
                </a:lnTo>
                <a:cubicBezTo>
                  <a:pt x="32235" y="1307024"/>
                  <a:pt x="0" y="1339259"/>
                  <a:pt x="0" y="1379024"/>
                </a:cubicBezTo>
                <a:close/>
              </a:path>
            </a:pathLst>
          </a:custGeom>
          <a:solidFill>
            <a:srgbClr val="FFB5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400"/>
              <a:buFont typeface="Arial"/>
              <a:buNone/>
            </a:pPr>
            <a:endParaRPr sz="2400" b="0" i="0" u="none" strike="noStrike" cap="none">
              <a:solidFill>
                <a:schemeClr val="dk1"/>
              </a:solidFill>
              <a:latin typeface="Calibri"/>
              <a:ea typeface="Calibri"/>
              <a:cs typeface="Calibri"/>
              <a:sym typeface="Calibri"/>
            </a:endParaRPr>
          </a:p>
        </p:txBody>
      </p:sp>
      <p:sp>
        <p:nvSpPr>
          <p:cNvPr id="842" name="Google Shape;842;p42"/>
          <p:cNvSpPr/>
          <p:nvPr/>
        </p:nvSpPr>
        <p:spPr>
          <a:xfrm>
            <a:off x="5546728" y="4141741"/>
            <a:ext cx="284420" cy="339973"/>
          </a:xfrm>
          <a:custGeom>
            <a:avLst/>
            <a:gdLst/>
            <a:ahLst/>
            <a:cxnLst/>
            <a:rect l="l" t="t" r="r" b="b"/>
            <a:pathLst>
              <a:path w="2688046" h="3213079" extrusionOk="0">
                <a:moveTo>
                  <a:pt x="1056023" y="556744"/>
                </a:moveTo>
                <a:lnTo>
                  <a:pt x="1056023" y="906412"/>
                </a:lnTo>
                <a:cubicBezTo>
                  <a:pt x="641240" y="1029807"/>
                  <a:pt x="338989" y="1414134"/>
                  <a:pt x="338989" y="1869056"/>
                </a:cubicBezTo>
                <a:cubicBezTo>
                  <a:pt x="338989" y="2424121"/>
                  <a:pt x="788958" y="2874090"/>
                  <a:pt x="1344023" y="2874090"/>
                </a:cubicBezTo>
                <a:cubicBezTo>
                  <a:pt x="1899088" y="2874090"/>
                  <a:pt x="2349057" y="2424121"/>
                  <a:pt x="2349057" y="1869056"/>
                </a:cubicBezTo>
                <a:cubicBezTo>
                  <a:pt x="2349057" y="1414134"/>
                  <a:pt x="2046806" y="1029807"/>
                  <a:pt x="1632023" y="906412"/>
                </a:cubicBezTo>
                <a:lnTo>
                  <a:pt x="1632023" y="556744"/>
                </a:lnTo>
                <a:cubicBezTo>
                  <a:pt x="2235992" y="687900"/>
                  <a:pt x="2688046" y="1225687"/>
                  <a:pt x="2688046" y="1869056"/>
                </a:cubicBezTo>
                <a:cubicBezTo>
                  <a:pt x="2688046" y="2611339"/>
                  <a:pt x="2086306" y="3213079"/>
                  <a:pt x="1344023" y="3213079"/>
                </a:cubicBezTo>
                <a:cubicBezTo>
                  <a:pt x="601740" y="3213079"/>
                  <a:pt x="0" y="2611339"/>
                  <a:pt x="0" y="1869056"/>
                </a:cubicBezTo>
                <a:cubicBezTo>
                  <a:pt x="0" y="1225687"/>
                  <a:pt x="452054" y="687900"/>
                  <a:pt x="1056023" y="556744"/>
                </a:cubicBezTo>
                <a:close/>
                <a:moveTo>
                  <a:pt x="1344023" y="0"/>
                </a:moveTo>
                <a:cubicBezTo>
                  <a:pt x="1443445" y="0"/>
                  <a:pt x="1524043" y="80598"/>
                  <a:pt x="1524043" y="180020"/>
                </a:cubicBezTo>
                <a:lnTo>
                  <a:pt x="1524043" y="1413058"/>
                </a:lnTo>
                <a:cubicBezTo>
                  <a:pt x="1524043" y="1512480"/>
                  <a:pt x="1443445" y="1593078"/>
                  <a:pt x="1344023" y="1593078"/>
                </a:cubicBezTo>
                <a:cubicBezTo>
                  <a:pt x="1244601" y="1593078"/>
                  <a:pt x="1164003" y="1512480"/>
                  <a:pt x="1164003" y="1413058"/>
                </a:cubicBezTo>
                <a:lnTo>
                  <a:pt x="1164003" y="180020"/>
                </a:lnTo>
                <a:cubicBezTo>
                  <a:pt x="1164003" y="80598"/>
                  <a:pt x="1244601" y="0"/>
                  <a:pt x="1344023" y="0"/>
                </a:cubicBezTo>
                <a:close/>
              </a:path>
            </a:pathLst>
          </a:cu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400"/>
              <a:buFont typeface="Arial"/>
              <a:buNone/>
            </a:pPr>
            <a:endParaRPr sz="2400" b="0" i="0" u="none" strike="noStrike" cap="none">
              <a:solidFill>
                <a:schemeClr val="dk1"/>
              </a:solidFill>
              <a:latin typeface="Calibri"/>
              <a:ea typeface="Calibri"/>
              <a:cs typeface="Calibri"/>
              <a:sym typeface="Calibri"/>
            </a:endParaRPr>
          </a:p>
        </p:txBody>
      </p:sp>
      <p:cxnSp>
        <p:nvCxnSpPr>
          <p:cNvPr id="843" name="Google Shape;843;p42"/>
          <p:cNvCxnSpPr/>
          <p:nvPr/>
        </p:nvCxnSpPr>
        <p:spPr>
          <a:xfrm rot="10800000">
            <a:off x="3888738" y="2295098"/>
            <a:ext cx="1194628" cy="676052"/>
          </a:xfrm>
          <a:prstGeom prst="straightConnector1">
            <a:avLst/>
          </a:prstGeom>
          <a:noFill/>
          <a:ln w="12700" cap="flat" cmpd="sng">
            <a:solidFill>
              <a:srgbClr val="FFB500"/>
            </a:solidFill>
            <a:prstDash val="solid"/>
            <a:miter lim="800000"/>
            <a:headEnd type="none" w="sm" len="sm"/>
            <a:tailEnd type="triangle" w="med" len="med"/>
          </a:ln>
        </p:spPr>
      </p:cxnSp>
      <p:cxnSp>
        <p:nvCxnSpPr>
          <p:cNvPr id="844" name="Google Shape;844;p42"/>
          <p:cNvCxnSpPr/>
          <p:nvPr/>
        </p:nvCxnSpPr>
        <p:spPr>
          <a:xfrm rot="10800000" flipH="1">
            <a:off x="6307042" y="2576332"/>
            <a:ext cx="631154" cy="394818"/>
          </a:xfrm>
          <a:prstGeom prst="straightConnector1">
            <a:avLst/>
          </a:prstGeom>
          <a:noFill/>
          <a:ln w="12700" cap="flat" cmpd="sng">
            <a:solidFill>
              <a:srgbClr val="FFC000"/>
            </a:solidFill>
            <a:prstDash val="solid"/>
            <a:miter lim="800000"/>
            <a:headEnd type="none" w="sm" len="sm"/>
            <a:tailEnd type="triangle" w="med" len="med"/>
          </a:ln>
        </p:spPr>
      </p:cxnSp>
      <p:cxnSp>
        <p:nvCxnSpPr>
          <p:cNvPr id="845" name="Google Shape;845;p42"/>
          <p:cNvCxnSpPr/>
          <p:nvPr/>
        </p:nvCxnSpPr>
        <p:spPr>
          <a:xfrm>
            <a:off x="6311025" y="4143688"/>
            <a:ext cx="1064000" cy="610738"/>
          </a:xfrm>
          <a:prstGeom prst="straightConnector1">
            <a:avLst/>
          </a:prstGeom>
          <a:noFill/>
          <a:ln w="12700" cap="flat" cmpd="sng">
            <a:solidFill>
              <a:srgbClr val="FFB500"/>
            </a:solidFill>
            <a:prstDash val="solid"/>
            <a:miter lim="800000"/>
            <a:headEnd type="none" w="sm" len="sm"/>
            <a:tailEnd type="triangle" w="med" len="med"/>
          </a:ln>
        </p:spPr>
      </p:cxnSp>
      <p:cxnSp>
        <p:nvCxnSpPr>
          <p:cNvPr id="846" name="Google Shape;846;p42"/>
          <p:cNvCxnSpPr/>
          <p:nvPr/>
        </p:nvCxnSpPr>
        <p:spPr>
          <a:xfrm flipH="1">
            <a:off x="4441157" y="4187698"/>
            <a:ext cx="797680" cy="584775"/>
          </a:xfrm>
          <a:prstGeom prst="straightConnector1">
            <a:avLst/>
          </a:prstGeom>
          <a:noFill/>
          <a:ln w="12700" cap="flat" cmpd="sng">
            <a:solidFill>
              <a:srgbClr val="FFB500"/>
            </a:solidFill>
            <a:prstDash val="solid"/>
            <a:miter lim="800000"/>
            <a:headEnd type="none" w="sm" len="sm"/>
            <a:tailEnd type="triangle" w="med" len="med"/>
          </a:ln>
        </p:spPr>
      </p:cxnSp>
      <p:grpSp>
        <p:nvGrpSpPr>
          <p:cNvPr id="847" name="Google Shape;847;p42"/>
          <p:cNvGrpSpPr/>
          <p:nvPr/>
        </p:nvGrpSpPr>
        <p:grpSpPr>
          <a:xfrm>
            <a:off x="187242" y="888987"/>
            <a:ext cx="3646984" cy="1651142"/>
            <a:chOff x="-528464" y="2753819"/>
            <a:chExt cx="3338080" cy="1651142"/>
          </a:xfrm>
        </p:grpSpPr>
        <p:sp>
          <p:nvSpPr>
            <p:cNvPr id="848" name="Google Shape;848;p42"/>
            <p:cNvSpPr txBox="1"/>
            <p:nvPr/>
          </p:nvSpPr>
          <p:spPr>
            <a:xfrm>
              <a:off x="-528464" y="3574005"/>
              <a:ext cx="3338079" cy="830956"/>
            </a:xfrm>
            <a:prstGeom prst="rect">
              <a:avLst/>
            </a:prstGeom>
            <a:noFill/>
            <a:ln>
              <a:noFill/>
            </a:ln>
          </p:spPr>
          <p:txBody>
            <a:bodyPr spcFirstLastPara="1" wrap="square" lIns="91425" tIns="45700" rIns="91425" bIns="45700" anchor="ctr" anchorCtr="0">
              <a:spAutoFit/>
            </a:bodyPr>
            <a:lstStyle/>
            <a:p>
              <a:pPr marL="0" marR="0" lvl="0" indent="0" algn="r" rtl="0">
                <a:lnSpc>
                  <a:spcPct val="100000"/>
                </a:lnSpc>
                <a:spcBef>
                  <a:spcPts val="0"/>
                </a:spcBef>
                <a:spcAft>
                  <a:spcPts val="0"/>
                </a:spcAft>
                <a:buNone/>
              </a:pPr>
              <a:r>
                <a:rPr lang="en-US" sz="1600" b="0" i="0" u="none" strike="noStrike" cap="none">
                  <a:solidFill>
                    <a:schemeClr val="dk1"/>
                  </a:solidFill>
                  <a:latin typeface="Calibri"/>
                  <a:ea typeface="Calibri"/>
                  <a:cs typeface="Calibri"/>
                  <a:sym typeface="Calibri"/>
                </a:rPr>
                <a:t>Det kan också vara de verktyg, föremål, artefakter och kulturella platser som är förknippade med dem.</a:t>
              </a:r>
              <a:endParaRPr sz="1600" b="0" i="0" u="none" strike="noStrike" cap="none">
                <a:solidFill>
                  <a:schemeClr val="dk1"/>
                </a:solidFill>
                <a:latin typeface="Calibri"/>
                <a:ea typeface="Calibri"/>
                <a:cs typeface="Calibri"/>
                <a:sym typeface="Calibri"/>
              </a:endParaRPr>
            </a:p>
          </p:txBody>
        </p:sp>
        <p:sp>
          <p:nvSpPr>
            <p:cNvPr id="849" name="Google Shape;849;p42"/>
            <p:cNvSpPr txBox="1"/>
            <p:nvPr/>
          </p:nvSpPr>
          <p:spPr>
            <a:xfrm>
              <a:off x="-528463" y="2753819"/>
              <a:ext cx="3338079" cy="830956"/>
            </a:xfrm>
            <a:prstGeom prst="rect">
              <a:avLst/>
            </a:prstGeom>
            <a:noFill/>
            <a:ln>
              <a:noFill/>
            </a:ln>
          </p:spPr>
          <p:txBody>
            <a:bodyPr spcFirstLastPara="1" wrap="square" lIns="91425" tIns="45700" rIns="91425" bIns="45700" anchor="ctr" anchorCtr="0">
              <a:spAutoFit/>
            </a:bodyPr>
            <a:lstStyle/>
            <a:p>
              <a:pPr marL="0" marR="0" lvl="0" indent="0" algn="r" rtl="0">
                <a:lnSpc>
                  <a:spcPct val="100000"/>
                </a:lnSpc>
                <a:spcBef>
                  <a:spcPts val="0"/>
                </a:spcBef>
                <a:spcAft>
                  <a:spcPts val="0"/>
                </a:spcAft>
                <a:buNone/>
              </a:pPr>
              <a:r>
                <a:rPr lang="en-US" sz="1600" b="1" i="0" u="none" strike="noStrike" cap="none">
                  <a:solidFill>
                    <a:srgbClr val="3F3F3F"/>
                  </a:solidFill>
                  <a:latin typeface="Calibri"/>
                  <a:ea typeface="Calibri"/>
                  <a:cs typeface="Calibri"/>
                  <a:sym typeface="Calibri"/>
                </a:rPr>
                <a:t>ICH inkluderar t.ex. övningar, presentation, uttryck, kunskaper, färdigheter </a:t>
              </a:r>
              <a:endParaRPr sz="1600" b="1" i="0" u="none" strike="noStrike" cap="none">
                <a:solidFill>
                  <a:srgbClr val="3F3F3F"/>
                </a:solidFill>
                <a:latin typeface="Calibri"/>
                <a:ea typeface="Calibri"/>
                <a:cs typeface="Calibri"/>
                <a:sym typeface="Calibri"/>
              </a:endParaRPr>
            </a:p>
          </p:txBody>
        </p:sp>
      </p:grpSp>
      <p:grpSp>
        <p:nvGrpSpPr>
          <p:cNvPr id="850" name="Google Shape;850;p42"/>
          <p:cNvGrpSpPr/>
          <p:nvPr/>
        </p:nvGrpSpPr>
        <p:grpSpPr>
          <a:xfrm>
            <a:off x="748058" y="3989983"/>
            <a:ext cx="5895810" cy="2391618"/>
            <a:chOff x="-332695" y="3894173"/>
            <a:chExt cx="5396429" cy="2391618"/>
          </a:xfrm>
        </p:grpSpPr>
        <p:sp>
          <p:nvSpPr>
            <p:cNvPr id="851" name="Google Shape;851;p42"/>
            <p:cNvSpPr txBox="1"/>
            <p:nvPr/>
          </p:nvSpPr>
          <p:spPr>
            <a:xfrm>
              <a:off x="-332695" y="4716131"/>
              <a:ext cx="5396429" cy="1569660"/>
            </a:xfrm>
            <a:prstGeom prst="rect">
              <a:avLst/>
            </a:prstGeom>
            <a:noFill/>
            <a:ln>
              <a:noFill/>
            </a:ln>
          </p:spPr>
          <p:txBody>
            <a:bodyPr spcFirstLastPara="1" wrap="square" lIns="91425" tIns="45700" rIns="91425" bIns="45700" anchor="ctr" anchorCtr="0">
              <a:spAutoFit/>
            </a:bodyPr>
            <a:lstStyle/>
            <a:p>
              <a:pPr marL="0" marR="0" lvl="0" indent="0" algn="l" rtl="0">
                <a:lnSpc>
                  <a:spcPct val="100000"/>
                </a:lnSpc>
                <a:spcBef>
                  <a:spcPts val="0"/>
                </a:spcBef>
                <a:spcAft>
                  <a:spcPts val="0"/>
                </a:spcAft>
                <a:buNone/>
              </a:pPr>
              <a:r>
                <a:rPr lang="en-US" sz="1600" b="0" i="0" u="none" strike="noStrike" cap="none">
                  <a:solidFill>
                    <a:schemeClr val="dk1"/>
                  </a:solidFill>
                  <a:latin typeface="Calibri"/>
                  <a:ea typeface="Calibri"/>
                  <a:cs typeface="Calibri"/>
                  <a:sym typeface="Calibri"/>
                </a:rPr>
                <a:t>(a)  </a:t>
              </a:r>
              <a:r>
                <a:rPr lang="en-US" sz="1600" b="0" i="0" u="none" strike="noStrike" cap="none">
                  <a:solidFill>
                    <a:srgbClr val="3F3F3F"/>
                  </a:solidFill>
                  <a:latin typeface="Calibri"/>
                  <a:ea typeface="Calibri"/>
                  <a:cs typeface="Calibri"/>
                  <a:sym typeface="Calibri"/>
                </a:rPr>
                <a:t>muntliga traditioner och uttryck</a:t>
              </a:r>
              <a:endParaRPr sz="1600" b="0" i="0" u="none" strike="noStrike" cap="none">
                <a:solidFill>
                  <a:srgbClr val="3F3F3F"/>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600"/>
                <a:buFont typeface="Arial"/>
                <a:buNone/>
              </a:pPr>
              <a:r>
                <a:rPr lang="en-US" sz="1600" b="0" i="0" u="none" strike="noStrike" cap="none">
                  <a:solidFill>
                    <a:srgbClr val="3F3F3F"/>
                  </a:solidFill>
                  <a:latin typeface="Calibri"/>
                  <a:ea typeface="Calibri"/>
                  <a:cs typeface="Calibri"/>
                  <a:sym typeface="Calibri"/>
                </a:rPr>
                <a:t>(b) scenkonst</a:t>
              </a:r>
              <a:endParaRPr sz="1600" b="0" i="0" u="none" strike="noStrike" cap="none">
                <a:solidFill>
                  <a:srgbClr val="3F3F3F"/>
                </a:solidFill>
                <a:latin typeface="Calibri"/>
                <a:ea typeface="Calibri"/>
                <a:cs typeface="Calibri"/>
                <a:sym typeface="Calibri"/>
              </a:endParaRPr>
            </a:p>
            <a:p>
              <a:pPr marL="0" marR="0" lvl="0" indent="0" algn="l" rtl="0">
                <a:lnSpc>
                  <a:spcPct val="100000"/>
                </a:lnSpc>
                <a:spcBef>
                  <a:spcPts val="0"/>
                </a:spcBef>
                <a:spcAft>
                  <a:spcPts val="0"/>
                </a:spcAft>
                <a:buNone/>
              </a:pPr>
              <a:r>
                <a:rPr lang="en-US" sz="1600" b="0" i="0" u="none" strike="noStrike" cap="none">
                  <a:solidFill>
                    <a:srgbClr val="3F3F3F"/>
                  </a:solidFill>
                  <a:latin typeface="Calibri"/>
                  <a:ea typeface="Calibri"/>
                  <a:cs typeface="Calibri"/>
                  <a:sym typeface="Calibri"/>
                </a:rPr>
                <a:t>(c)  sociala seder, ritualer och festliga evenemang </a:t>
              </a:r>
              <a:endParaRPr sz="1600" b="0" i="0" u="none" strike="noStrike" cap="none">
                <a:solidFill>
                  <a:srgbClr val="3F3F3F"/>
                </a:solidFill>
                <a:latin typeface="Calibri"/>
                <a:ea typeface="Calibri"/>
                <a:cs typeface="Calibri"/>
                <a:sym typeface="Calibri"/>
              </a:endParaRPr>
            </a:p>
            <a:p>
              <a:pPr marL="0" marR="0" lvl="0" indent="0" algn="l" rtl="0">
                <a:lnSpc>
                  <a:spcPct val="100000"/>
                </a:lnSpc>
                <a:spcBef>
                  <a:spcPts val="0"/>
                </a:spcBef>
                <a:spcAft>
                  <a:spcPts val="0"/>
                </a:spcAft>
                <a:buNone/>
              </a:pPr>
              <a:r>
                <a:rPr lang="en-US" sz="1600" b="0" i="0" u="none" strike="noStrike" cap="none">
                  <a:solidFill>
                    <a:schemeClr val="dk1"/>
                  </a:solidFill>
                  <a:latin typeface="Calibri"/>
                  <a:ea typeface="Calibri"/>
                  <a:cs typeface="Calibri"/>
                  <a:sym typeface="Calibri"/>
                </a:rPr>
                <a:t>(d) kunskap och praxis om naturen och universum</a:t>
              </a:r>
              <a:endParaRPr sz="16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None/>
              </a:pPr>
              <a:r>
                <a:rPr lang="en-US" sz="1600" b="0" i="0" u="none" strike="noStrike" cap="none">
                  <a:solidFill>
                    <a:schemeClr val="dk1"/>
                  </a:solidFill>
                  <a:latin typeface="Calibri"/>
                  <a:ea typeface="Calibri"/>
                  <a:cs typeface="Calibri"/>
                  <a:sym typeface="Calibri"/>
                </a:rPr>
                <a:t>(e)  traditionellt hantverk </a:t>
              </a:r>
              <a:endParaRPr sz="1600" b="0" i="0" u="none" strike="noStrike" cap="none">
                <a:solidFill>
                  <a:schemeClr val="dk1"/>
                </a:solidFill>
                <a:latin typeface="Calibri"/>
                <a:ea typeface="Calibri"/>
                <a:cs typeface="Calibri"/>
                <a:sym typeface="Calibri"/>
              </a:endParaRPr>
            </a:p>
            <a:p>
              <a:pPr marL="0" marR="0" lvl="0" indent="0" algn="r" rtl="0">
                <a:lnSpc>
                  <a:spcPct val="100000"/>
                </a:lnSpc>
                <a:spcBef>
                  <a:spcPts val="0"/>
                </a:spcBef>
                <a:spcAft>
                  <a:spcPts val="0"/>
                </a:spcAft>
                <a:buNone/>
              </a:pPr>
              <a:endParaRPr sz="1600" b="0" i="0" u="none" strike="noStrike" cap="none">
                <a:solidFill>
                  <a:srgbClr val="3F3F3F"/>
                </a:solidFill>
                <a:latin typeface="Calibri"/>
                <a:ea typeface="Calibri"/>
                <a:cs typeface="Calibri"/>
                <a:sym typeface="Calibri"/>
              </a:endParaRPr>
            </a:p>
          </p:txBody>
        </p:sp>
        <p:sp>
          <p:nvSpPr>
            <p:cNvPr id="852" name="Google Shape;852;p42"/>
            <p:cNvSpPr txBox="1"/>
            <p:nvPr/>
          </p:nvSpPr>
          <p:spPr>
            <a:xfrm>
              <a:off x="-332695" y="3894173"/>
              <a:ext cx="3711193" cy="830956"/>
            </a:xfrm>
            <a:prstGeom prst="rect">
              <a:avLst/>
            </a:prstGeom>
            <a:noFill/>
            <a:ln>
              <a:noFill/>
            </a:ln>
          </p:spPr>
          <p:txBody>
            <a:bodyPr spcFirstLastPara="1" wrap="square" lIns="91425" tIns="45700" rIns="91425" bIns="45700" anchor="ctr" anchorCtr="0">
              <a:spAutoFit/>
            </a:bodyPr>
            <a:lstStyle/>
            <a:p>
              <a:pPr marL="0" marR="0" lvl="0" indent="0" algn="l" rtl="0">
                <a:lnSpc>
                  <a:spcPct val="100000"/>
                </a:lnSpc>
                <a:spcBef>
                  <a:spcPts val="0"/>
                </a:spcBef>
                <a:spcAft>
                  <a:spcPts val="0"/>
                </a:spcAft>
                <a:buNone/>
              </a:pPr>
              <a:r>
                <a:rPr lang="en-US" sz="1600" b="1" i="0" u="none" strike="noStrike" cap="none">
                  <a:solidFill>
                    <a:srgbClr val="3F3F3F"/>
                  </a:solidFill>
                  <a:latin typeface="Calibri"/>
                  <a:ea typeface="Calibri"/>
                  <a:cs typeface="Calibri"/>
                  <a:sym typeface="Calibri"/>
                </a:rPr>
                <a:t>Det "immateriella kulturarvet", som definieras av UNESCO, manifesteras i fem domäner:</a:t>
              </a:r>
              <a:endParaRPr sz="1600" b="1" i="0" u="none" strike="noStrike" cap="none">
                <a:solidFill>
                  <a:srgbClr val="3F3F3F"/>
                </a:solidFill>
                <a:latin typeface="Calibri"/>
                <a:ea typeface="Calibri"/>
                <a:cs typeface="Calibri"/>
                <a:sym typeface="Calibri"/>
              </a:endParaRPr>
            </a:p>
          </p:txBody>
        </p:sp>
      </p:grpSp>
      <p:grpSp>
        <p:nvGrpSpPr>
          <p:cNvPr id="853" name="Google Shape;853;p42"/>
          <p:cNvGrpSpPr/>
          <p:nvPr/>
        </p:nvGrpSpPr>
        <p:grpSpPr>
          <a:xfrm>
            <a:off x="7067587" y="1113498"/>
            <a:ext cx="3646983" cy="2368391"/>
            <a:chOff x="585699" y="2998833"/>
            <a:chExt cx="2223920" cy="2368391"/>
          </a:xfrm>
        </p:grpSpPr>
        <p:sp>
          <p:nvSpPr>
            <p:cNvPr id="854" name="Google Shape;854;p42"/>
            <p:cNvSpPr txBox="1"/>
            <p:nvPr/>
          </p:nvSpPr>
          <p:spPr>
            <a:xfrm>
              <a:off x="585699" y="3551383"/>
              <a:ext cx="2223920" cy="1815841"/>
            </a:xfrm>
            <a:prstGeom prst="rect">
              <a:avLst/>
            </a:prstGeom>
            <a:noFill/>
            <a:ln>
              <a:noFill/>
            </a:ln>
          </p:spPr>
          <p:txBody>
            <a:bodyPr spcFirstLastPara="1" wrap="square" lIns="91425" tIns="45700" rIns="91425" bIns="45700" anchor="ctr" anchorCtr="0">
              <a:spAutoFit/>
            </a:bodyPr>
            <a:lstStyle/>
            <a:p>
              <a:pPr marL="0" marR="0" lvl="0" indent="0" algn="l" rtl="0">
                <a:lnSpc>
                  <a:spcPct val="100000"/>
                </a:lnSpc>
                <a:spcBef>
                  <a:spcPts val="0"/>
                </a:spcBef>
                <a:spcAft>
                  <a:spcPts val="0"/>
                </a:spcAft>
                <a:buNone/>
              </a:pPr>
              <a:r>
                <a:rPr lang="en-US" sz="1600" b="0" i="0" u="none" strike="noStrike" cap="none">
                  <a:solidFill>
                    <a:schemeClr val="dk1"/>
                  </a:solidFill>
                  <a:latin typeface="Calibri"/>
                  <a:ea typeface="Calibri"/>
                  <a:cs typeface="Calibri"/>
                  <a:sym typeface="Calibri"/>
                </a:rPr>
                <a:t>Immateriellt kulturarv hålls levande och relevant när det praktiseras och delas</a:t>
              </a:r>
              <a:endParaRPr/>
            </a:p>
            <a:p>
              <a:pPr marL="0" marR="0" lvl="0" indent="0" algn="l" rtl="0">
                <a:lnSpc>
                  <a:spcPct val="100000"/>
                </a:lnSpc>
                <a:spcBef>
                  <a:spcPts val="0"/>
                </a:spcBef>
                <a:spcAft>
                  <a:spcPts val="0"/>
                </a:spcAft>
                <a:buNone/>
              </a:pPr>
              <a:endParaRPr sz="16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None/>
              </a:pPr>
              <a:r>
                <a:rPr lang="en-US" sz="1600" b="0" i="0" u="none" strike="noStrike" cap="none">
                  <a:solidFill>
                    <a:schemeClr val="dk1"/>
                  </a:solidFill>
                  <a:latin typeface="Calibri"/>
                  <a:ea typeface="Calibri"/>
                  <a:cs typeface="Calibri"/>
                  <a:sym typeface="Calibri"/>
                </a:rPr>
                <a:t>Varje generation kommer att påverka kulturarvet, med små justeringar eller stora förändringar.</a:t>
              </a:r>
              <a:endParaRPr sz="16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600"/>
                <a:buFont typeface="Arial"/>
                <a:buNone/>
              </a:pPr>
              <a:endParaRPr sz="1600" b="0" i="0" u="none" strike="noStrike" cap="none">
                <a:solidFill>
                  <a:srgbClr val="3F3F3F"/>
                </a:solidFill>
                <a:latin typeface="Calibri"/>
                <a:ea typeface="Calibri"/>
                <a:cs typeface="Calibri"/>
                <a:sym typeface="Calibri"/>
              </a:endParaRPr>
            </a:p>
          </p:txBody>
        </p:sp>
        <p:sp>
          <p:nvSpPr>
            <p:cNvPr id="855" name="Google Shape;855;p42"/>
            <p:cNvSpPr txBox="1"/>
            <p:nvPr/>
          </p:nvSpPr>
          <p:spPr>
            <a:xfrm>
              <a:off x="585699" y="2998833"/>
              <a:ext cx="2059657" cy="584735"/>
            </a:xfrm>
            <a:prstGeom prst="rect">
              <a:avLst/>
            </a:prstGeom>
            <a:noFill/>
            <a:ln>
              <a:noFill/>
            </a:ln>
          </p:spPr>
          <p:txBody>
            <a:bodyPr spcFirstLastPara="1" wrap="square" lIns="91425" tIns="45700" rIns="91425" bIns="45700" anchor="ctr" anchorCtr="0">
              <a:spAutoFit/>
            </a:bodyPr>
            <a:lstStyle/>
            <a:p>
              <a:pPr marL="0" marR="0" lvl="0" indent="0" algn="l" rtl="0">
                <a:lnSpc>
                  <a:spcPct val="100000"/>
                </a:lnSpc>
                <a:spcBef>
                  <a:spcPts val="0"/>
                </a:spcBef>
                <a:spcAft>
                  <a:spcPts val="0"/>
                </a:spcAft>
                <a:buNone/>
              </a:pPr>
              <a:r>
                <a:rPr lang="en-US" sz="1600" b="1" i="0" u="none" strike="noStrike" cap="none">
                  <a:solidFill>
                    <a:srgbClr val="3F3F3F"/>
                  </a:solidFill>
                  <a:latin typeface="Calibri"/>
                  <a:ea typeface="Calibri"/>
                  <a:cs typeface="Calibri"/>
                  <a:sym typeface="Calibri"/>
                </a:rPr>
                <a:t>ICH – både professionellt och ett fritidsintresse</a:t>
              </a:r>
              <a:endParaRPr sz="1600" b="1" i="0" u="none" strike="noStrike" cap="none">
                <a:solidFill>
                  <a:srgbClr val="3F3F3F"/>
                </a:solidFill>
                <a:latin typeface="Calibri"/>
                <a:ea typeface="Calibri"/>
                <a:cs typeface="Calibri"/>
                <a:sym typeface="Calibri"/>
              </a:endParaRPr>
            </a:p>
          </p:txBody>
        </p:sp>
      </p:grpSp>
      <p:grpSp>
        <p:nvGrpSpPr>
          <p:cNvPr id="856" name="Google Shape;856;p42"/>
          <p:cNvGrpSpPr/>
          <p:nvPr/>
        </p:nvGrpSpPr>
        <p:grpSpPr>
          <a:xfrm>
            <a:off x="7513409" y="4356433"/>
            <a:ext cx="3073433" cy="2143531"/>
            <a:chOff x="723394" y="3234742"/>
            <a:chExt cx="2059658" cy="2143531"/>
          </a:xfrm>
        </p:grpSpPr>
        <p:sp>
          <p:nvSpPr>
            <p:cNvPr id="857" name="Google Shape;857;p42"/>
            <p:cNvSpPr txBox="1"/>
            <p:nvPr/>
          </p:nvSpPr>
          <p:spPr>
            <a:xfrm>
              <a:off x="723395" y="4054874"/>
              <a:ext cx="2059657" cy="1323399"/>
            </a:xfrm>
            <a:prstGeom prst="rect">
              <a:avLst/>
            </a:prstGeom>
            <a:noFill/>
            <a:ln>
              <a:noFill/>
            </a:ln>
          </p:spPr>
          <p:txBody>
            <a:bodyPr spcFirstLastPara="1" wrap="square" lIns="91425" tIns="45700" rIns="91425" bIns="45700" anchor="ctr" anchorCtr="0">
              <a:spAutoFit/>
            </a:bodyPr>
            <a:lstStyle/>
            <a:p>
              <a:pPr marL="0" marR="0" lvl="0" indent="0" algn="l" rtl="0">
                <a:lnSpc>
                  <a:spcPct val="100000"/>
                </a:lnSpc>
                <a:spcBef>
                  <a:spcPts val="0"/>
                </a:spcBef>
                <a:spcAft>
                  <a:spcPts val="0"/>
                </a:spcAft>
                <a:buNone/>
              </a:pPr>
              <a:r>
                <a:rPr lang="en-US" sz="1600" b="0" i="0" u="none" strike="noStrike" cap="none">
                  <a:solidFill>
                    <a:schemeClr val="dk1"/>
                  </a:solidFill>
                  <a:latin typeface="Calibri"/>
                  <a:ea typeface="Calibri"/>
                  <a:cs typeface="Calibri"/>
                  <a:sym typeface="Calibri"/>
                </a:rPr>
                <a:t>Generera idéer, arbeta med att förbättra dem och överväg det sociala, kulturella och ekonomiska värdet av din ICH-idé.</a:t>
              </a:r>
              <a:endParaRPr sz="16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600"/>
                <a:buFont typeface="Arial"/>
                <a:buNone/>
              </a:pPr>
              <a:endParaRPr sz="1600" b="0" i="0" u="none" strike="noStrike" cap="none">
                <a:solidFill>
                  <a:srgbClr val="3F3F3F"/>
                </a:solidFill>
                <a:latin typeface="Calibri"/>
                <a:ea typeface="Calibri"/>
                <a:cs typeface="Calibri"/>
                <a:sym typeface="Calibri"/>
              </a:endParaRPr>
            </a:p>
          </p:txBody>
        </p:sp>
        <p:sp>
          <p:nvSpPr>
            <p:cNvPr id="858" name="Google Shape;858;p42"/>
            <p:cNvSpPr txBox="1"/>
            <p:nvPr/>
          </p:nvSpPr>
          <p:spPr>
            <a:xfrm>
              <a:off x="723394" y="3234742"/>
              <a:ext cx="2059657" cy="830997"/>
            </a:xfrm>
            <a:prstGeom prst="rect">
              <a:avLst/>
            </a:prstGeom>
            <a:noFill/>
            <a:ln>
              <a:noFill/>
            </a:ln>
          </p:spPr>
          <p:txBody>
            <a:bodyPr spcFirstLastPara="1" wrap="square" lIns="91425" tIns="45700" rIns="91425" bIns="45700" anchor="ctr" anchorCtr="0">
              <a:spAutoFit/>
            </a:bodyPr>
            <a:lstStyle/>
            <a:p>
              <a:pPr marL="0" marR="0" lvl="0" indent="0" algn="l" rtl="0">
                <a:lnSpc>
                  <a:spcPct val="100000"/>
                </a:lnSpc>
                <a:spcBef>
                  <a:spcPts val="0"/>
                </a:spcBef>
                <a:spcAft>
                  <a:spcPts val="0"/>
                </a:spcAft>
                <a:buNone/>
              </a:pPr>
              <a:r>
                <a:rPr lang="en-US" sz="1600" b="1" i="0" u="none" strike="noStrike" cap="none">
                  <a:solidFill>
                    <a:srgbClr val="3F3F3F"/>
                  </a:solidFill>
                  <a:latin typeface="Calibri"/>
                  <a:ea typeface="Calibri"/>
                  <a:cs typeface="Calibri"/>
                  <a:sym typeface="Calibri"/>
                </a:rPr>
                <a:t>Entreprenörer som arbetar med ICH använder många sätt att väcka sin kreativitet.</a:t>
              </a:r>
              <a:endParaRPr sz="1600" b="1" i="0" u="none" strike="noStrike" cap="none">
                <a:solidFill>
                  <a:srgbClr val="3F3F3F"/>
                </a:solidFill>
                <a:latin typeface="Calibri"/>
                <a:ea typeface="Calibri"/>
                <a:cs typeface="Calibri"/>
                <a:sym typeface="Calibri"/>
              </a:endParaRPr>
            </a:p>
          </p:txBody>
        </p:sp>
      </p:grpSp>
      <p:grpSp>
        <p:nvGrpSpPr>
          <p:cNvPr id="859" name="Google Shape;859;p42"/>
          <p:cNvGrpSpPr/>
          <p:nvPr/>
        </p:nvGrpSpPr>
        <p:grpSpPr>
          <a:xfrm>
            <a:off x="9050307" y="414216"/>
            <a:ext cx="1361571" cy="349188"/>
            <a:chOff x="10604072" y="448487"/>
            <a:chExt cx="1361571" cy="349188"/>
          </a:xfrm>
        </p:grpSpPr>
        <p:sp>
          <p:nvSpPr>
            <p:cNvPr id="860" name="Google Shape;860;p42"/>
            <p:cNvSpPr/>
            <p:nvPr/>
          </p:nvSpPr>
          <p:spPr>
            <a:xfrm rot="-5400000">
              <a:off x="10605928" y="446630"/>
              <a:ext cx="349188" cy="352901"/>
            </a:xfrm>
            <a:prstGeom prst="ellipse">
              <a:avLst/>
            </a:prstGeom>
            <a:solidFill>
              <a:srgbClr val="4EAE3A"/>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861" name="Google Shape;861;p42"/>
            <p:cNvSpPr/>
            <p:nvPr/>
          </p:nvSpPr>
          <p:spPr>
            <a:xfrm rot="-5400000">
              <a:off x="11117644" y="446630"/>
              <a:ext cx="349188" cy="352901"/>
            </a:xfrm>
            <a:prstGeom prst="ellipse">
              <a:avLst/>
            </a:prstGeom>
            <a:solidFill>
              <a:srgbClr val="FFB5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862" name="Google Shape;862;p42"/>
            <p:cNvSpPr/>
            <p:nvPr/>
          </p:nvSpPr>
          <p:spPr>
            <a:xfrm rot="-5400000">
              <a:off x="11614599" y="446630"/>
              <a:ext cx="349188" cy="352901"/>
            </a:xfrm>
            <a:prstGeom prst="ellipse">
              <a:avLst/>
            </a:prstGeom>
            <a:solidFill>
              <a:srgbClr val="266C9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867"/>
        <p:cNvGrpSpPr/>
        <p:nvPr/>
      </p:nvGrpSpPr>
      <p:grpSpPr>
        <a:xfrm>
          <a:off x="0" y="0"/>
          <a:ext cx="0" cy="0"/>
          <a:chOff x="0" y="0"/>
          <a:chExt cx="0" cy="0"/>
        </a:xfrm>
      </p:grpSpPr>
      <p:pic>
        <p:nvPicPr>
          <p:cNvPr id="868" name="Google Shape;868;p43"/>
          <p:cNvPicPr preferRelativeResize="0"/>
          <p:nvPr/>
        </p:nvPicPr>
        <p:blipFill rotWithShape="1">
          <a:blip r:embed="rId3">
            <a:alphaModFix/>
          </a:blip>
          <a:srcRect/>
          <a:stretch/>
        </p:blipFill>
        <p:spPr>
          <a:xfrm>
            <a:off x="9286035" y="6211204"/>
            <a:ext cx="2895805" cy="636636"/>
          </a:xfrm>
          <a:prstGeom prst="rect">
            <a:avLst/>
          </a:prstGeom>
          <a:noFill/>
          <a:ln>
            <a:noFill/>
          </a:ln>
        </p:spPr>
      </p:pic>
      <p:sp>
        <p:nvSpPr>
          <p:cNvPr id="869" name="Google Shape;869;p43"/>
          <p:cNvSpPr txBox="1"/>
          <p:nvPr/>
        </p:nvSpPr>
        <p:spPr>
          <a:xfrm>
            <a:off x="315655" y="6457890"/>
            <a:ext cx="9567189" cy="40011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000"/>
              <a:buFont typeface="Arial"/>
              <a:buNone/>
            </a:pPr>
            <a:r>
              <a:rPr lang="en-US" sz="1000" b="0" i="0" u="none" strike="noStrike" cap="none">
                <a:solidFill>
                  <a:schemeClr val="dk1"/>
                </a:solidFill>
                <a:latin typeface="Calibri"/>
                <a:ea typeface="Calibri"/>
                <a:cs typeface="Calibri"/>
                <a:sym typeface="Calibri"/>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sz="1000" b="0" i="0" u="none" strike="noStrike" cap="none">
              <a:solidFill>
                <a:schemeClr val="dk1"/>
              </a:solidFill>
              <a:latin typeface="Calibri"/>
              <a:ea typeface="Calibri"/>
              <a:cs typeface="Calibri"/>
              <a:sym typeface="Calibri"/>
            </a:endParaRPr>
          </a:p>
        </p:txBody>
      </p:sp>
      <p:pic>
        <p:nvPicPr>
          <p:cNvPr id="870" name="Google Shape;870;p43"/>
          <p:cNvPicPr preferRelativeResize="0"/>
          <p:nvPr/>
        </p:nvPicPr>
        <p:blipFill rotWithShape="1">
          <a:blip r:embed="rId4">
            <a:alphaModFix/>
          </a:blip>
          <a:srcRect/>
          <a:stretch/>
        </p:blipFill>
        <p:spPr>
          <a:xfrm>
            <a:off x="0" y="0"/>
            <a:ext cx="2219417" cy="883966"/>
          </a:xfrm>
          <a:prstGeom prst="rect">
            <a:avLst/>
          </a:prstGeom>
          <a:noFill/>
          <a:ln>
            <a:noFill/>
          </a:ln>
        </p:spPr>
      </p:pic>
      <p:sp>
        <p:nvSpPr>
          <p:cNvPr id="871" name="Google Shape;871;p43"/>
          <p:cNvSpPr txBox="1"/>
          <p:nvPr/>
        </p:nvSpPr>
        <p:spPr>
          <a:xfrm>
            <a:off x="347331" y="2652582"/>
            <a:ext cx="2916730" cy="522304"/>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r>
              <a:rPr lang="en-US" sz="1600" b="0" i="0" u="none" strike="noStrike" cap="none">
                <a:solidFill>
                  <a:srgbClr val="595959"/>
                </a:solidFill>
                <a:latin typeface="Calibri"/>
                <a:ea typeface="Calibri"/>
                <a:cs typeface="Calibri"/>
                <a:sym typeface="Calibri"/>
              </a:rPr>
              <a:t>1. I arbetet med ICH : </a:t>
            </a:r>
            <a:endParaRPr sz="1600" b="0" i="0" u="none" strike="noStrike" cap="none">
              <a:solidFill>
                <a:srgbClr val="595959"/>
              </a:solidFill>
              <a:latin typeface="Calibri"/>
              <a:ea typeface="Calibri"/>
              <a:cs typeface="Calibri"/>
              <a:sym typeface="Calibri"/>
            </a:endParaRPr>
          </a:p>
        </p:txBody>
      </p:sp>
      <p:sp>
        <p:nvSpPr>
          <p:cNvPr id="872" name="Google Shape;872;p43"/>
          <p:cNvSpPr txBox="1"/>
          <p:nvPr/>
        </p:nvSpPr>
        <p:spPr>
          <a:xfrm>
            <a:off x="347331" y="2935673"/>
            <a:ext cx="3721174" cy="828000"/>
          </a:xfrm>
          <a:prstGeom prst="rect">
            <a:avLst/>
          </a:prstGeom>
          <a:noFill/>
          <a:ln>
            <a:noFill/>
          </a:ln>
        </p:spPr>
        <p:txBody>
          <a:bodyPr spcFirstLastPara="1" wrap="square" lIns="91425" tIns="45700" rIns="91425" bIns="45700" anchor="t" anchorCtr="0">
            <a:noAutofit/>
          </a:bodyPr>
          <a:lstStyle/>
          <a:p>
            <a:pPr marL="342900" marR="0" lvl="0" indent="-342900" algn="l" rtl="0">
              <a:lnSpc>
                <a:spcPct val="100000"/>
              </a:lnSpc>
              <a:spcBef>
                <a:spcPts val="0"/>
              </a:spcBef>
              <a:spcAft>
                <a:spcPts val="0"/>
              </a:spcAft>
              <a:buClr>
                <a:srgbClr val="3F3F3F"/>
              </a:buClr>
              <a:buSzPts val="1600"/>
              <a:buFont typeface="Arial"/>
              <a:buAutoNum type="alphaLcParenR"/>
            </a:pPr>
            <a:r>
              <a:rPr lang="en-US" sz="1600" b="0" i="0" u="none" strike="noStrike" cap="none">
                <a:solidFill>
                  <a:srgbClr val="595959"/>
                </a:solidFill>
                <a:latin typeface="Calibri"/>
                <a:ea typeface="Calibri"/>
                <a:cs typeface="Calibri"/>
                <a:sym typeface="Calibri"/>
              </a:rPr>
              <a:t>har UNESCO spelat en viktig roll över hela världen för att öka människors medvetenhet om ICH.</a:t>
            </a:r>
            <a:endParaRPr sz="1600" b="0" i="0" u="none" strike="noStrike" cap="none">
              <a:solidFill>
                <a:srgbClr val="595959"/>
              </a:solidFill>
              <a:latin typeface="Calibri"/>
              <a:ea typeface="Calibri"/>
              <a:cs typeface="Calibri"/>
              <a:sym typeface="Calibri"/>
            </a:endParaRPr>
          </a:p>
          <a:p>
            <a:pPr marL="342900" marR="0" lvl="0" indent="-342900" algn="l" rtl="0">
              <a:lnSpc>
                <a:spcPct val="100000"/>
              </a:lnSpc>
              <a:spcBef>
                <a:spcPts val="0"/>
              </a:spcBef>
              <a:spcAft>
                <a:spcPts val="0"/>
              </a:spcAft>
              <a:buClr>
                <a:srgbClr val="3F3F3F"/>
              </a:buClr>
              <a:buSzPts val="1600"/>
              <a:buFont typeface="Arial"/>
              <a:buAutoNum type="alphaLcParenR"/>
            </a:pPr>
            <a:r>
              <a:rPr lang="en-US" sz="1600" b="0" i="0" u="none" strike="noStrike" cap="none">
                <a:solidFill>
                  <a:srgbClr val="595959"/>
                </a:solidFill>
                <a:latin typeface="Calibri"/>
                <a:ea typeface="Calibri"/>
                <a:cs typeface="Calibri"/>
                <a:sym typeface="Calibri"/>
              </a:rPr>
              <a:t>Det är alltid tydligt om saker är immateriella eller materiella arv.</a:t>
            </a:r>
            <a:endParaRPr sz="1600" b="0" i="0" u="none" strike="noStrike" cap="none">
              <a:solidFill>
                <a:srgbClr val="595959"/>
              </a:solidFill>
              <a:latin typeface="Calibri"/>
              <a:ea typeface="Calibri"/>
              <a:cs typeface="Calibri"/>
              <a:sym typeface="Calibri"/>
            </a:endParaRPr>
          </a:p>
          <a:p>
            <a:pPr marL="342900" marR="0" lvl="0" indent="-342900" algn="l" rtl="0">
              <a:lnSpc>
                <a:spcPct val="100000"/>
              </a:lnSpc>
              <a:spcBef>
                <a:spcPts val="0"/>
              </a:spcBef>
              <a:spcAft>
                <a:spcPts val="0"/>
              </a:spcAft>
              <a:buClr>
                <a:srgbClr val="3F3F3F"/>
              </a:buClr>
              <a:buSzPts val="1600"/>
              <a:buFont typeface="Arial"/>
              <a:buAutoNum type="alphaLcParenR"/>
            </a:pPr>
            <a:r>
              <a:rPr lang="en-US" sz="1600" b="0" i="0" u="none" strike="noStrike" cap="none">
                <a:solidFill>
                  <a:srgbClr val="595959"/>
                </a:solidFill>
                <a:latin typeface="Calibri"/>
                <a:ea typeface="Calibri"/>
                <a:cs typeface="Calibri"/>
                <a:sym typeface="Calibri"/>
              </a:rPr>
              <a:t>är man överens om hur det är bäst att göra det.</a:t>
            </a:r>
            <a:endParaRPr sz="1600" b="0" i="0" u="none" strike="noStrike" cap="none">
              <a:solidFill>
                <a:srgbClr val="595959"/>
              </a:solidFill>
              <a:latin typeface="Calibri"/>
              <a:ea typeface="Calibri"/>
              <a:cs typeface="Calibri"/>
              <a:sym typeface="Calibri"/>
            </a:endParaRPr>
          </a:p>
          <a:p>
            <a:pPr marL="342900" marR="0" lvl="0" indent="-241300" algn="l" rtl="0">
              <a:lnSpc>
                <a:spcPct val="100000"/>
              </a:lnSpc>
              <a:spcBef>
                <a:spcPts val="0"/>
              </a:spcBef>
              <a:spcAft>
                <a:spcPts val="0"/>
              </a:spcAft>
              <a:buClr>
                <a:schemeClr val="dk1"/>
              </a:buClr>
              <a:buSzPts val="1600"/>
              <a:buFont typeface="Calibri"/>
              <a:buNone/>
            </a:pPr>
            <a:endParaRPr sz="1600" b="0" i="0" u="none" strike="noStrike" cap="none">
              <a:solidFill>
                <a:srgbClr val="3F3F3F"/>
              </a:solidFill>
              <a:latin typeface="Calibri"/>
              <a:ea typeface="Calibri"/>
              <a:cs typeface="Calibri"/>
              <a:sym typeface="Calibri"/>
            </a:endParaRPr>
          </a:p>
        </p:txBody>
      </p:sp>
      <p:sp>
        <p:nvSpPr>
          <p:cNvPr id="873" name="Google Shape;873;p43"/>
          <p:cNvSpPr/>
          <p:nvPr/>
        </p:nvSpPr>
        <p:spPr>
          <a:xfrm>
            <a:off x="629731" y="1864152"/>
            <a:ext cx="754393" cy="754393"/>
          </a:xfrm>
          <a:prstGeom prst="ellipse">
            <a:avLst/>
          </a:prstGeom>
          <a:solidFill>
            <a:srgbClr val="4EAE3A"/>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1" i="0" u="none" strike="noStrike" cap="none">
              <a:solidFill>
                <a:schemeClr val="accent2"/>
              </a:solidFill>
              <a:latin typeface="Calibri"/>
              <a:ea typeface="Calibri"/>
              <a:cs typeface="Calibri"/>
              <a:sym typeface="Calibri"/>
            </a:endParaRPr>
          </a:p>
        </p:txBody>
      </p:sp>
      <p:sp>
        <p:nvSpPr>
          <p:cNvPr id="874" name="Google Shape;874;p43"/>
          <p:cNvSpPr txBox="1"/>
          <p:nvPr/>
        </p:nvSpPr>
        <p:spPr>
          <a:xfrm>
            <a:off x="4843730" y="2816720"/>
            <a:ext cx="2160408" cy="223254"/>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r>
              <a:rPr lang="en-US" sz="1600" b="0" i="0" u="none" strike="noStrike" cap="none">
                <a:solidFill>
                  <a:srgbClr val="595959"/>
                </a:solidFill>
                <a:latin typeface="Calibri"/>
                <a:ea typeface="Calibri"/>
                <a:cs typeface="Calibri"/>
                <a:sym typeface="Calibri"/>
              </a:rPr>
              <a:t>3. I arbetet med ICH är det viktigt att:  </a:t>
            </a:r>
            <a:endParaRPr sz="1600" b="0" i="0" u="none" strike="noStrike" cap="none">
              <a:solidFill>
                <a:srgbClr val="595959"/>
              </a:solidFill>
              <a:latin typeface="Calibri"/>
              <a:ea typeface="Calibri"/>
              <a:cs typeface="Calibri"/>
              <a:sym typeface="Calibri"/>
            </a:endParaRPr>
          </a:p>
        </p:txBody>
      </p:sp>
      <p:sp>
        <p:nvSpPr>
          <p:cNvPr id="875" name="Google Shape;875;p43"/>
          <p:cNvSpPr txBox="1"/>
          <p:nvPr/>
        </p:nvSpPr>
        <p:spPr>
          <a:xfrm>
            <a:off x="4801906" y="3519916"/>
            <a:ext cx="2659209" cy="828000"/>
          </a:xfrm>
          <a:prstGeom prst="rect">
            <a:avLst/>
          </a:prstGeom>
          <a:noFill/>
          <a:ln>
            <a:noFill/>
          </a:ln>
        </p:spPr>
        <p:txBody>
          <a:bodyPr spcFirstLastPara="1" wrap="square" lIns="91425" tIns="45700" rIns="91425" bIns="45700" anchor="t" anchorCtr="0">
            <a:noAutofit/>
          </a:bodyPr>
          <a:lstStyle/>
          <a:p>
            <a:pPr marL="342900" marR="0" lvl="0" indent="-342900" algn="l" rtl="0">
              <a:lnSpc>
                <a:spcPct val="100000"/>
              </a:lnSpc>
              <a:spcBef>
                <a:spcPts val="0"/>
              </a:spcBef>
              <a:spcAft>
                <a:spcPts val="0"/>
              </a:spcAft>
              <a:buClr>
                <a:srgbClr val="3F3F3F"/>
              </a:buClr>
              <a:buSzPts val="1600"/>
              <a:buFont typeface="Arial"/>
              <a:buAutoNum type="alphaLcParenR"/>
            </a:pPr>
            <a:r>
              <a:rPr lang="en-US" sz="1600" b="0" i="0" u="none" strike="noStrike" cap="none">
                <a:solidFill>
                  <a:srgbClr val="595959"/>
                </a:solidFill>
                <a:latin typeface="Calibri"/>
                <a:ea typeface="Calibri"/>
                <a:cs typeface="Calibri"/>
                <a:sym typeface="Calibri"/>
              </a:rPr>
              <a:t>Aldrig göra något nytt.</a:t>
            </a:r>
            <a:endParaRPr sz="1600" b="0" i="0" u="none" strike="noStrike" cap="none">
              <a:solidFill>
                <a:srgbClr val="595959"/>
              </a:solidFill>
              <a:latin typeface="Calibri"/>
              <a:ea typeface="Calibri"/>
              <a:cs typeface="Calibri"/>
              <a:sym typeface="Calibri"/>
            </a:endParaRPr>
          </a:p>
          <a:p>
            <a:pPr marL="342900" marR="0" lvl="0" indent="-342900" algn="l" rtl="0">
              <a:lnSpc>
                <a:spcPct val="100000"/>
              </a:lnSpc>
              <a:spcBef>
                <a:spcPts val="0"/>
              </a:spcBef>
              <a:spcAft>
                <a:spcPts val="0"/>
              </a:spcAft>
              <a:buClr>
                <a:srgbClr val="3F3F3F"/>
              </a:buClr>
              <a:buSzPts val="1600"/>
              <a:buFont typeface="Arial"/>
              <a:buAutoNum type="alphaLcParenR"/>
            </a:pPr>
            <a:r>
              <a:rPr lang="en-US" sz="1600" b="0" i="0" u="none" strike="noStrike" cap="none">
                <a:solidFill>
                  <a:srgbClr val="595959"/>
                </a:solidFill>
                <a:latin typeface="Calibri"/>
                <a:ea typeface="Calibri"/>
                <a:cs typeface="Calibri"/>
                <a:sym typeface="Calibri"/>
              </a:rPr>
              <a:t>Aldrig ändra något.</a:t>
            </a:r>
            <a:endParaRPr sz="1600" b="0" i="0" u="none" strike="noStrike" cap="none">
              <a:solidFill>
                <a:srgbClr val="595959"/>
              </a:solidFill>
              <a:latin typeface="Calibri"/>
              <a:ea typeface="Calibri"/>
              <a:cs typeface="Calibri"/>
              <a:sym typeface="Calibri"/>
            </a:endParaRPr>
          </a:p>
          <a:p>
            <a:pPr marL="342900" marR="0" lvl="0" indent="-342900" algn="l" rtl="0">
              <a:lnSpc>
                <a:spcPct val="100000"/>
              </a:lnSpc>
              <a:spcBef>
                <a:spcPts val="0"/>
              </a:spcBef>
              <a:spcAft>
                <a:spcPts val="0"/>
              </a:spcAft>
              <a:buClr>
                <a:srgbClr val="3F3F3F"/>
              </a:buClr>
              <a:buSzPts val="1600"/>
              <a:buFont typeface="Arial"/>
              <a:buAutoNum type="alphaLcParenR"/>
            </a:pPr>
            <a:r>
              <a:rPr lang="en-US" sz="1600" b="0" i="0" u="none" strike="noStrike" cap="none">
                <a:solidFill>
                  <a:srgbClr val="595959"/>
                </a:solidFill>
                <a:latin typeface="Calibri"/>
                <a:ea typeface="Calibri"/>
                <a:cs typeface="Calibri"/>
                <a:sym typeface="Calibri"/>
              </a:rPr>
              <a:t>Respektera kulturarvet men ändå vara kreativ</a:t>
            </a:r>
            <a:endParaRPr sz="1600" b="0" i="0" u="none" strike="noStrike" cap="none">
              <a:solidFill>
                <a:srgbClr val="595959"/>
              </a:solidFill>
              <a:latin typeface="Calibri"/>
              <a:ea typeface="Calibri"/>
              <a:cs typeface="Calibri"/>
              <a:sym typeface="Calibri"/>
            </a:endParaRPr>
          </a:p>
        </p:txBody>
      </p:sp>
      <p:sp>
        <p:nvSpPr>
          <p:cNvPr id="876" name="Google Shape;876;p43"/>
          <p:cNvSpPr/>
          <p:nvPr/>
        </p:nvSpPr>
        <p:spPr>
          <a:xfrm>
            <a:off x="5142061" y="1762860"/>
            <a:ext cx="754393" cy="754393"/>
          </a:xfrm>
          <a:prstGeom prst="ellipse">
            <a:avLst/>
          </a:prstGeom>
          <a:solidFill>
            <a:srgbClr val="266C9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1" i="0" u="none" strike="noStrike" cap="none">
              <a:solidFill>
                <a:schemeClr val="lt1"/>
              </a:solidFill>
              <a:latin typeface="Calibri"/>
              <a:ea typeface="Calibri"/>
              <a:cs typeface="Calibri"/>
              <a:sym typeface="Calibri"/>
            </a:endParaRPr>
          </a:p>
        </p:txBody>
      </p:sp>
      <p:sp>
        <p:nvSpPr>
          <p:cNvPr id="877" name="Google Shape;877;p43"/>
          <p:cNvSpPr/>
          <p:nvPr/>
        </p:nvSpPr>
        <p:spPr>
          <a:xfrm>
            <a:off x="1017731" y="4797272"/>
            <a:ext cx="341413" cy="408098"/>
          </a:xfrm>
          <a:custGeom>
            <a:avLst/>
            <a:gdLst/>
            <a:ahLst/>
            <a:cxnLst/>
            <a:rect l="l" t="t" r="r" b="b"/>
            <a:pathLst>
              <a:path w="2688046" h="3213079" extrusionOk="0">
                <a:moveTo>
                  <a:pt x="1056023" y="556744"/>
                </a:moveTo>
                <a:lnTo>
                  <a:pt x="1056023" y="906412"/>
                </a:lnTo>
                <a:cubicBezTo>
                  <a:pt x="641240" y="1029807"/>
                  <a:pt x="338989" y="1414134"/>
                  <a:pt x="338989" y="1869056"/>
                </a:cubicBezTo>
                <a:cubicBezTo>
                  <a:pt x="338989" y="2424121"/>
                  <a:pt x="788958" y="2874090"/>
                  <a:pt x="1344023" y="2874090"/>
                </a:cubicBezTo>
                <a:cubicBezTo>
                  <a:pt x="1899088" y="2874090"/>
                  <a:pt x="2349057" y="2424121"/>
                  <a:pt x="2349057" y="1869056"/>
                </a:cubicBezTo>
                <a:cubicBezTo>
                  <a:pt x="2349057" y="1414134"/>
                  <a:pt x="2046806" y="1029807"/>
                  <a:pt x="1632023" y="906412"/>
                </a:cubicBezTo>
                <a:lnTo>
                  <a:pt x="1632023" y="556744"/>
                </a:lnTo>
                <a:cubicBezTo>
                  <a:pt x="2235992" y="687900"/>
                  <a:pt x="2688046" y="1225687"/>
                  <a:pt x="2688046" y="1869056"/>
                </a:cubicBezTo>
                <a:cubicBezTo>
                  <a:pt x="2688046" y="2611339"/>
                  <a:pt x="2086306" y="3213079"/>
                  <a:pt x="1344023" y="3213079"/>
                </a:cubicBezTo>
                <a:cubicBezTo>
                  <a:pt x="601740" y="3213079"/>
                  <a:pt x="0" y="2611339"/>
                  <a:pt x="0" y="1869056"/>
                </a:cubicBezTo>
                <a:cubicBezTo>
                  <a:pt x="0" y="1225687"/>
                  <a:pt x="452054" y="687900"/>
                  <a:pt x="1056023" y="556744"/>
                </a:cubicBezTo>
                <a:close/>
                <a:moveTo>
                  <a:pt x="1344023" y="0"/>
                </a:moveTo>
                <a:cubicBezTo>
                  <a:pt x="1443445" y="0"/>
                  <a:pt x="1524043" y="80598"/>
                  <a:pt x="1524043" y="180020"/>
                </a:cubicBezTo>
                <a:lnTo>
                  <a:pt x="1524043" y="1413058"/>
                </a:lnTo>
                <a:cubicBezTo>
                  <a:pt x="1524043" y="1512480"/>
                  <a:pt x="1443445" y="1593078"/>
                  <a:pt x="1344023" y="1593078"/>
                </a:cubicBezTo>
                <a:cubicBezTo>
                  <a:pt x="1244601" y="1593078"/>
                  <a:pt x="1164003" y="1512480"/>
                  <a:pt x="1164003" y="1413058"/>
                </a:cubicBezTo>
                <a:lnTo>
                  <a:pt x="1164003" y="180020"/>
                </a:lnTo>
                <a:cubicBezTo>
                  <a:pt x="1164003" y="80598"/>
                  <a:pt x="1244601" y="0"/>
                  <a:pt x="1344023" y="0"/>
                </a:cubicBezTo>
                <a:close/>
              </a:path>
            </a:pathLst>
          </a:cu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700"/>
              <a:buFont typeface="Arial"/>
              <a:buNone/>
            </a:pPr>
            <a:endParaRPr sz="2700" b="0" i="0" u="none" strike="noStrike" cap="none">
              <a:solidFill>
                <a:schemeClr val="dk1"/>
              </a:solidFill>
              <a:latin typeface="Calibri"/>
              <a:ea typeface="Calibri"/>
              <a:cs typeface="Calibri"/>
              <a:sym typeface="Calibri"/>
            </a:endParaRPr>
          </a:p>
        </p:txBody>
      </p:sp>
      <p:sp>
        <p:nvSpPr>
          <p:cNvPr id="878" name="Google Shape;878;p43"/>
          <p:cNvSpPr/>
          <p:nvPr/>
        </p:nvSpPr>
        <p:spPr>
          <a:xfrm>
            <a:off x="5339258" y="1977199"/>
            <a:ext cx="360000" cy="360000"/>
          </a:xfrm>
          <a:custGeom>
            <a:avLst/>
            <a:gdLst/>
            <a:ahLst/>
            <a:cxnLst/>
            <a:rect l="l" t="t" r="r" b="b"/>
            <a:pathLst>
              <a:path w="3240000" h="3240000" extrusionOk="0">
                <a:moveTo>
                  <a:pt x="1152300" y="922782"/>
                </a:moveTo>
                <a:lnTo>
                  <a:pt x="2354400" y="1620000"/>
                </a:lnTo>
                <a:lnTo>
                  <a:pt x="1152300" y="2317218"/>
                </a:lnTo>
                <a:close/>
                <a:moveTo>
                  <a:pt x="1620000" y="342403"/>
                </a:moveTo>
                <a:cubicBezTo>
                  <a:pt x="914403" y="342403"/>
                  <a:pt x="342403" y="914403"/>
                  <a:pt x="342403" y="1620000"/>
                </a:cubicBezTo>
                <a:cubicBezTo>
                  <a:pt x="342403" y="2325597"/>
                  <a:pt x="914403" y="2897597"/>
                  <a:pt x="1620000" y="2897597"/>
                </a:cubicBezTo>
                <a:cubicBezTo>
                  <a:pt x="2325597" y="2897597"/>
                  <a:pt x="2897597" y="2325597"/>
                  <a:pt x="2897597" y="1620000"/>
                </a:cubicBezTo>
                <a:cubicBezTo>
                  <a:pt x="2897597" y="914403"/>
                  <a:pt x="2325597" y="342403"/>
                  <a:pt x="1620000" y="342403"/>
                </a:cubicBezTo>
                <a:close/>
                <a:moveTo>
                  <a:pt x="1620000" y="0"/>
                </a:moveTo>
                <a:cubicBezTo>
                  <a:pt x="2514701" y="0"/>
                  <a:pt x="3240000" y="725299"/>
                  <a:pt x="3240000" y="1620000"/>
                </a:cubicBezTo>
                <a:cubicBezTo>
                  <a:pt x="3240000" y="2514701"/>
                  <a:pt x="2514701" y="3240000"/>
                  <a:pt x="1620000" y="3240000"/>
                </a:cubicBezTo>
                <a:cubicBezTo>
                  <a:pt x="725299" y="3240000"/>
                  <a:pt x="0" y="2514701"/>
                  <a:pt x="0" y="1620000"/>
                </a:cubicBezTo>
                <a:cubicBezTo>
                  <a:pt x="0" y="725299"/>
                  <a:pt x="725299" y="0"/>
                  <a:pt x="1620000" y="0"/>
                </a:cubicBezTo>
                <a:close/>
              </a:path>
            </a:pathLst>
          </a:cu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700"/>
              <a:buFont typeface="Arial"/>
              <a:buNone/>
            </a:pPr>
            <a:endParaRPr sz="2700" b="0" i="0" u="none" strike="noStrike" cap="none">
              <a:solidFill>
                <a:schemeClr val="dk1"/>
              </a:solidFill>
              <a:latin typeface="Calibri"/>
              <a:ea typeface="Calibri"/>
              <a:cs typeface="Calibri"/>
              <a:sym typeface="Calibri"/>
            </a:endParaRPr>
          </a:p>
        </p:txBody>
      </p:sp>
      <p:sp>
        <p:nvSpPr>
          <p:cNvPr id="879" name="Google Shape;879;p43"/>
          <p:cNvSpPr/>
          <p:nvPr/>
        </p:nvSpPr>
        <p:spPr>
          <a:xfrm>
            <a:off x="801664" y="2140475"/>
            <a:ext cx="432135" cy="284005"/>
          </a:xfrm>
          <a:custGeom>
            <a:avLst/>
            <a:gdLst/>
            <a:ahLst/>
            <a:cxnLst/>
            <a:rect l="l" t="t" r="r" b="b"/>
            <a:pathLst>
              <a:path w="3240006" h="2129375" extrusionOk="0">
                <a:moveTo>
                  <a:pt x="1916836" y="454558"/>
                </a:moveTo>
                <a:cubicBezTo>
                  <a:pt x="2018418" y="454558"/>
                  <a:pt x="2100766" y="536906"/>
                  <a:pt x="2100766" y="638488"/>
                </a:cubicBezTo>
                <a:cubicBezTo>
                  <a:pt x="2100766" y="740070"/>
                  <a:pt x="2018418" y="822418"/>
                  <a:pt x="1916836" y="822418"/>
                </a:cubicBezTo>
                <a:cubicBezTo>
                  <a:pt x="1815254" y="822418"/>
                  <a:pt x="1732906" y="740070"/>
                  <a:pt x="1732906" y="638488"/>
                </a:cubicBezTo>
                <a:cubicBezTo>
                  <a:pt x="1732906" y="536906"/>
                  <a:pt x="1815254" y="454558"/>
                  <a:pt x="1916836" y="454558"/>
                </a:cubicBezTo>
                <a:close/>
                <a:moveTo>
                  <a:pt x="1197545" y="272737"/>
                </a:moveTo>
                <a:lnTo>
                  <a:pt x="1861974" y="1458536"/>
                </a:lnTo>
                <a:lnTo>
                  <a:pt x="2263096" y="848801"/>
                </a:lnTo>
                <a:lnTo>
                  <a:pt x="2919562" y="1846679"/>
                </a:lnTo>
                <a:lnTo>
                  <a:pt x="2079459" y="1846679"/>
                </a:lnTo>
                <a:lnTo>
                  <a:pt x="1606629" y="1846679"/>
                </a:lnTo>
                <a:lnTo>
                  <a:pt x="315630" y="1846679"/>
                </a:lnTo>
                <a:close/>
                <a:moveTo>
                  <a:pt x="180003" y="164687"/>
                </a:moveTo>
                <a:lnTo>
                  <a:pt x="180003" y="1964687"/>
                </a:lnTo>
                <a:lnTo>
                  <a:pt x="3060003" y="1964687"/>
                </a:lnTo>
                <a:lnTo>
                  <a:pt x="3060003" y="164687"/>
                </a:lnTo>
                <a:close/>
                <a:moveTo>
                  <a:pt x="0" y="0"/>
                </a:moveTo>
                <a:lnTo>
                  <a:pt x="3240006" y="0"/>
                </a:lnTo>
                <a:lnTo>
                  <a:pt x="3240006" y="2129375"/>
                </a:lnTo>
                <a:lnTo>
                  <a:pt x="0" y="2129375"/>
                </a:lnTo>
                <a:close/>
              </a:path>
            </a:pathLst>
          </a:cu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700"/>
              <a:buFont typeface="Arial"/>
              <a:buNone/>
            </a:pPr>
            <a:endParaRPr sz="2700" b="0" i="0" u="none" strike="noStrike" cap="none">
              <a:solidFill>
                <a:schemeClr val="lt1"/>
              </a:solidFill>
              <a:latin typeface="Calibri"/>
              <a:ea typeface="Calibri"/>
              <a:cs typeface="Calibri"/>
              <a:sym typeface="Calibri"/>
            </a:endParaRPr>
          </a:p>
        </p:txBody>
      </p:sp>
      <p:sp>
        <p:nvSpPr>
          <p:cNvPr id="880" name="Google Shape;880;p43"/>
          <p:cNvSpPr/>
          <p:nvPr/>
        </p:nvSpPr>
        <p:spPr>
          <a:xfrm>
            <a:off x="1275027" y="4607197"/>
            <a:ext cx="334893" cy="337690"/>
          </a:xfrm>
          <a:custGeom>
            <a:avLst/>
            <a:gdLst/>
            <a:ahLst/>
            <a:cxnLst/>
            <a:rect l="l" t="t" r="r" b="b"/>
            <a:pathLst>
              <a:path w="1652142" h="1665940" extrusionOk="0">
                <a:moveTo>
                  <a:pt x="898689" y="548008"/>
                </a:moveTo>
                <a:cubicBezTo>
                  <a:pt x="737950" y="504938"/>
                  <a:pt x="572731" y="600328"/>
                  <a:pt x="529661" y="761066"/>
                </a:cubicBezTo>
                <a:cubicBezTo>
                  <a:pt x="486591" y="921805"/>
                  <a:pt x="581980" y="1087025"/>
                  <a:pt x="742719" y="1130094"/>
                </a:cubicBezTo>
                <a:cubicBezTo>
                  <a:pt x="903458" y="1173164"/>
                  <a:pt x="1068677" y="1077775"/>
                  <a:pt x="1111747" y="917036"/>
                </a:cubicBezTo>
                <a:cubicBezTo>
                  <a:pt x="1154817" y="756297"/>
                  <a:pt x="1059428" y="591077"/>
                  <a:pt x="898689" y="548008"/>
                </a:cubicBezTo>
                <a:close/>
                <a:moveTo>
                  <a:pt x="952303" y="347916"/>
                </a:moveTo>
                <a:cubicBezTo>
                  <a:pt x="1223549" y="420596"/>
                  <a:pt x="1384519" y="699404"/>
                  <a:pt x="1311839" y="970650"/>
                </a:cubicBezTo>
                <a:cubicBezTo>
                  <a:pt x="1239159" y="1241896"/>
                  <a:pt x="960351" y="1402866"/>
                  <a:pt x="689105" y="1330186"/>
                </a:cubicBezTo>
                <a:cubicBezTo>
                  <a:pt x="417859" y="1257506"/>
                  <a:pt x="256889" y="978698"/>
                  <a:pt x="329569" y="707451"/>
                </a:cubicBezTo>
                <a:cubicBezTo>
                  <a:pt x="402249" y="436205"/>
                  <a:pt x="681057" y="275235"/>
                  <a:pt x="952303" y="347916"/>
                </a:cubicBezTo>
                <a:close/>
                <a:moveTo>
                  <a:pt x="971799" y="275155"/>
                </a:moveTo>
                <a:cubicBezTo>
                  <a:pt x="660368" y="191707"/>
                  <a:pt x="340256" y="376524"/>
                  <a:pt x="256808" y="687955"/>
                </a:cubicBezTo>
                <a:cubicBezTo>
                  <a:pt x="173361" y="999387"/>
                  <a:pt x="358178" y="1319499"/>
                  <a:pt x="669609" y="1402947"/>
                </a:cubicBezTo>
                <a:cubicBezTo>
                  <a:pt x="981040" y="1486395"/>
                  <a:pt x="1301152" y="1301577"/>
                  <a:pt x="1384600" y="990146"/>
                </a:cubicBezTo>
                <a:cubicBezTo>
                  <a:pt x="1468047" y="678715"/>
                  <a:pt x="1283230" y="358603"/>
                  <a:pt x="971799" y="275155"/>
                </a:cubicBezTo>
                <a:close/>
                <a:moveTo>
                  <a:pt x="1652142" y="394531"/>
                </a:moveTo>
                <a:lnTo>
                  <a:pt x="1649662" y="403784"/>
                </a:lnTo>
                <a:lnTo>
                  <a:pt x="1647140" y="399895"/>
                </a:lnTo>
                <a:close/>
                <a:moveTo>
                  <a:pt x="1158157" y="65026"/>
                </a:moveTo>
                <a:lnTo>
                  <a:pt x="1154679" y="271718"/>
                </a:lnTo>
                <a:lnTo>
                  <a:pt x="1148331" y="270017"/>
                </a:lnTo>
                <a:cubicBezTo>
                  <a:pt x="1200055" y="299127"/>
                  <a:pt x="1246804" y="334821"/>
                  <a:pt x="1286346" y="377149"/>
                </a:cubicBezTo>
                <a:lnTo>
                  <a:pt x="1470353" y="331395"/>
                </a:lnTo>
                <a:lnTo>
                  <a:pt x="1588305" y="553229"/>
                </a:lnTo>
                <a:lnTo>
                  <a:pt x="1457194" y="671432"/>
                </a:lnTo>
                <a:cubicBezTo>
                  <a:pt x="1473630" y="731297"/>
                  <a:pt x="1481376" y="793983"/>
                  <a:pt x="1478595" y="857704"/>
                </a:cubicBezTo>
                <a:lnTo>
                  <a:pt x="1642362" y="948616"/>
                </a:lnTo>
                <a:lnTo>
                  <a:pt x="1577335" y="1191298"/>
                </a:lnTo>
                <a:lnTo>
                  <a:pt x="1378614" y="1187955"/>
                </a:lnTo>
                <a:cubicBezTo>
                  <a:pt x="1353489" y="1229936"/>
                  <a:pt x="1323048" y="1267799"/>
                  <a:pt x="1288939" y="1301599"/>
                </a:cubicBezTo>
                <a:lnTo>
                  <a:pt x="1354201" y="1471932"/>
                </a:lnTo>
                <a:lnTo>
                  <a:pt x="1148396" y="1616039"/>
                </a:lnTo>
                <a:lnTo>
                  <a:pt x="992294" y="1480516"/>
                </a:lnTo>
                <a:lnTo>
                  <a:pt x="1011291" y="1467215"/>
                </a:lnTo>
                <a:cubicBezTo>
                  <a:pt x="951500" y="1486565"/>
                  <a:pt x="888271" y="1495869"/>
                  <a:pt x="823805" y="1495510"/>
                </a:cubicBezTo>
                <a:lnTo>
                  <a:pt x="729193" y="1665940"/>
                </a:lnTo>
                <a:lnTo>
                  <a:pt x="486511" y="1600914"/>
                </a:lnTo>
                <a:lnTo>
                  <a:pt x="489790" y="1406012"/>
                </a:lnTo>
                <a:cubicBezTo>
                  <a:pt x="438364" y="1376702"/>
                  <a:pt x="391917" y="1340859"/>
                  <a:pt x="352658" y="1298452"/>
                </a:cubicBezTo>
                <a:lnTo>
                  <a:pt x="355803" y="1305197"/>
                </a:lnTo>
                <a:lnTo>
                  <a:pt x="152856" y="1344512"/>
                </a:lnTo>
                <a:lnTo>
                  <a:pt x="46675" y="1116809"/>
                </a:lnTo>
                <a:lnTo>
                  <a:pt x="183929" y="1005520"/>
                </a:lnTo>
                <a:cubicBezTo>
                  <a:pt x="169279" y="951824"/>
                  <a:pt x="161626" y="895865"/>
                  <a:pt x="161615" y="838915"/>
                </a:cubicBezTo>
                <a:lnTo>
                  <a:pt x="0" y="749197"/>
                </a:lnTo>
                <a:lnTo>
                  <a:pt x="65026" y="506515"/>
                </a:lnTo>
                <a:lnTo>
                  <a:pt x="250227" y="509630"/>
                </a:lnTo>
                <a:cubicBezTo>
                  <a:pt x="275353" y="465291"/>
                  <a:pt x="305693" y="424864"/>
                  <a:pt x="340015" y="388679"/>
                </a:cubicBezTo>
                <a:lnTo>
                  <a:pt x="277984" y="197357"/>
                </a:lnTo>
                <a:lnTo>
                  <a:pt x="491050" y="64219"/>
                </a:lnTo>
                <a:lnTo>
                  <a:pt x="639843" y="207726"/>
                </a:lnTo>
                <a:lnTo>
                  <a:pt x="638348" y="208660"/>
                </a:lnTo>
                <a:cubicBezTo>
                  <a:pt x="696840" y="190256"/>
                  <a:pt x="758594" y="181748"/>
                  <a:pt x="821488" y="182440"/>
                </a:cubicBezTo>
                <a:lnTo>
                  <a:pt x="815140" y="180739"/>
                </a:lnTo>
                <a:lnTo>
                  <a:pt x="915476" y="0"/>
                </a:lnTo>
                <a:close/>
              </a:path>
            </a:pathLst>
          </a:cu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700"/>
              <a:buFont typeface="Arial"/>
              <a:buNone/>
            </a:pPr>
            <a:endParaRPr sz="2700" b="0" i="0" u="none" strike="noStrike" cap="none">
              <a:solidFill>
                <a:schemeClr val="lt1"/>
              </a:solidFill>
              <a:latin typeface="Calibri"/>
              <a:ea typeface="Calibri"/>
              <a:cs typeface="Calibri"/>
              <a:sym typeface="Calibri"/>
            </a:endParaRPr>
          </a:p>
        </p:txBody>
      </p:sp>
      <p:sp>
        <p:nvSpPr>
          <p:cNvPr id="881" name="Google Shape;881;p43"/>
          <p:cNvSpPr txBox="1"/>
          <p:nvPr/>
        </p:nvSpPr>
        <p:spPr>
          <a:xfrm>
            <a:off x="3265714" y="279083"/>
            <a:ext cx="8656320" cy="725167"/>
          </a:xfrm>
          <a:prstGeom prst="rect">
            <a:avLst/>
          </a:prstGeom>
          <a:noFill/>
          <a:ln>
            <a:noFill/>
          </a:ln>
        </p:spPr>
        <p:txBody>
          <a:bodyPr spcFirstLastPara="1" wrap="square" lIns="91425" tIns="45700" rIns="91425" bIns="45700" anchor="ctr" anchorCtr="0">
            <a:normAutofit/>
          </a:bodyPr>
          <a:lstStyle/>
          <a:p>
            <a:pPr marL="0" marR="0" lvl="0" indent="0" algn="l" rtl="0">
              <a:lnSpc>
                <a:spcPct val="90000"/>
              </a:lnSpc>
              <a:spcBef>
                <a:spcPts val="0"/>
              </a:spcBef>
              <a:spcAft>
                <a:spcPts val="0"/>
              </a:spcAft>
              <a:buClr>
                <a:srgbClr val="000000"/>
              </a:buClr>
              <a:buSzPts val="4400"/>
              <a:buFont typeface="Arial"/>
              <a:buNone/>
            </a:pPr>
            <a:r>
              <a:rPr lang="en-US" sz="4400" b="0" i="0" u="none" strike="noStrike" cap="none">
                <a:solidFill>
                  <a:srgbClr val="2F5496"/>
                </a:solidFill>
                <a:latin typeface="Calibri"/>
                <a:ea typeface="Calibri"/>
                <a:cs typeface="Calibri"/>
                <a:sym typeface="Calibri"/>
              </a:rPr>
              <a:t>Själv</a:t>
            </a:r>
            <a:r>
              <a:rPr lang="en-US" sz="4400">
                <a:solidFill>
                  <a:srgbClr val="2F5496"/>
                </a:solidFill>
                <a:latin typeface="Calibri"/>
                <a:ea typeface="Calibri"/>
                <a:cs typeface="Calibri"/>
                <a:sym typeface="Calibri"/>
              </a:rPr>
              <a:t>bedöm</a:t>
            </a:r>
            <a:r>
              <a:rPr lang="en-US" sz="4400" b="0" i="0" u="none" strike="noStrike" cap="none">
                <a:solidFill>
                  <a:srgbClr val="2F5496"/>
                </a:solidFill>
                <a:latin typeface="Calibri"/>
                <a:ea typeface="Calibri"/>
                <a:cs typeface="Calibri"/>
                <a:sym typeface="Calibri"/>
              </a:rPr>
              <a:t>ningstest</a:t>
            </a:r>
            <a:endParaRPr sz="4400" b="0" i="0" u="none" strike="noStrike" cap="none">
              <a:solidFill>
                <a:srgbClr val="2F5496"/>
              </a:solidFill>
              <a:latin typeface="Calibri"/>
              <a:ea typeface="Calibri"/>
              <a:cs typeface="Calibri"/>
              <a:sym typeface="Calibri"/>
            </a:endParaRPr>
          </a:p>
        </p:txBody>
      </p:sp>
      <p:pic>
        <p:nvPicPr>
          <p:cNvPr id="882" name="Google Shape;882;p43"/>
          <p:cNvPicPr preferRelativeResize="0"/>
          <p:nvPr/>
        </p:nvPicPr>
        <p:blipFill rotWithShape="1">
          <a:blip r:embed="rId5">
            <a:alphaModFix/>
          </a:blip>
          <a:srcRect/>
          <a:stretch/>
        </p:blipFill>
        <p:spPr>
          <a:xfrm>
            <a:off x="7689054" y="1137304"/>
            <a:ext cx="4493655" cy="4279525"/>
          </a:xfrm>
          <a:prstGeom prst="rect">
            <a:avLst/>
          </a:prstGeom>
          <a:noFill/>
          <a:ln>
            <a:noFill/>
          </a:ln>
        </p:spPr>
      </p:pic>
      <p:sp>
        <p:nvSpPr>
          <p:cNvPr id="883" name="Google Shape;883;p43"/>
          <p:cNvSpPr/>
          <p:nvPr/>
        </p:nvSpPr>
        <p:spPr>
          <a:xfrm>
            <a:off x="7689054" y="1137305"/>
            <a:ext cx="4502947" cy="4279524"/>
          </a:xfrm>
          <a:prstGeom prst="rect">
            <a:avLst/>
          </a:prstGeom>
          <a:solidFill>
            <a:schemeClr val="lt1">
              <a:alpha val="28235"/>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884" name="Google Shape;884;p43"/>
          <p:cNvSpPr txBox="1"/>
          <p:nvPr/>
        </p:nvSpPr>
        <p:spPr>
          <a:xfrm>
            <a:off x="1572383" y="4928170"/>
            <a:ext cx="2196000" cy="2772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r>
              <a:rPr lang="en-US" sz="1600" b="0" i="0" u="none" strike="noStrike" cap="none">
                <a:solidFill>
                  <a:srgbClr val="595959"/>
                </a:solidFill>
                <a:latin typeface="Calibri"/>
                <a:ea typeface="Calibri"/>
                <a:cs typeface="Calibri"/>
                <a:sym typeface="Calibri"/>
              </a:rPr>
              <a:t>2. En idés värde är:  </a:t>
            </a:r>
            <a:endParaRPr sz="1600" b="0" i="0" u="none" strike="noStrike" cap="none">
              <a:solidFill>
                <a:srgbClr val="595959"/>
              </a:solidFill>
              <a:latin typeface="Calibri"/>
              <a:ea typeface="Calibri"/>
              <a:cs typeface="Calibri"/>
              <a:sym typeface="Calibri"/>
            </a:endParaRPr>
          </a:p>
        </p:txBody>
      </p:sp>
      <p:sp>
        <p:nvSpPr>
          <p:cNvPr id="885" name="Google Shape;885;p43"/>
          <p:cNvSpPr txBox="1"/>
          <p:nvPr/>
        </p:nvSpPr>
        <p:spPr>
          <a:xfrm>
            <a:off x="1743272" y="5216102"/>
            <a:ext cx="3449659" cy="828000"/>
          </a:xfrm>
          <a:prstGeom prst="rect">
            <a:avLst/>
          </a:prstGeom>
          <a:noFill/>
          <a:ln>
            <a:noFill/>
          </a:ln>
        </p:spPr>
        <p:txBody>
          <a:bodyPr spcFirstLastPara="1" wrap="square" lIns="91425" tIns="45700" rIns="91425" bIns="45700" anchor="t" anchorCtr="0">
            <a:noAutofit/>
          </a:bodyPr>
          <a:lstStyle/>
          <a:p>
            <a:pPr marL="342900" marR="0" lvl="0" indent="-342900" algn="l" rtl="0">
              <a:lnSpc>
                <a:spcPct val="100000"/>
              </a:lnSpc>
              <a:spcBef>
                <a:spcPts val="0"/>
              </a:spcBef>
              <a:spcAft>
                <a:spcPts val="0"/>
              </a:spcAft>
              <a:buClr>
                <a:srgbClr val="3F3F3F"/>
              </a:buClr>
              <a:buSzPts val="1600"/>
              <a:buFont typeface="Calibri"/>
              <a:buAutoNum type="alphaLcParenR"/>
            </a:pPr>
            <a:r>
              <a:rPr lang="en-US" sz="1600" b="0" i="0" u="none" strike="noStrike" cap="none">
                <a:solidFill>
                  <a:srgbClr val="3F3F3F"/>
                </a:solidFill>
                <a:latin typeface="Calibri"/>
                <a:ea typeface="Calibri"/>
                <a:cs typeface="Calibri"/>
                <a:sym typeface="Calibri"/>
              </a:rPr>
              <a:t>Beroende av tid och plats.</a:t>
            </a:r>
            <a:endParaRPr sz="1400" b="0" i="0" u="none" strike="noStrike" cap="none">
              <a:solidFill>
                <a:srgbClr val="000000"/>
              </a:solidFill>
              <a:latin typeface="Arial"/>
              <a:ea typeface="Arial"/>
              <a:cs typeface="Arial"/>
              <a:sym typeface="Arial"/>
            </a:endParaRPr>
          </a:p>
          <a:p>
            <a:pPr marL="342900" marR="0" lvl="0" indent="-342900" algn="l" rtl="0">
              <a:lnSpc>
                <a:spcPct val="100000"/>
              </a:lnSpc>
              <a:spcBef>
                <a:spcPts val="0"/>
              </a:spcBef>
              <a:spcAft>
                <a:spcPts val="0"/>
              </a:spcAft>
              <a:buClr>
                <a:srgbClr val="3F3F3F"/>
              </a:buClr>
              <a:buSzPts val="1600"/>
              <a:buFont typeface="Calibri"/>
              <a:buAutoNum type="alphaLcParenR"/>
            </a:pPr>
            <a:r>
              <a:rPr lang="en-US" sz="1600" b="0" i="0" u="none" strike="noStrike" cap="none">
                <a:solidFill>
                  <a:srgbClr val="3F3F3F"/>
                </a:solidFill>
                <a:latin typeface="Calibri"/>
                <a:ea typeface="Calibri"/>
                <a:cs typeface="Calibri"/>
                <a:sym typeface="Calibri"/>
              </a:rPr>
              <a:t>Alltid fast.</a:t>
            </a:r>
            <a:endParaRPr sz="1400" b="0" i="0" u="none" strike="noStrike" cap="none">
              <a:solidFill>
                <a:srgbClr val="000000"/>
              </a:solidFill>
              <a:latin typeface="Arial"/>
              <a:ea typeface="Arial"/>
              <a:cs typeface="Arial"/>
              <a:sym typeface="Arial"/>
            </a:endParaRPr>
          </a:p>
          <a:p>
            <a:pPr marL="342900" marR="0" lvl="0" indent="-342900" algn="l" rtl="0">
              <a:lnSpc>
                <a:spcPct val="100000"/>
              </a:lnSpc>
              <a:spcBef>
                <a:spcPts val="0"/>
              </a:spcBef>
              <a:spcAft>
                <a:spcPts val="0"/>
              </a:spcAft>
              <a:buClr>
                <a:srgbClr val="3F3F3F"/>
              </a:buClr>
              <a:buSzPts val="1600"/>
              <a:buFont typeface="Calibri"/>
              <a:buAutoNum type="alphaLcParenR"/>
            </a:pPr>
            <a:r>
              <a:rPr lang="en-US" sz="1600" b="0" i="0" u="none" strike="noStrike" cap="none">
                <a:solidFill>
                  <a:srgbClr val="3F3F3F"/>
                </a:solidFill>
                <a:latin typeface="Calibri"/>
                <a:ea typeface="Calibri"/>
                <a:cs typeface="Calibri"/>
                <a:sym typeface="Calibri"/>
              </a:rPr>
              <a:t>Endast ekonomisk.</a:t>
            </a:r>
            <a:endParaRPr sz="1400" b="0" i="0" u="none" strike="noStrike" cap="none">
              <a:solidFill>
                <a:srgbClr val="000000"/>
              </a:solidFill>
              <a:latin typeface="Arial"/>
              <a:ea typeface="Arial"/>
              <a:cs typeface="Arial"/>
              <a:sym typeface="Arial"/>
            </a:endParaRPr>
          </a:p>
          <a:p>
            <a:pPr marL="285750" marR="0" lvl="0" indent="-184150" algn="l" rtl="0">
              <a:lnSpc>
                <a:spcPct val="100000"/>
              </a:lnSpc>
              <a:spcBef>
                <a:spcPts val="0"/>
              </a:spcBef>
              <a:spcAft>
                <a:spcPts val="0"/>
              </a:spcAft>
              <a:buClr>
                <a:schemeClr val="dk1"/>
              </a:buClr>
              <a:buSzPts val="1600"/>
              <a:buFont typeface="Calibri"/>
              <a:buNone/>
            </a:pPr>
            <a:endParaRPr sz="1600" b="0" i="0" u="none" strike="noStrike" cap="none">
              <a:solidFill>
                <a:srgbClr val="3F3F3F"/>
              </a:solidFill>
              <a:latin typeface="Calibri"/>
              <a:ea typeface="Calibri"/>
              <a:cs typeface="Calibri"/>
              <a:sym typeface="Calibri"/>
            </a:endParaRPr>
          </a:p>
          <a:p>
            <a:pPr marL="285750" marR="0" lvl="0" indent="-184150" algn="l" rtl="0">
              <a:lnSpc>
                <a:spcPct val="100000"/>
              </a:lnSpc>
              <a:spcBef>
                <a:spcPts val="0"/>
              </a:spcBef>
              <a:spcAft>
                <a:spcPts val="0"/>
              </a:spcAft>
              <a:buClr>
                <a:schemeClr val="dk1"/>
              </a:buClr>
              <a:buSzPts val="1600"/>
              <a:buFont typeface="Calibri"/>
              <a:buNone/>
            </a:pPr>
            <a:endParaRPr sz="1600" b="0" i="0" u="none" strike="noStrike" cap="none">
              <a:solidFill>
                <a:srgbClr val="3F3F3F"/>
              </a:solidFill>
              <a:latin typeface="Calibri"/>
              <a:ea typeface="Calibri"/>
              <a:cs typeface="Calibri"/>
              <a:sym typeface="Calibri"/>
            </a:endParaRPr>
          </a:p>
        </p:txBody>
      </p:sp>
      <p:sp>
        <p:nvSpPr>
          <p:cNvPr id="886" name="Google Shape;886;p43"/>
          <p:cNvSpPr/>
          <p:nvPr/>
        </p:nvSpPr>
        <p:spPr>
          <a:xfrm>
            <a:off x="817990" y="4741500"/>
            <a:ext cx="754393" cy="754393"/>
          </a:xfrm>
          <a:prstGeom prst="ellipse">
            <a:avLst/>
          </a:prstGeom>
          <a:solidFill>
            <a:srgbClr val="FFB5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1" i="0" u="none" strike="noStrike" cap="none">
              <a:solidFill>
                <a:schemeClr val="lt1"/>
              </a:solidFill>
              <a:latin typeface="Calibri"/>
              <a:ea typeface="Calibri"/>
              <a:cs typeface="Calibri"/>
              <a:sym typeface="Calibri"/>
            </a:endParaRPr>
          </a:p>
        </p:txBody>
      </p:sp>
      <p:sp>
        <p:nvSpPr>
          <p:cNvPr id="887" name="Google Shape;887;p43"/>
          <p:cNvSpPr/>
          <p:nvPr/>
        </p:nvSpPr>
        <p:spPr>
          <a:xfrm>
            <a:off x="5464447" y="6436426"/>
            <a:ext cx="341413" cy="408098"/>
          </a:xfrm>
          <a:custGeom>
            <a:avLst/>
            <a:gdLst/>
            <a:ahLst/>
            <a:cxnLst/>
            <a:rect l="l" t="t" r="r" b="b"/>
            <a:pathLst>
              <a:path w="2688046" h="3213079" extrusionOk="0">
                <a:moveTo>
                  <a:pt x="1056023" y="556744"/>
                </a:moveTo>
                <a:lnTo>
                  <a:pt x="1056023" y="906412"/>
                </a:lnTo>
                <a:cubicBezTo>
                  <a:pt x="641240" y="1029807"/>
                  <a:pt x="338989" y="1414134"/>
                  <a:pt x="338989" y="1869056"/>
                </a:cubicBezTo>
                <a:cubicBezTo>
                  <a:pt x="338989" y="2424121"/>
                  <a:pt x="788958" y="2874090"/>
                  <a:pt x="1344023" y="2874090"/>
                </a:cubicBezTo>
                <a:cubicBezTo>
                  <a:pt x="1899088" y="2874090"/>
                  <a:pt x="2349057" y="2424121"/>
                  <a:pt x="2349057" y="1869056"/>
                </a:cubicBezTo>
                <a:cubicBezTo>
                  <a:pt x="2349057" y="1414134"/>
                  <a:pt x="2046806" y="1029807"/>
                  <a:pt x="1632023" y="906412"/>
                </a:cubicBezTo>
                <a:lnTo>
                  <a:pt x="1632023" y="556744"/>
                </a:lnTo>
                <a:cubicBezTo>
                  <a:pt x="2235992" y="687900"/>
                  <a:pt x="2688046" y="1225687"/>
                  <a:pt x="2688046" y="1869056"/>
                </a:cubicBezTo>
                <a:cubicBezTo>
                  <a:pt x="2688046" y="2611339"/>
                  <a:pt x="2086306" y="3213079"/>
                  <a:pt x="1344023" y="3213079"/>
                </a:cubicBezTo>
                <a:cubicBezTo>
                  <a:pt x="601740" y="3213079"/>
                  <a:pt x="0" y="2611339"/>
                  <a:pt x="0" y="1869056"/>
                </a:cubicBezTo>
                <a:cubicBezTo>
                  <a:pt x="0" y="1225687"/>
                  <a:pt x="452054" y="687900"/>
                  <a:pt x="1056023" y="556744"/>
                </a:cubicBezTo>
                <a:close/>
                <a:moveTo>
                  <a:pt x="1344023" y="0"/>
                </a:moveTo>
                <a:cubicBezTo>
                  <a:pt x="1443445" y="0"/>
                  <a:pt x="1524043" y="80598"/>
                  <a:pt x="1524043" y="180020"/>
                </a:cubicBezTo>
                <a:lnTo>
                  <a:pt x="1524043" y="1413058"/>
                </a:lnTo>
                <a:cubicBezTo>
                  <a:pt x="1524043" y="1512480"/>
                  <a:pt x="1443445" y="1593078"/>
                  <a:pt x="1344023" y="1593078"/>
                </a:cubicBezTo>
                <a:cubicBezTo>
                  <a:pt x="1244601" y="1593078"/>
                  <a:pt x="1164003" y="1512480"/>
                  <a:pt x="1164003" y="1413058"/>
                </a:cubicBezTo>
                <a:lnTo>
                  <a:pt x="1164003" y="180020"/>
                </a:lnTo>
                <a:cubicBezTo>
                  <a:pt x="1164003" y="80598"/>
                  <a:pt x="1244601" y="0"/>
                  <a:pt x="1344023" y="0"/>
                </a:cubicBezTo>
                <a:close/>
              </a:path>
            </a:pathLst>
          </a:cu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700"/>
              <a:buFont typeface="Arial"/>
              <a:buNone/>
            </a:pPr>
            <a:endParaRPr sz="2700" b="0" i="0" u="none" strike="noStrike" cap="none">
              <a:solidFill>
                <a:schemeClr val="dk1"/>
              </a:solidFill>
              <a:latin typeface="Calibri"/>
              <a:ea typeface="Calibri"/>
              <a:cs typeface="Calibri"/>
              <a:sym typeface="Calibri"/>
            </a:endParaRPr>
          </a:p>
        </p:txBody>
      </p:sp>
      <p:sp>
        <p:nvSpPr>
          <p:cNvPr id="888" name="Google Shape;888;p43"/>
          <p:cNvSpPr/>
          <p:nvPr/>
        </p:nvSpPr>
        <p:spPr>
          <a:xfrm>
            <a:off x="992534" y="4977137"/>
            <a:ext cx="432135" cy="284005"/>
          </a:xfrm>
          <a:custGeom>
            <a:avLst/>
            <a:gdLst/>
            <a:ahLst/>
            <a:cxnLst/>
            <a:rect l="l" t="t" r="r" b="b"/>
            <a:pathLst>
              <a:path w="3240006" h="2129375" extrusionOk="0">
                <a:moveTo>
                  <a:pt x="1916836" y="454558"/>
                </a:moveTo>
                <a:cubicBezTo>
                  <a:pt x="2018418" y="454558"/>
                  <a:pt x="2100766" y="536906"/>
                  <a:pt x="2100766" y="638488"/>
                </a:cubicBezTo>
                <a:cubicBezTo>
                  <a:pt x="2100766" y="740070"/>
                  <a:pt x="2018418" y="822418"/>
                  <a:pt x="1916836" y="822418"/>
                </a:cubicBezTo>
                <a:cubicBezTo>
                  <a:pt x="1815254" y="822418"/>
                  <a:pt x="1732906" y="740070"/>
                  <a:pt x="1732906" y="638488"/>
                </a:cubicBezTo>
                <a:cubicBezTo>
                  <a:pt x="1732906" y="536906"/>
                  <a:pt x="1815254" y="454558"/>
                  <a:pt x="1916836" y="454558"/>
                </a:cubicBezTo>
                <a:close/>
                <a:moveTo>
                  <a:pt x="1197545" y="272737"/>
                </a:moveTo>
                <a:lnTo>
                  <a:pt x="1861974" y="1458536"/>
                </a:lnTo>
                <a:lnTo>
                  <a:pt x="2263096" y="848801"/>
                </a:lnTo>
                <a:lnTo>
                  <a:pt x="2919562" y="1846679"/>
                </a:lnTo>
                <a:lnTo>
                  <a:pt x="2079459" y="1846679"/>
                </a:lnTo>
                <a:lnTo>
                  <a:pt x="1606629" y="1846679"/>
                </a:lnTo>
                <a:lnTo>
                  <a:pt x="315630" y="1846679"/>
                </a:lnTo>
                <a:close/>
                <a:moveTo>
                  <a:pt x="180003" y="164687"/>
                </a:moveTo>
                <a:lnTo>
                  <a:pt x="180003" y="1964687"/>
                </a:lnTo>
                <a:lnTo>
                  <a:pt x="3060003" y="1964687"/>
                </a:lnTo>
                <a:lnTo>
                  <a:pt x="3060003" y="164687"/>
                </a:lnTo>
                <a:close/>
                <a:moveTo>
                  <a:pt x="0" y="0"/>
                </a:moveTo>
                <a:lnTo>
                  <a:pt x="3240006" y="0"/>
                </a:lnTo>
                <a:lnTo>
                  <a:pt x="3240006" y="2129375"/>
                </a:lnTo>
                <a:lnTo>
                  <a:pt x="0" y="2129375"/>
                </a:lnTo>
                <a:close/>
              </a:path>
            </a:pathLst>
          </a:cu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700"/>
              <a:buFont typeface="Arial"/>
              <a:buNone/>
            </a:pPr>
            <a:endParaRPr sz="2700" b="0" i="0" u="none" strike="noStrike" cap="none">
              <a:solidFill>
                <a:schemeClr val="lt1"/>
              </a:solidFill>
              <a:latin typeface="Calibri"/>
              <a:ea typeface="Calibri"/>
              <a:cs typeface="Calibri"/>
              <a:sym typeface="Calibri"/>
            </a:endParaRP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893"/>
        <p:cNvGrpSpPr/>
        <p:nvPr/>
      </p:nvGrpSpPr>
      <p:grpSpPr>
        <a:xfrm>
          <a:off x="0" y="0"/>
          <a:ext cx="0" cy="0"/>
          <a:chOff x="0" y="0"/>
          <a:chExt cx="0" cy="0"/>
        </a:xfrm>
      </p:grpSpPr>
      <p:pic>
        <p:nvPicPr>
          <p:cNvPr id="894" name="Google Shape;894;p44"/>
          <p:cNvPicPr preferRelativeResize="0"/>
          <p:nvPr/>
        </p:nvPicPr>
        <p:blipFill rotWithShape="1">
          <a:blip r:embed="rId3">
            <a:alphaModFix/>
          </a:blip>
          <a:srcRect/>
          <a:stretch/>
        </p:blipFill>
        <p:spPr>
          <a:xfrm>
            <a:off x="9286035" y="6211204"/>
            <a:ext cx="2895805" cy="636636"/>
          </a:xfrm>
          <a:prstGeom prst="rect">
            <a:avLst/>
          </a:prstGeom>
          <a:noFill/>
          <a:ln>
            <a:noFill/>
          </a:ln>
        </p:spPr>
      </p:pic>
      <p:sp>
        <p:nvSpPr>
          <p:cNvPr id="895" name="Google Shape;895;p44"/>
          <p:cNvSpPr txBox="1"/>
          <p:nvPr/>
        </p:nvSpPr>
        <p:spPr>
          <a:xfrm>
            <a:off x="315655" y="6457890"/>
            <a:ext cx="9567189" cy="40011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000"/>
              <a:buFont typeface="Arial"/>
              <a:buNone/>
            </a:pPr>
            <a:r>
              <a:rPr lang="en-US" sz="1000" b="0" i="0" u="none" strike="noStrike" cap="none">
                <a:solidFill>
                  <a:schemeClr val="dk1"/>
                </a:solidFill>
                <a:latin typeface="Calibri"/>
                <a:ea typeface="Calibri"/>
                <a:cs typeface="Calibri"/>
                <a:sym typeface="Calibri"/>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sz="1000" b="0" i="0" u="none" strike="noStrike" cap="none">
              <a:solidFill>
                <a:schemeClr val="dk1"/>
              </a:solidFill>
              <a:latin typeface="Calibri"/>
              <a:ea typeface="Calibri"/>
              <a:cs typeface="Calibri"/>
              <a:sym typeface="Calibri"/>
            </a:endParaRPr>
          </a:p>
        </p:txBody>
      </p:sp>
      <p:pic>
        <p:nvPicPr>
          <p:cNvPr id="896" name="Google Shape;896;p44"/>
          <p:cNvPicPr preferRelativeResize="0"/>
          <p:nvPr/>
        </p:nvPicPr>
        <p:blipFill rotWithShape="1">
          <a:blip r:embed="rId4">
            <a:alphaModFix/>
          </a:blip>
          <a:srcRect/>
          <a:stretch/>
        </p:blipFill>
        <p:spPr>
          <a:xfrm>
            <a:off x="0" y="0"/>
            <a:ext cx="2219417" cy="883966"/>
          </a:xfrm>
          <a:prstGeom prst="rect">
            <a:avLst/>
          </a:prstGeom>
          <a:noFill/>
          <a:ln>
            <a:noFill/>
          </a:ln>
        </p:spPr>
      </p:pic>
      <p:sp>
        <p:nvSpPr>
          <p:cNvPr id="897" name="Google Shape;897;p44"/>
          <p:cNvSpPr txBox="1"/>
          <p:nvPr/>
        </p:nvSpPr>
        <p:spPr>
          <a:xfrm>
            <a:off x="2541229" y="2246694"/>
            <a:ext cx="2160408" cy="223254"/>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r>
              <a:rPr lang="en-US" sz="1600" b="0" i="0" u="none" strike="noStrike" cap="none">
                <a:solidFill>
                  <a:srgbClr val="595959"/>
                </a:solidFill>
                <a:latin typeface="Calibri"/>
                <a:ea typeface="Calibri"/>
                <a:cs typeface="Calibri"/>
                <a:sym typeface="Calibri"/>
              </a:rPr>
              <a:t>4. Designtänkande är:  </a:t>
            </a:r>
            <a:endParaRPr sz="1600" b="0" i="0" u="none" strike="noStrike" cap="none">
              <a:solidFill>
                <a:srgbClr val="595959"/>
              </a:solidFill>
              <a:latin typeface="Calibri"/>
              <a:ea typeface="Calibri"/>
              <a:cs typeface="Calibri"/>
              <a:sym typeface="Calibri"/>
            </a:endParaRPr>
          </a:p>
        </p:txBody>
      </p:sp>
      <p:sp>
        <p:nvSpPr>
          <p:cNvPr id="898" name="Google Shape;898;p44"/>
          <p:cNvSpPr txBox="1"/>
          <p:nvPr/>
        </p:nvSpPr>
        <p:spPr>
          <a:xfrm>
            <a:off x="2541229" y="2804832"/>
            <a:ext cx="4345427" cy="828000"/>
          </a:xfrm>
          <a:prstGeom prst="rect">
            <a:avLst/>
          </a:prstGeom>
          <a:noFill/>
          <a:ln>
            <a:noFill/>
          </a:ln>
        </p:spPr>
        <p:txBody>
          <a:bodyPr spcFirstLastPara="1" wrap="square" lIns="91425" tIns="45700" rIns="91425" bIns="45700" anchor="t" anchorCtr="0">
            <a:noAutofit/>
          </a:bodyPr>
          <a:lstStyle/>
          <a:p>
            <a:pPr marL="342900" marR="0" lvl="0" indent="-342900" algn="l" rtl="0">
              <a:lnSpc>
                <a:spcPct val="100000"/>
              </a:lnSpc>
              <a:spcBef>
                <a:spcPts val="0"/>
              </a:spcBef>
              <a:spcAft>
                <a:spcPts val="0"/>
              </a:spcAft>
              <a:buClr>
                <a:srgbClr val="3F3F3F"/>
              </a:buClr>
              <a:buSzPts val="1600"/>
              <a:buFont typeface="Calibri"/>
              <a:buAutoNum type="alphaLcParenR"/>
            </a:pPr>
            <a:r>
              <a:rPr lang="en-US" sz="1600" b="0" i="0" u="none" strike="noStrike" cap="none">
                <a:solidFill>
                  <a:srgbClr val="3F3F3F"/>
                </a:solidFill>
                <a:latin typeface="Calibri"/>
                <a:ea typeface="Calibri"/>
                <a:cs typeface="Calibri"/>
                <a:sym typeface="Calibri"/>
              </a:rPr>
              <a:t>ett sätt att få saker att se bättre ut</a:t>
            </a:r>
            <a:endParaRPr sz="1400" b="0" i="0" u="none" strike="noStrike" cap="none">
              <a:solidFill>
                <a:srgbClr val="000000"/>
              </a:solidFill>
              <a:latin typeface="Arial"/>
              <a:ea typeface="Arial"/>
              <a:cs typeface="Arial"/>
              <a:sym typeface="Arial"/>
            </a:endParaRPr>
          </a:p>
          <a:p>
            <a:pPr marL="342900" marR="0" lvl="0" indent="-342900" algn="l" rtl="0">
              <a:lnSpc>
                <a:spcPct val="100000"/>
              </a:lnSpc>
              <a:spcBef>
                <a:spcPts val="0"/>
              </a:spcBef>
              <a:spcAft>
                <a:spcPts val="0"/>
              </a:spcAft>
              <a:buClr>
                <a:srgbClr val="3F3F3F"/>
              </a:buClr>
              <a:buSzPts val="1600"/>
              <a:buFont typeface="Calibri"/>
              <a:buAutoNum type="alphaLcParenR"/>
            </a:pPr>
            <a:r>
              <a:rPr lang="en-US" sz="1600" b="0" i="0" u="none" strike="noStrike" cap="none">
                <a:solidFill>
                  <a:srgbClr val="3F3F3F"/>
                </a:solidFill>
                <a:latin typeface="Calibri"/>
                <a:ea typeface="Calibri"/>
                <a:cs typeface="Calibri"/>
                <a:sym typeface="Calibri"/>
              </a:rPr>
              <a:t>en metod för positivt tänkande</a:t>
            </a:r>
            <a:r>
              <a:rPr lang="en-US" sz="1600" b="0" i="0" u="none" strike="noStrike" cap="none">
                <a:solidFill>
                  <a:srgbClr val="000000"/>
                </a:solidFill>
                <a:latin typeface="Calibri"/>
                <a:ea typeface="Calibri"/>
                <a:cs typeface="Calibri"/>
                <a:sym typeface="Calibri"/>
              </a:rPr>
              <a:t> </a:t>
            </a:r>
            <a:endParaRPr sz="1400" b="0" i="0" u="none" strike="noStrike" cap="none">
              <a:solidFill>
                <a:srgbClr val="000000"/>
              </a:solidFill>
              <a:latin typeface="Arial"/>
              <a:ea typeface="Arial"/>
              <a:cs typeface="Arial"/>
              <a:sym typeface="Arial"/>
            </a:endParaRPr>
          </a:p>
          <a:p>
            <a:pPr marL="342900" marR="0" lvl="0" indent="-342900" algn="l" rtl="0">
              <a:lnSpc>
                <a:spcPct val="100000"/>
              </a:lnSpc>
              <a:spcBef>
                <a:spcPts val="0"/>
              </a:spcBef>
              <a:spcAft>
                <a:spcPts val="0"/>
              </a:spcAft>
              <a:buClr>
                <a:srgbClr val="3F3F3F"/>
              </a:buClr>
              <a:buSzPts val="1600"/>
              <a:buFont typeface="Arial"/>
              <a:buAutoNum type="alphaLcParenR"/>
            </a:pPr>
            <a:r>
              <a:rPr lang="en-US" sz="1600" b="0" i="0" u="none" strike="noStrike" cap="none">
                <a:solidFill>
                  <a:srgbClr val="3F3F3F"/>
                </a:solidFill>
                <a:latin typeface="Calibri"/>
                <a:ea typeface="Calibri"/>
                <a:cs typeface="Calibri"/>
                <a:sym typeface="Calibri"/>
              </a:rPr>
              <a:t>en process för kreativ problemlösning</a:t>
            </a:r>
            <a:endParaRPr sz="1600" b="0" i="0" u="none" strike="noStrike" cap="none">
              <a:solidFill>
                <a:srgbClr val="3F3F3F"/>
              </a:solidFill>
              <a:latin typeface="Calibri"/>
              <a:ea typeface="Calibri"/>
              <a:cs typeface="Calibri"/>
              <a:sym typeface="Calibri"/>
            </a:endParaRPr>
          </a:p>
        </p:txBody>
      </p:sp>
      <p:sp>
        <p:nvSpPr>
          <p:cNvPr id="899" name="Google Shape;899;p44"/>
          <p:cNvSpPr/>
          <p:nvPr/>
        </p:nvSpPr>
        <p:spPr>
          <a:xfrm>
            <a:off x="1638931" y="2004538"/>
            <a:ext cx="754393" cy="754393"/>
          </a:xfrm>
          <a:prstGeom prst="ellipse">
            <a:avLst/>
          </a:prstGeom>
          <a:solidFill>
            <a:srgbClr val="266C9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1" i="0" u="none" strike="noStrike" cap="none">
              <a:solidFill>
                <a:schemeClr val="lt1"/>
              </a:solidFill>
              <a:latin typeface="Calibri"/>
              <a:ea typeface="Calibri"/>
              <a:cs typeface="Calibri"/>
              <a:sym typeface="Calibri"/>
            </a:endParaRPr>
          </a:p>
        </p:txBody>
      </p:sp>
      <p:sp>
        <p:nvSpPr>
          <p:cNvPr id="900" name="Google Shape;900;p44"/>
          <p:cNvSpPr/>
          <p:nvPr/>
        </p:nvSpPr>
        <p:spPr>
          <a:xfrm>
            <a:off x="4068505" y="4552023"/>
            <a:ext cx="341413" cy="408098"/>
          </a:xfrm>
          <a:custGeom>
            <a:avLst/>
            <a:gdLst/>
            <a:ahLst/>
            <a:cxnLst/>
            <a:rect l="l" t="t" r="r" b="b"/>
            <a:pathLst>
              <a:path w="2688046" h="3213079" extrusionOk="0">
                <a:moveTo>
                  <a:pt x="1056023" y="556744"/>
                </a:moveTo>
                <a:lnTo>
                  <a:pt x="1056023" y="906412"/>
                </a:lnTo>
                <a:cubicBezTo>
                  <a:pt x="641240" y="1029807"/>
                  <a:pt x="338989" y="1414134"/>
                  <a:pt x="338989" y="1869056"/>
                </a:cubicBezTo>
                <a:cubicBezTo>
                  <a:pt x="338989" y="2424121"/>
                  <a:pt x="788958" y="2874090"/>
                  <a:pt x="1344023" y="2874090"/>
                </a:cubicBezTo>
                <a:cubicBezTo>
                  <a:pt x="1899088" y="2874090"/>
                  <a:pt x="2349057" y="2424121"/>
                  <a:pt x="2349057" y="1869056"/>
                </a:cubicBezTo>
                <a:cubicBezTo>
                  <a:pt x="2349057" y="1414134"/>
                  <a:pt x="2046806" y="1029807"/>
                  <a:pt x="1632023" y="906412"/>
                </a:cubicBezTo>
                <a:lnTo>
                  <a:pt x="1632023" y="556744"/>
                </a:lnTo>
                <a:cubicBezTo>
                  <a:pt x="2235992" y="687900"/>
                  <a:pt x="2688046" y="1225687"/>
                  <a:pt x="2688046" y="1869056"/>
                </a:cubicBezTo>
                <a:cubicBezTo>
                  <a:pt x="2688046" y="2611339"/>
                  <a:pt x="2086306" y="3213079"/>
                  <a:pt x="1344023" y="3213079"/>
                </a:cubicBezTo>
                <a:cubicBezTo>
                  <a:pt x="601740" y="3213079"/>
                  <a:pt x="0" y="2611339"/>
                  <a:pt x="0" y="1869056"/>
                </a:cubicBezTo>
                <a:cubicBezTo>
                  <a:pt x="0" y="1225687"/>
                  <a:pt x="452054" y="687900"/>
                  <a:pt x="1056023" y="556744"/>
                </a:cubicBezTo>
                <a:close/>
                <a:moveTo>
                  <a:pt x="1344023" y="0"/>
                </a:moveTo>
                <a:cubicBezTo>
                  <a:pt x="1443445" y="0"/>
                  <a:pt x="1524043" y="80598"/>
                  <a:pt x="1524043" y="180020"/>
                </a:cubicBezTo>
                <a:lnTo>
                  <a:pt x="1524043" y="1413058"/>
                </a:lnTo>
                <a:cubicBezTo>
                  <a:pt x="1524043" y="1512480"/>
                  <a:pt x="1443445" y="1593078"/>
                  <a:pt x="1344023" y="1593078"/>
                </a:cubicBezTo>
                <a:cubicBezTo>
                  <a:pt x="1244601" y="1593078"/>
                  <a:pt x="1164003" y="1512480"/>
                  <a:pt x="1164003" y="1413058"/>
                </a:cubicBezTo>
                <a:lnTo>
                  <a:pt x="1164003" y="180020"/>
                </a:lnTo>
                <a:cubicBezTo>
                  <a:pt x="1164003" y="80598"/>
                  <a:pt x="1244601" y="0"/>
                  <a:pt x="1344023" y="0"/>
                </a:cubicBezTo>
                <a:close/>
              </a:path>
            </a:pathLst>
          </a:cu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700"/>
              <a:buFont typeface="Arial"/>
              <a:buNone/>
            </a:pPr>
            <a:endParaRPr sz="2700" b="0" i="0" u="none" strike="noStrike" cap="none">
              <a:solidFill>
                <a:schemeClr val="dk1"/>
              </a:solidFill>
              <a:latin typeface="Calibri"/>
              <a:ea typeface="Calibri"/>
              <a:cs typeface="Calibri"/>
              <a:sym typeface="Calibri"/>
            </a:endParaRPr>
          </a:p>
        </p:txBody>
      </p:sp>
      <p:sp>
        <p:nvSpPr>
          <p:cNvPr id="901" name="Google Shape;901;p44"/>
          <p:cNvSpPr/>
          <p:nvPr/>
        </p:nvSpPr>
        <p:spPr>
          <a:xfrm>
            <a:off x="1354220" y="1884426"/>
            <a:ext cx="360000" cy="360000"/>
          </a:xfrm>
          <a:custGeom>
            <a:avLst/>
            <a:gdLst/>
            <a:ahLst/>
            <a:cxnLst/>
            <a:rect l="l" t="t" r="r" b="b"/>
            <a:pathLst>
              <a:path w="3240000" h="3240000" extrusionOk="0">
                <a:moveTo>
                  <a:pt x="1152300" y="922782"/>
                </a:moveTo>
                <a:lnTo>
                  <a:pt x="2354400" y="1620000"/>
                </a:lnTo>
                <a:lnTo>
                  <a:pt x="1152300" y="2317218"/>
                </a:lnTo>
                <a:close/>
                <a:moveTo>
                  <a:pt x="1620000" y="342403"/>
                </a:moveTo>
                <a:cubicBezTo>
                  <a:pt x="914403" y="342403"/>
                  <a:pt x="342403" y="914403"/>
                  <a:pt x="342403" y="1620000"/>
                </a:cubicBezTo>
                <a:cubicBezTo>
                  <a:pt x="342403" y="2325597"/>
                  <a:pt x="914403" y="2897597"/>
                  <a:pt x="1620000" y="2897597"/>
                </a:cubicBezTo>
                <a:cubicBezTo>
                  <a:pt x="2325597" y="2897597"/>
                  <a:pt x="2897597" y="2325597"/>
                  <a:pt x="2897597" y="1620000"/>
                </a:cubicBezTo>
                <a:cubicBezTo>
                  <a:pt x="2897597" y="914403"/>
                  <a:pt x="2325597" y="342403"/>
                  <a:pt x="1620000" y="342403"/>
                </a:cubicBezTo>
                <a:close/>
                <a:moveTo>
                  <a:pt x="1620000" y="0"/>
                </a:moveTo>
                <a:cubicBezTo>
                  <a:pt x="2514701" y="0"/>
                  <a:pt x="3240000" y="725299"/>
                  <a:pt x="3240000" y="1620000"/>
                </a:cubicBezTo>
                <a:cubicBezTo>
                  <a:pt x="3240000" y="2514701"/>
                  <a:pt x="2514701" y="3240000"/>
                  <a:pt x="1620000" y="3240000"/>
                </a:cubicBezTo>
                <a:cubicBezTo>
                  <a:pt x="725299" y="3240000"/>
                  <a:pt x="0" y="2514701"/>
                  <a:pt x="0" y="1620000"/>
                </a:cubicBezTo>
                <a:cubicBezTo>
                  <a:pt x="0" y="725299"/>
                  <a:pt x="725299" y="0"/>
                  <a:pt x="1620000" y="0"/>
                </a:cubicBezTo>
                <a:close/>
              </a:path>
            </a:pathLst>
          </a:cu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700"/>
              <a:buFont typeface="Arial"/>
              <a:buNone/>
            </a:pPr>
            <a:endParaRPr sz="2700" b="0" i="0" u="none" strike="noStrike" cap="none">
              <a:solidFill>
                <a:schemeClr val="dk1"/>
              </a:solidFill>
              <a:latin typeface="Calibri"/>
              <a:ea typeface="Calibri"/>
              <a:cs typeface="Calibri"/>
              <a:sym typeface="Calibri"/>
            </a:endParaRPr>
          </a:p>
        </p:txBody>
      </p:sp>
      <p:sp>
        <p:nvSpPr>
          <p:cNvPr id="902" name="Google Shape;902;p44"/>
          <p:cNvSpPr/>
          <p:nvPr/>
        </p:nvSpPr>
        <p:spPr>
          <a:xfrm>
            <a:off x="1812838" y="2244426"/>
            <a:ext cx="406580" cy="302310"/>
          </a:xfrm>
          <a:custGeom>
            <a:avLst/>
            <a:gdLst/>
            <a:ahLst/>
            <a:cxnLst/>
            <a:rect l="l" t="t" r="r" b="b"/>
            <a:pathLst>
              <a:path w="3240006" h="2129375" extrusionOk="0">
                <a:moveTo>
                  <a:pt x="1916836" y="454558"/>
                </a:moveTo>
                <a:cubicBezTo>
                  <a:pt x="2018418" y="454558"/>
                  <a:pt x="2100766" y="536906"/>
                  <a:pt x="2100766" y="638488"/>
                </a:cubicBezTo>
                <a:cubicBezTo>
                  <a:pt x="2100766" y="740070"/>
                  <a:pt x="2018418" y="822418"/>
                  <a:pt x="1916836" y="822418"/>
                </a:cubicBezTo>
                <a:cubicBezTo>
                  <a:pt x="1815254" y="822418"/>
                  <a:pt x="1732906" y="740070"/>
                  <a:pt x="1732906" y="638488"/>
                </a:cubicBezTo>
                <a:cubicBezTo>
                  <a:pt x="1732906" y="536906"/>
                  <a:pt x="1815254" y="454558"/>
                  <a:pt x="1916836" y="454558"/>
                </a:cubicBezTo>
                <a:close/>
                <a:moveTo>
                  <a:pt x="1197545" y="272737"/>
                </a:moveTo>
                <a:lnTo>
                  <a:pt x="1861974" y="1458536"/>
                </a:lnTo>
                <a:lnTo>
                  <a:pt x="2263096" y="848801"/>
                </a:lnTo>
                <a:lnTo>
                  <a:pt x="2919562" y="1846679"/>
                </a:lnTo>
                <a:lnTo>
                  <a:pt x="2079459" y="1846679"/>
                </a:lnTo>
                <a:lnTo>
                  <a:pt x="1606629" y="1846679"/>
                </a:lnTo>
                <a:lnTo>
                  <a:pt x="315630" y="1846679"/>
                </a:lnTo>
                <a:close/>
                <a:moveTo>
                  <a:pt x="180003" y="164687"/>
                </a:moveTo>
                <a:lnTo>
                  <a:pt x="180003" y="1964687"/>
                </a:lnTo>
                <a:lnTo>
                  <a:pt x="3060003" y="1964687"/>
                </a:lnTo>
                <a:lnTo>
                  <a:pt x="3060003" y="164687"/>
                </a:lnTo>
                <a:close/>
                <a:moveTo>
                  <a:pt x="0" y="0"/>
                </a:moveTo>
                <a:lnTo>
                  <a:pt x="3240006" y="0"/>
                </a:lnTo>
                <a:lnTo>
                  <a:pt x="3240006" y="2129375"/>
                </a:lnTo>
                <a:lnTo>
                  <a:pt x="0" y="2129375"/>
                </a:lnTo>
                <a:close/>
              </a:path>
            </a:pathLst>
          </a:cu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700"/>
              <a:buFont typeface="Arial"/>
              <a:buNone/>
            </a:pPr>
            <a:endParaRPr sz="2700" b="0" i="0" u="none" strike="noStrike" cap="none">
              <a:solidFill>
                <a:schemeClr val="lt1"/>
              </a:solidFill>
              <a:latin typeface="Calibri"/>
              <a:ea typeface="Calibri"/>
              <a:cs typeface="Calibri"/>
              <a:sym typeface="Calibri"/>
            </a:endParaRPr>
          </a:p>
        </p:txBody>
      </p:sp>
      <p:sp>
        <p:nvSpPr>
          <p:cNvPr id="903" name="Google Shape;903;p44"/>
          <p:cNvSpPr/>
          <p:nvPr/>
        </p:nvSpPr>
        <p:spPr>
          <a:xfrm>
            <a:off x="1275027" y="4607197"/>
            <a:ext cx="334893" cy="337690"/>
          </a:xfrm>
          <a:custGeom>
            <a:avLst/>
            <a:gdLst/>
            <a:ahLst/>
            <a:cxnLst/>
            <a:rect l="l" t="t" r="r" b="b"/>
            <a:pathLst>
              <a:path w="1652142" h="1665940" extrusionOk="0">
                <a:moveTo>
                  <a:pt x="898689" y="548008"/>
                </a:moveTo>
                <a:cubicBezTo>
                  <a:pt x="737950" y="504938"/>
                  <a:pt x="572731" y="600328"/>
                  <a:pt x="529661" y="761066"/>
                </a:cubicBezTo>
                <a:cubicBezTo>
                  <a:pt x="486591" y="921805"/>
                  <a:pt x="581980" y="1087025"/>
                  <a:pt x="742719" y="1130094"/>
                </a:cubicBezTo>
                <a:cubicBezTo>
                  <a:pt x="903458" y="1173164"/>
                  <a:pt x="1068677" y="1077775"/>
                  <a:pt x="1111747" y="917036"/>
                </a:cubicBezTo>
                <a:cubicBezTo>
                  <a:pt x="1154817" y="756297"/>
                  <a:pt x="1059428" y="591077"/>
                  <a:pt x="898689" y="548008"/>
                </a:cubicBezTo>
                <a:close/>
                <a:moveTo>
                  <a:pt x="952303" y="347916"/>
                </a:moveTo>
                <a:cubicBezTo>
                  <a:pt x="1223549" y="420596"/>
                  <a:pt x="1384519" y="699404"/>
                  <a:pt x="1311839" y="970650"/>
                </a:cubicBezTo>
                <a:cubicBezTo>
                  <a:pt x="1239159" y="1241896"/>
                  <a:pt x="960351" y="1402866"/>
                  <a:pt x="689105" y="1330186"/>
                </a:cubicBezTo>
                <a:cubicBezTo>
                  <a:pt x="417859" y="1257506"/>
                  <a:pt x="256889" y="978698"/>
                  <a:pt x="329569" y="707451"/>
                </a:cubicBezTo>
                <a:cubicBezTo>
                  <a:pt x="402249" y="436205"/>
                  <a:pt x="681057" y="275235"/>
                  <a:pt x="952303" y="347916"/>
                </a:cubicBezTo>
                <a:close/>
                <a:moveTo>
                  <a:pt x="971799" y="275155"/>
                </a:moveTo>
                <a:cubicBezTo>
                  <a:pt x="660368" y="191707"/>
                  <a:pt x="340256" y="376524"/>
                  <a:pt x="256808" y="687955"/>
                </a:cubicBezTo>
                <a:cubicBezTo>
                  <a:pt x="173361" y="999387"/>
                  <a:pt x="358178" y="1319499"/>
                  <a:pt x="669609" y="1402947"/>
                </a:cubicBezTo>
                <a:cubicBezTo>
                  <a:pt x="981040" y="1486395"/>
                  <a:pt x="1301152" y="1301577"/>
                  <a:pt x="1384600" y="990146"/>
                </a:cubicBezTo>
                <a:cubicBezTo>
                  <a:pt x="1468047" y="678715"/>
                  <a:pt x="1283230" y="358603"/>
                  <a:pt x="971799" y="275155"/>
                </a:cubicBezTo>
                <a:close/>
                <a:moveTo>
                  <a:pt x="1652142" y="394531"/>
                </a:moveTo>
                <a:lnTo>
                  <a:pt x="1649662" y="403784"/>
                </a:lnTo>
                <a:lnTo>
                  <a:pt x="1647140" y="399895"/>
                </a:lnTo>
                <a:close/>
                <a:moveTo>
                  <a:pt x="1158157" y="65026"/>
                </a:moveTo>
                <a:lnTo>
                  <a:pt x="1154679" y="271718"/>
                </a:lnTo>
                <a:lnTo>
                  <a:pt x="1148331" y="270017"/>
                </a:lnTo>
                <a:cubicBezTo>
                  <a:pt x="1200055" y="299127"/>
                  <a:pt x="1246804" y="334821"/>
                  <a:pt x="1286346" y="377149"/>
                </a:cubicBezTo>
                <a:lnTo>
                  <a:pt x="1470353" y="331395"/>
                </a:lnTo>
                <a:lnTo>
                  <a:pt x="1588305" y="553229"/>
                </a:lnTo>
                <a:lnTo>
                  <a:pt x="1457194" y="671432"/>
                </a:lnTo>
                <a:cubicBezTo>
                  <a:pt x="1473630" y="731297"/>
                  <a:pt x="1481376" y="793983"/>
                  <a:pt x="1478595" y="857704"/>
                </a:cubicBezTo>
                <a:lnTo>
                  <a:pt x="1642362" y="948616"/>
                </a:lnTo>
                <a:lnTo>
                  <a:pt x="1577335" y="1191298"/>
                </a:lnTo>
                <a:lnTo>
                  <a:pt x="1378614" y="1187955"/>
                </a:lnTo>
                <a:cubicBezTo>
                  <a:pt x="1353489" y="1229936"/>
                  <a:pt x="1323048" y="1267799"/>
                  <a:pt x="1288939" y="1301599"/>
                </a:cubicBezTo>
                <a:lnTo>
                  <a:pt x="1354201" y="1471932"/>
                </a:lnTo>
                <a:lnTo>
                  <a:pt x="1148396" y="1616039"/>
                </a:lnTo>
                <a:lnTo>
                  <a:pt x="992294" y="1480516"/>
                </a:lnTo>
                <a:lnTo>
                  <a:pt x="1011291" y="1467215"/>
                </a:lnTo>
                <a:cubicBezTo>
                  <a:pt x="951500" y="1486565"/>
                  <a:pt x="888271" y="1495869"/>
                  <a:pt x="823805" y="1495510"/>
                </a:cubicBezTo>
                <a:lnTo>
                  <a:pt x="729193" y="1665940"/>
                </a:lnTo>
                <a:lnTo>
                  <a:pt x="486511" y="1600914"/>
                </a:lnTo>
                <a:lnTo>
                  <a:pt x="489790" y="1406012"/>
                </a:lnTo>
                <a:cubicBezTo>
                  <a:pt x="438364" y="1376702"/>
                  <a:pt x="391917" y="1340859"/>
                  <a:pt x="352658" y="1298452"/>
                </a:cubicBezTo>
                <a:lnTo>
                  <a:pt x="355803" y="1305197"/>
                </a:lnTo>
                <a:lnTo>
                  <a:pt x="152856" y="1344512"/>
                </a:lnTo>
                <a:lnTo>
                  <a:pt x="46675" y="1116809"/>
                </a:lnTo>
                <a:lnTo>
                  <a:pt x="183929" y="1005520"/>
                </a:lnTo>
                <a:cubicBezTo>
                  <a:pt x="169279" y="951824"/>
                  <a:pt x="161626" y="895865"/>
                  <a:pt x="161615" y="838915"/>
                </a:cubicBezTo>
                <a:lnTo>
                  <a:pt x="0" y="749197"/>
                </a:lnTo>
                <a:lnTo>
                  <a:pt x="65026" y="506515"/>
                </a:lnTo>
                <a:lnTo>
                  <a:pt x="250227" y="509630"/>
                </a:lnTo>
                <a:cubicBezTo>
                  <a:pt x="275353" y="465291"/>
                  <a:pt x="305693" y="424864"/>
                  <a:pt x="340015" y="388679"/>
                </a:cubicBezTo>
                <a:lnTo>
                  <a:pt x="277984" y="197357"/>
                </a:lnTo>
                <a:lnTo>
                  <a:pt x="491050" y="64219"/>
                </a:lnTo>
                <a:lnTo>
                  <a:pt x="639843" y="207726"/>
                </a:lnTo>
                <a:lnTo>
                  <a:pt x="638348" y="208660"/>
                </a:lnTo>
                <a:cubicBezTo>
                  <a:pt x="696840" y="190256"/>
                  <a:pt x="758594" y="181748"/>
                  <a:pt x="821488" y="182440"/>
                </a:cubicBezTo>
                <a:lnTo>
                  <a:pt x="815140" y="180739"/>
                </a:lnTo>
                <a:lnTo>
                  <a:pt x="915476" y="0"/>
                </a:lnTo>
                <a:close/>
              </a:path>
            </a:pathLst>
          </a:cu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700"/>
              <a:buFont typeface="Arial"/>
              <a:buNone/>
            </a:pPr>
            <a:endParaRPr sz="2700" b="0" i="0" u="none" strike="noStrike" cap="none">
              <a:solidFill>
                <a:schemeClr val="lt1"/>
              </a:solidFill>
              <a:latin typeface="Calibri"/>
              <a:ea typeface="Calibri"/>
              <a:cs typeface="Calibri"/>
              <a:sym typeface="Calibri"/>
            </a:endParaRPr>
          </a:p>
        </p:txBody>
      </p:sp>
      <p:sp>
        <p:nvSpPr>
          <p:cNvPr id="904" name="Google Shape;904;p44"/>
          <p:cNvSpPr txBox="1"/>
          <p:nvPr/>
        </p:nvSpPr>
        <p:spPr>
          <a:xfrm>
            <a:off x="3091542" y="344398"/>
            <a:ext cx="8656320" cy="725167"/>
          </a:xfrm>
          <a:prstGeom prst="rect">
            <a:avLst/>
          </a:prstGeom>
          <a:noFill/>
          <a:ln>
            <a:noFill/>
          </a:ln>
        </p:spPr>
        <p:txBody>
          <a:bodyPr spcFirstLastPara="1" wrap="square" lIns="91425" tIns="45700" rIns="91425" bIns="45700" anchor="ctr" anchorCtr="0">
            <a:normAutofit/>
          </a:bodyPr>
          <a:lstStyle/>
          <a:p>
            <a:pPr marL="0" marR="0" lvl="0" indent="0" algn="l" rtl="0">
              <a:lnSpc>
                <a:spcPct val="90000"/>
              </a:lnSpc>
              <a:spcBef>
                <a:spcPts val="0"/>
              </a:spcBef>
              <a:spcAft>
                <a:spcPts val="0"/>
              </a:spcAft>
              <a:buClr>
                <a:srgbClr val="000000"/>
              </a:buClr>
              <a:buSzPts val="4400"/>
              <a:buFont typeface="Arial"/>
              <a:buNone/>
            </a:pPr>
            <a:r>
              <a:rPr lang="en-US" sz="4400" b="0" i="0" u="none" strike="noStrike" cap="none">
                <a:solidFill>
                  <a:srgbClr val="2F5496"/>
                </a:solidFill>
                <a:latin typeface="Calibri"/>
                <a:ea typeface="Calibri"/>
                <a:cs typeface="Calibri"/>
                <a:sym typeface="Calibri"/>
              </a:rPr>
              <a:t>Själv</a:t>
            </a:r>
            <a:r>
              <a:rPr lang="en-US" sz="4400">
                <a:solidFill>
                  <a:srgbClr val="2F5496"/>
                </a:solidFill>
                <a:latin typeface="Calibri"/>
                <a:ea typeface="Calibri"/>
                <a:cs typeface="Calibri"/>
                <a:sym typeface="Calibri"/>
              </a:rPr>
              <a:t>bedöm</a:t>
            </a:r>
            <a:r>
              <a:rPr lang="en-US" sz="4400" b="0" i="0" u="none" strike="noStrike" cap="none">
                <a:solidFill>
                  <a:srgbClr val="2F5496"/>
                </a:solidFill>
                <a:latin typeface="Calibri"/>
                <a:ea typeface="Calibri"/>
                <a:cs typeface="Calibri"/>
                <a:sym typeface="Calibri"/>
              </a:rPr>
              <a:t>ningstest</a:t>
            </a:r>
            <a:endParaRPr sz="4400" b="0" i="0" u="none" strike="noStrike" cap="none">
              <a:solidFill>
                <a:srgbClr val="2F5496"/>
              </a:solidFill>
              <a:latin typeface="Calibri"/>
              <a:ea typeface="Calibri"/>
              <a:cs typeface="Calibri"/>
              <a:sym typeface="Calibri"/>
            </a:endParaRPr>
          </a:p>
        </p:txBody>
      </p:sp>
      <p:pic>
        <p:nvPicPr>
          <p:cNvPr id="905" name="Google Shape;905;p44"/>
          <p:cNvPicPr preferRelativeResize="0"/>
          <p:nvPr/>
        </p:nvPicPr>
        <p:blipFill rotWithShape="1">
          <a:blip r:embed="rId5">
            <a:alphaModFix/>
          </a:blip>
          <a:srcRect/>
          <a:stretch/>
        </p:blipFill>
        <p:spPr>
          <a:xfrm>
            <a:off x="7689054" y="1137304"/>
            <a:ext cx="4493655" cy="4279525"/>
          </a:xfrm>
          <a:prstGeom prst="rect">
            <a:avLst/>
          </a:prstGeom>
          <a:noFill/>
          <a:ln>
            <a:noFill/>
          </a:ln>
        </p:spPr>
      </p:pic>
      <p:sp>
        <p:nvSpPr>
          <p:cNvPr id="906" name="Google Shape;906;p44"/>
          <p:cNvSpPr/>
          <p:nvPr/>
        </p:nvSpPr>
        <p:spPr>
          <a:xfrm>
            <a:off x="7689054" y="1137305"/>
            <a:ext cx="4502947" cy="4279524"/>
          </a:xfrm>
          <a:prstGeom prst="rect">
            <a:avLst/>
          </a:prstGeom>
          <a:solidFill>
            <a:schemeClr val="lt1">
              <a:alpha val="28235"/>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907" name="Google Shape;907;p44"/>
          <p:cNvSpPr txBox="1"/>
          <p:nvPr/>
        </p:nvSpPr>
        <p:spPr>
          <a:xfrm>
            <a:off x="4552307" y="4908523"/>
            <a:ext cx="2196000" cy="2772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600"/>
              <a:buFont typeface="Arial"/>
              <a:buNone/>
            </a:pPr>
            <a:endParaRPr sz="1600" b="0" i="0" u="none" strike="noStrike" cap="none">
              <a:solidFill>
                <a:srgbClr val="595959"/>
              </a:solidFill>
              <a:latin typeface="Calibri"/>
              <a:ea typeface="Calibri"/>
              <a:cs typeface="Calibri"/>
              <a:sym typeface="Calibri"/>
            </a:endParaRPr>
          </a:p>
        </p:txBody>
      </p:sp>
      <p:sp>
        <p:nvSpPr>
          <p:cNvPr id="908" name="Google Shape;908;p44"/>
          <p:cNvSpPr/>
          <p:nvPr/>
        </p:nvSpPr>
        <p:spPr>
          <a:xfrm>
            <a:off x="5049654" y="4283875"/>
            <a:ext cx="411575" cy="344044"/>
          </a:xfrm>
          <a:custGeom>
            <a:avLst/>
            <a:gdLst/>
            <a:ahLst/>
            <a:cxnLst/>
            <a:rect l="l" t="t" r="r" b="b"/>
            <a:pathLst>
              <a:path w="3186824" h="2663936" extrusionOk="0">
                <a:moveTo>
                  <a:pt x="2624444" y="2376100"/>
                </a:moveTo>
                <a:lnTo>
                  <a:pt x="2624444" y="2520100"/>
                </a:lnTo>
                <a:lnTo>
                  <a:pt x="2952463" y="2520100"/>
                </a:lnTo>
                <a:lnTo>
                  <a:pt x="2952463" y="2376100"/>
                </a:lnTo>
                <a:close/>
                <a:moveTo>
                  <a:pt x="210911" y="2376100"/>
                </a:moveTo>
                <a:lnTo>
                  <a:pt x="210911" y="2520100"/>
                </a:lnTo>
                <a:lnTo>
                  <a:pt x="538930" y="2520100"/>
                </a:lnTo>
                <a:lnTo>
                  <a:pt x="538930" y="2376100"/>
                </a:lnTo>
                <a:close/>
                <a:moveTo>
                  <a:pt x="2624444" y="2095269"/>
                </a:moveTo>
                <a:lnTo>
                  <a:pt x="2624444" y="2239269"/>
                </a:lnTo>
                <a:lnTo>
                  <a:pt x="2952463" y="2239269"/>
                </a:lnTo>
                <a:lnTo>
                  <a:pt x="2952463" y="2095269"/>
                </a:lnTo>
                <a:close/>
                <a:moveTo>
                  <a:pt x="210911" y="2095269"/>
                </a:moveTo>
                <a:lnTo>
                  <a:pt x="210911" y="2239269"/>
                </a:lnTo>
                <a:lnTo>
                  <a:pt x="538930" y="2239269"/>
                </a:lnTo>
                <a:lnTo>
                  <a:pt x="538930" y="2095269"/>
                </a:lnTo>
                <a:close/>
                <a:moveTo>
                  <a:pt x="2624444" y="1814436"/>
                </a:moveTo>
                <a:lnTo>
                  <a:pt x="2624444" y="1958436"/>
                </a:lnTo>
                <a:lnTo>
                  <a:pt x="2952463" y="1958436"/>
                </a:lnTo>
                <a:lnTo>
                  <a:pt x="2952463" y="1814436"/>
                </a:lnTo>
                <a:close/>
                <a:moveTo>
                  <a:pt x="210911" y="1814436"/>
                </a:moveTo>
                <a:lnTo>
                  <a:pt x="210911" y="1958436"/>
                </a:lnTo>
                <a:lnTo>
                  <a:pt x="538930" y="1958436"/>
                </a:lnTo>
                <a:lnTo>
                  <a:pt x="538930" y="1814436"/>
                </a:lnTo>
                <a:close/>
                <a:moveTo>
                  <a:pt x="2624444" y="1533603"/>
                </a:moveTo>
                <a:lnTo>
                  <a:pt x="2624444" y="1677603"/>
                </a:lnTo>
                <a:lnTo>
                  <a:pt x="2952463" y="1677603"/>
                </a:lnTo>
                <a:lnTo>
                  <a:pt x="2952463" y="1533603"/>
                </a:lnTo>
                <a:close/>
                <a:moveTo>
                  <a:pt x="210911" y="1533603"/>
                </a:moveTo>
                <a:lnTo>
                  <a:pt x="210911" y="1677603"/>
                </a:lnTo>
                <a:lnTo>
                  <a:pt x="538930" y="1677603"/>
                </a:lnTo>
                <a:lnTo>
                  <a:pt x="538930" y="1533603"/>
                </a:lnTo>
                <a:close/>
                <a:moveTo>
                  <a:pt x="2624444" y="1252770"/>
                </a:moveTo>
                <a:lnTo>
                  <a:pt x="2624444" y="1396770"/>
                </a:lnTo>
                <a:lnTo>
                  <a:pt x="2952463" y="1396770"/>
                </a:lnTo>
                <a:lnTo>
                  <a:pt x="2952463" y="1252770"/>
                </a:lnTo>
                <a:close/>
                <a:moveTo>
                  <a:pt x="210911" y="1252770"/>
                </a:moveTo>
                <a:lnTo>
                  <a:pt x="210911" y="1396770"/>
                </a:lnTo>
                <a:lnTo>
                  <a:pt x="538930" y="1396770"/>
                </a:lnTo>
                <a:lnTo>
                  <a:pt x="538930" y="1252770"/>
                </a:lnTo>
                <a:close/>
                <a:moveTo>
                  <a:pt x="2624444" y="971937"/>
                </a:moveTo>
                <a:lnTo>
                  <a:pt x="2624444" y="1115937"/>
                </a:lnTo>
                <a:lnTo>
                  <a:pt x="2952463" y="1115937"/>
                </a:lnTo>
                <a:lnTo>
                  <a:pt x="2952463" y="971937"/>
                </a:lnTo>
                <a:close/>
                <a:moveTo>
                  <a:pt x="210911" y="971937"/>
                </a:moveTo>
                <a:lnTo>
                  <a:pt x="210911" y="1115937"/>
                </a:lnTo>
                <a:lnTo>
                  <a:pt x="538930" y="1115937"/>
                </a:lnTo>
                <a:lnTo>
                  <a:pt x="538930" y="971937"/>
                </a:lnTo>
                <a:close/>
                <a:moveTo>
                  <a:pt x="2624444" y="691104"/>
                </a:moveTo>
                <a:lnTo>
                  <a:pt x="2624444" y="835104"/>
                </a:lnTo>
                <a:lnTo>
                  <a:pt x="2952463" y="835104"/>
                </a:lnTo>
                <a:lnTo>
                  <a:pt x="2952463" y="691104"/>
                </a:lnTo>
                <a:close/>
                <a:moveTo>
                  <a:pt x="210911" y="691104"/>
                </a:moveTo>
                <a:lnTo>
                  <a:pt x="210911" y="835104"/>
                </a:lnTo>
                <a:lnTo>
                  <a:pt x="538930" y="835104"/>
                </a:lnTo>
                <a:lnTo>
                  <a:pt x="538930" y="691104"/>
                </a:lnTo>
                <a:close/>
                <a:moveTo>
                  <a:pt x="988006" y="552354"/>
                </a:moveTo>
                <a:lnTo>
                  <a:pt x="988006" y="2111583"/>
                </a:lnTo>
                <a:lnTo>
                  <a:pt x="2332169" y="1331969"/>
                </a:lnTo>
                <a:close/>
                <a:moveTo>
                  <a:pt x="2624444" y="410271"/>
                </a:moveTo>
                <a:lnTo>
                  <a:pt x="2624444" y="554271"/>
                </a:lnTo>
                <a:lnTo>
                  <a:pt x="2952463" y="554271"/>
                </a:lnTo>
                <a:lnTo>
                  <a:pt x="2952463" y="410271"/>
                </a:lnTo>
                <a:close/>
                <a:moveTo>
                  <a:pt x="210911" y="410271"/>
                </a:moveTo>
                <a:lnTo>
                  <a:pt x="210911" y="554271"/>
                </a:lnTo>
                <a:lnTo>
                  <a:pt x="538930" y="554271"/>
                </a:lnTo>
                <a:lnTo>
                  <a:pt x="538930" y="410271"/>
                </a:lnTo>
                <a:close/>
                <a:moveTo>
                  <a:pt x="2624444" y="129438"/>
                </a:moveTo>
                <a:lnTo>
                  <a:pt x="2624444" y="273438"/>
                </a:lnTo>
                <a:lnTo>
                  <a:pt x="2952463" y="273438"/>
                </a:lnTo>
                <a:lnTo>
                  <a:pt x="2952463" y="129438"/>
                </a:lnTo>
                <a:close/>
                <a:moveTo>
                  <a:pt x="210911" y="129438"/>
                </a:moveTo>
                <a:lnTo>
                  <a:pt x="210911" y="273438"/>
                </a:lnTo>
                <a:lnTo>
                  <a:pt x="538930" y="273438"/>
                </a:lnTo>
                <a:lnTo>
                  <a:pt x="538930" y="129438"/>
                </a:lnTo>
                <a:close/>
                <a:moveTo>
                  <a:pt x="0" y="0"/>
                </a:moveTo>
                <a:lnTo>
                  <a:pt x="3186824" y="0"/>
                </a:lnTo>
                <a:lnTo>
                  <a:pt x="3186824" y="2663936"/>
                </a:lnTo>
                <a:lnTo>
                  <a:pt x="0" y="2663936"/>
                </a:lnTo>
                <a:close/>
              </a:path>
            </a:pathLst>
          </a:cu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700"/>
              <a:buFont typeface="Arial"/>
              <a:buNone/>
            </a:pPr>
            <a:endParaRPr sz="2700" b="0" i="0" u="none" strike="noStrike" cap="none">
              <a:solidFill>
                <a:schemeClr val="lt1"/>
              </a:solidFill>
              <a:latin typeface="Calibri"/>
              <a:ea typeface="Calibri"/>
              <a:cs typeface="Calibri"/>
              <a:sym typeface="Calibri"/>
            </a:endParaRP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912"/>
        <p:cNvGrpSpPr/>
        <p:nvPr/>
      </p:nvGrpSpPr>
      <p:grpSpPr>
        <a:xfrm>
          <a:off x="0" y="0"/>
          <a:ext cx="0" cy="0"/>
          <a:chOff x="0" y="0"/>
          <a:chExt cx="0" cy="0"/>
        </a:xfrm>
      </p:grpSpPr>
      <p:sp>
        <p:nvSpPr>
          <p:cNvPr id="913" name="Google Shape;913;p45"/>
          <p:cNvSpPr txBox="1">
            <a:spLocks noGrp="1"/>
          </p:cNvSpPr>
          <p:nvPr>
            <p:ph type="ctrTitle"/>
          </p:nvPr>
        </p:nvSpPr>
        <p:spPr>
          <a:xfrm>
            <a:off x="7396246" y="1624226"/>
            <a:ext cx="4473369" cy="3031244"/>
          </a:xfrm>
          <a:prstGeom prst="rect">
            <a:avLst/>
          </a:prstGeom>
          <a:noFill/>
          <a:ln>
            <a:noFill/>
          </a:ln>
        </p:spPr>
        <p:txBody>
          <a:bodyPr spcFirstLastPara="1" wrap="square" lIns="91425" tIns="91425" rIns="91425" bIns="91425" anchor="ctr" anchorCtr="0">
            <a:noAutofit/>
          </a:bodyPr>
          <a:lstStyle/>
          <a:p>
            <a:pPr marL="0" lvl="0" indent="0" algn="ctr" rtl="0">
              <a:lnSpc>
                <a:spcPct val="90000"/>
              </a:lnSpc>
              <a:spcBef>
                <a:spcPts val="0"/>
              </a:spcBef>
              <a:spcAft>
                <a:spcPts val="0"/>
              </a:spcAft>
              <a:buClr>
                <a:schemeClr val="dk2"/>
              </a:buClr>
              <a:buSzPts val="4800"/>
              <a:buFont typeface="Calibri"/>
              <a:buNone/>
            </a:pPr>
            <a:r>
              <a:rPr lang="en-US" b="1"/>
              <a:t>TACK</a:t>
            </a:r>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85"/>
        <p:cNvGrpSpPr/>
        <p:nvPr/>
      </p:nvGrpSpPr>
      <p:grpSpPr>
        <a:xfrm>
          <a:off x="0" y="0"/>
          <a:ext cx="0" cy="0"/>
          <a:chOff x="0" y="0"/>
          <a:chExt cx="0" cy="0"/>
        </a:xfrm>
      </p:grpSpPr>
      <p:sp>
        <p:nvSpPr>
          <p:cNvPr id="186" name="Google Shape;186;p5"/>
          <p:cNvSpPr txBox="1"/>
          <p:nvPr/>
        </p:nvSpPr>
        <p:spPr>
          <a:xfrm>
            <a:off x="2661723" y="547721"/>
            <a:ext cx="7650553" cy="724247"/>
          </a:xfrm>
          <a:prstGeom prst="rect">
            <a:avLst/>
          </a:prstGeom>
          <a:noFill/>
          <a:ln>
            <a:noFill/>
          </a:ln>
        </p:spPr>
        <p:txBody>
          <a:bodyPr spcFirstLastPara="1" wrap="square" lIns="91425" tIns="45700" rIns="91425" bIns="45700" anchor="t" anchorCtr="0">
            <a:noAutofit/>
          </a:bodyPr>
          <a:lstStyle/>
          <a:p>
            <a:pPr marL="0" marR="0" lvl="0" indent="0" algn="r" rtl="0">
              <a:lnSpc>
                <a:spcPct val="90000"/>
              </a:lnSpc>
              <a:spcBef>
                <a:spcPts val="0"/>
              </a:spcBef>
              <a:spcAft>
                <a:spcPts val="0"/>
              </a:spcAft>
              <a:buNone/>
            </a:pPr>
            <a:r>
              <a:rPr lang="en-US" sz="4400" b="0" i="0" u="none" strike="noStrike" cap="none">
                <a:solidFill>
                  <a:srgbClr val="2F5496"/>
                </a:solidFill>
                <a:latin typeface="Calibri"/>
                <a:ea typeface="Calibri"/>
                <a:cs typeface="Calibri"/>
                <a:sym typeface="Calibri"/>
              </a:rPr>
              <a:t>   1.1. Definitioner av ICH</a:t>
            </a:r>
            <a:endParaRPr sz="4400" b="0" i="0" u="none" strike="noStrike" cap="none">
              <a:solidFill>
                <a:srgbClr val="2F5496"/>
              </a:solidFill>
              <a:latin typeface="Calibri"/>
              <a:ea typeface="Calibri"/>
              <a:cs typeface="Calibri"/>
              <a:sym typeface="Calibri"/>
            </a:endParaRPr>
          </a:p>
          <a:p>
            <a:pPr marL="0" marR="0" lvl="0" indent="0" algn="ctr" rtl="0">
              <a:lnSpc>
                <a:spcPct val="90000"/>
              </a:lnSpc>
              <a:spcBef>
                <a:spcPts val="1000"/>
              </a:spcBef>
              <a:spcAft>
                <a:spcPts val="0"/>
              </a:spcAft>
              <a:buClr>
                <a:schemeClr val="dk1"/>
              </a:buClr>
              <a:buSzPts val="3600"/>
              <a:buFont typeface="Arial"/>
              <a:buNone/>
            </a:pPr>
            <a:endParaRPr sz="3600" b="0" i="0" u="none" strike="noStrike" cap="none">
              <a:solidFill>
                <a:schemeClr val="dk1"/>
              </a:solidFill>
              <a:latin typeface="Calibri"/>
              <a:ea typeface="Calibri"/>
              <a:cs typeface="Calibri"/>
              <a:sym typeface="Calibri"/>
            </a:endParaRPr>
          </a:p>
        </p:txBody>
      </p:sp>
      <p:sp>
        <p:nvSpPr>
          <p:cNvPr id="187" name="Google Shape;187;p5"/>
          <p:cNvSpPr txBox="1"/>
          <p:nvPr/>
        </p:nvSpPr>
        <p:spPr>
          <a:xfrm>
            <a:off x="5239311" y="3250940"/>
            <a:ext cx="4772520" cy="1754286"/>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1800" b="0" i="0" u="none" strike="noStrike" cap="none">
                <a:solidFill>
                  <a:srgbClr val="000000"/>
                </a:solidFill>
                <a:latin typeface="Arial"/>
                <a:ea typeface="Arial"/>
                <a:cs typeface="Arial"/>
                <a:sym typeface="Arial"/>
              </a:rPr>
              <a:t>”Immateriellt kulturarv inkluderar </a:t>
            </a:r>
            <a:r>
              <a:rPr lang="en-US" sz="1800" b="0" i="0" u="none" strike="noStrike" cap="none">
                <a:solidFill>
                  <a:schemeClr val="dk1"/>
                </a:solidFill>
                <a:latin typeface="Arial"/>
                <a:ea typeface="Arial"/>
                <a:cs typeface="Arial"/>
                <a:sym typeface="Arial"/>
              </a:rPr>
              <a:t>praxis</a:t>
            </a:r>
            <a:r>
              <a:rPr lang="en-US" sz="1800" b="0" i="0" u="none" strike="noStrike" cap="none">
                <a:solidFill>
                  <a:srgbClr val="000000"/>
                </a:solidFill>
                <a:latin typeface="Arial"/>
                <a:ea typeface="Arial"/>
                <a:cs typeface="Arial"/>
                <a:sym typeface="Arial"/>
              </a:rPr>
              <a:t>, presentation, uttryck, kunskaper, färdigheter – såväl som verktyg, föremål, artefakter och platser förknippade med dem – som samhällen, grupper och i vissa fall individer anser vara deras kulturarv”</a:t>
            </a:r>
            <a:r>
              <a:rPr lang="en-US" sz="1800" b="0" i="0" u="none" strike="noStrike" cap="none">
                <a:solidFill>
                  <a:schemeClr val="dk1"/>
                </a:solidFill>
                <a:latin typeface="Calibri"/>
                <a:ea typeface="Calibri"/>
                <a:cs typeface="Calibri"/>
                <a:sym typeface="Calibri"/>
              </a:rPr>
              <a:t> </a:t>
            </a:r>
            <a:endParaRPr sz="1800" b="0" i="0" u="none" strike="noStrike" cap="none">
              <a:solidFill>
                <a:schemeClr val="dk1"/>
              </a:solidFill>
              <a:latin typeface="Calibri"/>
              <a:ea typeface="Calibri"/>
              <a:cs typeface="Calibri"/>
              <a:sym typeface="Calibri"/>
            </a:endParaRPr>
          </a:p>
        </p:txBody>
      </p:sp>
      <p:sp>
        <p:nvSpPr>
          <p:cNvPr id="188" name="Google Shape;188;p5"/>
          <p:cNvSpPr txBox="1"/>
          <p:nvPr/>
        </p:nvSpPr>
        <p:spPr>
          <a:xfrm>
            <a:off x="6962512" y="5216700"/>
            <a:ext cx="3928054" cy="3693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US" sz="1800" b="0" i="0" u="none" strike="noStrike" cap="none">
                <a:solidFill>
                  <a:schemeClr val="dk1"/>
                </a:solidFill>
                <a:latin typeface="Calibri"/>
                <a:ea typeface="Calibri"/>
                <a:cs typeface="Calibri"/>
                <a:sym typeface="Calibri"/>
              </a:rPr>
              <a:t>Definition av ICH från UNESCO</a:t>
            </a:r>
            <a:endParaRPr sz="1400" b="0" i="0" u="none" strike="noStrike" cap="none">
              <a:solidFill>
                <a:schemeClr val="dk1"/>
              </a:solidFill>
              <a:latin typeface="Arial"/>
              <a:ea typeface="Arial"/>
              <a:cs typeface="Arial"/>
              <a:sym typeface="Arial"/>
            </a:endParaRPr>
          </a:p>
        </p:txBody>
      </p:sp>
      <p:pic>
        <p:nvPicPr>
          <p:cNvPr id="189" name="Google Shape;189;p5" descr="A picture containing text&#10;&#10;Description automatically generated"/>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736104" y="1965669"/>
            <a:ext cx="3851238" cy="2570542"/>
          </a:xfrm>
          <a:prstGeom prst="rect">
            <a:avLst/>
          </a:prstGeom>
          <a:noFill/>
          <a:ln>
            <a:noFill/>
          </a:ln>
        </p:spPr>
      </p:pic>
      <p:grpSp>
        <p:nvGrpSpPr>
          <p:cNvPr id="190" name="Google Shape;190;p5"/>
          <p:cNvGrpSpPr/>
          <p:nvPr/>
        </p:nvGrpSpPr>
        <p:grpSpPr>
          <a:xfrm>
            <a:off x="3052589" y="735249"/>
            <a:ext cx="1361571" cy="349188"/>
            <a:chOff x="10604072" y="448487"/>
            <a:chExt cx="1361571" cy="349188"/>
          </a:xfrm>
        </p:grpSpPr>
        <p:sp>
          <p:nvSpPr>
            <p:cNvPr id="191" name="Google Shape;191;p5"/>
            <p:cNvSpPr/>
            <p:nvPr/>
          </p:nvSpPr>
          <p:spPr>
            <a:xfrm rot="-5400000">
              <a:off x="10605928" y="446630"/>
              <a:ext cx="349188" cy="352901"/>
            </a:xfrm>
            <a:prstGeom prst="ellipse">
              <a:avLst/>
            </a:prstGeom>
            <a:solidFill>
              <a:srgbClr val="4EAE3A"/>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92" name="Google Shape;192;p5"/>
            <p:cNvSpPr/>
            <p:nvPr/>
          </p:nvSpPr>
          <p:spPr>
            <a:xfrm rot="-5400000">
              <a:off x="11117644" y="446630"/>
              <a:ext cx="349188" cy="352901"/>
            </a:xfrm>
            <a:prstGeom prst="ellipse">
              <a:avLst/>
            </a:prstGeom>
            <a:solidFill>
              <a:srgbClr val="FFB5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93" name="Google Shape;193;p5"/>
            <p:cNvSpPr/>
            <p:nvPr/>
          </p:nvSpPr>
          <p:spPr>
            <a:xfrm rot="-5400000">
              <a:off x="11614599" y="446630"/>
              <a:ext cx="349188" cy="352901"/>
            </a:xfrm>
            <a:prstGeom prst="ellipse">
              <a:avLst/>
            </a:prstGeom>
            <a:solidFill>
              <a:srgbClr val="266C9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98"/>
        <p:cNvGrpSpPr/>
        <p:nvPr/>
      </p:nvGrpSpPr>
      <p:grpSpPr>
        <a:xfrm>
          <a:off x="0" y="0"/>
          <a:ext cx="0" cy="0"/>
          <a:chOff x="0" y="0"/>
          <a:chExt cx="0" cy="0"/>
        </a:xfrm>
      </p:grpSpPr>
      <p:sp>
        <p:nvSpPr>
          <p:cNvPr id="199" name="Google Shape;199;p6"/>
          <p:cNvSpPr txBox="1"/>
          <p:nvPr/>
        </p:nvSpPr>
        <p:spPr>
          <a:xfrm>
            <a:off x="2823088" y="336847"/>
            <a:ext cx="7246463" cy="724247"/>
          </a:xfrm>
          <a:prstGeom prst="rect">
            <a:avLst/>
          </a:prstGeom>
          <a:noFill/>
          <a:ln>
            <a:noFill/>
          </a:ln>
        </p:spPr>
        <p:txBody>
          <a:bodyPr spcFirstLastPara="1" wrap="square" lIns="91425" tIns="45700" rIns="91425" bIns="45700" anchor="t" anchorCtr="0">
            <a:noAutofit/>
          </a:bodyPr>
          <a:lstStyle/>
          <a:p>
            <a:pPr marL="0" marR="0" lvl="0" indent="0" algn="r" rtl="0">
              <a:lnSpc>
                <a:spcPct val="90000"/>
              </a:lnSpc>
              <a:spcBef>
                <a:spcPts val="0"/>
              </a:spcBef>
              <a:spcAft>
                <a:spcPts val="0"/>
              </a:spcAft>
              <a:buNone/>
            </a:pPr>
            <a:r>
              <a:rPr lang="en-US" sz="4400" b="0" i="0" u="none" strike="noStrike" cap="none">
                <a:solidFill>
                  <a:srgbClr val="2F5496"/>
                </a:solidFill>
                <a:latin typeface="Calibri"/>
                <a:ea typeface="Calibri"/>
                <a:cs typeface="Calibri"/>
                <a:sym typeface="Calibri"/>
              </a:rPr>
              <a:t>1.2. UNESCO:s roll      </a:t>
            </a:r>
            <a:endParaRPr sz="1400" b="0" i="0" u="none" strike="noStrike" cap="none">
              <a:solidFill>
                <a:srgbClr val="000000"/>
              </a:solidFill>
              <a:latin typeface="Arial"/>
              <a:ea typeface="Arial"/>
              <a:cs typeface="Arial"/>
              <a:sym typeface="Arial"/>
            </a:endParaRPr>
          </a:p>
          <a:p>
            <a:pPr marL="0" marR="0" lvl="0" indent="0" algn="ctr" rtl="0">
              <a:lnSpc>
                <a:spcPct val="90000"/>
              </a:lnSpc>
              <a:spcBef>
                <a:spcPts val="1000"/>
              </a:spcBef>
              <a:spcAft>
                <a:spcPts val="0"/>
              </a:spcAft>
              <a:buClr>
                <a:schemeClr val="dk1"/>
              </a:buClr>
              <a:buSzPts val="3600"/>
              <a:buFont typeface="Arial"/>
              <a:buNone/>
            </a:pPr>
            <a:endParaRPr sz="3600" b="0" i="0" u="none" strike="noStrike" cap="none">
              <a:solidFill>
                <a:schemeClr val="dk1"/>
              </a:solidFill>
              <a:latin typeface="Calibri"/>
              <a:ea typeface="Calibri"/>
              <a:cs typeface="Calibri"/>
              <a:sym typeface="Calibri"/>
            </a:endParaRPr>
          </a:p>
        </p:txBody>
      </p:sp>
      <p:sp>
        <p:nvSpPr>
          <p:cNvPr id="200" name="Google Shape;200;p6"/>
          <p:cNvSpPr txBox="1"/>
          <p:nvPr/>
        </p:nvSpPr>
        <p:spPr>
          <a:xfrm>
            <a:off x="4272117" y="2782451"/>
            <a:ext cx="6069603" cy="203128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1800" b="0" i="0" u="none" strike="noStrike" cap="none">
                <a:solidFill>
                  <a:srgbClr val="000000"/>
                </a:solidFill>
                <a:latin typeface="Calibri"/>
                <a:ea typeface="Calibri"/>
                <a:cs typeface="Calibri"/>
                <a:sym typeface="Calibri"/>
              </a:rPr>
              <a:t>UNESCO är FN:s organisation för utbildning, vetenskap och kultur. Den strävar efter att bygga fred genom internationellt samarbete inom utbildning, vetenskap och kultur.</a:t>
            </a:r>
            <a:endParaRPr sz="1400" b="0" i="0" u="none" strike="noStrike" cap="none">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None/>
            </a:pPr>
            <a:r>
              <a:rPr lang="en-US" sz="1800" b="0" i="0" u="none" strike="noStrike" cap="none">
                <a:solidFill>
                  <a:srgbClr val="000000"/>
                </a:solidFill>
                <a:latin typeface="Calibri"/>
                <a:ea typeface="Calibri"/>
                <a:cs typeface="Calibri"/>
                <a:sym typeface="Calibri"/>
              </a:rPr>
              <a:t>UNESCO har spelat en viktig roll över hela världen för att öka människors medvetenhet om ICH.</a:t>
            </a:r>
            <a:endParaRPr sz="1400" b="0" i="0" u="none" strike="noStrike" cap="none">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201" name="Google Shape;201;p6"/>
          <p:cNvSpPr txBox="1"/>
          <p:nvPr/>
        </p:nvSpPr>
        <p:spPr>
          <a:xfrm>
            <a:off x="4272117" y="1555110"/>
            <a:ext cx="5916911" cy="64629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1800" b="0" i="1" u="none" strike="noStrike" cap="none">
                <a:solidFill>
                  <a:srgbClr val="000000"/>
                </a:solidFill>
                <a:latin typeface="Calibri"/>
                <a:ea typeface="Calibri"/>
                <a:cs typeface="Calibri"/>
                <a:sym typeface="Calibri"/>
              </a:rPr>
              <a:t>”Eftersom krig börjar i människors sinnen, är det i människors sinnen som fredens försvar måste konstrueras; ”</a:t>
            </a:r>
            <a:endParaRPr sz="1400" b="0" i="1" u="none" strike="noStrike" cap="none">
              <a:solidFill>
                <a:srgbClr val="000000"/>
              </a:solidFill>
              <a:latin typeface="Arial"/>
              <a:ea typeface="Arial"/>
              <a:cs typeface="Arial"/>
              <a:sym typeface="Arial"/>
            </a:endParaRPr>
          </a:p>
        </p:txBody>
      </p:sp>
      <p:pic>
        <p:nvPicPr>
          <p:cNvPr id="202" name="Google Shape;202;p6" descr="A picture containing person, fruit&#10;&#10;Description automatically generated"/>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914922" y="1421843"/>
            <a:ext cx="2683685" cy="4014314"/>
          </a:xfrm>
          <a:prstGeom prst="rect">
            <a:avLst/>
          </a:prstGeom>
          <a:noFill/>
          <a:ln>
            <a:noFill/>
          </a:ln>
        </p:spPr>
      </p:pic>
      <p:grpSp>
        <p:nvGrpSpPr>
          <p:cNvPr id="203" name="Google Shape;203;p6"/>
          <p:cNvGrpSpPr/>
          <p:nvPr/>
        </p:nvGrpSpPr>
        <p:grpSpPr>
          <a:xfrm>
            <a:off x="2917822" y="524376"/>
            <a:ext cx="1361571" cy="349188"/>
            <a:chOff x="10604072" y="448487"/>
            <a:chExt cx="1361571" cy="349188"/>
          </a:xfrm>
        </p:grpSpPr>
        <p:sp>
          <p:nvSpPr>
            <p:cNvPr id="204" name="Google Shape;204;p6"/>
            <p:cNvSpPr/>
            <p:nvPr/>
          </p:nvSpPr>
          <p:spPr>
            <a:xfrm rot="-5400000">
              <a:off x="10605928" y="446630"/>
              <a:ext cx="349188" cy="352901"/>
            </a:xfrm>
            <a:prstGeom prst="ellipse">
              <a:avLst/>
            </a:prstGeom>
            <a:solidFill>
              <a:srgbClr val="4EAE3A"/>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205" name="Google Shape;205;p6"/>
            <p:cNvSpPr/>
            <p:nvPr/>
          </p:nvSpPr>
          <p:spPr>
            <a:xfrm rot="-5400000">
              <a:off x="11117644" y="446630"/>
              <a:ext cx="349188" cy="352901"/>
            </a:xfrm>
            <a:prstGeom prst="ellipse">
              <a:avLst/>
            </a:prstGeom>
            <a:solidFill>
              <a:srgbClr val="FFB5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206" name="Google Shape;206;p6"/>
            <p:cNvSpPr/>
            <p:nvPr/>
          </p:nvSpPr>
          <p:spPr>
            <a:xfrm rot="-5400000">
              <a:off x="11614599" y="446630"/>
              <a:ext cx="349188" cy="352901"/>
            </a:xfrm>
            <a:prstGeom prst="ellipse">
              <a:avLst/>
            </a:prstGeom>
            <a:solidFill>
              <a:srgbClr val="266C9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11"/>
        <p:cNvGrpSpPr/>
        <p:nvPr/>
      </p:nvGrpSpPr>
      <p:grpSpPr>
        <a:xfrm>
          <a:off x="0" y="0"/>
          <a:ext cx="0" cy="0"/>
          <a:chOff x="0" y="0"/>
          <a:chExt cx="0" cy="0"/>
        </a:xfrm>
      </p:grpSpPr>
      <p:sp>
        <p:nvSpPr>
          <p:cNvPr id="212" name="Google Shape;212;p7"/>
          <p:cNvSpPr txBox="1"/>
          <p:nvPr/>
        </p:nvSpPr>
        <p:spPr>
          <a:xfrm>
            <a:off x="2823088" y="336847"/>
            <a:ext cx="7246463" cy="724247"/>
          </a:xfrm>
          <a:prstGeom prst="rect">
            <a:avLst/>
          </a:prstGeom>
          <a:noFill/>
          <a:ln>
            <a:noFill/>
          </a:ln>
        </p:spPr>
        <p:txBody>
          <a:bodyPr spcFirstLastPara="1" wrap="square" lIns="91425" tIns="45700" rIns="91425" bIns="45700" anchor="t" anchorCtr="0">
            <a:noAutofit/>
          </a:bodyPr>
          <a:lstStyle/>
          <a:p>
            <a:pPr marL="0" marR="0" lvl="0" indent="0" algn="r" rtl="0">
              <a:lnSpc>
                <a:spcPct val="90000"/>
              </a:lnSpc>
              <a:spcBef>
                <a:spcPts val="0"/>
              </a:spcBef>
              <a:spcAft>
                <a:spcPts val="0"/>
              </a:spcAft>
              <a:buNone/>
            </a:pPr>
            <a:r>
              <a:rPr lang="en-US" sz="4400" b="0" i="0" u="none" strike="noStrike" cap="none">
                <a:solidFill>
                  <a:srgbClr val="2F5496"/>
                </a:solidFill>
                <a:latin typeface="Calibri"/>
                <a:ea typeface="Calibri"/>
                <a:cs typeface="Calibri"/>
                <a:sym typeface="Calibri"/>
              </a:rPr>
              <a:t>1.2. UNESCO:s roll       </a:t>
            </a:r>
            <a:endParaRPr sz="1400" b="0" i="0" u="none" strike="noStrike" cap="none">
              <a:solidFill>
                <a:srgbClr val="000000"/>
              </a:solidFill>
              <a:latin typeface="Arial"/>
              <a:ea typeface="Arial"/>
              <a:cs typeface="Arial"/>
              <a:sym typeface="Arial"/>
            </a:endParaRPr>
          </a:p>
          <a:p>
            <a:pPr marL="0" marR="0" lvl="0" indent="0" algn="ctr" rtl="0">
              <a:lnSpc>
                <a:spcPct val="90000"/>
              </a:lnSpc>
              <a:spcBef>
                <a:spcPts val="1000"/>
              </a:spcBef>
              <a:spcAft>
                <a:spcPts val="0"/>
              </a:spcAft>
              <a:buClr>
                <a:schemeClr val="dk1"/>
              </a:buClr>
              <a:buSzPts val="3600"/>
              <a:buFont typeface="Arial"/>
              <a:buNone/>
            </a:pPr>
            <a:endParaRPr sz="3600" b="0" i="0" u="none" strike="noStrike" cap="none">
              <a:solidFill>
                <a:schemeClr val="dk1"/>
              </a:solidFill>
              <a:latin typeface="Calibri"/>
              <a:ea typeface="Calibri"/>
              <a:cs typeface="Calibri"/>
              <a:sym typeface="Calibri"/>
            </a:endParaRPr>
          </a:p>
        </p:txBody>
      </p:sp>
      <p:sp>
        <p:nvSpPr>
          <p:cNvPr id="213" name="Google Shape;213;p7"/>
          <p:cNvSpPr txBox="1"/>
          <p:nvPr/>
        </p:nvSpPr>
        <p:spPr>
          <a:xfrm>
            <a:off x="3583311" y="1392916"/>
            <a:ext cx="6486240" cy="397027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1800" b="0" i="0" u="none" strike="noStrike" cap="none">
                <a:solidFill>
                  <a:srgbClr val="000000"/>
                </a:solidFill>
                <a:latin typeface="Calibri"/>
                <a:ea typeface="Calibri"/>
                <a:cs typeface="Calibri"/>
                <a:sym typeface="Calibri"/>
              </a:rPr>
              <a:t>Mer än 180 STATER har nu ratificerat Unescos konvention för skydd av det immateriella kulturarvet från 2003.</a:t>
            </a:r>
            <a:r>
              <a:rPr lang="en-US" sz="1800" b="0" i="0" u="none" strike="noStrike" cap="none">
                <a:solidFill>
                  <a:schemeClr val="dk1"/>
                </a:solidFill>
                <a:latin typeface="Calibri"/>
                <a:ea typeface="Calibri"/>
                <a:cs typeface="Calibri"/>
                <a:sym typeface="Calibri"/>
              </a:rPr>
              <a:t> </a:t>
            </a:r>
            <a:br>
              <a:rPr lang="en-US" sz="1800" b="0" i="0" u="none" strike="noStrike" cap="none">
                <a:solidFill>
                  <a:srgbClr val="000000"/>
                </a:solidFill>
                <a:latin typeface="Calibri"/>
                <a:ea typeface="Calibri"/>
                <a:cs typeface="Calibri"/>
                <a:sym typeface="Calibri"/>
              </a:rPr>
            </a:br>
            <a:endParaRPr sz="18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None/>
            </a:pPr>
            <a:r>
              <a:rPr lang="en-US" sz="1800" b="0" i="0" u="none" strike="noStrike" cap="none">
                <a:solidFill>
                  <a:srgbClr val="000000"/>
                </a:solidFill>
                <a:latin typeface="Calibri"/>
                <a:ea typeface="Calibri"/>
                <a:cs typeface="Calibri"/>
                <a:sym typeface="Calibri"/>
              </a:rPr>
              <a:t>Syftet med 2003 års konvention är:</a:t>
            </a:r>
            <a:endParaRPr sz="1400" b="0" i="0" u="none" strike="noStrike" cap="none">
              <a:solidFill>
                <a:schemeClr val="dk1"/>
              </a:solidFill>
              <a:latin typeface="Calibri"/>
              <a:ea typeface="Calibri"/>
              <a:cs typeface="Calibri"/>
              <a:sym typeface="Calibri"/>
            </a:endParaRPr>
          </a:p>
          <a:p>
            <a:pPr marL="285750" marR="0" lvl="0" indent="-285750" algn="l" rtl="0">
              <a:lnSpc>
                <a:spcPct val="100000"/>
              </a:lnSpc>
              <a:spcBef>
                <a:spcPts val="0"/>
              </a:spcBef>
              <a:spcAft>
                <a:spcPts val="0"/>
              </a:spcAft>
              <a:buClr>
                <a:srgbClr val="000000"/>
              </a:buClr>
              <a:buSzPts val="1800"/>
              <a:buFont typeface="Arial"/>
              <a:buChar char="•"/>
            </a:pPr>
            <a:r>
              <a:rPr lang="en-US" sz="1800" b="0" i="0" u="none" strike="noStrike" cap="none">
                <a:solidFill>
                  <a:srgbClr val="000000"/>
                </a:solidFill>
                <a:latin typeface="Calibri"/>
                <a:ea typeface="Calibri"/>
                <a:cs typeface="Calibri"/>
                <a:sym typeface="Calibri"/>
              </a:rPr>
              <a:t>att skydda det immateriella kulturarvet;  </a:t>
            </a:r>
            <a:endParaRPr sz="1400" b="0" i="0" u="none" strike="noStrike" cap="none">
              <a:solidFill>
                <a:schemeClr val="dk1"/>
              </a:solidFill>
              <a:latin typeface="Calibri"/>
              <a:ea typeface="Calibri"/>
              <a:cs typeface="Calibri"/>
              <a:sym typeface="Calibri"/>
            </a:endParaRPr>
          </a:p>
          <a:p>
            <a:pPr marL="285750" marR="0" lvl="0" indent="-285750" algn="l" rtl="0">
              <a:lnSpc>
                <a:spcPct val="100000"/>
              </a:lnSpc>
              <a:spcBef>
                <a:spcPts val="0"/>
              </a:spcBef>
              <a:spcAft>
                <a:spcPts val="0"/>
              </a:spcAft>
              <a:buClr>
                <a:srgbClr val="000000"/>
              </a:buClr>
              <a:buSzPts val="1800"/>
              <a:buFont typeface="Arial"/>
              <a:buChar char="•"/>
            </a:pPr>
            <a:r>
              <a:rPr lang="en-US" sz="1800" b="0" i="0" u="none" strike="noStrike" cap="none">
                <a:solidFill>
                  <a:srgbClr val="000000"/>
                </a:solidFill>
                <a:latin typeface="Calibri"/>
                <a:ea typeface="Calibri"/>
                <a:cs typeface="Calibri"/>
                <a:sym typeface="Calibri"/>
              </a:rPr>
              <a:t>att säkerställa respekten för det immateriella kulturarvet hos de berörda samhällena, grupperna och individerna; </a:t>
            </a:r>
            <a:endParaRPr sz="1400" b="0" i="0" u="none" strike="noStrike" cap="none">
              <a:solidFill>
                <a:srgbClr val="000000"/>
              </a:solidFill>
              <a:latin typeface="Calibri"/>
              <a:ea typeface="Calibri"/>
              <a:cs typeface="Calibri"/>
              <a:sym typeface="Calibri"/>
            </a:endParaRPr>
          </a:p>
          <a:p>
            <a:pPr marL="285750" marR="0" lvl="0" indent="-285750" algn="l" rtl="0">
              <a:lnSpc>
                <a:spcPct val="100000"/>
              </a:lnSpc>
              <a:spcBef>
                <a:spcPts val="0"/>
              </a:spcBef>
              <a:spcAft>
                <a:spcPts val="0"/>
              </a:spcAft>
              <a:buClr>
                <a:srgbClr val="000000"/>
              </a:buClr>
              <a:buSzPts val="1800"/>
              <a:buFont typeface="Arial"/>
              <a:buChar char="•"/>
            </a:pPr>
            <a:r>
              <a:rPr lang="en-US" sz="1800" b="0" i="0" u="none" strike="noStrike" cap="none">
                <a:solidFill>
                  <a:srgbClr val="000000"/>
                </a:solidFill>
                <a:latin typeface="Calibri"/>
                <a:ea typeface="Calibri"/>
                <a:cs typeface="Calibri"/>
                <a:sym typeface="Calibri"/>
              </a:rPr>
              <a:t>att öka medvetenheten på lokal, nationell och internationell nivå om vikten av det immateriella kulturarvet och att säkerställa ömsesidig uppskattning av detta;  </a:t>
            </a:r>
            <a:endParaRPr sz="1400" b="0" i="0" u="none" strike="noStrike" cap="none">
              <a:solidFill>
                <a:srgbClr val="000000"/>
              </a:solidFill>
              <a:latin typeface="Calibri"/>
              <a:ea typeface="Calibri"/>
              <a:cs typeface="Calibri"/>
              <a:sym typeface="Calibri"/>
            </a:endParaRPr>
          </a:p>
          <a:p>
            <a:pPr marL="285750" marR="0" lvl="0" indent="-285750" algn="l" rtl="0">
              <a:lnSpc>
                <a:spcPct val="100000"/>
              </a:lnSpc>
              <a:spcBef>
                <a:spcPts val="0"/>
              </a:spcBef>
              <a:spcAft>
                <a:spcPts val="0"/>
              </a:spcAft>
              <a:buClr>
                <a:srgbClr val="000000"/>
              </a:buClr>
              <a:buSzPts val="1800"/>
              <a:buFont typeface="Arial"/>
              <a:buChar char="•"/>
            </a:pPr>
            <a:r>
              <a:rPr lang="en-US" sz="1800" b="0" i="0" u="none" strike="noStrike" cap="none">
                <a:solidFill>
                  <a:srgbClr val="000000"/>
                </a:solidFill>
                <a:latin typeface="Calibri"/>
                <a:ea typeface="Calibri"/>
                <a:cs typeface="Calibri"/>
                <a:sym typeface="Calibri"/>
              </a:rPr>
              <a:t>att tillhandahålla internationellt samarbete och bistånd.</a:t>
            </a:r>
            <a:r>
              <a:rPr lang="en-US" sz="1800" b="0" i="0" u="none" strike="noStrike" cap="none">
                <a:solidFill>
                  <a:srgbClr val="000000"/>
                </a:solidFill>
                <a:latin typeface="Arial"/>
                <a:ea typeface="Arial"/>
                <a:cs typeface="Arial"/>
                <a:sym typeface="Arial"/>
              </a:rPr>
              <a:t> </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None/>
            </a:pPr>
            <a:endParaRPr sz="18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pic>
        <p:nvPicPr>
          <p:cNvPr id="214" name="Google Shape;214;p7" descr="A person and person dancing on a stage&#10;&#10;Description automatically generated with medium confidence"/>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354167" y="1392916"/>
            <a:ext cx="2660650" cy="1885950"/>
          </a:xfrm>
          <a:prstGeom prst="rect">
            <a:avLst/>
          </a:prstGeom>
          <a:noFill/>
          <a:ln>
            <a:noFill/>
          </a:ln>
        </p:spPr>
      </p:pic>
      <p:grpSp>
        <p:nvGrpSpPr>
          <p:cNvPr id="215" name="Google Shape;215;p7"/>
          <p:cNvGrpSpPr/>
          <p:nvPr/>
        </p:nvGrpSpPr>
        <p:grpSpPr>
          <a:xfrm>
            <a:off x="2902526" y="524376"/>
            <a:ext cx="1361571" cy="349188"/>
            <a:chOff x="10604072" y="448487"/>
            <a:chExt cx="1361571" cy="349188"/>
          </a:xfrm>
        </p:grpSpPr>
        <p:sp>
          <p:nvSpPr>
            <p:cNvPr id="216" name="Google Shape;216;p7"/>
            <p:cNvSpPr/>
            <p:nvPr/>
          </p:nvSpPr>
          <p:spPr>
            <a:xfrm rot="-5400000">
              <a:off x="10605928" y="446630"/>
              <a:ext cx="349188" cy="352901"/>
            </a:xfrm>
            <a:prstGeom prst="ellipse">
              <a:avLst/>
            </a:prstGeom>
            <a:solidFill>
              <a:srgbClr val="4EAE3A"/>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217" name="Google Shape;217;p7"/>
            <p:cNvSpPr/>
            <p:nvPr/>
          </p:nvSpPr>
          <p:spPr>
            <a:xfrm rot="-5400000">
              <a:off x="11117644" y="446630"/>
              <a:ext cx="349188" cy="352901"/>
            </a:xfrm>
            <a:prstGeom prst="ellipse">
              <a:avLst/>
            </a:prstGeom>
            <a:solidFill>
              <a:srgbClr val="FFB5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218" name="Google Shape;218;p7"/>
            <p:cNvSpPr/>
            <p:nvPr/>
          </p:nvSpPr>
          <p:spPr>
            <a:xfrm rot="-5400000">
              <a:off x="11614599" y="446630"/>
              <a:ext cx="349188" cy="352901"/>
            </a:xfrm>
            <a:prstGeom prst="ellipse">
              <a:avLst/>
            </a:prstGeom>
            <a:solidFill>
              <a:srgbClr val="266C9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23"/>
        <p:cNvGrpSpPr/>
        <p:nvPr/>
      </p:nvGrpSpPr>
      <p:grpSpPr>
        <a:xfrm>
          <a:off x="0" y="0"/>
          <a:ext cx="0" cy="0"/>
          <a:chOff x="0" y="0"/>
          <a:chExt cx="0" cy="0"/>
        </a:xfrm>
      </p:grpSpPr>
      <p:sp>
        <p:nvSpPr>
          <p:cNvPr id="224" name="Google Shape;224;p8"/>
          <p:cNvSpPr/>
          <p:nvPr/>
        </p:nvSpPr>
        <p:spPr>
          <a:xfrm>
            <a:off x="4787463" y="280219"/>
            <a:ext cx="6391814" cy="76944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4400" b="0" i="0" u="none" strike="noStrike" cap="none">
                <a:solidFill>
                  <a:srgbClr val="2F5496"/>
                </a:solidFill>
                <a:latin typeface="Calibri"/>
                <a:ea typeface="Calibri"/>
                <a:cs typeface="Calibri"/>
                <a:sym typeface="Calibri"/>
              </a:rPr>
              <a:t>   1.2. UNESCO:s roll</a:t>
            </a:r>
            <a:endParaRPr sz="1400" b="0" i="0" u="none" strike="noStrike" cap="none">
              <a:solidFill>
                <a:srgbClr val="000000"/>
              </a:solidFill>
              <a:latin typeface="Arial"/>
              <a:ea typeface="Arial"/>
              <a:cs typeface="Arial"/>
              <a:sym typeface="Arial"/>
            </a:endParaRPr>
          </a:p>
        </p:txBody>
      </p:sp>
      <p:sp>
        <p:nvSpPr>
          <p:cNvPr id="225" name="Google Shape;225;p8"/>
          <p:cNvSpPr txBox="1"/>
          <p:nvPr/>
        </p:nvSpPr>
        <p:spPr>
          <a:xfrm>
            <a:off x="824593" y="1199422"/>
            <a:ext cx="9086324" cy="1754286"/>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1800" b="0" i="0" u="none" strike="noStrike" cap="none">
                <a:solidFill>
                  <a:srgbClr val="000000"/>
                </a:solidFill>
                <a:latin typeface="Calibri"/>
                <a:ea typeface="Calibri"/>
                <a:cs typeface="Calibri"/>
                <a:sym typeface="Calibri"/>
              </a:rPr>
              <a:t>En del av Unescos arbete i samarbete med medlemsländerna sker </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None/>
            </a:pPr>
            <a:r>
              <a:rPr lang="en-US" sz="1800" b="0" i="0" u="none" strike="noStrike" cap="none">
                <a:solidFill>
                  <a:srgbClr val="000000"/>
                </a:solidFill>
                <a:latin typeface="Calibri"/>
                <a:ea typeface="Calibri"/>
                <a:cs typeface="Calibri"/>
                <a:sym typeface="Calibri"/>
              </a:rPr>
              <a:t>genom konventionslistorna:</a:t>
            </a:r>
            <a:endParaRPr sz="1400" b="0" i="0" u="none" strike="noStrike" cap="none">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800"/>
              <a:buFont typeface="Arial"/>
              <a:buNone/>
            </a:pPr>
            <a:r>
              <a:rPr lang="en-US" sz="1800" b="0" i="0" u="none" strike="noStrike" cap="none">
                <a:solidFill>
                  <a:schemeClr val="dk1"/>
                </a:solidFill>
                <a:latin typeface="Calibri"/>
                <a:ea typeface="Calibri"/>
                <a:cs typeface="Calibri"/>
                <a:sym typeface="Calibri"/>
              </a:rPr>
              <a:t>  </a:t>
            </a:r>
            <a:endParaRPr sz="18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nvGrpSpPr>
          <p:cNvPr id="226" name="Google Shape;226;p8"/>
          <p:cNvGrpSpPr/>
          <p:nvPr/>
        </p:nvGrpSpPr>
        <p:grpSpPr>
          <a:xfrm>
            <a:off x="1273924" y="2085846"/>
            <a:ext cx="8981391" cy="3989286"/>
            <a:chOff x="52466" y="185794"/>
            <a:chExt cx="8981391" cy="3989286"/>
          </a:xfrm>
        </p:grpSpPr>
        <p:sp>
          <p:nvSpPr>
            <p:cNvPr id="227" name="Google Shape;227;p8"/>
            <p:cNvSpPr/>
            <p:nvPr/>
          </p:nvSpPr>
          <p:spPr>
            <a:xfrm rot="-5400000">
              <a:off x="-1410248" y="2225283"/>
              <a:ext cx="3362379" cy="43695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8" name="Google Shape;228;p8"/>
            <p:cNvSpPr txBox="1"/>
            <p:nvPr/>
          </p:nvSpPr>
          <p:spPr>
            <a:xfrm rot="-5400000">
              <a:off x="-1410248" y="2225283"/>
              <a:ext cx="3362379" cy="436950"/>
            </a:xfrm>
            <a:prstGeom prst="rect">
              <a:avLst/>
            </a:prstGeom>
            <a:noFill/>
            <a:ln>
              <a:noFill/>
            </a:ln>
          </p:spPr>
          <p:txBody>
            <a:bodyPr spcFirstLastPara="1" wrap="square" lIns="0" tIns="0" rIns="385350" bIns="0" anchor="t" anchorCtr="0">
              <a:noAutofit/>
            </a:bodyPr>
            <a:lstStyle/>
            <a:p>
              <a:pPr marL="0" marR="0" lvl="0" indent="0" algn="r" rtl="0">
                <a:lnSpc>
                  <a:spcPct val="90000"/>
                </a:lnSpc>
                <a:spcBef>
                  <a:spcPts val="0"/>
                </a:spcBef>
                <a:spcAft>
                  <a:spcPts val="0"/>
                </a:spcAft>
                <a:buClr>
                  <a:schemeClr val="dk1"/>
                </a:buClr>
                <a:buSzPts val="3100"/>
                <a:buFont typeface="Calibri"/>
                <a:buNone/>
              </a:pPr>
              <a:r>
                <a:rPr lang="en-US" sz="3100" b="0" i="0" u="none" strike="noStrike" cap="none">
                  <a:solidFill>
                    <a:schemeClr val="dk1"/>
                  </a:solidFill>
                  <a:latin typeface="Calibri"/>
                  <a:ea typeface="Calibri"/>
                  <a:cs typeface="Calibri"/>
                  <a:sym typeface="Calibri"/>
                </a:rPr>
                <a:t>1</a:t>
              </a:r>
              <a:endParaRPr sz="1400" b="0" i="0" u="none" strike="noStrike" cap="none">
                <a:solidFill>
                  <a:srgbClr val="000000"/>
                </a:solidFill>
                <a:latin typeface="Arial"/>
                <a:ea typeface="Arial"/>
                <a:cs typeface="Arial"/>
                <a:sym typeface="Arial"/>
              </a:endParaRPr>
            </a:p>
          </p:txBody>
        </p:sp>
        <p:sp>
          <p:nvSpPr>
            <p:cNvPr id="229" name="Google Shape;229;p8"/>
            <p:cNvSpPr/>
            <p:nvPr/>
          </p:nvSpPr>
          <p:spPr>
            <a:xfrm>
              <a:off x="489416" y="762568"/>
              <a:ext cx="2176475" cy="3362379"/>
            </a:xfrm>
            <a:prstGeom prst="rect">
              <a:avLst/>
            </a:prstGeom>
            <a:solidFill>
              <a:srgbClr val="FFC000"/>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0" name="Google Shape;230;p8"/>
            <p:cNvSpPr txBox="1"/>
            <p:nvPr/>
          </p:nvSpPr>
          <p:spPr>
            <a:xfrm>
              <a:off x="489416" y="762568"/>
              <a:ext cx="2176475" cy="3362379"/>
            </a:xfrm>
            <a:prstGeom prst="rect">
              <a:avLst/>
            </a:prstGeom>
            <a:noFill/>
            <a:ln>
              <a:noFill/>
            </a:ln>
          </p:spPr>
          <p:txBody>
            <a:bodyPr spcFirstLastPara="1" wrap="square" lIns="113775" tIns="385350" rIns="113775" bIns="113775" anchor="t" anchorCtr="0">
              <a:noAutofit/>
            </a:bodyPr>
            <a:lstStyle/>
            <a:p>
              <a:pPr marL="171450" marR="0" lvl="1" indent="-171450" algn="l" rtl="0">
                <a:lnSpc>
                  <a:spcPct val="90000"/>
                </a:lnSpc>
                <a:spcBef>
                  <a:spcPts val="0"/>
                </a:spcBef>
                <a:spcAft>
                  <a:spcPts val="0"/>
                </a:spcAft>
                <a:buNone/>
              </a:pPr>
              <a:r>
                <a:rPr lang="en-US" sz="1600" b="1" i="0" u="none" strike="noStrike" cap="none">
                  <a:solidFill>
                    <a:srgbClr val="000000"/>
                  </a:solidFill>
                  <a:latin typeface="Calibri"/>
                  <a:ea typeface="Calibri"/>
                  <a:cs typeface="Calibri"/>
                  <a:sym typeface="Calibri"/>
                </a:rPr>
                <a:t>Lista över immateriellt kulturarv i behov av akut skydd:</a:t>
              </a:r>
              <a:endParaRPr sz="1400" b="1" i="0" u="none" strike="noStrike" cap="none">
                <a:solidFill>
                  <a:srgbClr val="000000"/>
                </a:solidFill>
                <a:latin typeface="Calibri"/>
                <a:ea typeface="Calibri"/>
                <a:cs typeface="Calibri"/>
                <a:sym typeface="Calibri"/>
              </a:endParaRPr>
            </a:p>
            <a:p>
              <a:pPr marL="0" marR="0" lvl="1" indent="0" algn="l" rtl="0">
                <a:lnSpc>
                  <a:spcPct val="100000"/>
                </a:lnSpc>
                <a:spcBef>
                  <a:spcPts val="0"/>
                </a:spcBef>
                <a:spcAft>
                  <a:spcPts val="0"/>
                </a:spcAft>
                <a:buNone/>
              </a:pPr>
              <a:r>
                <a:rPr lang="en-US" sz="1300" b="0" i="0" u="none" strike="noStrike" cap="none">
                  <a:solidFill>
                    <a:srgbClr val="000000"/>
                  </a:solidFill>
                  <a:latin typeface="Arial"/>
                  <a:ea typeface="Arial"/>
                  <a:cs typeface="Arial"/>
                  <a:sym typeface="Arial"/>
                </a:rPr>
                <a:t>.</a:t>
              </a:r>
              <a:endParaRPr sz="1300" b="0" i="0" u="none" strike="noStrike" cap="none">
                <a:solidFill>
                  <a:srgbClr val="000000"/>
                </a:solidFill>
                <a:latin typeface="Arial"/>
                <a:ea typeface="Arial"/>
                <a:cs typeface="Arial"/>
                <a:sym typeface="Arial"/>
              </a:endParaRPr>
            </a:p>
            <a:p>
              <a:pPr marL="0" marR="0" lvl="1"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a:p>
              <a:pPr marL="285750" marR="0" lvl="1" indent="-285750" algn="l" rtl="0">
                <a:lnSpc>
                  <a:spcPct val="90000"/>
                </a:lnSpc>
                <a:spcBef>
                  <a:spcPts val="240"/>
                </a:spcBef>
                <a:spcAft>
                  <a:spcPts val="0"/>
                </a:spcAft>
                <a:buClr>
                  <a:srgbClr val="000000"/>
                </a:buClr>
                <a:buSzPts val="1300"/>
                <a:buFont typeface="Arial"/>
                <a:buChar char="•"/>
              </a:pPr>
              <a:r>
                <a:rPr lang="en-US" sz="1300" b="0" i="0" u="none" strike="noStrike" cap="none">
                  <a:solidFill>
                    <a:srgbClr val="000000"/>
                  </a:solidFill>
                  <a:latin typeface="Calibri"/>
                  <a:ea typeface="Calibri"/>
                  <a:cs typeface="Calibri"/>
                  <a:sym typeface="Calibri"/>
                </a:rPr>
                <a:t>består av de immateriella </a:t>
              </a:r>
              <a:r>
                <a:rPr lang="en-US" sz="1300" b="0" i="0" u="none" strike="noStrike" cap="none">
                  <a:solidFill>
                    <a:schemeClr val="dk1"/>
                  </a:solidFill>
                  <a:latin typeface="Calibri"/>
                  <a:ea typeface="Calibri"/>
                  <a:cs typeface="Calibri"/>
                  <a:sym typeface="Calibri"/>
                </a:rPr>
                <a:t>kulturarv</a:t>
              </a:r>
              <a:r>
                <a:rPr lang="en-US" sz="1300" b="0" i="0" u="none" strike="noStrike" cap="none">
                  <a:solidFill>
                    <a:srgbClr val="000000"/>
                  </a:solidFill>
                  <a:latin typeface="Calibri"/>
                  <a:ea typeface="Calibri"/>
                  <a:cs typeface="Calibri"/>
                  <a:sym typeface="Calibri"/>
                </a:rPr>
                <a:t> som berörda samhällen och konventionsstater anser kräver brådskande åtgärder för att hålla dem vid liv</a:t>
              </a:r>
              <a:r>
                <a:rPr lang="en-US" sz="1300" b="0" i="0" u="none" strike="noStrike" cap="none">
                  <a:solidFill>
                    <a:srgbClr val="000000"/>
                  </a:solidFill>
                  <a:latin typeface="Arial"/>
                  <a:ea typeface="Arial"/>
                  <a:cs typeface="Arial"/>
                  <a:sym typeface="Arial"/>
                </a:rPr>
                <a:t>.</a:t>
              </a:r>
              <a:endParaRPr sz="1400" b="0" i="0" u="none" strike="noStrike" cap="none">
                <a:solidFill>
                  <a:srgbClr val="000000"/>
                </a:solidFill>
                <a:latin typeface="Arial"/>
                <a:ea typeface="Arial"/>
                <a:cs typeface="Arial"/>
                <a:sym typeface="Arial"/>
              </a:endParaRPr>
            </a:p>
          </p:txBody>
        </p:sp>
        <p:sp>
          <p:nvSpPr>
            <p:cNvPr id="231" name="Google Shape;231;p8"/>
            <p:cNvSpPr/>
            <p:nvPr/>
          </p:nvSpPr>
          <p:spPr>
            <a:xfrm>
              <a:off x="52466" y="185794"/>
              <a:ext cx="873900" cy="873900"/>
            </a:xfrm>
            <a:prstGeom prst="rect">
              <a:avLst/>
            </a:prstGeom>
            <a:blipFill rotWithShape="1">
              <a:blip r:embed="rId3" cstate="email">
                <a:alphaModFix/>
                <a:extLst>
                  <a:ext uri="{28A0092B-C50C-407E-A947-70E740481C1C}">
                    <a14:useLocalDpi xmlns:a14="http://schemas.microsoft.com/office/drawing/2010/main"/>
                  </a:ext>
                </a:extLst>
              </a:blip>
              <a:stretch>
                <a:fillRect/>
              </a:stretch>
            </a:blip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2" name="Google Shape;232;p8"/>
            <p:cNvSpPr/>
            <p:nvPr/>
          </p:nvSpPr>
          <p:spPr>
            <a:xfrm rot="-5400000">
              <a:off x="1773734" y="2225283"/>
              <a:ext cx="3362379" cy="43695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3" name="Google Shape;233;p8"/>
            <p:cNvSpPr txBox="1"/>
            <p:nvPr/>
          </p:nvSpPr>
          <p:spPr>
            <a:xfrm rot="-5400000">
              <a:off x="1773734" y="2225283"/>
              <a:ext cx="3362379" cy="436950"/>
            </a:xfrm>
            <a:prstGeom prst="rect">
              <a:avLst/>
            </a:prstGeom>
            <a:noFill/>
            <a:ln>
              <a:noFill/>
            </a:ln>
          </p:spPr>
          <p:txBody>
            <a:bodyPr spcFirstLastPara="1" wrap="square" lIns="0" tIns="0" rIns="385350" bIns="0" anchor="t" anchorCtr="0">
              <a:noAutofit/>
            </a:bodyPr>
            <a:lstStyle/>
            <a:p>
              <a:pPr marL="0" marR="0" lvl="0" indent="0" algn="r" rtl="0">
                <a:lnSpc>
                  <a:spcPct val="90000"/>
                </a:lnSpc>
                <a:spcBef>
                  <a:spcPts val="0"/>
                </a:spcBef>
                <a:spcAft>
                  <a:spcPts val="0"/>
                </a:spcAft>
                <a:buClr>
                  <a:schemeClr val="dk1"/>
                </a:buClr>
                <a:buSzPts val="3100"/>
                <a:buFont typeface="Calibri"/>
                <a:buNone/>
              </a:pPr>
              <a:r>
                <a:rPr lang="en-US" sz="3100" b="0" i="0" u="none" strike="noStrike" cap="none">
                  <a:solidFill>
                    <a:schemeClr val="dk1"/>
                  </a:solidFill>
                  <a:latin typeface="Calibri"/>
                  <a:ea typeface="Calibri"/>
                  <a:cs typeface="Calibri"/>
                  <a:sym typeface="Calibri"/>
                </a:rPr>
                <a:t>2</a:t>
              </a:r>
              <a:endParaRPr sz="1400" b="0" i="0" u="none" strike="noStrike" cap="none">
                <a:solidFill>
                  <a:srgbClr val="000000"/>
                </a:solidFill>
                <a:latin typeface="Arial"/>
                <a:ea typeface="Arial"/>
                <a:cs typeface="Arial"/>
                <a:sym typeface="Arial"/>
              </a:endParaRPr>
            </a:p>
          </p:txBody>
        </p:sp>
        <p:sp>
          <p:nvSpPr>
            <p:cNvPr id="234" name="Google Shape;234;p8"/>
            <p:cNvSpPr/>
            <p:nvPr/>
          </p:nvSpPr>
          <p:spPr>
            <a:xfrm>
              <a:off x="3735428" y="812701"/>
              <a:ext cx="2176475" cy="3362379"/>
            </a:xfrm>
            <a:prstGeom prst="rect">
              <a:avLst/>
            </a:prstGeom>
            <a:solidFill>
              <a:srgbClr val="FFC000"/>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5" name="Google Shape;235;p8"/>
            <p:cNvSpPr txBox="1"/>
            <p:nvPr/>
          </p:nvSpPr>
          <p:spPr>
            <a:xfrm>
              <a:off x="3735428" y="812701"/>
              <a:ext cx="2176475" cy="3362379"/>
            </a:xfrm>
            <a:prstGeom prst="rect">
              <a:avLst/>
            </a:prstGeom>
            <a:noFill/>
            <a:ln>
              <a:noFill/>
            </a:ln>
          </p:spPr>
          <p:txBody>
            <a:bodyPr spcFirstLastPara="1" wrap="square" lIns="113775" tIns="385350" rIns="113775" bIns="113775" anchor="t" anchorCtr="0">
              <a:noAutofit/>
            </a:bodyPr>
            <a:lstStyle/>
            <a:p>
              <a:pPr marL="171450" marR="0" lvl="1" indent="-171450" algn="l" rtl="0">
                <a:lnSpc>
                  <a:spcPct val="90000"/>
                </a:lnSpc>
                <a:spcBef>
                  <a:spcPts val="0"/>
                </a:spcBef>
                <a:spcAft>
                  <a:spcPts val="0"/>
                </a:spcAft>
                <a:buNone/>
              </a:pPr>
              <a:r>
                <a:rPr lang="en-US" sz="1600" b="1" i="0" u="none" strike="noStrike" cap="none">
                  <a:solidFill>
                    <a:srgbClr val="000000"/>
                  </a:solidFill>
                  <a:latin typeface="Calibri"/>
                  <a:ea typeface="Calibri"/>
                  <a:cs typeface="Calibri"/>
                  <a:sym typeface="Calibri"/>
                </a:rPr>
                <a:t>Representativ lista över mänsklighetens immateriella kulturarv:</a:t>
              </a:r>
              <a:endParaRPr sz="1600" b="1" i="0" u="none" strike="noStrike" cap="none">
                <a:solidFill>
                  <a:srgbClr val="000000"/>
                </a:solidFill>
                <a:latin typeface="Calibri"/>
                <a:ea typeface="Calibri"/>
                <a:cs typeface="Calibri"/>
                <a:sym typeface="Calibri"/>
              </a:endParaRPr>
            </a:p>
            <a:p>
              <a:pPr marL="114300" marR="0" lvl="1" indent="-114300" algn="l" rtl="0">
                <a:lnSpc>
                  <a:spcPct val="90000"/>
                </a:lnSpc>
                <a:spcBef>
                  <a:spcPts val="240"/>
                </a:spcBef>
                <a:spcAft>
                  <a:spcPts val="0"/>
                </a:spcAft>
                <a:buClr>
                  <a:schemeClr val="dk1"/>
                </a:buClr>
                <a:buSzPts val="1300"/>
                <a:buFont typeface="Calibri"/>
                <a:buNone/>
              </a:pPr>
              <a:endParaRPr sz="1300" b="0" i="0" u="none" strike="noStrike" cap="none">
                <a:solidFill>
                  <a:schemeClr val="dk1"/>
                </a:solidFill>
                <a:latin typeface="Calibri"/>
                <a:ea typeface="Calibri"/>
                <a:cs typeface="Calibri"/>
                <a:sym typeface="Calibri"/>
              </a:endParaRPr>
            </a:p>
            <a:p>
              <a:pPr marL="114300" marR="0" lvl="1" indent="-114300" algn="l" rtl="0">
                <a:lnSpc>
                  <a:spcPct val="90000"/>
                </a:lnSpc>
                <a:spcBef>
                  <a:spcPts val="195"/>
                </a:spcBef>
                <a:spcAft>
                  <a:spcPts val="0"/>
                </a:spcAft>
                <a:buClr>
                  <a:schemeClr val="dk1"/>
                </a:buClr>
                <a:buSzPts val="1400"/>
                <a:buFont typeface="Noto Sans Symbols"/>
                <a:buChar char="▪"/>
              </a:pPr>
              <a:r>
                <a:rPr lang="en-US" sz="1400" b="0" i="0" u="none" strike="noStrike" cap="none">
                  <a:solidFill>
                    <a:srgbClr val="000000"/>
                  </a:solidFill>
                  <a:latin typeface="Calibri"/>
                  <a:ea typeface="Calibri"/>
                  <a:cs typeface="Calibri"/>
                  <a:sym typeface="Calibri"/>
                </a:rPr>
                <a:t>består av de immateriella </a:t>
              </a:r>
              <a:r>
                <a:rPr lang="en-US" sz="1400" b="0" i="0" u="none" strike="noStrike" cap="none">
                  <a:solidFill>
                    <a:schemeClr val="dk1"/>
                  </a:solidFill>
                  <a:latin typeface="Calibri"/>
                  <a:ea typeface="Calibri"/>
                  <a:cs typeface="Calibri"/>
                  <a:sym typeface="Calibri"/>
                </a:rPr>
                <a:t>kulturarv</a:t>
              </a:r>
              <a:r>
                <a:rPr lang="en-US" sz="1400" b="0" i="0" u="none" strike="noStrike" cap="none">
                  <a:solidFill>
                    <a:srgbClr val="000000"/>
                  </a:solidFill>
                  <a:latin typeface="Calibri"/>
                  <a:ea typeface="Calibri"/>
                  <a:cs typeface="Calibri"/>
                  <a:sym typeface="Calibri"/>
                </a:rPr>
                <a:t> som hjälper till att visa mångfalden i detta arv och öka medvetenheten om dess betydelse.</a:t>
              </a:r>
              <a:endParaRPr sz="1400" b="0" i="0" u="none" strike="noStrike" cap="none">
                <a:solidFill>
                  <a:schemeClr val="dk1"/>
                </a:solidFill>
                <a:latin typeface="Calibri"/>
                <a:ea typeface="Calibri"/>
                <a:cs typeface="Calibri"/>
                <a:sym typeface="Calibri"/>
              </a:endParaRPr>
            </a:p>
            <a:p>
              <a:pPr marL="114300" marR="0" lvl="1" indent="-31750" algn="l" rtl="0">
                <a:lnSpc>
                  <a:spcPct val="90000"/>
                </a:lnSpc>
                <a:spcBef>
                  <a:spcPts val="210"/>
                </a:spcBef>
                <a:spcAft>
                  <a:spcPts val="0"/>
                </a:spcAft>
                <a:buClr>
                  <a:schemeClr val="dk1"/>
                </a:buClr>
                <a:buSzPts val="1300"/>
                <a:buFont typeface="Calibri"/>
                <a:buNone/>
              </a:pPr>
              <a:endParaRPr sz="1300" b="0" i="0" u="none" strike="noStrike" cap="none">
                <a:solidFill>
                  <a:schemeClr val="lt1"/>
                </a:solidFill>
                <a:latin typeface="Calibri"/>
                <a:ea typeface="Calibri"/>
                <a:cs typeface="Calibri"/>
                <a:sym typeface="Calibri"/>
              </a:endParaRPr>
            </a:p>
          </p:txBody>
        </p:sp>
        <p:sp>
          <p:nvSpPr>
            <p:cNvPr id="236" name="Google Shape;236;p8"/>
            <p:cNvSpPr/>
            <p:nvPr/>
          </p:nvSpPr>
          <p:spPr>
            <a:xfrm>
              <a:off x="3236449" y="185794"/>
              <a:ext cx="873900" cy="873900"/>
            </a:xfrm>
            <a:prstGeom prst="rect">
              <a:avLst/>
            </a:prstGeom>
            <a:blipFill rotWithShape="1">
              <a:blip r:embed="rId4" cstate="email">
                <a:alphaModFix/>
                <a:extLst>
                  <a:ext uri="{28A0092B-C50C-407E-A947-70E740481C1C}">
                    <a14:useLocalDpi xmlns:a14="http://schemas.microsoft.com/office/drawing/2010/main"/>
                  </a:ext>
                </a:extLst>
              </a:blip>
              <a:stretch>
                <a:fillRect/>
              </a:stretch>
            </a:blip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7" name="Google Shape;237;p8"/>
            <p:cNvSpPr/>
            <p:nvPr/>
          </p:nvSpPr>
          <p:spPr>
            <a:xfrm rot="-5400000">
              <a:off x="4957717" y="2225283"/>
              <a:ext cx="3362379" cy="43695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8" name="Google Shape;238;p8"/>
            <p:cNvSpPr txBox="1"/>
            <p:nvPr/>
          </p:nvSpPr>
          <p:spPr>
            <a:xfrm rot="-5400000">
              <a:off x="4957717" y="2225283"/>
              <a:ext cx="3362379" cy="436950"/>
            </a:xfrm>
            <a:prstGeom prst="rect">
              <a:avLst/>
            </a:prstGeom>
            <a:noFill/>
            <a:ln>
              <a:noFill/>
            </a:ln>
          </p:spPr>
          <p:txBody>
            <a:bodyPr spcFirstLastPara="1" wrap="square" lIns="0" tIns="0" rIns="385350" bIns="0" anchor="t" anchorCtr="0">
              <a:noAutofit/>
            </a:bodyPr>
            <a:lstStyle/>
            <a:p>
              <a:pPr marL="0" marR="0" lvl="0" indent="0" algn="r" rtl="0">
                <a:lnSpc>
                  <a:spcPct val="90000"/>
                </a:lnSpc>
                <a:spcBef>
                  <a:spcPts val="0"/>
                </a:spcBef>
                <a:spcAft>
                  <a:spcPts val="0"/>
                </a:spcAft>
                <a:buClr>
                  <a:schemeClr val="dk1"/>
                </a:buClr>
                <a:buSzPts val="3100"/>
                <a:buFont typeface="Calibri"/>
                <a:buNone/>
              </a:pPr>
              <a:r>
                <a:rPr lang="en-US" sz="3100" b="0" i="0" u="none" strike="noStrike" cap="none">
                  <a:solidFill>
                    <a:schemeClr val="dk1"/>
                  </a:solidFill>
                  <a:latin typeface="Calibri"/>
                  <a:ea typeface="Calibri"/>
                  <a:cs typeface="Calibri"/>
                  <a:sym typeface="Calibri"/>
                </a:rPr>
                <a:t>3</a:t>
              </a:r>
              <a:endParaRPr sz="1400" b="0" i="0" u="none" strike="noStrike" cap="none">
                <a:solidFill>
                  <a:srgbClr val="000000"/>
                </a:solidFill>
                <a:latin typeface="Arial"/>
                <a:ea typeface="Arial"/>
                <a:cs typeface="Arial"/>
                <a:sym typeface="Arial"/>
              </a:endParaRPr>
            </a:p>
          </p:txBody>
        </p:sp>
        <p:sp>
          <p:nvSpPr>
            <p:cNvPr id="239" name="Google Shape;239;p8"/>
            <p:cNvSpPr/>
            <p:nvPr/>
          </p:nvSpPr>
          <p:spPr>
            <a:xfrm>
              <a:off x="6857382" y="762568"/>
              <a:ext cx="2176475" cy="3362379"/>
            </a:xfrm>
            <a:prstGeom prst="rect">
              <a:avLst/>
            </a:prstGeom>
            <a:solidFill>
              <a:srgbClr val="FFC000"/>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0" name="Google Shape;240;p8"/>
            <p:cNvSpPr txBox="1"/>
            <p:nvPr/>
          </p:nvSpPr>
          <p:spPr>
            <a:xfrm>
              <a:off x="6857382" y="762568"/>
              <a:ext cx="2176475" cy="3362379"/>
            </a:xfrm>
            <a:prstGeom prst="rect">
              <a:avLst/>
            </a:prstGeom>
            <a:noFill/>
            <a:ln>
              <a:noFill/>
            </a:ln>
          </p:spPr>
          <p:txBody>
            <a:bodyPr spcFirstLastPara="1" wrap="square" lIns="113775" tIns="385350" rIns="113775" bIns="113775" anchor="t" anchorCtr="0">
              <a:noAutofit/>
            </a:bodyPr>
            <a:lstStyle/>
            <a:p>
              <a:pPr marL="171450" marR="0" lvl="1" indent="-171450" algn="l" rtl="0">
                <a:lnSpc>
                  <a:spcPct val="90000"/>
                </a:lnSpc>
                <a:spcBef>
                  <a:spcPts val="0"/>
                </a:spcBef>
                <a:spcAft>
                  <a:spcPts val="0"/>
                </a:spcAft>
                <a:buNone/>
              </a:pPr>
              <a:r>
                <a:rPr lang="en-US" sz="1600" b="1" i="0" u="none" strike="noStrike" cap="none">
                  <a:solidFill>
                    <a:srgbClr val="000000"/>
                  </a:solidFill>
                  <a:latin typeface="Calibri"/>
                  <a:ea typeface="Calibri"/>
                  <a:cs typeface="Calibri"/>
                  <a:sym typeface="Calibri"/>
                </a:rPr>
                <a:t>Register över god bevarandepraxis:</a:t>
              </a:r>
              <a:endParaRPr sz="1400" b="1" i="0" u="none" strike="noStrike" cap="none">
                <a:solidFill>
                  <a:srgbClr val="000000"/>
                </a:solidFill>
                <a:latin typeface="Calibri"/>
                <a:ea typeface="Calibri"/>
                <a:cs typeface="Calibri"/>
                <a:sym typeface="Calibri"/>
              </a:endParaRPr>
            </a:p>
            <a:p>
              <a:pPr marL="171450" marR="0" lvl="1" indent="-171450" algn="l" rtl="0">
                <a:lnSpc>
                  <a:spcPct val="90000"/>
                </a:lnSpc>
                <a:spcBef>
                  <a:spcPts val="0"/>
                </a:spcBef>
                <a:spcAft>
                  <a:spcPts val="0"/>
                </a:spcAft>
                <a:buClr>
                  <a:srgbClr val="000000"/>
                </a:buClr>
                <a:buSzPts val="1600"/>
                <a:buFont typeface="Arial"/>
                <a:buNone/>
              </a:pPr>
              <a:endParaRPr sz="1600" b="1" i="0" u="none" strike="noStrike" cap="none">
                <a:solidFill>
                  <a:schemeClr val="dk1"/>
                </a:solidFill>
                <a:latin typeface="Calibri"/>
                <a:ea typeface="Calibri"/>
                <a:cs typeface="Calibri"/>
                <a:sym typeface="Calibri"/>
              </a:endParaRPr>
            </a:p>
            <a:p>
              <a:pPr marL="171450" marR="0" lvl="1" indent="-171450" algn="l" rtl="0">
                <a:lnSpc>
                  <a:spcPct val="90000"/>
                </a:lnSpc>
                <a:spcBef>
                  <a:spcPts val="0"/>
                </a:spcBef>
                <a:spcAft>
                  <a:spcPts val="0"/>
                </a:spcAft>
                <a:buNone/>
              </a:pPr>
              <a:endParaRPr sz="1600" b="1" i="0" u="none" strike="noStrike" cap="none">
                <a:solidFill>
                  <a:schemeClr val="dk1"/>
                </a:solidFill>
                <a:latin typeface="Calibri"/>
                <a:ea typeface="Calibri"/>
                <a:cs typeface="Calibri"/>
                <a:sym typeface="Calibri"/>
              </a:endParaRPr>
            </a:p>
            <a:p>
              <a:pPr marL="114300" marR="0" lvl="1" indent="-114300" algn="l" rtl="0">
                <a:lnSpc>
                  <a:spcPct val="90000"/>
                </a:lnSpc>
                <a:spcBef>
                  <a:spcPts val="240"/>
                </a:spcBef>
                <a:spcAft>
                  <a:spcPts val="0"/>
                </a:spcAft>
                <a:buNone/>
              </a:pPr>
              <a:endParaRPr sz="1500" b="0" i="0" u="none" strike="noStrike" cap="none">
                <a:solidFill>
                  <a:srgbClr val="000000"/>
                </a:solidFill>
                <a:latin typeface="Calibri"/>
                <a:ea typeface="Calibri"/>
                <a:cs typeface="Calibri"/>
                <a:sym typeface="Calibri"/>
              </a:endParaRPr>
            </a:p>
            <a:p>
              <a:pPr marL="114300" marR="0" lvl="1" indent="-114300" algn="l" rtl="0">
                <a:lnSpc>
                  <a:spcPct val="90000"/>
                </a:lnSpc>
                <a:spcBef>
                  <a:spcPts val="225"/>
                </a:spcBef>
                <a:spcAft>
                  <a:spcPts val="0"/>
                </a:spcAft>
                <a:buClr>
                  <a:schemeClr val="dk1"/>
                </a:buClr>
                <a:buSzPts val="1400"/>
                <a:buFont typeface="Noto Sans Symbols"/>
                <a:buChar char="▪"/>
              </a:pPr>
              <a:r>
                <a:rPr lang="en-US" sz="1400" b="0" i="0" u="none" strike="noStrike" cap="none">
                  <a:solidFill>
                    <a:srgbClr val="000000"/>
                  </a:solidFill>
                  <a:latin typeface="Calibri"/>
                  <a:ea typeface="Calibri"/>
                  <a:cs typeface="Calibri"/>
                  <a:sym typeface="Calibri"/>
                </a:rPr>
                <a:t>innehåller program, projekt och aktiviteter som bäst återspeglar konventionens principer och mål.</a:t>
              </a:r>
              <a:endParaRPr sz="1400" b="0" i="0" u="none" strike="noStrike" cap="none">
                <a:solidFill>
                  <a:srgbClr val="000000"/>
                </a:solidFill>
                <a:latin typeface="Calibri"/>
                <a:ea typeface="Calibri"/>
                <a:cs typeface="Calibri"/>
                <a:sym typeface="Calibri"/>
              </a:endParaRPr>
            </a:p>
          </p:txBody>
        </p:sp>
        <p:sp>
          <p:nvSpPr>
            <p:cNvPr id="241" name="Google Shape;241;p8"/>
            <p:cNvSpPr/>
            <p:nvPr/>
          </p:nvSpPr>
          <p:spPr>
            <a:xfrm>
              <a:off x="6420432" y="185794"/>
              <a:ext cx="873900" cy="873900"/>
            </a:xfrm>
            <a:prstGeom prst="rect">
              <a:avLst/>
            </a:prstGeom>
            <a:blipFill rotWithShape="1">
              <a:blip r:embed="rId5" cstate="email">
                <a:alphaModFix/>
                <a:extLst>
                  <a:ext uri="{28A0092B-C50C-407E-A947-70E740481C1C}">
                    <a14:useLocalDpi xmlns:a14="http://schemas.microsoft.com/office/drawing/2010/main"/>
                  </a:ext>
                </a:extLst>
              </a:blip>
              <a:stretch>
                <a:fillRect/>
              </a:stretch>
            </a:blip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242" name="Google Shape;242;p8"/>
          <p:cNvGrpSpPr/>
          <p:nvPr/>
        </p:nvGrpSpPr>
        <p:grpSpPr>
          <a:xfrm>
            <a:off x="3388137" y="499919"/>
            <a:ext cx="1361571" cy="349188"/>
            <a:chOff x="10604072" y="448487"/>
            <a:chExt cx="1361571" cy="349188"/>
          </a:xfrm>
        </p:grpSpPr>
        <p:sp>
          <p:nvSpPr>
            <p:cNvPr id="243" name="Google Shape;243;p8"/>
            <p:cNvSpPr/>
            <p:nvPr/>
          </p:nvSpPr>
          <p:spPr>
            <a:xfrm rot="-5400000">
              <a:off x="10605928" y="446630"/>
              <a:ext cx="349188" cy="352901"/>
            </a:xfrm>
            <a:prstGeom prst="ellipse">
              <a:avLst/>
            </a:prstGeom>
            <a:solidFill>
              <a:srgbClr val="4EAE3A"/>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244" name="Google Shape;244;p8"/>
            <p:cNvSpPr/>
            <p:nvPr/>
          </p:nvSpPr>
          <p:spPr>
            <a:xfrm rot="-5400000">
              <a:off x="11117644" y="446630"/>
              <a:ext cx="349188" cy="352901"/>
            </a:xfrm>
            <a:prstGeom prst="ellipse">
              <a:avLst/>
            </a:prstGeom>
            <a:solidFill>
              <a:srgbClr val="FFB5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245" name="Google Shape;245;p8"/>
            <p:cNvSpPr/>
            <p:nvPr/>
          </p:nvSpPr>
          <p:spPr>
            <a:xfrm rot="-5400000">
              <a:off x="11614599" y="446630"/>
              <a:ext cx="349188" cy="352901"/>
            </a:xfrm>
            <a:prstGeom prst="ellipse">
              <a:avLst/>
            </a:prstGeom>
            <a:solidFill>
              <a:srgbClr val="266C9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50"/>
        <p:cNvGrpSpPr/>
        <p:nvPr/>
      </p:nvGrpSpPr>
      <p:grpSpPr>
        <a:xfrm>
          <a:off x="0" y="0"/>
          <a:ext cx="0" cy="0"/>
          <a:chOff x="0" y="0"/>
          <a:chExt cx="0" cy="0"/>
        </a:xfrm>
      </p:grpSpPr>
      <p:sp>
        <p:nvSpPr>
          <p:cNvPr id="251" name="Google Shape;251;p9"/>
          <p:cNvSpPr txBox="1"/>
          <p:nvPr/>
        </p:nvSpPr>
        <p:spPr>
          <a:xfrm>
            <a:off x="648929" y="1906651"/>
            <a:ext cx="9454010" cy="1200288"/>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1800" b="0" i="0" u="none" strike="noStrike" cap="none">
                <a:solidFill>
                  <a:srgbClr val="000000"/>
                </a:solidFill>
                <a:latin typeface="Calibri"/>
                <a:ea typeface="Calibri"/>
                <a:cs typeface="Calibri"/>
                <a:sym typeface="Calibri"/>
              </a:rPr>
              <a:t>Unescos officiella hemsida om immateriellt kulturarv har information om UNESCO:s arbete men ger också möjlighet att se det listade immateriella arvet på ett visuellt och interaktivt sätt:</a:t>
            </a:r>
            <a:r>
              <a:rPr lang="en-US" sz="1800" b="0" i="0" u="none" strike="noStrike" cap="none">
                <a:solidFill>
                  <a:schemeClr val="dk1"/>
                </a:solidFill>
                <a:latin typeface="Calibri"/>
                <a:ea typeface="Calibri"/>
                <a:cs typeface="Calibri"/>
                <a:sym typeface="Calibri"/>
              </a:rPr>
              <a:t> </a:t>
            </a:r>
            <a:r>
              <a:rPr lang="en-US" sz="1800" b="0" i="0" u="sng" strike="noStrike" cap="none">
                <a:solidFill>
                  <a:srgbClr val="2F5496"/>
                </a:solidFill>
                <a:latin typeface="Calibri"/>
                <a:ea typeface="Calibri"/>
                <a:cs typeface="Calibri"/>
                <a:sym typeface="Calibri"/>
              </a:rPr>
              <a:t>Dive into Intangible Cultural Heritage</a:t>
            </a:r>
            <a:endParaRPr sz="1800" b="0" i="0" u="sng" strike="noStrike" cap="none">
              <a:solidFill>
                <a:srgbClr val="2F5496"/>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pic>
        <p:nvPicPr>
          <p:cNvPr id="252" name="Google Shape;252;p9" descr="Invitation to Dive into Intangible Cultural Heritage"/>
          <p:cNvPicPr preferRelativeResize="0"/>
          <p:nvPr/>
        </p:nvPicPr>
        <p:blipFill rotWithShape="1">
          <a:blip r:embed="rId3">
            <a:alphaModFix/>
          </a:blip>
          <a:srcRect/>
          <a:stretch/>
        </p:blipFill>
        <p:spPr>
          <a:xfrm>
            <a:off x="2286000" y="3099651"/>
            <a:ext cx="5214310" cy="2946086"/>
          </a:xfrm>
          <a:prstGeom prst="rect">
            <a:avLst/>
          </a:prstGeom>
          <a:noFill/>
          <a:ln>
            <a:noFill/>
          </a:ln>
        </p:spPr>
      </p:pic>
      <p:sp>
        <p:nvSpPr>
          <p:cNvPr id="253" name="Google Shape;253;p9"/>
          <p:cNvSpPr/>
          <p:nvPr/>
        </p:nvSpPr>
        <p:spPr>
          <a:xfrm>
            <a:off x="5295211" y="281253"/>
            <a:ext cx="7316046" cy="707886"/>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4000" b="0" i="0" u="none" strike="noStrike" cap="none">
                <a:solidFill>
                  <a:srgbClr val="2F5496"/>
                </a:solidFill>
                <a:latin typeface="Calibri"/>
                <a:ea typeface="Calibri"/>
                <a:cs typeface="Calibri"/>
                <a:sym typeface="Calibri"/>
              </a:rPr>
              <a:t>1.2  UNESCO:s roll</a:t>
            </a:r>
            <a:endParaRPr sz="1400" b="0" i="0" u="none" strike="noStrike" cap="none">
              <a:solidFill>
                <a:srgbClr val="000000"/>
              </a:solidFill>
              <a:latin typeface="Arial"/>
              <a:ea typeface="Arial"/>
              <a:cs typeface="Arial"/>
              <a:sym typeface="Arial"/>
            </a:endParaRPr>
          </a:p>
        </p:txBody>
      </p:sp>
      <p:grpSp>
        <p:nvGrpSpPr>
          <p:cNvPr id="254" name="Google Shape;254;p9"/>
          <p:cNvGrpSpPr/>
          <p:nvPr/>
        </p:nvGrpSpPr>
        <p:grpSpPr>
          <a:xfrm>
            <a:off x="3531584" y="463075"/>
            <a:ext cx="1361571" cy="349188"/>
            <a:chOff x="10604072" y="448487"/>
            <a:chExt cx="1361571" cy="349188"/>
          </a:xfrm>
        </p:grpSpPr>
        <p:sp>
          <p:nvSpPr>
            <p:cNvPr id="255" name="Google Shape;255;p9"/>
            <p:cNvSpPr/>
            <p:nvPr/>
          </p:nvSpPr>
          <p:spPr>
            <a:xfrm rot="-5400000">
              <a:off x="10605928" y="446630"/>
              <a:ext cx="349188" cy="352901"/>
            </a:xfrm>
            <a:prstGeom prst="ellipse">
              <a:avLst/>
            </a:prstGeom>
            <a:solidFill>
              <a:srgbClr val="4EAE3A"/>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256" name="Google Shape;256;p9"/>
            <p:cNvSpPr/>
            <p:nvPr/>
          </p:nvSpPr>
          <p:spPr>
            <a:xfrm rot="-5400000">
              <a:off x="11117644" y="446630"/>
              <a:ext cx="349188" cy="352901"/>
            </a:xfrm>
            <a:prstGeom prst="ellipse">
              <a:avLst/>
            </a:prstGeom>
            <a:solidFill>
              <a:srgbClr val="FFB5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257" name="Google Shape;257;p9"/>
            <p:cNvSpPr/>
            <p:nvPr/>
          </p:nvSpPr>
          <p:spPr>
            <a:xfrm rot="-5400000">
              <a:off x="11614599" y="446630"/>
              <a:ext cx="349188" cy="352901"/>
            </a:xfrm>
            <a:prstGeom prst="ellipse">
              <a:avLst/>
            </a:prstGeom>
            <a:solidFill>
              <a:srgbClr val="266C9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52"/>
                                        </p:tgtEl>
                                        <p:attrNameLst>
                                          <p:attrName>style.visibility</p:attrName>
                                        </p:attrNameLst>
                                      </p:cBhvr>
                                      <p:to>
                                        <p:strVal val="visible"/>
                                      </p:to>
                                    </p:set>
                                    <p:animEffect transition="in" filter="fade">
                                      <p:cBhvr>
                                        <p:cTn id="7" dur="1"/>
                                        <p:tgtEl>
                                          <p:spTgt spid="2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Tema de Offic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e Offic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3895</Words>
  <Application>Microsoft Office PowerPoint</Application>
  <PresentationFormat>Panorámica</PresentationFormat>
  <Paragraphs>519</Paragraphs>
  <Slides>45</Slides>
  <Notes>45</Notes>
  <HiddenSlides>0</HiddenSlides>
  <MMClips>0</MMClips>
  <ScaleCrop>false</ScaleCrop>
  <HeadingPairs>
    <vt:vector size="6" baseType="variant">
      <vt:variant>
        <vt:lpstr>Fuentes usadas</vt:lpstr>
      </vt:variant>
      <vt:variant>
        <vt:i4>3</vt:i4>
      </vt:variant>
      <vt:variant>
        <vt:lpstr>Tema</vt:lpstr>
      </vt:variant>
      <vt:variant>
        <vt:i4>1</vt:i4>
      </vt:variant>
      <vt:variant>
        <vt:lpstr>Títulos de diapositiva</vt:lpstr>
      </vt:variant>
      <vt:variant>
        <vt:i4>45</vt:i4>
      </vt:variant>
    </vt:vector>
  </HeadingPairs>
  <TitlesOfParts>
    <vt:vector size="49" baseType="lpstr">
      <vt:lpstr>Noto Sans Symbols</vt:lpstr>
      <vt:lpstr>Arial</vt:lpstr>
      <vt:lpstr>Calibri</vt:lpstr>
      <vt:lpstr>Tema de Office</vt:lpstr>
      <vt:lpstr>  Arbeta med ICH - Utveckla och utvärdera dina idéer  PARTNER: HAC</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TACK</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Arbeta med ICH - Utveckla och utvärdera dina idéer  PARTNER: HAC</dc:title>
  <dc:creator>Dulce Rodriguez Ortiz</dc:creator>
  <cp:lastModifiedBy>al iws</cp:lastModifiedBy>
  <cp:revision>1</cp:revision>
  <dcterms:created xsi:type="dcterms:W3CDTF">2021-01-21T12:20:00Z</dcterms:created>
  <dcterms:modified xsi:type="dcterms:W3CDTF">2022-02-02T09:36:25Z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0x010100EC8A83C04D305846BAF8B03DEAC6B9F1</vt:lpwstr>
  </property>
</Properties>
</file>