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fcSi/jT6CsRL/hHfmBQH65NYH3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snapToObjects="1">
      <p:cViewPr varScale="1">
        <p:scale>
          <a:sx n="78" d="100"/>
          <a:sy n="78" d="100"/>
        </p:scale>
        <p:origin x="85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nwto.org/global-code-of-ethics-for-touris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e-unwto.org/doi/pdf/10.18111/978928442167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7" name="Google Shape;2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u="sng"/>
          </a:p>
        </p:txBody>
      </p:sp>
      <p:sp>
        <p:nvSpPr>
          <p:cNvPr id="308" name="Google Shape;3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1" name="Google Shape;3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3" name="Google Shape;40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u="sng"/>
          </a:p>
          <a:p>
            <a:pPr marL="0" lvl="0" indent="0" algn="l" rtl="0">
              <a:spcBef>
                <a:spcPts val="0"/>
              </a:spcBef>
              <a:spcAft>
                <a:spcPts val="0"/>
              </a:spcAft>
              <a:buNone/>
            </a:pPr>
            <a:endParaRPr u="sng"/>
          </a:p>
          <a:p>
            <a:pPr marL="0" lvl="0" indent="0" algn="l" rtl="0">
              <a:spcBef>
                <a:spcPts val="0"/>
              </a:spcBef>
              <a:spcAft>
                <a:spcPts val="0"/>
              </a:spcAft>
              <a:buNone/>
            </a:pPr>
            <a:endParaRPr/>
          </a:p>
        </p:txBody>
      </p:sp>
      <p:sp>
        <p:nvSpPr>
          <p:cNvPr id="415" name="Google Shape;4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7" name="Google Shape;4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39" name="Google Shape;43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https://www.unwto.org/global-code-of-ethics-for-tourism</a:t>
            </a:r>
            <a:endParaRPr/>
          </a:p>
          <a:p>
            <a:pPr marL="0" lvl="0" indent="0" algn="l" rtl="0">
              <a:spcBef>
                <a:spcPts val="0"/>
              </a:spcBef>
              <a:spcAft>
                <a:spcPts val="0"/>
              </a:spcAft>
              <a:buNone/>
            </a:pPr>
            <a:r>
              <a:rPr lang="en-US" i="1" u="sng">
                <a:solidFill>
                  <a:schemeClr val="hlink"/>
                </a:solidFill>
                <a:hlinkClick r:id="rId4"/>
              </a:rPr>
              <a:t>UNWTO Framework Convention on Tourism Ethics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2" name="Google Shape;4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73" name="Google Shape;47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2" name="Google Shape;4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95" name="Google Shape;59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13" name="Google Shape;61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9" name="Google Shape;6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9" name="Google Shape;2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47"/>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47"/>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47"/>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9"/>
          <p:cNvSpPr>
            <a:spLocks noGrp="1"/>
          </p:cNvSpPr>
          <p:nvPr>
            <p:ph type="pic" idx="2"/>
          </p:nvPr>
        </p:nvSpPr>
        <p:spPr>
          <a:xfrm>
            <a:off x="5183188" y="987425"/>
            <a:ext cx="6172200" cy="4873625"/>
          </a:xfrm>
          <a:prstGeom prst="rect">
            <a:avLst/>
          </a:prstGeom>
          <a:noFill/>
          <a:ln>
            <a:noFill/>
          </a:ln>
        </p:spPr>
      </p:sp>
      <p:sp>
        <p:nvSpPr>
          <p:cNvPr id="84" name="Google Shape;84;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49"/>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4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49"/>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49"/>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
        <p:cNvGrpSpPr/>
        <p:nvPr/>
      </p:nvGrpSpPr>
      <p:grpSpPr>
        <a:xfrm>
          <a:off x="0" y="0"/>
          <a:ext cx="0" cy="0"/>
          <a:chOff x="0" y="0"/>
          <a:chExt cx="0" cy="0"/>
        </a:xfrm>
      </p:grpSpPr>
      <p:sp>
        <p:nvSpPr>
          <p:cNvPr id="27" name="Google Shape;2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0"/>
        <p:cNvGrpSpPr/>
        <p:nvPr/>
      </p:nvGrpSpPr>
      <p:grpSpPr>
        <a:xfrm>
          <a:off x="0" y="0"/>
          <a:ext cx="0" cy="0"/>
          <a:chOff x="0" y="0"/>
          <a:chExt cx="0" cy="0"/>
        </a:xfrm>
      </p:grpSpPr>
      <p:sp>
        <p:nvSpPr>
          <p:cNvPr id="31" name="Google Shape;3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36"/>
        <p:cNvGrpSpPr/>
        <p:nvPr/>
      </p:nvGrpSpPr>
      <p:grpSpPr>
        <a:xfrm>
          <a:off x="0" y="0"/>
          <a:ext cx="0" cy="0"/>
          <a:chOff x="0" y="0"/>
          <a:chExt cx="0" cy="0"/>
        </a:xfrm>
      </p:grpSpPr>
      <p:sp>
        <p:nvSpPr>
          <p:cNvPr id="37" name="Google Shape;37;p52"/>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52"/>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9" name="Google Shape;39;p52"/>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40" name="Google Shape;40;p52"/>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8.jp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39.xml"/><Relationship Id="rId16"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5.png"/><Relationship Id="rId9" Type="http://schemas.openxmlformats.org/officeDocument/2006/relationships/image" Target="../media/image46.jpeg"/><Relationship Id="rId1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8.jp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4" Type="http://schemas.openxmlformats.org/officeDocument/2006/relationships/image" Target="../media/image5.png"/><Relationship Id="rId9" Type="http://schemas.openxmlformats.org/officeDocument/2006/relationships/image" Target="../media/image58.jpeg"/><Relationship Id="rId14" Type="http://schemas.openxmlformats.org/officeDocument/2006/relationships/image" Target="../media/image63.jpeg"/></Relationships>
</file>

<file path=ppt/slides/_rels/slide41.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g"/><Relationship Id="rId3" Type="http://schemas.openxmlformats.org/officeDocument/2006/relationships/image" Target="../media/image8.jp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5.png"/><Relationship Id="rId9" Type="http://schemas.openxmlformats.org/officeDocument/2006/relationships/image" Target="../media/image69.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ich.unesco.org/en/div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502765" y="1622151"/>
            <a:ext cx="4473369" cy="3031244"/>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800"/>
              <a:buFont typeface="Calibri"/>
              <a:buNone/>
            </a:pPr>
            <a:br>
              <a:rPr lang="en-US" sz="5400" dirty="0"/>
            </a:br>
            <a:r>
              <a:rPr lang="en-US" sz="4400" dirty="0" err="1"/>
              <a:t>Lavorare</a:t>
            </a:r>
            <a:r>
              <a:rPr lang="en-US" sz="4400" dirty="0"/>
              <a:t> con </a:t>
            </a:r>
            <a:br>
              <a:rPr lang="en-US" sz="4400" dirty="0"/>
            </a:br>
            <a:r>
              <a:rPr lang="en-US" sz="4400" dirty="0" err="1"/>
              <a:t>l’ICH</a:t>
            </a:r>
            <a:r>
              <a:rPr lang="en-US" sz="4400" dirty="0"/>
              <a:t> – </a:t>
            </a:r>
            <a:r>
              <a:rPr lang="en-US" sz="4400" dirty="0" err="1"/>
              <a:t>Sviluppare</a:t>
            </a:r>
            <a:r>
              <a:rPr lang="en-US" sz="4400" dirty="0"/>
              <a:t> e </a:t>
            </a:r>
            <a:r>
              <a:rPr lang="en-US" sz="4400" dirty="0" err="1"/>
              <a:t>valorizzare</a:t>
            </a:r>
            <a:r>
              <a:rPr lang="en-US" sz="4400" dirty="0"/>
              <a:t> le </a:t>
            </a:r>
            <a:r>
              <a:rPr lang="en-US" sz="4400" dirty="0" err="1"/>
              <a:t>proprie</a:t>
            </a:r>
            <a:r>
              <a:rPr lang="en-US" sz="4400" dirty="0"/>
              <a:t> idee</a:t>
            </a:r>
            <a:br>
              <a:rPr lang="en-US" sz="4400" dirty="0"/>
            </a:br>
            <a:br>
              <a:rPr lang="en-US" sz="4400" strike="sngStrike" dirty="0"/>
            </a:br>
            <a:r>
              <a:rPr lang="en-US" sz="4800" dirty="0"/>
              <a:t>PARTNER: HAC</a:t>
            </a:r>
            <a:endParaRPr sz="4800" b="1" dirty="0">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0" descr="Chart&#10;&#10;Description automatically generated with medium confidence"/>
          <p:cNvPicPr preferRelativeResize="0"/>
          <p:nvPr/>
        </p:nvPicPr>
        <p:blipFill rotWithShape="1">
          <a:blip r:embed="rId3">
            <a:alphaModFix/>
          </a:blip>
          <a:srcRect/>
          <a:stretch/>
        </p:blipFill>
        <p:spPr>
          <a:xfrm>
            <a:off x="1" y="-408736"/>
            <a:ext cx="12421718" cy="74879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p:nvPr/>
        </p:nvSpPr>
        <p:spPr>
          <a:xfrm>
            <a:off x="168165" y="1616842"/>
            <a:ext cx="1052712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Il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Immateriale</a:t>
            </a:r>
            <a:r>
              <a:rPr lang="en-US" sz="1800" dirty="0">
                <a:solidFill>
                  <a:schemeClr val="dk1"/>
                </a:solidFill>
                <a:latin typeface="Calibri"/>
                <a:ea typeface="Calibri"/>
                <a:cs typeface="Calibri"/>
                <a:sym typeface="Calibri"/>
              </a:rPr>
              <a:t>’, secondo la </a:t>
            </a:r>
            <a:r>
              <a:rPr lang="en-US" sz="1800" dirty="0" err="1">
                <a:solidFill>
                  <a:schemeClr val="dk1"/>
                </a:solidFill>
                <a:latin typeface="Calibri"/>
                <a:ea typeface="Calibri"/>
                <a:cs typeface="Calibri"/>
                <a:sym typeface="Calibri"/>
              </a:rPr>
              <a:t>definizione</a:t>
            </a:r>
            <a:r>
              <a:rPr lang="en-US" sz="1800" dirty="0">
                <a:solidFill>
                  <a:schemeClr val="dk1"/>
                </a:solidFill>
                <a:latin typeface="Calibri"/>
                <a:ea typeface="Calibri"/>
                <a:cs typeface="Calibri"/>
                <a:sym typeface="Calibri"/>
              </a:rPr>
              <a:t> UNESCO, </a:t>
            </a:r>
            <a:r>
              <a:rPr lang="en-US" sz="1800" dirty="0" err="1">
                <a:solidFill>
                  <a:schemeClr val="dk1"/>
                </a:solidFill>
                <a:latin typeface="Calibri"/>
                <a:ea typeface="Calibri"/>
                <a:cs typeface="Calibri"/>
                <a:sym typeface="Calibri"/>
              </a:rPr>
              <a:t>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può</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manifestare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nelle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seguenti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aree</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0" name="Google Shape;270;p11"/>
          <p:cNvSpPr txBox="1"/>
          <p:nvPr/>
        </p:nvSpPr>
        <p:spPr>
          <a:xfrm>
            <a:off x="3744254" y="344531"/>
            <a:ext cx="6951038"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1.3. - 5 </a:t>
            </a:r>
            <a:r>
              <a:rPr lang="en-US" sz="4000" dirty="0" err="1">
                <a:solidFill>
                  <a:srgbClr val="2F5496"/>
                </a:solidFill>
                <a:latin typeface="Calibri"/>
                <a:ea typeface="Calibri"/>
                <a:cs typeface="Calibri"/>
                <a:sym typeface="Calibri"/>
              </a:rPr>
              <a:t>aree</a:t>
            </a:r>
            <a:r>
              <a:rPr lang="en-US" sz="4000" dirty="0">
                <a:solidFill>
                  <a:srgbClr val="2F5496"/>
                </a:solidFill>
                <a:latin typeface="Calibri"/>
                <a:ea typeface="Calibri"/>
                <a:cs typeface="Calibri"/>
                <a:sym typeface="Calibri"/>
              </a:rPr>
              <a:t> di </a:t>
            </a:r>
            <a:r>
              <a:rPr lang="en-US" sz="4000" dirty="0" err="1">
                <a:solidFill>
                  <a:srgbClr val="2F5496"/>
                </a:solidFill>
                <a:latin typeface="Calibri"/>
                <a:ea typeface="Calibri"/>
                <a:cs typeface="Calibri"/>
                <a:sym typeface="Calibri"/>
              </a:rPr>
              <a:t>dominio</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dell’ICH</a:t>
            </a:r>
            <a:r>
              <a:rPr lang="en-US" sz="4000" dirty="0">
                <a:solidFill>
                  <a:srgbClr val="2F5496"/>
                </a:solidFill>
                <a:latin typeface="Calibri"/>
                <a:ea typeface="Calibri"/>
                <a:cs typeface="Calibri"/>
                <a:sym typeface="Calibri"/>
              </a:rPr>
              <a:t>  </a:t>
            </a:r>
            <a:endParaRPr dirty="0"/>
          </a:p>
          <a:p>
            <a:pPr marL="0" marR="0" lvl="0" indent="0" algn="l" rtl="0">
              <a:spcBef>
                <a:spcPts val="0"/>
              </a:spcBef>
              <a:spcAft>
                <a:spcPts val="0"/>
              </a:spcAft>
              <a:buNone/>
            </a:pPr>
            <a:endParaRPr sz="4400" dirty="0">
              <a:solidFill>
                <a:schemeClr val="dk1"/>
              </a:solidFill>
              <a:latin typeface="Calibri"/>
              <a:ea typeface="Calibri"/>
              <a:cs typeface="Calibri"/>
              <a:sym typeface="Calibri"/>
            </a:endParaRPr>
          </a:p>
        </p:txBody>
      </p:sp>
      <p:grpSp>
        <p:nvGrpSpPr>
          <p:cNvPr id="271" name="Google Shape;271;p11"/>
          <p:cNvGrpSpPr/>
          <p:nvPr/>
        </p:nvGrpSpPr>
        <p:grpSpPr>
          <a:xfrm>
            <a:off x="1752888" y="2620778"/>
            <a:ext cx="6649421" cy="3726070"/>
            <a:chOff x="0" y="0"/>
            <a:chExt cx="6649421" cy="3726070"/>
          </a:xfrm>
        </p:grpSpPr>
        <p:sp>
          <p:nvSpPr>
            <p:cNvPr id="272" name="Google Shape;272;p11"/>
            <p:cNvSpPr/>
            <p:nvPr/>
          </p:nvSpPr>
          <p:spPr>
            <a:xfrm>
              <a:off x="0" y="0"/>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txBox="1"/>
            <p:nvPr/>
          </p:nvSpPr>
          <p:spPr>
            <a:xfrm>
              <a:off x="1398885" y="0"/>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(a)  </a:t>
              </a:r>
              <a:r>
                <a:rPr lang="en-US" sz="1800" dirty="0" err="1">
                  <a:solidFill>
                    <a:schemeClr val="lt1"/>
                  </a:solidFill>
                  <a:latin typeface="Calibri"/>
                  <a:ea typeface="Calibri"/>
                  <a:cs typeface="Calibri"/>
                  <a:sym typeface="Calibri"/>
                </a:rPr>
                <a:t>tradizioni</a:t>
              </a:r>
              <a:r>
                <a:rPr lang="en-US" sz="1800" dirty="0">
                  <a:solidFill>
                    <a:schemeClr val="lt1"/>
                  </a:solidFill>
                  <a:latin typeface="Calibri"/>
                  <a:ea typeface="Calibri"/>
                  <a:cs typeface="Calibri"/>
                  <a:sym typeface="Calibri"/>
                </a:rPr>
                <a:t> ed </a:t>
              </a:r>
              <a:r>
                <a:rPr lang="en-US" sz="1800" dirty="0" err="1">
                  <a:solidFill>
                    <a:schemeClr val="lt1"/>
                  </a:solidFill>
                  <a:latin typeface="Calibri"/>
                  <a:ea typeface="Calibri"/>
                  <a:cs typeface="Calibri"/>
                  <a:sym typeface="Calibri"/>
                </a:rPr>
                <a:t>espressioni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orali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che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vedono</a:t>
              </a:r>
              <a:r>
                <a:rPr lang="en-US" sz="1800" dirty="0">
                  <a:solidFill>
                    <a:schemeClr val="lt1"/>
                  </a:solidFill>
                  <a:latin typeface="Calibri"/>
                  <a:ea typeface="Calibri"/>
                  <a:cs typeface="Calibri"/>
                  <a:sym typeface="Calibri"/>
                </a:rPr>
                <a:t> il </a:t>
              </a:r>
              <a:r>
                <a:rPr lang="en-US" sz="1800" dirty="0" err="1">
                  <a:solidFill>
                    <a:schemeClr val="lt1"/>
                  </a:solidFill>
                  <a:latin typeface="Calibri"/>
                  <a:ea typeface="Calibri"/>
                  <a:cs typeface="Calibri"/>
                  <a:sym typeface="Calibri"/>
                </a:rPr>
                <a:t>linguaggio</a:t>
              </a:r>
              <a:r>
                <a:rPr lang="en-US" sz="1800" dirty="0">
                  <a:solidFill>
                    <a:schemeClr val="lt1"/>
                  </a:solidFill>
                  <a:latin typeface="Calibri"/>
                  <a:ea typeface="Calibri"/>
                  <a:cs typeface="Calibri"/>
                  <a:sym typeface="Calibri"/>
                </a:rPr>
                <a:t> come </a:t>
              </a:r>
              <a:r>
                <a:rPr lang="en-US" sz="1800" dirty="0" err="1">
                  <a:solidFill>
                    <a:schemeClr val="lt1"/>
                  </a:solidFill>
                  <a:latin typeface="Calibri"/>
                  <a:ea typeface="Calibri"/>
                  <a:cs typeface="Calibri"/>
                  <a:sym typeface="Calibri"/>
                </a:rPr>
                <a:t>vettore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dell’ICH</a:t>
              </a:r>
              <a:r>
                <a:rPr lang="en-US" sz="1800"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
          <p:nvSpPr>
            <p:cNvPr id="274" name="Google Shape;274;p11"/>
            <p:cNvSpPr/>
            <p:nvPr/>
          </p:nvSpPr>
          <p:spPr>
            <a:xfrm>
              <a:off x="69001" y="69001"/>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0" y="745759"/>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txBox="1"/>
            <p:nvPr/>
          </p:nvSpPr>
          <p:spPr>
            <a:xfrm>
              <a:off x="1398885" y="745759"/>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(b)  </a:t>
              </a:r>
              <a:r>
                <a:rPr lang="en-US" sz="1800" dirty="0" err="1">
                  <a:solidFill>
                    <a:schemeClr val="lt1"/>
                  </a:solidFill>
                  <a:latin typeface="Calibri"/>
                  <a:ea typeface="Calibri"/>
                  <a:cs typeface="Calibri"/>
                  <a:sym typeface="Calibri"/>
                </a:rPr>
                <a:t>atti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performativi</a:t>
              </a:r>
              <a:endParaRPr sz="1800" dirty="0">
                <a:solidFill>
                  <a:schemeClr val="lt1"/>
                </a:solidFill>
                <a:latin typeface="Calibri"/>
                <a:ea typeface="Calibri"/>
                <a:cs typeface="Calibri"/>
                <a:sym typeface="Calibri"/>
              </a:endParaRPr>
            </a:p>
          </p:txBody>
        </p:sp>
        <p:sp>
          <p:nvSpPr>
            <p:cNvPr id="277" name="Google Shape;277;p11"/>
            <p:cNvSpPr/>
            <p:nvPr/>
          </p:nvSpPr>
          <p:spPr>
            <a:xfrm>
              <a:off x="69001" y="828015"/>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0" y="1518028"/>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txBox="1"/>
            <p:nvPr/>
          </p:nvSpPr>
          <p:spPr>
            <a:xfrm>
              <a:off x="1398885" y="1518028"/>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(c)  </a:t>
              </a:r>
              <a:r>
                <a:rPr lang="en-US" sz="1800" dirty="0" err="1">
                  <a:solidFill>
                    <a:schemeClr val="lt1"/>
                  </a:solidFill>
                  <a:latin typeface="Calibri"/>
                  <a:ea typeface="Calibri"/>
                  <a:cs typeface="Calibri"/>
                  <a:sym typeface="Calibri"/>
                </a:rPr>
                <a:t>pratiche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sociali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riti</a:t>
              </a:r>
              <a:r>
                <a:rPr lang="en-US" sz="1800" dirty="0">
                  <a:solidFill>
                    <a:schemeClr val="lt1"/>
                  </a:solidFill>
                  <a:latin typeface="Calibri"/>
                  <a:ea typeface="Calibri"/>
                  <a:cs typeface="Calibri"/>
                  <a:sym typeface="Calibri"/>
                </a:rPr>
                <a:t> e </a:t>
              </a:r>
              <a:r>
                <a:rPr lang="en-US" sz="1800" dirty="0" err="1">
                  <a:solidFill>
                    <a:schemeClr val="lt1"/>
                  </a:solidFill>
                  <a:latin typeface="Calibri"/>
                  <a:ea typeface="Calibri"/>
                  <a:cs typeface="Calibri"/>
                  <a:sym typeface="Calibri"/>
                </a:rPr>
                <a:t>festività</a:t>
              </a:r>
              <a:endParaRPr sz="1800" dirty="0">
                <a:solidFill>
                  <a:schemeClr val="lt1"/>
                </a:solidFill>
                <a:latin typeface="Calibri"/>
                <a:ea typeface="Calibri"/>
                <a:cs typeface="Calibri"/>
                <a:sym typeface="Calibri"/>
              </a:endParaRPr>
            </a:p>
          </p:txBody>
        </p:sp>
        <p:sp>
          <p:nvSpPr>
            <p:cNvPr id="280" name="Google Shape;280;p11"/>
            <p:cNvSpPr/>
            <p:nvPr/>
          </p:nvSpPr>
          <p:spPr>
            <a:xfrm>
              <a:off x="69001" y="1587030"/>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0" y="2277043"/>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txBox="1"/>
            <p:nvPr/>
          </p:nvSpPr>
          <p:spPr>
            <a:xfrm>
              <a:off x="1398885" y="2277043"/>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(d)  </a:t>
              </a:r>
              <a:r>
                <a:rPr lang="en-US" sz="1800" dirty="0" err="1">
                  <a:solidFill>
                    <a:schemeClr val="lt1"/>
                  </a:solidFill>
                  <a:latin typeface="Calibri"/>
                  <a:ea typeface="Calibri"/>
                  <a:cs typeface="Calibri"/>
                  <a:sym typeface="Calibri"/>
                </a:rPr>
                <a:t>conoscenze</a:t>
              </a:r>
              <a:r>
                <a:rPr lang="en-US" sz="1800" dirty="0">
                  <a:solidFill>
                    <a:schemeClr val="lt1"/>
                  </a:solidFill>
                  <a:latin typeface="Calibri"/>
                  <a:ea typeface="Calibri"/>
                  <a:cs typeface="Calibri"/>
                  <a:sym typeface="Calibri"/>
                </a:rPr>
                <a:t> e </a:t>
              </a:r>
              <a:r>
                <a:rPr lang="en-US" sz="1800" dirty="0" err="1">
                  <a:solidFill>
                    <a:schemeClr val="lt1"/>
                  </a:solidFill>
                  <a:latin typeface="Calibri"/>
                  <a:ea typeface="Calibri"/>
                  <a:cs typeface="Calibri"/>
                  <a:sym typeface="Calibri"/>
                </a:rPr>
                <a:t>pratiche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collegate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alla</a:t>
              </a:r>
              <a:r>
                <a:rPr lang="en-US" sz="1800" dirty="0">
                  <a:solidFill>
                    <a:schemeClr val="lt1"/>
                  </a:solidFill>
                  <a:latin typeface="Calibri"/>
                  <a:ea typeface="Calibri"/>
                  <a:cs typeface="Calibri"/>
                  <a:sym typeface="Calibri"/>
                </a:rPr>
                <a:t> natura e </a:t>
              </a:r>
              <a:r>
                <a:rPr lang="en-US" sz="1800" dirty="0" err="1">
                  <a:solidFill>
                    <a:schemeClr val="lt1"/>
                  </a:solidFill>
                  <a:latin typeface="Calibri"/>
                  <a:ea typeface="Calibri"/>
                  <a:cs typeface="Calibri"/>
                  <a:sym typeface="Calibri"/>
                </a:rPr>
                <a:t>all’universo</a:t>
              </a:r>
              <a:endParaRPr sz="1800" dirty="0">
                <a:solidFill>
                  <a:schemeClr val="lt1"/>
                </a:solidFill>
                <a:latin typeface="Calibri"/>
                <a:ea typeface="Calibri"/>
                <a:cs typeface="Calibri"/>
                <a:sym typeface="Calibri"/>
              </a:endParaRPr>
            </a:p>
          </p:txBody>
        </p:sp>
        <p:sp>
          <p:nvSpPr>
            <p:cNvPr id="283" name="Google Shape;283;p11"/>
            <p:cNvSpPr/>
            <p:nvPr/>
          </p:nvSpPr>
          <p:spPr>
            <a:xfrm>
              <a:off x="69001" y="2346044"/>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0" y="3036057"/>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txBox="1"/>
            <p:nvPr/>
          </p:nvSpPr>
          <p:spPr>
            <a:xfrm>
              <a:off x="1398885" y="3036057"/>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(e)  </a:t>
              </a:r>
              <a:r>
                <a:rPr lang="en-US" sz="1800" dirty="0" err="1">
                  <a:solidFill>
                    <a:schemeClr val="lt1"/>
                  </a:solidFill>
                  <a:latin typeface="Calibri"/>
                  <a:ea typeface="Calibri"/>
                  <a:cs typeface="Calibri"/>
                  <a:sym typeface="Calibri"/>
                </a:rPr>
                <a:t>artigianato</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tradizionale</a:t>
              </a:r>
              <a:r>
                <a:rPr lang="en-US" sz="1800"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
          <p:nvSpPr>
            <p:cNvPr id="286" name="Google Shape;286;p11"/>
            <p:cNvSpPr/>
            <p:nvPr/>
          </p:nvSpPr>
          <p:spPr>
            <a:xfrm>
              <a:off x="69001" y="3105059"/>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1"/>
          <p:cNvGrpSpPr/>
          <p:nvPr/>
        </p:nvGrpSpPr>
        <p:grpSpPr>
          <a:xfrm>
            <a:off x="2277578" y="511152"/>
            <a:ext cx="1361571" cy="349188"/>
            <a:chOff x="10604072" y="448487"/>
            <a:chExt cx="1361571" cy="349188"/>
          </a:xfrm>
        </p:grpSpPr>
        <p:sp>
          <p:nvSpPr>
            <p:cNvPr id="288" name="Google Shape;288;p1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p:nvPr/>
        </p:nvSpPr>
        <p:spPr>
          <a:xfrm>
            <a:off x="4605562" y="0"/>
            <a:ext cx="7732900" cy="6898979"/>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txBox="1"/>
          <p:nvPr/>
        </p:nvSpPr>
        <p:spPr>
          <a:xfrm>
            <a:off x="6848162" y="2441044"/>
            <a:ext cx="5124925" cy="92328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Esistono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moltissime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varietà</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parlate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Alcune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più</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comuni</a:t>
            </a:r>
            <a:r>
              <a:rPr lang="en-US" sz="1800" b="1" dirty="0">
                <a:solidFill>
                  <a:schemeClr val="dk1"/>
                </a:solidFill>
                <a:latin typeface="Calibri"/>
                <a:ea typeface="Calibri"/>
                <a:cs typeface="Calibri"/>
                <a:sym typeface="Calibri"/>
              </a:rPr>
              <a:t> ed </a:t>
            </a:r>
            <a:r>
              <a:rPr lang="en-US" sz="1800" b="1" dirty="0" err="1">
                <a:solidFill>
                  <a:schemeClr val="dk1"/>
                </a:solidFill>
                <a:latin typeface="Calibri"/>
                <a:ea typeface="Calibri"/>
                <a:cs typeface="Calibri"/>
                <a:sym typeface="Calibri"/>
              </a:rPr>
              <a:t>utilizzate</a:t>
            </a:r>
            <a:r>
              <a:rPr lang="en-US" sz="1800" b="1" dirty="0">
                <a:solidFill>
                  <a:schemeClr val="dk1"/>
                </a:solidFill>
                <a:latin typeface="Calibri"/>
                <a:ea typeface="Calibri"/>
                <a:cs typeface="Calibri"/>
                <a:sym typeface="Calibri"/>
              </a:rPr>
              <a:t> da </a:t>
            </a:r>
            <a:r>
              <a:rPr lang="en-US" sz="1800" b="1" dirty="0" err="1">
                <a:solidFill>
                  <a:schemeClr val="dk1"/>
                </a:solidFill>
                <a:latin typeface="Calibri"/>
                <a:ea typeface="Calibri"/>
                <a:cs typeface="Calibri"/>
                <a:sym typeface="Calibri"/>
              </a:rPr>
              <a:t>intere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comunità</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mentre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altre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sono</a:t>
            </a:r>
            <a:r>
              <a:rPr lang="en-US" sz="1800" b="1" dirty="0">
                <a:solidFill>
                  <a:schemeClr val="dk1"/>
                </a:solidFill>
                <a:latin typeface="Calibri"/>
                <a:ea typeface="Calibri"/>
                <a:cs typeface="Calibri"/>
                <a:sym typeface="Calibri"/>
              </a:rPr>
              <a:t> legate a </a:t>
            </a:r>
            <a:r>
              <a:rPr lang="en-US" sz="1800" b="1" dirty="0" err="1">
                <a:solidFill>
                  <a:schemeClr val="dk1"/>
                </a:solidFill>
                <a:latin typeface="Calibri"/>
                <a:ea typeface="Calibri"/>
                <a:cs typeface="Calibri"/>
                <a:sym typeface="Calibri"/>
              </a:rPr>
              <a:t>particolari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gruppi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sociali</a:t>
            </a:r>
            <a:r>
              <a:rPr lang="en-US" sz="1800"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p:txBody>
      </p:sp>
      <p:sp>
        <p:nvSpPr>
          <p:cNvPr id="298" name="Google Shape;298;p12"/>
          <p:cNvSpPr txBox="1"/>
          <p:nvPr/>
        </p:nvSpPr>
        <p:spPr>
          <a:xfrm>
            <a:off x="6848161" y="3578681"/>
            <a:ext cx="5124925"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Tra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esse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troviamo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proverbi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indovinelli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racconti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filastrocche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leggende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miti</a:t>
            </a:r>
            <a:r>
              <a:rPr lang="en-US" sz="1800" b="1" dirty="0">
                <a:solidFill>
                  <a:schemeClr val="dk1"/>
                </a:solidFill>
                <a:latin typeface="Calibri"/>
                <a:ea typeface="Calibri"/>
                <a:cs typeface="Calibri"/>
                <a:sym typeface="Calibri"/>
              </a:rPr>
              <a:t>, canzoni e </a:t>
            </a:r>
            <a:r>
              <a:rPr lang="en-US" sz="1800" b="1" dirty="0" err="1">
                <a:solidFill>
                  <a:schemeClr val="dk1"/>
                </a:solidFill>
                <a:latin typeface="Calibri"/>
                <a:ea typeface="Calibri"/>
                <a:cs typeface="Calibri"/>
                <a:sym typeface="Calibri"/>
              </a:rPr>
              <a:t>poemi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epici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incantesimi</a:t>
            </a:r>
            <a:r>
              <a:rPr lang="en-US" sz="1800" b="1" dirty="0">
                <a:solidFill>
                  <a:schemeClr val="dk1"/>
                </a:solidFill>
                <a:latin typeface="Calibri"/>
                <a:ea typeface="Calibri"/>
                <a:cs typeface="Calibri"/>
                <a:sym typeface="Calibri"/>
              </a:rPr>
              <a:t>, canzoni, performance </a:t>
            </a:r>
            <a:r>
              <a:rPr lang="en-US" sz="1800" b="1" dirty="0" err="1">
                <a:solidFill>
                  <a:schemeClr val="dk1"/>
                </a:solidFill>
                <a:latin typeface="Calibri"/>
                <a:ea typeface="Calibri"/>
                <a:cs typeface="Calibri"/>
                <a:sym typeface="Calibri"/>
              </a:rPr>
              <a:t>drammatiche</a:t>
            </a:r>
            <a:r>
              <a:rPr lang="en-US" sz="1800" b="1" dirty="0">
                <a:solidFill>
                  <a:schemeClr val="dk1"/>
                </a:solidFill>
                <a:latin typeface="Calibri"/>
                <a:ea typeface="Calibri"/>
                <a:cs typeface="Calibri"/>
                <a:sym typeface="Calibri"/>
              </a:rPr>
              <a:t> e molto </a:t>
            </a:r>
            <a:r>
              <a:rPr lang="en-US" sz="1800" b="1" dirty="0" err="1">
                <a:solidFill>
                  <a:schemeClr val="dk1"/>
                </a:solidFill>
                <a:latin typeface="Calibri"/>
                <a:ea typeface="Calibri"/>
                <a:cs typeface="Calibri"/>
                <a:sym typeface="Calibri"/>
              </a:rPr>
              <a:t>altro</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sp>
        <p:nvSpPr>
          <p:cNvPr id="299" name="Google Shape;299;p12"/>
          <p:cNvSpPr txBox="1"/>
          <p:nvPr/>
        </p:nvSpPr>
        <p:spPr>
          <a:xfrm>
            <a:off x="6848161" y="5044902"/>
            <a:ext cx="5124925"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Le </a:t>
            </a:r>
            <a:r>
              <a:rPr lang="en-US" sz="1800" b="1" dirty="0" err="1">
                <a:solidFill>
                  <a:schemeClr val="dk1"/>
                </a:solidFill>
                <a:latin typeface="Calibri"/>
                <a:ea typeface="Calibri"/>
                <a:cs typeface="Calibri"/>
                <a:sym typeface="Calibri"/>
              </a:rPr>
              <a:t>tradizioni</a:t>
            </a:r>
            <a:r>
              <a:rPr lang="en-US" sz="1800" b="1" dirty="0">
                <a:solidFill>
                  <a:schemeClr val="dk1"/>
                </a:solidFill>
                <a:latin typeface="Calibri"/>
                <a:ea typeface="Calibri"/>
                <a:cs typeface="Calibri"/>
                <a:sym typeface="Calibri"/>
              </a:rPr>
              <a:t> ed </a:t>
            </a:r>
            <a:r>
              <a:rPr lang="en-US" sz="1800" b="1" dirty="0" err="1">
                <a:solidFill>
                  <a:schemeClr val="dk1"/>
                </a:solidFill>
                <a:latin typeface="Calibri"/>
                <a:ea typeface="Calibri"/>
                <a:cs typeface="Calibri"/>
                <a:sym typeface="Calibri"/>
              </a:rPr>
              <a:t>espressioni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orali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vengono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tramandate</a:t>
            </a:r>
            <a:r>
              <a:rPr lang="en-US" sz="1800" b="1" dirty="0">
                <a:solidFill>
                  <a:schemeClr val="dk1"/>
                </a:solidFill>
                <a:latin typeface="Calibri"/>
                <a:ea typeface="Calibri"/>
                <a:cs typeface="Calibri"/>
                <a:sym typeface="Calibri"/>
              </a:rPr>
              <a:t> per </a:t>
            </a:r>
            <a:r>
              <a:rPr lang="en-US" sz="1800" b="1" dirty="0" err="1">
                <a:solidFill>
                  <a:schemeClr val="dk1"/>
                </a:solidFill>
                <a:latin typeface="Calibri"/>
                <a:ea typeface="Calibri"/>
                <a:cs typeface="Calibri"/>
                <a:sym typeface="Calibri"/>
              </a:rPr>
              <a:t>conservare</a:t>
            </a:r>
            <a:r>
              <a:rPr lang="en-US" sz="1800" b="1" dirty="0">
                <a:solidFill>
                  <a:schemeClr val="dk1"/>
                </a:solidFill>
                <a:latin typeface="Calibri"/>
                <a:ea typeface="Calibri"/>
                <a:cs typeface="Calibri"/>
                <a:sym typeface="Calibri"/>
              </a:rPr>
              <a:t> il </a:t>
            </a:r>
            <a:r>
              <a:rPr lang="en-US" sz="1800" b="1" dirty="0" err="1">
                <a:solidFill>
                  <a:schemeClr val="dk1"/>
                </a:solidFill>
                <a:latin typeface="Calibri"/>
                <a:ea typeface="Calibri"/>
                <a:cs typeface="Calibri"/>
                <a:sym typeface="Calibri"/>
              </a:rPr>
              <a:t>sapere</a:t>
            </a:r>
            <a:r>
              <a:rPr lang="en-US" sz="1800" b="1" dirty="0">
                <a:solidFill>
                  <a:schemeClr val="dk1"/>
                </a:solidFill>
                <a:latin typeface="Calibri"/>
                <a:ea typeface="Calibri"/>
                <a:cs typeface="Calibri"/>
                <a:sym typeface="Calibri"/>
              </a:rPr>
              <a:t>, ma </a:t>
            </a:r>
            <a:r>
              <a:rPr lang="en-US" sz="1800" b="1" dirty="0" err="1">
                <a:solidFill>
                  <a:schemeClr val="dk1"/>
                </a:solidFill>
                <a:latin typeface="Calibri"/>
                <a:ea typeface="Calibri"/>
                <a:cs typeface="Calibri"/>
                <a:sym typeface="Calibri"/>
              </a:rPr>
              <a:t>anche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valori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sociali</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culturali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portano</a:t>
            </a:r>
            <a:r>
              <a:rPr lang="en-US" sz="1800" b="1" dirty="0">
                <a:solidFill>
                  <a:schemeClr val="dk1"/>
                </a:solidFill>
                <a:latin typeface="Calibri"/>
                <a:ea typeface="Calibri"/>
                <a:cs typeface="Calibri"/>
                <a:sym typeface="Calibri"/>
              </a:rPr>
              <a:t> con </a:t>
            </a:r>
            <a:r>
              <a:rPr lang="en-US" sz="1800" b="1" dirty="0" err="1">
                <a:solidFill>
                  <a:schemeClr val="dk1"/>
                </a:solidFill>
                <a:latin typeface="Calibri"/>
                <a:ea typeface="Calibri"/>
                <a:cs typeface="Calibri"/>
                <a:sym typeface="Calibri"/>
              </a:rPr>
              <a:t>sé</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oltre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ovviamente</a:t>
            </a:r>
            <a:r>
              <a:rPr lang="en-US" sz="1800" b="1" dirty="0">
                <a:solidFill>
                  <a:schemeClr val="dk1"/>
                </a:solidFill>
                <a:latin typeface="Calibri"/>
                <a:ea typeface="Calibri"/>
                <a:cs typeface="Calibri"/>
                <a:sym typeface="Calibri"/>
              </a:rPr>
              <a:t> a </a:t>
            </a:r>
            <a:r>
              <a:rPr lang="en-US" sz="1800" b="1" dirty="0" err="1">
                <a:solidFill>
                  <a:schemeClr val="dk1"/>
                </a:solidFill>
                <a:latin typeface="Calibri"/>
                <a:ea typeface="Calibri"/>
                <a:cs typeface="Calibri"/>
                <a:sym typeface="Calibri"/>
              </a:rPr>
              <a:t>preservare</a:t>
            </a:r>
            <a:r>
              <a:rPr lang="en-US" sz="1800" b="1" dirty="0">
                <a:solidFill>
                  <a:schemeClr val="dk1"/>
                </a:solidFill>
                <a:latin typeface="Calibri"/>
                <a:ea typeface="Calibri"/>
                <a:cs typeface="Calibri"/>
                <a:sym typeface="Calibri"/>
              </a:rPr>
              <a:t> la </a:t>
            </a:r>
            <a:r>
              <a:rPr lang="en-US" sz="1800" b="1" dirty="0" err="1">
                <a:solidFill>
                  <a:schemeClr val="dk1"/>
                </a:solidFill>
                <a:latin typeface="Calibri"/>
                <a:ea typeface="Calibri"/>
                <a:cs typeface="Calibri"/>
                <a:sym typeface="Calibri"/>
              </a:rPr>
              <a:t>memoria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collettiva</a:t>
            </a:r>
            <a:r>
              <a:rPr lang="en-US" sz="1800"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p:txBody>
      </p:sp>
      <p:pic>
        <p:nvPicPr>
          <p:cNvPr id="300" name="Google Shape;300;p1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1" name="Google Shape;301;p1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2" name="Google Shape;302;p1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3" name="Google Shape;303;p12"/>
          <p:cNvSpPr txBox="1"/>
          <p:nvPr/>
        </p:nvSpPr>
        <p:spPr>
          <a:xfrm>
            <a:off x="6379080" y="626916"/>
            <a:ext cx="5773399" cy="1815841"/>
          </a:xfrm>
          <a:prstGeom prst="rect">
            <a:avLst/>
          </a:prstGeom>
          <a:noFill/>
          <a:ln>
            <a:noFill/>
          </a:ln>
        </p:spPr>
        <p:txBody>
          <a:bodyPr spcFirstLastPara="1" wrap="square" lIns="91425" tIns="45700" rIns="91425" bIns="45700" anchor="t" anchorCtr="0">
            <a:spAutoFit/>
          </a:bodyPr>
          <a:lstStyle/>
          <a:p>
            <a:pPr lvl="0"/>
            <a:r>
              <a:rPr lang="en-US" sz="2800" dirty="0">
                <a:solidFill>
                  <a:srgbClr val="266C9F"/>
                </a:solidFill>
                <a:latin typeface="Calibri"/>
                <a:ea typeface="Calibri"/>
                <a:cs typeface="Calibri"/>
                <a:sym typeface="Calibri"/>
              </a:rPr>
              <a:t>A. </a:t>
            </a:r>
            <a:r>
              <a:rPr lang="en-US" sz="2800" dirty="0">
                <a:solidFill>
                  <a:schemeClr val="lt1"/>
                </a:solidFill>
                <a:latin typeface="Calibri"/>
                <a:ea typeface="Calibri"/>
                <a:cs typeface="Calibri"/>
                <a:sym typeface="Calibri"/>
              </a:rPr>
              <a:t> </a:t>
            </a:r>
            <a:r>
              <a:rPr lang="en-US" sz="2800" dirty="0" err="1">
                <a:solidFill>
                  <a:srgbClr val="266C9F"/>
                </a:solidFill>
                <a:latin typeface="Calibri"/>
                <a:ea typeface="Calibri"/>
                <a:cs typeface="Calibri"/>
                <a:sym typeface="Calibri"/>
              </a:rPr>
              <a:t>Tradizioni</a:t>
            </a:r>
            <a:r>
              <a:rPr lang="en-US" sz="2800" dirty="0">
                <a:solidFill>
                  <a:srgbClr val="266C9F"/>
                </a:solidFill>
                <a:latin typeface="Calibri"/>
                <a:ea typeface="Calibri"/>
                <a:cs typeface="Calibri"/>
                <a:sym typeface="Calibri"/>
              </a:rPr>
              <a:t> ed </a:t>
            </a:r>
            <a:r>
              <a:rPr lang="en-US" sz="2800" dirty="0" err="1">
                <a:solidFill>
                  <a:srgbClr val="266C9F"/>
                </a:solidFill>
                <a:latin typeface="Calibri"/>
                <a:ea typeface="Calibri"/>
                <a:cs typeface="Calibri"/>
                <a:sym typeface="Calibri"/>
              </a:rPr>
              <a:t>espressioni</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orali</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che</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vedono</a:t>
            </a:r>
            <a:r>
              <a:rPr lang="en-US" sz="2800" dirty="0">
                <a:solidFill>
                  <a:srgbClr val="266C9F"/>
                </a:solidFill>
                <a:latin typeface="Calibri"/>
                <a:ea typeface="Calibri"/>
                <a:cs typeface="Calibri"/>
                <a:sym typeface="Calibri"/>
              </a:rPr>
              <a:t> il </a:t>
            </a:r>
            <a:r>
              <a:rPr lang="en-US" sz="2800" dirty="0" err="1">
                <a:solidFill>
                  <a:srgbClr val="266C9F"/>
                </a:solidFill>
                <a:latin typeface="Calibri"/>
                <a:ea typeface="Calibri"/>
                <a:cs typeface="Calibri"/>
                <a:sym typeface="Calibri"/>
              </a:rPr>
              <a:t>linguaggio</a:t>
            </a:r>
            <a:r>
              <a:rPr lang="en-US" sz="2800" dirty="0">
                <a:solidFill>
                  <a:srgbClr val="266C9F"/>
                </a:solidFill>
                <a:latin typeface="Calibri"/>
                <a:ea typeface="Calibri"/>
                <a:cs typeface="Calibri"/>
                <a:sym typeface="Calibri"/>
              </a:rPr>
              <a:t> come </a:t>
            </a:r>
            <a:r>
              <a:rPr lang="en-US" sz="2800" dirty="0" err="1">
                <a:solidFill>
                  <a:srgbClr val="266C9F"/>
                </a:solidFill>
                <a:latin typeface="Calibri"/>
                <a:ea typeface="Calibri"/>
                <a:cs typeface="Calibri"/>
                <a:sym typeface="Calibri"/>
              </a:rPr>
              <a:t>vettore</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dell’ICH</a:t>
            </a:r>
            <a:r>
              <a:rPr lang="en-US" sz="2800" dirty="0">
                <a:solidFill>
                  <a:srgbClr val="266C9F"/>
                </a:solidFill>
                <a:latin typeface="Calibri"/>
                <a:ea typeface="Calibri"/>
                <a:cs typeface="Calibri"/>
                <a:sym typeface="Calibri"/>
              </a:rPr>
              <a:t>.</a:t>
            </a:r>
            <a:endParaRPr dirty="0"/>
          </a:p>
          <a:p>
            <a:pPr marL="0" marR="0" lvl="0" indent="0" algn="l" rtl="0">
              <a:spcBef>
                <a:spcPts val="0"/>
              </a:spcBef>
              <a:spcAft>
                <a:spcPts val="0"/>
              </a:spcAft>
              <a:buNone/>
            </a:pPr>
            <a:endParaRPr sz="2800" b="1" dirty="0">
              <a:solidFill>
                <a:srgbClr val="266C9F"/>
              </a:solidFill>
              <a:latin typeface="Calibri"/>
              <a:ea typeface="Calibri"/>
              <a:cs typeface="Calibri"/>
              <a:sym typeface="Calibri"/>
            </a:endParaRPr>
          </a:p>
        </p:txBody>
      </p:sp>
      <p:pic>
        <p:nvPicPr>
          <p:cNvPr id="304" name="Google Shape;304;p12" descr="Land-of-Legends programme, for revitalizing the art of storytelling in Kronoberg Region"/>
          <p:cNvPicPr preferRelativeResize="0"/>
          <p:nvPr/>
        </p:nvPicPr>
        <p:blipFill rotWithShape="1">
          <a:blip r:embed="rId5">
            <a:alphaModFix/>
          </a:blip>
          <a:srcRect/>
          <a:stretch/>
        </p:blipFill>
        <p:spPr>
          <a:xfrm>
            <a:off x="10160" y="1873190"/>
            <a:ext cx="4660218" cy="26330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p:nvPr/>
        </p:nvSpPr>
        <p:spPr>
          <a:xfrm>
            <a:off x="4670378" y="0"/>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3"/>
          <p:cNvSpPr txBox="1"/>
          <p:nvPr/>
        </p:nvSpPr>
        <p:spPr>
          <a:xfrm>
            <a:off x="7036911" y="3024341"/>
            <a:ext cx="4105190" cy="147728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Comprendono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moltissime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espressioni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culturali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riflettono</a:t>
            </a:r>
            <a:r>
              <a:rPr lang="en-US" sz="1800" b="1" dirty="0">
                <a:solidFill>
                  <a:schemeClr val="dk1"/>
                </a:solidFill>
                <a:latin typeface="Calibri"/>
                <a:ea typeface="Calibri"/>
                <a:cs typeface="Calibri"/>
                <a:sym typeface="Calibri"/>
              </a:rPr>
              <a:t> la </a:t>
            </a:r>
            <a:r>
              <a:rPr lang="en-US" sz="1800" b="1" dirty="0" err="1">
                <a:solidFill>
                  <a:schemeClr val="dk1"/>
                </a:solidFill>
                <a:latin typeface="Calibri"/>
                <a:ea typeface="Calibri"/>
                <a:cs typeface="Calibri"/>
                <a:sym typeface="Calibri"/>
              </a:rPr>
              <a:t>creatività</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umana</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possono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essere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trovate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anche</a:t>
            </a:r>
            <a:r>
              <a:rPr lang="en-US" sz="1800" b="1" dirty="0">
                <a:solidFill>
                  <a:schemeClr val="dk1"/>
                </a:solidFill>
                <a:latin typeface="Calibri"/>
                <a:ea typeface="Calibri"/>
                <a:cs typeface="Calibri"/>
                <a:sym typeface="Calibri"/>
              </a:rPr>
              <a:t> in </a:t>
            </a:r>
            <a:r>
              <a:rPr lang="en-US" sz="1800" b="1" dirty="0" err="1">
                <a:solidFill>
                  <a:schemeClr val="dk1"/>
                </a:solidFill>
                <a:latin typeface="Calibri"/>
                <a:ea typeface="Calibri"/>
                <a:cs typeface="Calibri"/>
                <a:sym typeface="Calibri"/>
              </a:rPr>
              <a:t>altri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ambiti</a:t>
            </a:r>
            <a:r>
              <a:rPr lang="en-US" sz="1800" b="1" dirty="0">
                <a:solidFill>
                  <a:schemeClr val="dk1"/>
                </a:solidFill>
                <a:latin typeface="Calibri"/>
                <a:ea typeface="Calibri"/>
                <a:cs typeface="Calibri"/>
                <a:sym typeface="Calibri"/>
              </a:rPr>
              <a:t> del </a:t>
            </a:r>
            <a:r>
              <a:rPr lang="en-US" sz="1800" b="1" dirty="0" err="1">
                <a:solidFill>
                  <a:schemeClr val="dk1"/>
                </a:solidFill>
                <a:latin typeface="Calibri"/>
                <a:ea typeface="Calibri"/>
                <a:cs typeface="Calibri"/>
                <a:sym typeface="Calibri"/>
              </a:rPr>
              <a:t>patrimonio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culturale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immateriale</a:t>
            </a:r>
            <a:r>
              <a:rPr lang="en-US" sz="1800"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p:txBody>
      </p:sp>
      <p:pic>
        <p:nvPicPr>
          <p:cNvPr id="312" name="Google Shape;312;p1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13" name="Google Shape;313;p13"/>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14" name="Google Shape;314;p13"/>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15" name="Google Shape;315;p13"/>
          <p:cNvSpPr txBox="1"/>
          <p:nvPr/>
        </p:nvSpPr>
        <p:spPr>
          <a:xfrm>
            <a:off x="6729270" y="575602"/>
            <a:ext cx="577339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B. </a:t>
            </a:r>
            <a:r>
              <a:rPr lang="en-US" sz="2800" dirty="0" err="1">
                <a:solidFill>
                  <a:srgbClr val="266C9F"/>
                </a:solidFill>
                <a:latin typeface="Calibri"/>
                <a:ea typeface="Calibri"/>
                <a:cs typeface="Calibri"/>
                <a:sym typeface="Calibri"/>
              </a:rPr>
              <a:t>Atti</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performativi</a:t>
            </a:r>
            <a:endParaRPr dirty="0"/>
          </a:p>
          <a:p>
            <a:pPr marL="0" marR="0" lvl="0" indent="0" algn="l" rtl="0">
              <a:spcBef>
                <a:spcPts val="0"/>
              </a:spcBef>
              <a:spcAft>
                <a:spcPts val="0"/>
              </a:spcAft>
              <a:buNone/>
            </a:pPr>
            <a:endParaRPr sz="2800" b="1" dirty="0">
              <a:solidFill>
                <a:srgbClr val="266C9F"/>
              </a:solidFill>
              <a:latin typeface="Calibri"/>
              <a:ea typeface="Calibri"/>
              <a:cs typeface="Calibri"/>
              <a:sym typeface="Calibri"/>
            </a:endParaRPr>
          </a:p>
        </p:txBody>
      </p:sp>
      <p:pic>
        <p:nvPicPr>
          <p:cNvPr id="316" name="Google Shape;316;p13" descr="A person playing a violi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713" y="1792828"/>
            <a:ext cx="4733066" cy="3058480"/>
          </a:xfrm>
          <a:prstGeom prst="rect">
            <a:avLst/>
          </a:prstGeom>
          <a:noFill/>
          <a:ln>
            <a:noFill/>
          </a:ln>
        </p:spPr>
      </p:pic>
      <p:sp>
        <p:nvSpPr>
          <p:cNvPr id="317" name="Google Shape;317;p13"/>
          <p:cNvSpPr txBox="1"/>
          <p:nvPr/>
        </p:nvSpPr>
        <p:spPr>
          <a:xfrm>
            <a:off x="7036911" y="1419470"/>
            <a:ext cx="439010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Includono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musica</a:t>
            </a:r>
            <a:r>
              <a:rPr lang="en-US" sz="1800" b="1" dirty="0">
                <a:solidFill>
                  <a:schemeClr val="dk1"/>
                </a:solidFill>
                <a:latin typeface="Calibri"/>
                <a:ea typeface="Calibri"/>
                <a:cs typeface="Calibri"/>
                <a:sym typeface="Calibri"/>
              </a:rPr>
              <a:t>, danza, </a:t>
            </a:r>
            <a:r>
              <a:rPr lang="en-US" sz="1800" b="1" dirty="0" err="1">
                <a:solidFill>
                  <a:schemeClr val="dk1"/>
                </a:solidFill>
                <a:latin typeface="Calibri"/>
                <a:ea typeface="Calibri"/>
                <a:cs typeface="Calibri"/>
                <a:sym typeface="Calibri"/>
              </a:rPr>
              <a:t>teatro</a:t>
            </a:r>
            <a:r>
              <a:rPr lang="en-US" sz="1800" b="1" dirty="0">
                <a:solidFill>
                  <a:schemeClr val="dk1"/>
                </a:solidFill>
                <a:latin typeface="Calibri"/>
                <a:ea typeface="Calibri"/>
                <a:cs typeface="Calibri"/>
                <a:sym typeface="Calibri"/>
              </a:rPr>
              <a:t>, canto e </a:t>
            </a:r>
            <a:r>
              <a:rPr lang="en-US" sz="1800" b="1" dirty="0" err="1">
                <a:solidFill>
                  <a:schemeClr val="dk1"/>
                </a:solidFill>
                <a:latin typeface="Calibri"/>
                <a:ea typeface="Calibri"/>
                <a:cs typeface="Calibri"/>
                <a:sym typeface="Calibri"/>
              </a:rPr>
              <a:t>altre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forme</a:t>
            </a:r>
            <a:r>
              <a:rPr lang="en-US" sz="1800" b="1" dirty="0">
                <a:solidFill>
                  <a:schemeClr val="dk1"/>
                </a:solidFill>
                <a:latin typeface="Calibri"/>
                <a:ea typeface="Calibri"/>
                <a:cs typeface="Calibri"/>
                <a:sym typeface="Calibri"/>
              </a:rPr>
              <a:t> di </a:t>
            </a:r>
            <a:r>
              <a:rPr lang="en-US" sz="1800" b="1" dirty="0" err="1">
                <a:solidFill>
                  <a:schemeClr val="dk1"/>
                </a:solidFill>
                <a:latin typeface="Calibri"/>
                <a:ea typeface="Calibri"/>
                <a:cs typeface="Calibri"/>
                <a:sym typeface="Calibri"/>
              </a:rPr>
              <a:t>manifestazione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artistica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vengono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tramandate</a:t>
            </a:r>
            <a:r>
              <a:rPr lang="en-US" sz="1800" b="1" dirty="0">
                <a:solidFill>
                  <a:schemeClr val="dk1"/>
                </a:solidFill>
                <a:latin typeface="Calibri"/>
                <a:ea typeface="Calibri"/>
                <a:cs typeface="Calibri"/>
                <a:sym typeface="Calibri"/>
              </a:rPr>
              <a:t> di </a:t>
            </a:r>
            <a:r>
              <a:rPr lang="en-US" sz="1800" b="1" dirty="0" err="1">
                <a:solidFill>
                  <a:schemeClr val="dk1"/>
                </a:solidFill>
                <a:latin typeface="Calibri"/>
                <a:ea typeface="Calibri"/>
                <a:cs typeface="Calibri"/>
                <a:sym typeface="Calibri"/>
              </a:rPr>
              <a:t>generazione</a:t>
            </a:r>
            <a:r>
              <a:rPr lang="en-US" sz="1800" b="1" dirty="0">
                <a:solidFill>
                  <a:schemeClr val="dk1"/>
                </a:solidFill>
                <a:latin typeface="Calibri"/>
                <a:ea typeface="Calibri"/>
                <a:cs typeface="Calibri"/>
                <a:sym typeface="Calibri"/>
              </a:rPr>
              <a:t> in </a:t>
            </a:r>
            <a:r>
              <a:rPr lang="en-US" sz="1800" b="1" dirty="0" err="1">
                <a:solidFill>
                  <a:schemeClr val="dk1"/>
                </a:solidFill>
                <a:latin typeface="Calibri"/>
                <a:ea typeface="Calibri"/>
                <a:cs typeface="Calibri"/>
                <a:sym typeface="Calibri"/>
              </a:rPr>
              <a:t>generazione</a:t>
            </a:r>
            <a:r>
              <a:rPr lang="en-US" sz="1800" b="1" dirty="0">
                <a:solidFill>
                  <a:schemeClr val="dk1"/>
                </a:solidFill>
                <a:latin typeface="Calibri"/>
                <a:ea typeface="Calibri"/>
                <a:cs typeface="Calibri"/>
                <a:sym typeface="Calibri"/>
              </a:rPr>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p:nvPr/>
        </p:nvSpPr>
        <p:spPr>
          <a:xfrm>
            <a:off x="4673785"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4"/>
          <p:cNvSpPr txBox="1"/>
          <p:nvPr/>
        </p:nvSpPr>
        <p:spPr>
          <a:xfrm>
            <a:off x="6622825" y="1821782"/>
            <a:ext cx="5124925"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Pratiche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sociali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riti</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festività</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abitudini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scandiscono</a:t>
            </a:r>
            <a:r>
              <a:rPr lang="en-US" sz="1800" b="1" dirty="0">
                <a:solidFill>
                  <a:schemeClr val="dk1"/>
                </a:solidFill>
                <a:latin typeface="Calibri"/>
                <a:ea typeface="Calibri"/>
                <a:cs typeface="Calibri"/>
                <a:sym typeface="Calibri"/>
              </a:rPr>
              <a:t> le </a:t>
            </a:r>
            <a:r>
              <a:rPr lang="en-US" sz="1800" b="1" dirty="0" err="1">
                <a:solidFill>
                  <a:schemeClr val="dk1"/>
                </a:solidFill>
                <a:latin typeface="Calibri"/>
                <a:ea typeface="Calibri"/>
                <a:cs typeface="Calibri"/>
                <a:sym typeface="Calibri"/>
              </a:rPr>
              <a:t>vite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delle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comunità</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gruppi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sociali</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condivise</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rispettate</a:t>
            </a:r>
            <a:r>
              <a:rPr lang="en-US" sz="1800" b="1" dirty="0">
                <a:solidFill>
                  <a:schemeClr val="dk1"/>
                </a:solidFill>
                <a:latin typeface="Calibri"/>
                <a:ea typeface="Calibri"/>
                <a:cs typeface="Calibri"/>
                <a:sym typeface="Calibri"/>
              </a:rPr>
              <a:t> da </a:t>
            </a:r>
            <a:r>
              <a:rPr lang="en-US" sz="1800" b="1" dirty="0" err="1">
                <a:solidFill>
                  <a:schemeClr val="dk1"/>
                </a:solidFill>
                <a:latin typeface="Calibri"/>
                <a:ea typeface="Calibri"/>
                <a:cs typeface="Calibri"/>
                <a:sym typeface="Calibri"/>
              </a:rPr>
              <a:t>molti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dei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loro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membri</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sp>
        <p:nvSpPr>
          <p:cNvPr id="325" name="Google Shape;325;p14"/>
          <p:cNvSpPr txBox="1"/>
          <p:nvPr/>
        </p:nvSpPr>
        <p:spPr>
          <a:xfrm>
            <a:off x="6621340" y="3142540"/>
            <a:ext cx="5124925"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 </a:t>
            </a:r>
            <a:r>
              <a:rPr lang="en-US" sz="1800" b="1" dirty="0" err="1">
                <a:solidFill>
                  <a:schemeClr val="dk1"/>
                </a:solidFill>
                <a:latin typeface="Calibri"/>
                <a:ea typeface="Calibri"/>
                <a:cs typeface="Calibri"/>
                <a:sym typeface="Calibri"/>
              </a:rPr>
              <a:t>riti</a:t>
            </a:r>
            <a:r>
              <a:rPr lang="en-US" sz="1800" b="1" dirty="0">
                <a:solidFill>
                  <a:schemeClr val="dk1"/>
                </a:solidFill>
                <a:latin typeface="Calibri"/>
                <a:ea typeface="Calibri"/>
                <a:cs typeface="Calibri"/>
                <a:sym typeface="Calibri"/>
              </a:rPr>
              <a:t> e le </a:t>
            </a:r>
            <a:r>
              <a:rPr lang="en-US" sz="1800" b="1" dirty="0" err="1">
                <a:solidFill>
                  <a:schemeClr val="dk1"/>
                </a:solidFill>
                <a:latin typeface="Calibri"/>
                <a:ea typeface="Calibri"/>
                <a:cs typeface="Calibri"/>
                <a:sym typeface="Calibri"/>
              </a:rPr>
              <a:t>festività</a:t>
            </a:r>
            <a:r>
              <a:rPr lang="en-US" sz="1800" b="1" dirty="0">
                <a:solidFill>
                  <a:schemeClr val="dk1"/>
                </a:solidFill>
                <a:latin typeface="Calibri"/>
                <a:ea typeface="Calibri"/>
                <a:cs typeface="Calibri"/>
                <a:sym typeface="Calibri"/>
              </a:rPr>
              <a:t> di </a:t>
            </a:r>
            <a:r>
              <a:rPr lang="en-US" sz="1800" b="1" dirty="0" err="1">
                <a:solidFill>
                  <a:schemeClr val="dk1"/>
                </a:solidFill>
                <a:latin typeface="Calibri"/>
                <a:ea typeface="Calibri"/>
                <a:cs typeface="Calibri"/>
                <a:sym typeface="Calibri"/>
              </a:rPr>
              <a:t>solito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vengono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celebrati</a:t>
            </a:r>
            <a:r>
              <a:rPr lang="en-US" sz="1800" b="1" dirty="0">
                <a:solidFill>
                  <a:schemeClr val="dk1"/>
                </a:solidFill>
                <a:latin typeface="Calibri"/>
                <a:ea typeface="Calibri"/>
                <a:cs typeface="Calibri"/>
                <a:sym typeface="Calibri"/>
              </a:rPr>
              <a:t> in </a:t>
            </a:r>
            <a:r>
              <a:rPr lang="en-US" sz="1800" b="1" dirty="0" err="1">
                <a:solidFill>
                  <a:schemeClr val="dk1"/>
                </a:solidFill>
                <a:latin typeface="Calibri"/>
                <a:ea typeface="Calibri"/>
                <a:cs typeface="Calibri"/>
                <a:sym typeface="Calibri"/>
              </a:rPr>
              <a:t>luoghi</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momenti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definiti</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servono</a:t>
            </a:r>
            <a:r>
              <a:rPr lang="en-US" sz="1800" b="1" dirty="0">
                <a:solidFill>
                  <a:schemeClr val="dk1"/>
                </a:solidFill>
                <a:latin typeface="Calibri"/>
                <a:ea typeface="Calibri"/>
                <a:cs typeface="Calibri"/>
                <a:sym typeface="Calibri"/>
              </a:rPr>
              <a:t> a </a:t>
            </a:r>
            <a:r>
              <a:rPr lang="en-US" sz="1800" b="1" dirty="0" err="1">
                <a:solidFill>
                  <a:schemeClr val="dk1"/>
                </a:solidFill>
                <a:latin typeface="Calibri"/>
                <a:ea typeface="Calibri"/>
                <a:cs typeface="Calibri"/>
                <a:sym typeface="Calibri"/>
              </a:rPr>
              <a:t>ricordare</a:t>
            </a:r>
            <a:r>
              <a:rPr lang="en-US" sz="1800" b="1" dirty="0">
                <a:solidFill>
                  <a:schemeClr val="dk1"/>
                </a:solidFill>
                <a:latin typeface="Calibri"/>
                <a:ea typeface="Calibri"/>
                <a:cs typeface="Calibri"/>
                <a:sym typeface="Calibri"/>
              </a:rPr>
              <a:t> ad una </a:t>
            </a:r>
            <a:r>
              <a:rPr lang="en-US" sz="1800" b="1" dirty="0" err="1">
                <a:solidFill>
                  <a:schemeClr val="dk1"/>
                </a:solidFill>
                <a:latin typeface="Calibri"/>
                <a:ea typeface="Calibri"/>
                <a:cs typeface="Calibri"/>
                <a:sym typeface="Calibri"/>
              </a:rPr>
              <a:t>comunità</a:t>
            </a:r>
            <a:r>
              <a:rPr lang="en-US" sz="1800" b="1" dirty="0">
                <a:solidFill>
                  <a:schemeClr val="dk1"/>
                </a:solidFill>
                <a:latin typeface="Calibri"/>
                <a:ea typeface="Calibri"/>
                <a:cs typeface="Calibri"/>
                <a:sym typeface="Calibri"/>
              </a:rPr>
              <a:t> un </a:t>
            </a:r>
            <a:r>
              <a:rPr lang="en-US" sz="1800" b="1" dirty="0" err="1">
                <a:solidFill>
                  <a:schemeClr val="dk1"/>
                </a:solidFill>
                <a:latin typeface="Calibri"/>
                <a:ea typeface="Calibri"/>
                <a:cs typeface="Calibri"/>
                <a:sym typeface="Calibri"/>
              </a:rPr>
              <a:t>aspetto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della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loro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cultura</a:t>
            </a:r>
            <a:r>
              <a:rPr lang="en-US" sz="1800" b="1" dirty="0">
                <a:solidFill>
                  <a:schemeClr val="dk1"/>
                </a:solidFill>
                <a:latin typeface="Calibri"/>
                <a:ea typeface="Calibri"/>
                <a:cs typeface="Calibri"/>
                <a:sym typeface="Calibri"/>
              </a:rPr>
              <a:t> e/o </a:t>
            </a:r>
            <a:r>
              <a:rPr lang="en-US" sz="1800" b="1" dirty="0" err="1">
                <a:solidFill>
                  <a:schemeClr val="dk1"/>
                </a:solidFill>
                <a:latin typeface="Calibri"/>
                <a:ea typeface="Calibri"/>
                <a:cs typeface="Calibri"/>
                <a:sym typeface="Calibri"/>
              </a:rPr>
              <a:t>della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loro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storia</a:t>
            </a:r>
            <a:r>
              <a:rPr lang="en-US" sz="1800"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p:txBody>
      </p:sp>
      <p:sp>
        <p:nvSpPr>
          <p:cNvPr id="326" name="Google Shape;326;p14"/>
          <p:cNvSpPr txBox="1"/>
          <p:nvPr/>
        </p:nvSpPr>
        <p:spPr>
          <a:xfrm>
            <a:off x="6621340" y="4463298"/>
            <a:ext cx="5124925" cy="92328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Le </a:t>
            </a:r>
            <a:r>
              <a:rPr lang="en-US" sz="1800" b="1" dirty="0" err="1">
                <a:solidFill>
                  <a:schemeClr val="dk1"/>
                </a:solidFill>
                <a:latin typeface="Calibri"/>
                <a:ea typeface="Calibri"/>
                <a:cs typeface="Calibri"/>
                <a:sym typeface="Calibri"/>
              </a:rPr>
              <a:t>pratiche</a:t>
            </a:r>
            <a:r>
              <a:rPr lang="en-US" sz="1800" b="1" dirty="0">
                <a:solidFill>
                  <a:schemeClr val="dk1"/>
                </a:solidFill>
                <a:latin typeface="Calibri"/>
                <a:ea typeface="Calibri"/>
                <a:cs typeface="Calibri"/>
                <a:sym typeface="Calibri"/>
              </a:rPr>
              <a:t> social </a:t>
            </a:r>
            <a:r>
              <a:rPr lang="en-US" sz="1800" b="1" dirty="0" err="1">
                <a:solidFill>
                  <a:schemeClr val="dk1"/>
                </a:solidFill>
                <a:latin typeface="Calibri"/>
                <a:ea typeface="Calibri"/>
                <a:cs typeface="Calibri"/>
                <a:sym typeface="Calibri"/>
              </a:rPr>
              <a:t>scandiscono</a:t>
            </a:r>
            <a:r>
              <a:rPr lang="en-US" sz="1800" b="1" dirty="0">
                <a:solidFill>
                  <a:schemeClr val="dk1"/>
                </a:solidFill>
                <a:latin typeface="Calibri"/>
                <a:ea typeface="Calibri"/>
                <a:cs typeface="Calibri"/>
                <a:sym typeface="Calibri"/>
              </a:rPr>
              <a:t> la vita </a:t>
            </a:r>
            <a:r>
              <a:rPr lang="en-US" sz="1800" b="1" dirty="0" err="1">
                <a:solidFill>
                  <a:schemeClr val="dk1"/>
                </a:solidFill>
                <a:latin typeface="Calibri"/>
                <a:ea typeface="Calibri"/>
                <a:cs typeface="Calibri"/>
                <a:sym typeface="Calibri"/>
              </a:rPr>
              <a:t>quotidiana</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sono</a:t>
            </a:r>
            <a:r>
              <a:rPr lang="en-US" sz="1800" b="1" dirty="0">
                <a:solidFill>
                  <a:schemeClr val="dk1"/>
                </a:solidFill>
                <a:latin typeface="Calibri"/>
                <a:ea typeface="Calibri"/>
                <a:cs typeface="Calibri"/>
                <a:sym typeface="Calibri"/>
              </a:rPr>
              <a:t> note a tutti i </a:t>
            </a:r>
            <a:r>
              <a:rPr lang="en-US" sz="1800" b="1" dirty="0" err="1">
                <a:solidFill>
                  <a:schemeClr val="dk1"/>
                </a:solidFill>
                <a:latin typeface="Calibri"/>
                <a:ea typeface="Calibri"/>
                <a:cs typeface="Calibri"/>
                <a:sym typeface="Calibri"/>
              </a:rPr>
              <a:t>membri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della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comunità</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anche</a:t>
            </a:r>
            <a:r>
              <a:rPr lang="en-US" sz="1800" b="1" dirty="0">
                <a:solidFill>
                  <a:schemeClr val="dk1"/>
                </a:solidFill>
                <a:latin typeface="Calibri"/>
                <a:ea typeface="Calibri"/>
                <a:cs typeface="Calibri"/>
                <a:sym typeface="Calibri"/>
              </a:rPr>
              <a:t> se non </a:t>
            </a:r>
            <a:r>
              <a:rPr lang="en-US" sz="1800" b="1" dirty="0" err="1">
                <a:solidFill>
                  <a:schemeClr val="dk1"/>
                </a:solidFill>
                <a:latin typeface="Calibri"/>
                <a:ea typeface="Calibri"/>
                <a:cs typeface="Calibri"/>
                <a:sym typeface="Calibri"/>
              </a:rPr>
              <a:t>necessariamente</a:t>
            </a:r>
            <a:r>
              <a:rPr lang="en-US" sz="1800" b="1" dirty="0">
                <a:solidFill>
                  <a:schemeClr val="dk1"/>
                </a:solidFill>
                <a:latin typeface="Calibri"/>
                <a:ea typeface="Calibri"/>
                <a:cs typeface="Calibri"/>
                <a:sym typeface="Calibri"/>
              </a:rPr>
              <a:t> tutti vi </a:t>
            </a:r>
            <a:r>
              <a:rPr lang="en-US" sz="1800" b="1" dirty="0" err="1">
                <a:solidFill>
                  <a:schemeClr val="dk1"/>
                </a:solidFill>
                <a:latin typeface="Calibri"/>
                <a:ea typeface="Calibri"/>
                <a:cs typeface="Calibri"/>
                <a:sym typeface="Calibri"/>
              </a:rPr>
              <a:t>partecipano</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pic>
        <p:nvPicPr>
          <p:cNvPr id="327" name="Google Shape;327;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28" name="Google Shape;328;p14"/>
          <p:cNvSpPr txBox="1"/>
          <p:nvPr/>
        </p:nvSpPr>
        <p:spPr>
          <a:xfrm>
            <a:off x="2613663" y="6421477"/>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29" name="Google Shape;329;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30" name="Google Shape;330;p14"/>
          <p:cNvSpPr txBox="1"/>
          <p:nvPr/>
        </p:nvSpPr>
        <p:spPr>
          <a:xfrm>
            <a:off x="6298589" y="617660"/>
            <a:ext cx="577339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C.  </a:t>
            </a:r>
            <a:r>
              <a:rPr lang="en-US" sz="2800" dirty="0" err="1">
                <a:solidFill>
                  <a:srgbClr val="266C9F"/>
                </a:solidFill>
                <a:latin typeface="Calibri"/>
                <a:ea typeface="Calibri"/>
                <a:cs typeface="Calibri"/>
                <a:sym typeface="Calibri"/>
              </a:rPr>
              <a:t>Pratiche</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Sociali</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Riti</a:t>
            </a:r>
            <a:r>
              <a:rPr lang="en-US" sz="2800" dirty="0">
                <a:solidFill>
                  <a:srgbClr val="266C9F"/>
                </a:solidFill>
                <a:latin typeface="Calibri"/>
                <a:ea typeface="Calibri"/>
                <a:cs typeface="Calibri"/>
                <a:sym typeface="Calibri"/>
              </a:rPr>
              <a:t> e </a:t>
            </a:r>
            <a:r>
              <a:rPr lang="en-US" sz="2800" dirty="0" err="1">
                <a:solidFill>
                  <a:srgbClr val="266C9F"/>
                </a:solidFill>
                <a:latin typeface="Calibri"/>
                <a:ea typeface="Calibri"/>
                <a:cs typeface="Calibri"/>
                <a:sym typeface="Calibri"/>
              </a:rPr>
              <a:t>Festività</a:t>
            </a:r>
            <a:endParaRPr sz="2800" dirty="0">
              <a:solidFill>
                <a:srgbClr val="266C9F"/>
              </a:solidFill>
              <a:latin typeface="Calibri"/>
              <a:ea typeface="Calibri"/>
              <a:cs typeface="Calibri"/>
              <a:sym typeface="Calibri"/>
            </a:endParaRPr>
          </a:p>
        </p:txBody>
      </p:sp>
      <p:pic>
        <p:nvPicPr>
          <p:cNvPr id="331" name="Google Shape;331;p14" descr="A person wearing a colorful dress&#10;&#10;Description automatically generated with low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2099240"/>
            <a:ext cx="4620113" cy="30178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p:nvPr/>
        </p:nvSpPr>
        <p:spPr>
          <a:xfrm>
            <a:off x="4745744"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5"/>
          <p:cNvSpPr txBox="1"/>
          <p:nvPr/>
        </p:nvSpPr>
        <p:spPr>
          <a:xfrm>
            <a:off x="6340218" y="2126137"/>
            <a:ext cx="5124925" cy="92328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Conoscenze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competenze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pratiche</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rappresentazioni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sviluppate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dalle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comunità</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attraverso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l’interazione</a:t>
            </a:r>
            <a:r>
              <a:rPr lang="en-US" sz="1800" b="1" dirty="0">
                <a:solidFill>
                  <a:schemeClr val="dk1"/>
                </a:solidFill>
                <a:latin typeface="Calibri"/>
                <a:ea typeface="Calibri"/>
                <a:cs typeface="Calibri"/>
                <a:sym typeface="Calibri"/>
              </a:rPr>
              <a:t> con la natura. </a:t>
            </a:r>
            <a:endParaRPr sz="1800" b="1" dirty="0">
              <a:solidFill>
                <a:schemeClr val="dk1"/>
              </a:solidFill>
              <a:latin typeface="Calibri"/>
              <a:ea typeface="Calibri"/>
              <a:cs typeface="Calibri"/>
              <a:sym typeface="Calibri"/>
            </a:endParaRPr>
          </a:p>
        </p:txBody>
      </p:sp>
      <p:sp>
        <p:nvSpPr>
          <p:cNvPr id="339" name="Google Shape;339;p15"/>
          <p:cNvSpPr txBox="1"/>
          <p:nvPr/>
        </p:nvSpPr>
        <p:spPr>
          <a:xfrm>
            <a:off x="6340217" y="3429000"/>
            <a:ext cx="5124925" cy="203128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Comprende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numerose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aree</a:t>
            </a:r>
            <a:r>
              <a:rPr lang="en-US" sz="1800" b="1" dirty="0">
                <a:solidFill>
                  <a:schemeClr val="dk1"/>
                </a:solidFill>
                <a:latin typeface="Calibri"/>
                <a:ea typeface="Calibri"/>
                <a:cs typeface="Calibri"/>
                <a:sym typeface="Calibri"/>
              </a:rPr>
              <a:t>, come ad </a:t>
            </a:r>
            <a:r>
              <a:rPr lang="en-US" sz="1800" b="1" dirty="0" err="1">
                <a:solidFill>
                  <a:schemeClr val="dk1"/>
                </a:solidFill>
                <a:latin typeface="Calibri"/>
                <a:ea typeface="Calibri"/>
                <a:cs typeface="Calibri"/>
                <a:sym typeface="Calibri"/>
              </a:rPr>
              <a:t>esempio</a:t>
            </a:r>
            <a:r>
              <a:rPr lang="en-US" sz="1800" b="1" dirty="0">
                <a:solidFill>
                  <a:schemeClr val="dk1"/>
                </a:solidFill>
                <a:latin typeface="Calibri"/>
                <a:ea typeface="Calibri"/>
                <a:cs typeface="Calibri"/>
                <a:sym typeface="Calibri"/>
              </a:rPr>
              <a:t> le </a:t>
            </a:r>
            <a:r>
              <a:rPr lang="en-US" sz="1800" b="1" dirty="0" err="1">
                <a:solidFill>
                  <a:schemeClr val="dk1"/>
                </a:solidFill>
                <a:latin typeface="Calibri"/>
                <a:ea typeface="Calibri"/>
                <a:cs typeface="Calibri"/>
                <a:sym typeface="Calibri"/>
              </a:rPr>
              <a:t>conoscenze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tradizionali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dell’ecologia</a:t>
            </a:r>
            <a:r>
              <a:rPr lang="en-US" sz="1800" b="1" dirty="0">
                <a:solidFill>
                  <a:schemeClr val="dk1"/>
                </a:solidFill>
                <a:latin typeface="Calibri"/>
                <a:ea typeface="Calibri"/>
                <a:cs typeface="Calibri"/>
                <a:sym typeface="Calibri"/>
              </a:rPr>
              <a:t>, il </a:t>
            </a:r>
            <a:r>
              <a:rPr lang="en-US" sz="1800" b="1" dirty="0" err="1">
                <a:solidFill>
                  <a:schemeClr val="dk1"/>
                </a:solidFill>
                <a:latin typeface="Calibri"/>
                <a:ea typeface="Calibri"/>
                <a:cs typeface="Calibri"/>
                <a:sym typeface="Calibri"/>
              </a:rPr>
              <a:t>sapere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degli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indigeni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nozioni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sulla</a:t>
            </a:r>
            <a:r>
              <a:rPr lang="en-US" sz="1800" b="1" dirty="0">
                <a:solidFill>
                  <a:schemeClr val="dk1"/>
                </a:solidFill>
                <a:latin typeface="Calibri"/>
                <a:ea typeface="Calibri"/>
                <a:cs typeface="Calibri"/>
                <a:sym typeface="Calibri"/>
              </a:rPr>
              <a:t> fauna e </a:t>
            </a:r>
            <a:r>
              <a:rPr lang="en-US" sz="1800" b="1" dirty="0" err="1">
                <a:solidFill>
                  <a:schemeClr val="dk1"/>
                </a:solidFill>
                <a:latin typeface="Calibri"/>
                <a:ea typeface="Calibri"/>
                <a:cs typeface="Calibri"/>
                <a:sym typeface="Calibri"/>
              </a:rPr>
              <a:t>sulla</a:t>
            </a:r>
            <a:r>
              <a:rPr lang="en-US" sz="1800" b="1" dirty="0">
                <a:solidFill>
                  <a:schemeClr val="dk1"/>
                </a:solidFill>
                <a:latin typeface="Calibri"/>
                <a:ea typeface="Calibri"/>
                <a:cs typeface="Calibri"/>
                <a:sym typeface="Calibri"/>
              </a:rPr>
              <a:t> flora locale, </a:t>
            </a:r>
            <a:r>
              <a:rPr lang="en-US" sz="1800" b="1" dirty="0" err="1">
                <a:solidFill>
                  <a:schemeClr val="dk1"/>
                </a:solidFill>
                <a:latin typeface="Calibri"/>
                <a:ea typeface="Calibri"/>
                <a:cs typeface="Calibri"/>
                <a:sym typeface="Calibri"/>
              </a:rPr>
              <a:t>metodi</a:t>
            </a:r>
            <a:r>
              <a:rPr lang="en-US" sz="1800" b="1" dirty="0">
                <a:solidFill>
                  <a:schemeClr val="dk1"/>
                </a:solidFill>
                <a:latin typeface="Calibri"/>
                <a:ea typeface="Calibri"/>
                <a:cs typeface="Calibri"/>
                <a:sym typeface="Calibri"/>
              </a:rPr>
              <a:t> di </a:t>
            </a:r>
            <a:r>
              <a:rPr lang="en-US" sz="1800" b="1" dirty="0" err="1">
                <a:solidFill>
                  <a:schemeClr val="dk1"/>
                </a:solidFill>
                <a:latin typeface="Calibri"/>
                <a:ea typeface="Calibri"/>
                <a:cs typeface="Calibri"/>
                <a:sym typeface="Calibri"/>
              </a:rPr>
              <a:t>guarigione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tradizionali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rituali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credenze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riti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iniziatici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cosmologia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sciamanismo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organizzazioni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sociali</a:t>
            </a:r>
            <a:r>
              <a:rPr lang="en-US" sz="1800" b="1" dirty="0">
                <a:solidFill>
                  <a:schemeClr val="dk1"/>
                </a:solidFill>
                <a:latin typeface="Calibri"/>
                <a:ea typeface="Calibri"/>
                <a:cs typeface="Calibri"/>
                <a:sym typeface="Calibri"/>
              </a:rPr>
              <a:t>, festival, </a:t>
            </a:r>
            <a:r>
              <a:rPr lang="en-US" sz="1800" b="1" dirty="0" err="1">
                <a:solidFill>
                  <a:schemeClr val="dk1"/>
                </a:solidFill>
                <a:latin typeface="Calibri"/>
                <a:ea typeface="Calibri"/>
                <a:cs typeface="Calibri"/>
                <a:sym typeface="Calibri"/>
              </a:rPr>
              <a:t>linguaggi</a:t>
            </a:r>
            <a:r>
              <a:rPr lang="en-US" sz="1800" b="1" dirty="0">
                <a:solidFill>
                  <a:schemeClr val="dk1"/>
                </a:solidFill>
                <a:latin typeface="Calibri"/>
                <a:ea typeface="Calibri"/>
                <a:cs typeface="Calibri"/>
                <a:sym typeface="Calibri"/>
              </a:rPr>
              <a:t> e arti visive. </a:t>
            </a:r>
            <a:endParaRPr sz="1800" b="1" dirty="0">
              <a:solidFill>
                <a:schemeClr val="dk1"/>
              </a:solidFill>
              <a:latin typeface="Calibri"/>
              <a:ea typeface="Calibri"/>
              <a:cs typeface="Calibri"/>
              <a:sym typeface="Calibri"/>
            </a:endParaRPr>
          </a:p>
        </p:txBody>
      </p:sp>
      <p:pic>
        <p:nvPicPr>
          <p:cNvPr id="340" name="Google Shape;340;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41" name="Google Shape;341;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42" name="Google Shape;342;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43" name="Google Shape;343;p15"/>
          <p:cNvSpPr txBox="1"/>
          <p:nvPr/>
        </p:nvSpPr>
        <p:spPr>
          <a:xfrm>
            <a:off x="6340218" y="590196"/>
            <a:ext cx="577339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D.  </a:t>
            </a:r>
            <a:r>
              <a:rPr lang="en-US" sz="2800" dirty="0" err="1">
                <a:solidFill>
                  <a:srgbClr val="266C9F"/>
                </a:solidFill>
                <a:latin typeface="Calibri"/>
                <a:ea typeface="Calibri"/>
                <a:cs typeface="Calibri"/>
                <a:sym typeface="Calibri"/>
              </a:rPr>
              <a:t>Conoscenze</a:t>
            </a:r>
            <a:r>
              <a:rPr lang="en-US" sz="2800" dirty="0">
                <a:solidFill>
                  <a:srgbClr val="266C9F"/>
                </a:solidFill>
                <a:latin typeface="Calibri"/>
                <a:ea typeface="Calibri"/>
                <a:cs typeface="Calibri"/>
                <a:sym typeface="Calibri"/>
              </a:rPr>
              <a:t> e </a:t>
            </a:r>
            <a:r>
              <a:rPr lang="en-US" sz="2800" dirty="0" err="1">
                <a:solidFill>
                  <a:srgbClr val="266C9F"/>
                </a:solidFill>
                <a:latin typeface="Calibri"/>
                <a:ea typeface="Calibri"/>
                <a:cs typeface="Calibri"/>
                <a:sym typeface="Calibri"/>
              </a:rPr>
              <a:t>Pratiche</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collegate</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alla</a:t>
            </a:r>
            <a:r>
              <a:rPr lang="en-US" sz="2800" dirty="0">
                <a:solidFill>
                  <a:srgbClr val="266C9F"/>
                </a:solidFill>
                <a:latin typeface="Calibri"/>
                <a:ea typeface="Calibri"/>
                <a:cs typeface="Calibri"/>
                <a:sym typeface="Calibri"/>
              </a:rPr>
              <a:t> Natura e </a:t>
            </a:r>
            <a:r>
              <a:rPr lang="en-US" sz="2800" dirty="0" err="1">
                <a:solidFill>
                  <a:srgbClr val="266C9F"/>
                </a:solidFill>
                <a:latin typeface="Calibri"/>
                <a:ea typeface="Calibri"/>
                <a:cs typeface="Calibri"/>
                <a:sym typeface="Calibri"/>
              </a:rPr>
              <a:t>all’Universo</a:t>
            </a:r>
            <a:endParaRPr sz="2800" dirty="0">
              <a:solidFill>
                <a:srgbClr val="266C9F"/>
              </a:solidFill>
              <a:latin typeface="Calibri"/>
              <a:ea typeface="Calibri"/>
              <a:cs typeface="Calibri"/>
              <a:sym typeface="Calibri"/>
            </a:endParaRPr>
          </a:p>
        </p:txBody>
      </p:sp>
      <p:pic>
        <p:nvPicPr>
          <p:cNvPr id="344" name="Google Shape;344;p15" descr="A person walking through tall grass&#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668127"/>
            <a:ext cx="5066387" cy="33725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p:nvPr/>
        </p:nvSpPr>
        <p:spPr>
          <a:xfrm>
            <a:off x="4670378" y="0"/>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6"/>
          <p:cNvSpPr txBox="1"/>
          <p:nvPr/>
        </p:nvSpPr>
        <p:spPr>
          <a:xfrm>
            <a:off x="6334123" y="1132213"/>
            <a:ext cx="5124925" cy="230828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Esistono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svariate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rappresentazioni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dell’artigianato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tradizionale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strumenti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abbigliamento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gioielli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costumi</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oggetti</a:t>
            </a:r>
            <a:r>
              <a:rPr lang="en-US" sz="1800" b="1" dirty="0">
                <a:solidFill>
                  <a:schemeClr val="dk1"/>
                </a:solidFill>
                <a:latin typeface="Calibri"/>
                <a:ea typeface="Calibri"/>
                <a:cs typeface="Calibri"/>
                <a:sym typeface="Calibri"/>
              </a:rPr>
              <a:t> per festival e arti visive, </a:t>
            </a:r>
            <a:r>
              <a:rPr lang="en-US" sz="1800" b="1" dirty="0" err="1">
                <a:solidFill>
                  <a:schemeClr val="dk1"/>
                </a:solidFill>
                <a:latin typeface="Calibri"/>
                <a:ea typeface="Calibri"/>
                <a:cs typeface="Calibri"/>
                <a:sym typeface="Calibri"/>
              </a:rPr>
              <a:t>contenitori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oggetti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utili</a:t>
            </a:r>
            <a:r>
              <a:rPr lang="en-US" sz="1800" b="1" dirty="0">
                <a:solidFill>
                  <a:schemeClr val="dk1"/>
                </a:solidFill>
                <a:latin typeface="Calibri"/>
                <a:ea typeface="Calibri"/>
                <a:cs typeface="Calibri"/>
                <a:sym typeface="Calibri"/>
              </a:rPr>
              <a:t> al </a:t>
            </a:r>
            <a:r>
              <a:rPr lang="en-US" sz="1800" b="1" dirty="0" err="1">
                <a:solidFill>
                  <a:schemeClr val="dk1"/>
                </a:solidFill>
                <a:latin typeface="Calibri"/>
                <a:ea typeface="Calibri"/>
                <a:cs typeface="Calibri"/>
                <a:sym typeface="Calibri"/>
              </a:rPr>
              <a:t>trasporto</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alla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conservazione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arte</a:t>
            </a:r>
            <a:r>
              <a:rPr lang="en-US" sz="1800" b="1" dirty="0">
                <a:solidFill>
                  <a:schemeClr val="dk1"/>
                </a:solidFill>
                <a:latin typeface="Calibri"/>
                <a:ea typeface="Calibri"/>
                <a:cs typeface="Calibri"/>
                <a:sym typeface="Calibri"/>
              </a:rPr>
              <a:t> decorative, </a:t>
            </a:r>
            <a:r>
              <a:rPr lang="en-US" sz="1800" b="1" dirty="0" err="1">
                <a:solidFill>
                  <a:schemeClr val="dk1"/>
                </a:solidFill>
                <a:latin typeface="Calibri"/>
                <a:ea typeface="Calibri"/>
                <a:cs typeface="Calibri"/>
                <a:sym typeface="Calibri"/>
              </a:rPr>
              <a:t>oggetti</a:t>
            </a:r>
            <a:r>
              <a:rPr lang="en-US" sz="1800" b="1" dirty="0">
                <a:solidFill>
                  <a:schemeClr val="dk1"/>
                </a:solidFill>
                <a:latin typeface="Calibri"/>
                <a:ea typeface="Calibri"/>
                <a:cs typeface="Calibri"/>
                <a:sym typeface="Calibri"/>
              </a:rPr>
              <a:t> per </a:t>
            </a:r>
            <a:r>
              <a:rPr lang="en-US" sz="1800" b="1" dirty="0" err="1">
                <a:solidFill>
                  <a:schemeClr val="dk1"/>
                </a:solidFill>
                <a:latin typeface="Calibri"/>
                <a:ea typeface="Calibri"/>
                <a:cs typeface="Calibri"/>
                <a:sym typeface="Calibri"/>
              </a:rPr>
              <a:t>riti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religiosi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strumenti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musicali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utensili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casalinghi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giocattoli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sia</a:t>
            </a:r>
            <a:r>
              <a:rPr lang="en-US" sz="1800" b="1" dirty="0">
                <a:solidFill>
                  <a:schemeClr val="dk1"/>
                </a:solidFill>
                <a:latin typeface="Calibri"/>
                <a:ea typeface="Calibri"/>
                <a:cs typeface="Calibri"/>
                <a:sym typeface="Calibri"/>
              </a:rPr>
              <a:t> per il divertimento </a:t>
            </a:r>
            <a:r>
              <a:rPr lang="en-US" sz="1800" b="1" dirty="0" err="1">
                <a:solidFill>
                  <a:schemeClr val="dk1"/>
                </a:solidFill>
                <a:latin typeface="Calibri"/>
                <a:ea typeface="Calibri"/>
                <a:cs typeface="Calibri"/>
                <a:sym typeface="Calibri"/>
              </a:rPr>
              <a:t>che</a:t>
            </a:r>
            <a:r>
              <a:rPr lang="en-US" sz="1800" b="1" dirty="0">
                <a:solidFill>
                  <a:schemeClr val="dk1"/>
                </a:solidFill>
                <a:latin typeface="Calibri"/>
                <a:ea typeface="Calibri"/>
                <a:cs typeface="Calibri"/>
                <a:sym typeface="Calibri"/>
              </a:rPr>
              <a:t> per </a:t>
            </a:r>
            <a:r>
              <a:rPr lang="en-US" sz="1800" b="1" dirty="0" err="1">
                <a:solidFill>
                  <a:schemeClr val="dk1"/>
                </a:solidFill>
                <a:latin typeface="Calibri"/>
                <a:ea typeface="Calibri"/>
                <a:cs typeface="Calibri"/>
                <a:sym typeface="Calibri"/>
              </a:rPr>
              <a:t>l’apprendimento</a:t>
            </a:r>
            <a:r>
              <a:rPr lang="en-US" sz="1800" b="1" dirty="0">
                <a:solidFill>
                  <a:schemeClr val="dk1"/>
                </a:solidFill>
                <a:latin typeface="Calibri"/>
                <a:ea typeface="Calibri"/>
                <a:cs typeface="Calibri"/>
                <a:sym typeface="Calibri"/>
              </a:rPr>
              <a:t>, e via </a:t>
            </a:r>
            <a:r>
              <a:rPr lang="en-US" sz="1800" b="1" dirty="0" err="1">
                <a:solidFill>
                  <a:schemeClr val="dk1"/>
                </a:solidFill>
                <a:latin typeface="Calibri"/>
                <a:ea typeface="Calibri"/>
                <a:cs typeface="Calibri"/>
                <a:sym typeface="Calibri"/>
              </a:rPr>
              <a:t>dicendo</a:t>
            </a:r>
            <a:r>
              <a:rPr lang="en-US" sz="1800" b="1" dirty="0">
                <a:solidFill>
                  <a:schemeClr val="dk1"/>
                </a:solidFill>
                <a:latin typeface="Calibri"/>
                <a:ea typeface="Calibri"/>
                <a:cs typeface="Calibri"/>
                <a:sym typeface="Calibri"/>
              </a:rPr>
              <a:t>. </a:t>
            </a:r>
            <a:endParaRPr dirty="0"/>
          </a:p>
        </p:txBody>
      </p:sp>
      <p:sp>
        <p:nvSpPr>
          <p:cNvPr id="352" name="Google Shape;352;p16"/>
          <p:cNvSpPr txBox="1"/>
          <p:nvPr/>
        </p:nvSpPr>
        <p:spPr>
          <a:xfrm>
            <a:off x="6334123" y="3834046"/>
            <a:ext cx="5124925" cy="203128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Le </a:t>
            </a:r>
            <a:r>
              <a:rPr lang="en-US" sz="1800" b="1" dirty="0" err="1">
                <a:solidFill>
                  <a:schemeClr val="dk1"/>
                </a:solidFill>
                <a:latin typeface="Calibri"/>
                <a:ea typeface="Calibri"/>
                <a:cs typeface="Calibri"/>
                <a:sym typeface="Calibri"/>
              </a:rPr>
              <a:t>competenze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necessarie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alla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creazione</a:t>
            </a:r>
            <a:r>
              <a:rPr lang="en-US" sz="1800" b="1" dirty="0">
                <a:solidFill>
                  <a:schemeClr val="dk1"/>
                </a:solidFill>
                <a:latin typeface="Calibri"/>
                <a:ea typeface="Calibri"/>
                <a:cs typeface="Calibri"/>
                <a:sym typeface="Calibri"/>
              </a:rPr>
              <a:t> di </a:t>
            </a:r>
            <a:r>
              <a:rPr lang="en-US" sz="1800" b="1" dirty="0" err="1">
                <a:solidFill>
                  <a:schemeClr val="dk1"/>
                </a:solidFill>
                <a:latin typeface="Calibri"/>
                <a:ea typeface="Calibri"/>
                <a:cs typeface="Calibri"/>
                <a:sym typeface="Calibri"/>
              </a:rPr>
              <a:t>questi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oggetti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varie</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ovviamente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dipendono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dall’oggetto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che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vuole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realizzare</a:t>
            </a:r>
            <a:r>
              <a:rPr lang="en-US" sz="1800" b="1" dirty="0">
                <a:solidFill>
                  <a:schemeClr val="dk1"/>
                </a:solidFill>
                <a:latin typeface="Calibri"/>
                <a:ea typeface="Calibri"/>
                <a:cs typeface="Calibri"/>
                <a:sym typeface="Calibri"/>
              </a:rPr>
              <a:t>. Si </a:t>
            </a:r>
            <a:r>
              <a:rPr lang="en-US" sz="1800" b="1" dirty="0" err="1">
                <a:solidFill>
                  <a:schemeClr val="dk1"/>
                </a:solidFill>
                <a:latin typeface="Calibri"/>
                <a:ea typeface="Calibri"/>
                <a:cs typeface="Calibri"/>
                <a:sym typeface="Calibri"/>
              </a:rPr>
              <a:t>passa</a:t>
            </a:r>
            <a:r>
              <a:rPr lang="en-US" sz="1800" b="1" dirty="0">
                <a:solidFill>
                  <a:schemeClr val="dk1"/>
                </a:solidFill>
                <a:latin typeface="Calibri"/>
                <a:ea typeface="Calibri"/>
                <a:cs typeface="Calibri"/>
                <a:sym typeface="Calibri"/>
              </a:rPr>
              <a:t> da </a:t>
            </a:r>
            <a:r>
              <a:rPr lang="en-US" sz="1800" b="1" dirty="0" err="1">
                <a:solidFill>
                  <a:schemeClr val="dk1"/>
                </a:solidFill>
                <a:latin typeface="Calibri"/>
                <a:ea typeface="Calibri"/>
                <a:cs typeface="Calibri"/>
                <a:sym typeface="Calibri"/>
              </a:rPr>
              <a:t>prodotti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delicati</a:t>
            </a:r>
            <a:r>
              <a:rPr lang="en-US" sz="1800" b="1" dirty="0">
                <a:solidFill>
                  <a:schemeClr val="dk1"/>
                </a:solidFill>
                <a:latin typeface="Calibri"/>
                <a:ea typeface="Calibri"/>
                <a:cs typeface="Calibri"/>
                <a:sym typeface="Calibri"/>
              </a:rPr>
              <a:t> e molto </a:t>
            </a:r>
            <a:r>
              <a:rPr lang="en-US" sz="1800" b="1" dirty="0" err="1">
                <a:solidFill>
                  <a:schemeClr val="dk1"/>
                </a:solidFill>
                <a:latin typeface="Calibri"/>
                <a:ea typeface="Calibri"/>
                <a:cs typeface="Calibri"/>
                <a:sym typeface="Calibri"/>
              </a:rPr>
              <a:t>dettagliati</a:t>
            </a:r>
            <a:r>
              <a:rPr lang="en-US" sz="1800" b="1" dirty="0">
                <a:solidFill>
                  <a:schemeClr val="dk1"/>
                </a:solidFill>
                <a:latin typeface="Calibri"/>
                <a:ea typeface="Calibri"/>
                <a:cs typeface="Calibri"/>
                <a:sym typeface="Calibri"/>
              </a:rPr>
              <a:t> come per </a:t>
            </a:r>
            <a:r>
              <a:rPr lang="en-US" sz="1800" b="1" dirty="0" err="1">
                <a:solidFill>
                  <a:schemeClr val="dk1"/>
                </a:solidFill>
                <a:latin typeface="Calibri"/>
                <a:ea typeface="Calibri"/>
                <a:cs typeface="Calibri"/>
                <a:sym typeface="Calibri"/>
              </a:rPr>
              <a:t>esempio</a:t>
            </a:r>
            <a:r>
              <a:rPr lang="en-US" sz="1800" b="1" dirty="0">
                <a:solidFill>
                  <a:schemeClr val="dk1"/>
                </a:solidFill>
                <a:latin typeface="Calibri"/>
                <a:ea typeface="Calibri"/>
                <a:cs typeface="Calibri"/>
                <a:sym typeface="Calibri"/>
              </a:rPr>
              <a:t> le </a:t>
            </a:r>
            <a:r>
              <a:rPr lang="en-US" sz="1800" b="1" dirty="0" err="1">
                <a:solidFill>
                  <a:schemeClr val="dk1"/>
                </a:solidFill>
                <a:latin typeface="Calibri"/>
                <a:ea typeface="Calibri"/>
                <a:cs typeface="Calibri"/>
                <a:sym typeface="Calibri"/>
              </a:rPr>
              <a:t>candele</a:t>
            </a:r>
            <a:r>
              <a:rPr lang="en-US" sz="1800" b="1" dirty="0">
                <a:solidFill>
                  <a:schemeClr val="dk1"/>
                </a:solidFill>
                <a:latin typeface="Calibri"/>
                <a:ea typeface="Calibri"/>
                <a:cs typeface="Calibri"/>
                <a:sym typeface="Calibri"/>
              </a:rPr>
              <a:t> incise, a </a:t>
            </a:r>
            <a:r>
              <a:rPr lang="en-US" sz="1800" b="1" dirty="0" err="1">
                <a:solidFill>
                  <a:schemeClr val="dk1"/>
                </a:solidFill>
                <a:latin typeface="Calibri"/>
                <a:ea typeface="Calibri"/>
                <a:cs typeface="Calibri"/>
                <a:sym typeface="Calibri"/>
              </a:rPr>
              <a:t>lavori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più</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robusti</a:t>
            </a:r>
            <a:r>
              <a:rPr lang="en-US" sz="1800" b="1" dirty="0">
                <a:solidFill>
                  <a:schemeClr val="dk1"/>
                </a:solidFill>
                <a:latin typeface="Calibri"/>
                <a:ea typeface="Calibri"/>
                <a:cs typeface="Calibri"/>
                <a:sym typeface="Calibri"/>
              </a:rPr>
              <a:t> e </a:t>
            </a:r>
            <a:r>
              <a:rPr lang="en-US" sz="1800" b="1" dirty="0" err="1">
                <a:solidFill>
                  <a:schemeClr val="dk1"/>
                </a:solidFill>
                <a:latin typeface="Calibri"/>
                <a:ea typeface="Calibri"/>
                <a:cs typeface="Calibri"/>
                <a:sym typeface="Calibri"/>
              </a:rPr>
              <a:t>forti</a:t>
            </a:r>
            <a:r>
              <a:rPr lang="en-US" sz="1800" b="1" dirty="0">
                <a:solidFill>
                  <a:schemeClr val="dk1"/>
                </a:solidFill>
                <a:latin typeface="Calibri"/>
                <a:ea typeface="Calibri"/>
                <a:cs typeface="Calibri"/>
                <a:sym typeface="Calibri"/>
              </a:rPr>
              <a:t> come le </a:t>
            </a:r>
            <a:r>
              <a:rPr lang="en-US" sz="1800" b="1" dirty="0" err="1">
                <a:solidFill>
                  <a:schemeClr val="dk1"/>
                </a:solidFill>
                <a:latin typeface="Calibri"/>
                <a:ea typeface="Calibri"/>
                <a:cs typeface="Calibri"/>
                <a:sym typeface="Calibri"/>
              </a:rPr>
              <a:t>ceste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resistenti</a:t>
            </a:r>
            <a:r>
              <a:rPr lang="en-US" sz="1800" b="1" dirty="0">
                <a:solidFill>
                  <a:schemeClr val="dk1"/>
                </a:solidFill>
                <a:latin typeface="Calibri"/>
                <a:ea typeface="Calibri"/>
                <a:cs typeface="Calibri"/>
                <a:sym typeface="Calibri"/>
              </a:rPr>
              <a:t> o le </a:t>
            </a:r>
            <a:r>
              <a:rPr lang="en-US" sz="1800" b="1" dirty="0" err="1">
                <a:solidFill>
                  <a:schemeClr val="dk1"/>
                </a:solidFill>
                <a:latin typeface="Calibri"/>
                <a:ea typeface="Calibri"/>
                <a:cs typeface="Calibri"/>
                <a:sym typeface="Calibri"/>
              </a:rPr>
              <a:t>coperte</a:t>
            </a:r>
            <a:r>
              <a:rPr lang="en-US" sz="1800" b="1" dirty="0">
                <a:solidFill>
                  <a:schemeClr val="dk1"/>
                </a:solidFill>
                <a:latin typeface="Calibri"/>
                <a:ea typeface="Calibri"/>
                <a:cs typeface="Calibri"/>
                <a:sym typeface="Calibri"/>
              </a:rPr>
              <a:t> molto </a:t>
            </a:r>
            <a:r>
              <a:rPr lang="en-US" sz="1800" b="1" dirty="0" err="1">
                <a:solidFill>
                  <a:schemeClr val="dk1"/>
                </a:solidFill>
                <a:latin typeface="Calibri"/>
                <a:ea typeface="Calibri"/>
                <a:cs typeface="Calibri"/>
                <a:sym typeface="Calibri"/>
              </a:rPr>
              <a:t>spesse</a:t>
            </a:r>
            <a:r>
              <a:rPr lang="en-US" sz="1800"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p:txBody>
      </p:sp>
      <p:pic>
        <p:nvPicPr>
          <p:cNvPr id="353" name="Google Shape;35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54" name="Google Shape;35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5" name="Google Shape;35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56" name="Google Shape;356;p16"/>
          <p:cNvSpPr txBox="1"/>
          <p:nvPr/>
        </p:nvSpPr>
        <p:spPr>
          <a:xfrm>
            <a:off x="6340218" y="510325"/>
            <a:ext cx="57733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E.  </a:t>
            </a:r>
            <a:r>
              <a:rPr lang="en-US" sz="2800" dirty="0" err="1">
                <a:solidFill>
                  <a:srgbClr val="266C9F"/>
                </a:solidFill>
                <a:latin typeface="Calibri"/>
                <a:ea typeface="Calibri"/>
                <a:cs typeface="Calibri"/>
                <a:sym typeface="Calibri"/>
              </a:rPr>
              <a:t>Artigianato</a:t>
            </a:r>
            <a:r>
              <a:rPr lang="en-US" sz="2800" dirty="0">
                <a:solidFill>
                  <a:srgbClr val="266C9F"/>
                </a:solidFill>
                <a:latin typeface="Calibri"/>
                <a:ea typeface="Calibri"/>
                <a:cs typeface="Calibri"/>
                <a:sym typeface="Calibri"/>
              </a:rPr>
              <a:t> </a:t>
            </a:r>
            <a:r>
              <a:rPr lang="en-US" sz="2800" dirty="0" err="1">
                <a:solidFill>
                  <a:srgbClr val="266C9F"/>
                </a:solidFill>
                <a:latin typeface="Calibri"/>
                <a:ea typeface="Calibri"/>
                <a:cs typeface="Calibri"/>
                <a:sym typeface="Calibri"/>
              </a:rPr>
              <a:t>Tradizionale</a:t>
            </a:r>
            <a:endParaRPr dirty="0"/>
          </a:p>
        </p:txBody>
      </p:sp>
      <p:pic>
        <p:nvPicPr>
          <p:cNvPr id="357" name="Google Shape;357;p16"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2011165"/>
            <a:ext cx="4630273" cy="29911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p:nvPr/>
        </p:nvSpPr>
        <p:spPr>
          <a:xfrm>
            <a:off x="4423963" y="191111"/>
            <a:ext cx="639181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1.4. Il </a:t>
            </a:r>
            <a:r>
              <a:rPr lang="en-US" sz="4000" dirty="0" err="1">
                <a:solidFill>
                  <a:srgbClr val="2F5496"/>
                </a:solidFill>
                <a:latin typeface="Calibri"/>
                <a:ea typeface="Calibri"/>
                <a:cs typeface="Calibri"/>
                <a:sym typeface="Calibri"/>
              </a:rPr>
              <a:t>Patrimonio</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Culturale</a:t>
            </a:r>
            <a:r>
              <a:rPr lang="en-US" sz="4000" dirty="0">
                <a:solidFill>
                  <a:srgbClr val="2F5496"/>
                </a:solidFill>
                <a:latin typeface="Calibri"/>
                <a:ea typeface="Calibri"/>
                <a:cs typeface="Calibri"/>
                <a:sym typeface="Calibri"/>
              </a:rPr>
              <a:t> e il </a:t>
            </a:r>
            <a:r>
              <a:rPr lang="en-US" sz="4000" dirty="0" err="1">
                <a:solidFill>
                  <a:srgbClr val="2F5496"/>
                </a:solidFill>
                <a:latin typeface="Calibri"/>
                <a:ea typeface="Calibri"/>
                <a:cs typeface="Calibri"/>
                <a:sym typeface="Calibri"/>
              </a:rPr>
              <a:t>Patrimonio</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Culturale</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Immateriale</a:t>
            </a:r>
            <a:endParaRPr sz="4000" dirty="0">
              <a:solidFill>
                <a:srgbClr val="2F5496"/>
              </a:solidFill>
              <a:latin typeface="Calibri"/>
              <a:ea typeface="Calibri"/>
              <a:cs typeface="Calibri"/>
              <a:sym typeface="Calibri"/>
            </a:endParaRPr>
          </a:p>
        </p:txBody>
      </p:sp>
      <p:sp>
        <p:nvSpPr>
          <p:cNvPr id="364" name="Google Shape;364;p17"/>
          <p:cNvSpPr txBox="1"/>
          <p:nvPr/>
        </p:nvSpPr>
        <p:spPr>
          <a:xfrm>
            <a:off x="4423963" y="2221348"/>
            <a:ext cx="6063695"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Solitamente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a:t>
            </a:r>
            <a:r>
              <a:rPr lang="en-US" sz="1800" dirty="0">
                <a:solidFill>
                  <a:schemeClr val="dk1"/>
                </a:solidFill>
                <a:latin typeface="Calibri"/>
                <a:ea typeface="Calibri"/>
                <a:cs typeface="Calibri"/>
                <a:sym typeface="Calibri"/>
              </a:rPr>
              <a:t> due </a:t>
            </a:r>
            <a:r>
              <a:rPr lang="en-US" sz="1800" dirty="0" err="1">
                <a:solidFill>
                  <a:schemeClr val="dk1"/>
                </a:solidFill>
                <a:latin typeface="Calibri"/>
                <a:ea typeface="Calibri"/>
                <a:cs typeface="Calibri"/>
                <a:sym typeface="Calibri"/>
              </a:rPr>
              <a:t>concetti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vanno</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pari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passo</a:t>
            </a:r>
            <a:r>
              <a:rPr lang="en-US" sz="1800" dirty="0">
                <a:solidFill>
                  <a:schemeClr val="dk1"/>
                </a:solidFill>
                <a:latin typeface="Calibri"/>
                <a:ea typeface="Calibri"/>
                <a:cs typeface="Calibri"/>
                <a:sym typeface="Calibri"/>
              </a:rPr>
              <a:t>. Il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Immateriale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formato</a:t>
            </a:r>
            <a:r>
              <a:rPr lang="en-US" sz="1800" dirty="0">
                <a:solidFill>
                  <a:schemeClr val="dk1"/>
                </a:solidFill>
                <a:latin typeface="Calibri"/>
                <a:ea typeface="Calibri"/>
                <a:cs typeface="Calibri"/>
                <a:sym typeface="Calibri"/>
              </a:rPr>
              <a:t> da </a:t>
            </a:r>
            <a:r>
              <a:rPr lang="en-US" sz="1800" dirty="0" err="1">
                <a:solidFill>
                  <a:schemeClr val="dk1"/>
                </a:solidFill>
                <a:latin typeface="Calibri"/>
                <a:ea typeface="Calibri"/>
                <a:cs typeface="Calibri"/>
                <a:sym typeface="Calibri"/>
              </a:rPr>
              <a:t>tradizioni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conoscenze</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abitudini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vengono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tramandate</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generazione</a:t>
            </a:r>
            <a:r>
              <a:rPr lang="en-US" sz="1800" dirty="0">
                <a:solidFill>
                  <a:schemeClr val="dk1"/>
                </a:solidFill>
                <a:latin typeface="Calibri"/>
                <a:ea typeface="Calibri"/>
                <a:cs typeface="Calibri"/>
                <a:sym typeface="Calibri"/>
              </a:rPr>
              <a:t> in </a:t>
            </a:r>
            <a:r>
              <a:rPr lang="en-US" sz="1800" dirty="0" err="1">
                <a:solidFill>
                  <a:schemeClr val="dk1"/>
                </a:solidFill>
                <a:latin typeface="Calibri"/>
                <a:ea typeface="Calibri"/>
                <a:cs typeface="Calibri"/>
                <a:sym typeface="Calibri"/>
              </a:rPr>
              <a:t>generazione</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solitamente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intrecciano</a:t>
            </a:r>
            <a:r>
              <a:rPr lang="en-US" sz="1800" dirty="0">
                <a:solidFill>
                  <a:schemeClr val="dk1"/>
                </a:solidFill>
                <a:latin typeface="Calibri"/>
                <a:ea typeface="Calibri"/>
                <a:cs typeface="Calibri"/>
                <a:sym typeface="Calibri"/>
              </a:rPr>
              <a:t> con il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essendo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collegati</a:t>
            </a:r>
            <a:r>
              <a:rPr lang="en-US" sz="1800" dirty="0">
                <a:solidFill>
                  <a:schemeClr val="dk1"/>
                </a:solidFill>
                <a:latin typeface="Calibri"/>
                <a:ea typeface="Calibri"/>
                <a:cs typeface="Calibri"/>
                <a:sym typeface="Calibri"/>
              </a:rPr>
              <a:t> a </a:t>
            </a:r>
            <a:r>
              <a:rPr lang="en-US" sz="1800" dirty="0" err="1">
                <a:solidFill>
                  <a:schemeClr val="dk1"/>
                </a:solidFill>
                <a:latin typeface="Calibri"/>
                <a:ea typeface="Calibri"/>
                <a:cs typeface="Calibri"/>
                <a:sym typeface="Calibri"/>
              </a:rPr>
              <a:t>monumenti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costumi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strumenti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abitazioni</a:t>
            </a:r>
            <a:r>
              <a:rPr lang="en-US" sz="1800" dirty="0">
                <a:solidFill>
                  <a:schemeClr val="dk1"/>
                </a:solidFill>
                <a:latin typeface="Calibri"/>
                <a:ea typeface="Calibri"/>
                <a:cs typeface="Calibri"/>
                <a:sym typeface="Calibri"/>
              </a:rPr>
              <a:t> e via </a:t>
            </a:r>
            <a:r>
              <a:rPr lang="en-US" sz="1800" dirty="0" err="1">
                <a:solidFill>
                  <a:schemeClr val="dk1"/>
                </a:solidFill>
                <a:latin typeface="Calibri"/>
                <a:ea typeface="Calibri"/>
                <a:cs typeface="Calibri"/>
                <a:sym typeface="Calibri"/>
              </a:rPr>
              <a:t>dicendo</a:t>
            </a:r>
            <a:r>
              <a:rPr lang="en-US" sz="1800" dirty="0">
                <a:solidFill>
                  <a:schemeClr val="dk1"/>
                </a:solidFill>
                <a:latin typeface="Calibri"/>
                <a:ea typeface="Calibri"/>
                <a:cs typeface="Calibri"/>
                <a:sym typeface="Calibri"/>
              </a:rPr>
              <a:t>. </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Un </a:t>
            </a:r>
            <a:r>
              <a:rPr lang="en-US" sz="1800" dirty="0" err="1">
                <a:solidFill>
                  <a:schemeClr val="dk1"/>
                </a:solidFill>
                <a:latin typeface="Calibri"/>
                <a:ea typeface="Calibri"/>
                <a:cs typeface="Calibri"/>
                <a:sym typeface="Calibri"/>
              </a:rPr>
              <a:t>esempio</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questa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interazione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rappresentato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dalle</a:t>
            </a:r>
            <a:r>
              <a:rPr lang="en-US" sz="1800" dirty="0">
                <a:solidFill>
                  <a:schemeClr val="dk1"/>
                </a:solidFill>
                <a:latin typeface="Calibri"/>
                <a:ea typeface="Calibri"/>
                <a:cs typeface="Calibri"/>
                <a:sym typeface="Calibri"/>
              </a:rPr>
              <a:t> case di </a:t>
            </a:r>
            <a:r>
              <a:rPr lang="en-US" sz="1800" dirty="0" err="1">
                <a:solidFill>
                  <a:schemeClr val="dk1"/>
                </a:solidFill>
                <a:latin typeface="Calibri"/>
                <a:ea typeface="Calibri"/>
                <a:cs typeface="Calibri"/>
                <a:sym typeface="Calibri"/>
              </a:rPr>
              <a:t>paglia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trovano</a:t>
            </a:r>
            <a:r>
              <a:rPr lang="en-US" sz="1800" dirty="0">
                <a:solidFill>
                  <a:schemeClr val="dk1"/>
                </a:solidFill>
                <a:latin typeface="Calibri"/>
                <a:ea typeface="Calibri"/>
                <a:cs typeface="Calibri"/>
                <a:sym typeface="Calibri"/>
              </a:rPr>
              <a:t> in </a:t>
            </a:r>
            <a:r>
              <a:rPr lang="en-US" sz="1800" dirty="0" err="1">
                <a:solidFill>
                  <a:schemeClr val="dk1"/>
                </a:solidFill>
                <a:latin typeface="Calibri"/>
                <a:ea typeface="Calibri"/>
                <a:cs typeface="Calibri"/>
                <a:sym typeface="Calibri"/>
              </a:rPr>
              <a:t>Islanda</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vengono</a:t>
            </a:r>
            <a:r>
              <a:rPr lang="en-US" sz="1800" dirty="0">
                <a:solidFill>
                  <a:schemeClr val="dk1"/>
                </a:solidFill>
                <a:latin typeface="Calibri"/>
                <a:ea typeface="Calibri"/>
                <a:cs typeface="Calibri"/>
                <a:sym typeface="Calibri"/>
              </a:rPr>
              <a:t> curate dal Museo Nazionale </a:t>
            </a:r>
            <a:r>
              <a:rPr lang="en-US" sz="1800" dirty="0" err="1">
                <a:solidFill>
                  <a:schemeClr val="dk1"/>
                </a:solidFill>
                <a:latin typeface="Calibri"/>
                <a:ea typeface="Calibri"/>
                <a:cs typeface="Calibri"/>
                <a:sym typeface="Calibri"/>
              </a:rPr>
              <a:t>dell’Islanda</a:t>
            </a:r>
            <a:r>
              <a:rPr lang="en-US" sz="1800" dirty="0">
                <a:solidFill>
                  <a:schemeClr val="dk1"/>
                </a:solidFill>
                <a:latin typeface="Calibri"/>
                <a:ea typeface="Calibri"/>
                <a:cs typeface="Calibri"/>
                <a:sym typeface="Calibri"/>
              </a:rPr>
              <a:t>. Le case </a:t>
            </a:r>
            <a:r>
              <a:rPr lang="en-US" sz="1800" dirty="0" err="1">
                <a:solidFill>
                  <a:schemeClr val="dk1"/>
                </a:solidFill>
                <a:latin typeface="Calibri"/>
                <a:ea typeface="Calibri"/>
                <a:cs typeface="Calibri"/>
                <a:sym typeface="Calibri"/>
              </a:rPr>
              <a:t>rappresentano</a:t>
            </a:r>
            <a:r>
              <a:rPr lang="en-US" sz="1800" dirty="0">
                <a:solidFill>
                  <a:schemeClr val="dk1"/>
                </a:solidFill>
                <a:latin typeface="Calibri"/>
                <a:ea typeface="Calibri"/>
                <a:cs typeface="Calibri"/>
                <a:sym typeface="Calibri"/>
              </a:rPr>
              <a:t> un </a:t>
            </a:r>
            <a:r>
              <a:rPr lang="en-US" sz="1800" dirty="0" err="1">
                <a:solidFill>
                  <a:schemeClr val="dk1"/>
                </a:solidFill>
                <a:latin typeface="Calibri"/>
                <a:ea typeface="Calibri"/>
                <a:cs typeface="Calibri"/>
                <a:sym typeface="Calibri"/>
              </a:rPr>
              <a:t>elemento</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mentre</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tecnica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utilizzata</a:t>
            </a:r>
            <a:r>
              <a:rPr lang="en-US" sz="1800" dirty="0">
                <a:solidFill>
                  <a:schemeClr val="dk1"/>
                </a:solidFill>
                <a:latin typeface="Calibri"/>
                <a:ea typeface="Calibri"/>
                <a:cs typeface="Calibri"/>
                <a:sym typeface="Calibri"/>
              </a:rPr>
              <a:t> per </a:t>
            </a:r>
            <a:r>
              <a:rPr lang="en-US" sz="1800" dirty="0" err="1">
                <a:solidFill>
                  <a:schemeClr val="dk1"/>
                </a:solidFill>
                <a:latin typeface="Calibri"/>
                <a:ea typeface="Calibri"/>
                <a:cs typeface="Calibri"/>
                <a:sym typeface="Calibri"/>
              </a:rPr>
              <a:t>costruirle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essendo</a:t>
            </a:r>
            <a:r>
              <a:rPr lang="en-US" sz="1800" dirty="0">
                <a:solidFill>
                  <a:schemeClr val="dk1"/>
                </a:solidFill>
                <a:latin typeface="Calibri"/>
                <a:ea typeface="Calibri"/>
                <a:cs typeface="Calibri"/>
                <a:sym typeface="Calibri"/>
              </a:rPr>
              <a:t> una </a:t>
            </a:r>
            <a:r>
              <a:rPr lang="en-US" sz="1800" dirty="0" err="1">
                <a:solidFill>
                  <a:schemeClr val="dk1"/>
                </a:solidFill>
                <a:latin typeface="Calibri"/>
                <a:ea typeface="Calibri"/>
                <a:cs typeface="Calibri"/>
                <a:sym typeface="Calibri"/>
              </a:rPr>
              <a:t>pratica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tramanda</a:t>
            </a:r>
            <a:r>
              <a:rPr lang="en-US" sz="1800" dirty="0">
                <a:solidFill>
                  <a:schemeClr val="dk1"/>
                </a:solidFill>
                <a:latin typeface="Calibri"/>
                <a:ea typeface="Calibri"/>
                <a:cs typeface="Calibri"/>
                <a:sym typeface="Calibri"/>
              </a:rPr>
              <a:t> di persona in persona,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parte</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immateriale</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65" name="Google Shape;365;p17" descr="A picture containing graphical user inter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9176" y="1753274"/>
            <a:ext cx="3576669" cy="2414434"/>
          </a:xfrm>
          <a:prstGeom prst="rect">
            <a:avLst/>
          </a:prstGeom>
          <a:noFill/>
          <a:ln>
            <a:noFill/>
          </a:ln>
        </p:spPr>
      </p:pic>
      <p:grpSp>
        <p:nvGrpSpPr>
          <p:cNvPr id="366" name="Google Shape;366;p17"/>
          <p:cNvGrpSpPr/>
          <p:nvPr/>
        </p:nvGrpSpPr>
        <p:grpSpPr>
          <a:xfrm>
            <a:off x="2417932" y="447921"/>
            <a:ext cx="1361571" cy="349188"/>
            <a:chOff x="10604072" y="448487"/>
            <a:chExt cx="1361571" cy="349188"/>
          </a:xfrm>
        </p:grpSpPr>
        <p:sp>
          <p:nvSpPr>
            <p:cNvPr id="367" name="Google Shape;367;p1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p:nvPr/>
        </p:nvSpPr>
        <p:spPr>
          <a:xfrm>
            <a:off x="2783541" y="1699708"/>
            <a:ext cx="7629438" cy="61862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Sul </a:t>
            </a:r>
            <a:r>
              <a:rPr lang="en-US" sz="1800" dirty="0" err="1">
                <a:solidFill>
                  <a:schemeClr val="dk1"/>
                </a:solidFill>
                <a:latin typeface="Calibri"/>
                <a:ea typeface="Calibri"/>
                <a:cs typeface="Calibri"/>
                <a:sym typeface="Calibri"/>
              </a:rPr>
              <a:t>lavoro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dell’UNESCO</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sul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concetto</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salvaguardia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dell’ICH</a:t>
            </a:r>
            <a:r>
              <a:rPr lang="en-US" sz="1800" dirty="0">
                <a:solidFill>
                  <a:schemeClr val="dk1"/>
                </a:solidFill>
                <a:latin typeface="Calibri"/>
                <a:ea typeface="Calibri"/>
                <a:cs typeface="Calibri"/>
                <a:sym typeface="Calibri"/>
              </a:rPr>
              <a:t> non </a:t>
            </a:r>
            <a:r>
              <a:rPr lang="en-US" sz="1800" dirty="0" err="1">
                <a:solidFill>
                  <a:schemeClr val="dk1"/>
                </a:solidFill>
                <a:latin typeface="Calibri"/>
                <a:ea typeface="Calibri"/>
                <a:cs typeface="Calibri"/>
                <a:sym typeface="Calibri"/>
              </a:rPr>
              <a:t>sono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mancate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critiche</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discussioni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Alcuni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esempi</a:t>
            </a:r>
            <a:r>
              <a:rPr lang="en-US" sz="1800" dirty="0">
                <a:solidFill>
                  <a:schemeClr val="dk1"/>
                </a:solidFill>
                <a:latin typeface="Calibri"/>
                <a:ea typeface="Calibri"/>
                <a:cs typeface="Calibri"/>
                <a:sym typeface="Calibri"/>
              </a:rPr>
              <a:t>:</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La </a:t>
            </a:r>
            <a:r>
              <a:rPr lang="en-US" sz="1800" dirty="0" err="1">
                <a:solidFill>
                  <a:schemeClr val="dk1"/>
                </a:solidFill>
                <a:latin typeface="Calibri"/>
                <a:ea typeface="Calibri"/>
                <a:cs typeface="Calibri"/>
                <a:sym typeface="Calibri"/>
              </a:rPr>
              <a:t>salvaguardia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dell’ICH</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impedirà</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seguire</a:t>
            </a:r>
            <a:r>
              <a:rPr lang="en-US" sz="1800" dirty="0">
                <a:solidFill>
                  <a:schemeClr val="dk1"/>
                </a:solidFill>
                <a:latin typeface="Calibri"/>
                <a:ea typeface="Calibri"/>
                <a:cs typeface="Calibri"/>
                <a:sym typeface="Calibri"/>
              </a:rPr>
              <a:t> il </a:t>
            </a:r>
            <a:r>
              <a:rPr lang="en-US" sz="1800" dirty="0" err="1">
                <a:solidFill>
                  <a:schemeClr val="dk1"/>
                </a:solidFill>
                <a:latin typeface="Calibri"/>
                <a:ea typeface="Calibri"/>
                <a:cs typeface="Calibri"/>
                <a:sym typeface="Calibri"/>
              </a:rPr>
              <a:t>suo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naturale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corso</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cambiamento</a:t>
            </a:r>
            <a:r>
              <a:rPr lang="en-US" sz="1800" dirty="0">
                <a:solidFill>
                  <a:schemeClr val="dk1"/>
                </a:solidFill>
                <a:latin typeface="Calibri"/>
                <a:ea typeface="Calibri"/>
                <a:cs typeface="Calibri"/>
                <a:sym typeface="Calibri"/>
              </a:rPr>
              <a:t> ed </a:t>
            </a:r>
            <a:r>
              <a:rPr lang="en-US" sz="1800" dirty="0" err="1">
                <a:solidFill>
                  <a:schemeClr val="dk1"/>
                </a:solidFill>
                <a:latin typeface="Calibri"/>
                <a:ea typeface="Calibri"/>
                <a:cs typeface="Calibri"/>
                <a:sym typeface="Calibri"/>
              </a:rPr>
              <a:t>evoluzione</a:t>
            </a:r>
            <a:r>
              <a:rPr lang="en-US" sz="1800" dirty="0">
                <a:solidFill>
                  <a:schemeClr val="dk1"/>
                </a:solidFill>
                <a:latin typeface="Calibri"/>
                <a:ea typeface="Calibri"/>
                <a:cs typeface="Calibri"/>
                <a:sym typeface="Calibri"/>
              </a:rPr>
              <a:t>? </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Se </a:t>
            </a:r>
            <a:r>
              <a:rPr lang="en-US" sz="1800" dirty="0" err="1">
                <a:solidFill>
                  <a:schemeClr val="dk1"/>
                </a:solidFill>
                <a:latin typeface="Calibri"/>
                <a:ea typeface="Calibri"/>
                <a:cs typeface="Calibri"/>
                <a:sym typeface="Calibri"/>
              </a:rPr>
              <a:t>un’abitudine</a:t>
            </a:r>
            <a:r>
              <a:rPr lang="en-US" sz="1800" dirty="0">
                <a:solidFill>
                  <a:schemeClr val="dk1"/>
                </a:solidFill>
                <a:latin typeface="Calibri"/>
                <a:ea typeface="Calibri"/>
                <a:cs typeface="Calibri"/>
                <a:sym typeface="Calibri"/>
              </a:rPr>
              <a:t>/una </a:t>
            </a:r>
            <a:r>
              <a:rPr lang="en-US" sz="1800" dirty="0" err="1">
                <a:solidFill>
                  <a:schemeClr val="dk1"/>
                </a:solidFill>
                <a:latin typeface="Calibri"/>
                <a:ea typeface="Calibri"/>
                <a:cs typeface="Calibri"/>
                <a:sym typeface="Calibri"/>
              </a:rPr>
              <a:t>conoscenza</a:t>
            </a:r>
            <a:r>
              <a:rPr lang="en-US" sz="1800" dirty="0">
                <a:solidFill>
                  <a:schemeClr val="dk1"/>
                </a:solidFill>
                <a:latin typeface="Calibri"/>
                <a:ea typeface="Calibri"/>
                <a:cs typeface="Calibri"/>
                <a:sym typeface="Calibri"/>
              </a:rPr>
              <a:t>/una </a:t>
            </a:r>
            <a:r>
              <a:rPr lang="en-US" sz="1800" dirty="0" err="1">
                <a:solidFill>
                  <a:schemeClr val="dk1"/>
                </a:solidFill>
                <a:latin typeface="Calibri"/>
                <a:ea typeface="Calibri"/>
                <a:cs typeface="Calibri"/>
                <a:sym typeface="Calibri"/>
              </a:rPr>
              <a:t>capacità</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necessita</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essere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salvaguardata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vuol</a:t>
            </a:r>
            <a:r>
              <a:rPr lang="en-US" sz="1800" dirty="0">
                <a:solidFill>
                  <a:schemeClr val="dk1"/>
                </a:solidFill>
                <a:latin typeface="Calibri"/>
                <a:ea typeface="Calibri"/>
                <a:cs typeface="Calibri"/>
                <a:sym typeface="Calibri"/>
              </a:rPr>
              <a:t> dire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non ha </a:t>
            </a:r>
            <a:r>
              <a:rPr lang="en-US" sz="1800" dirty="0" err="1">
                <a:solidFill>
                  <a:schemeClr val="dk1"/>
                </a:solidFill>
                <a:latin typeface="Calibri"/>
                <a:ea typeface="Calibri"/>
                <a:cs typeface="Calibri"/>
                <a:sym typeface="Calibri"/>
              </a:rPr>
              <a:t>più</a:t>
            </a:r>
            <a:r>
              <a:rPr lang="en-US" sz="1800" dirty="0">
                <a:solidFill>
                  <a:schemeClr val="dk1"/>
                </a:solidFill>
                <a:latin typeface="Calibri"/>
                <a:ea typeface="Calibri"/>
                <a:cs typeface="Calibri"/>
                <a:sym typeface="Calibri"/>
              </a:rPr>
              <a:t> un </a:t>
            </a:r>
            <a:r>
              <a:rPr lang="en-US" sz="1800" dirty="0" err="1">
                <a:solidFill>
                  <a:schemeClr val="dk1"/>
                </a:solidFill>
                <a:latin typeface="Calibri"/>
                <a:ea typeface="Calibri"/>
                <a:cs typeface="Calibri"/>
                <a:sym typeface="Calibri"/>
              </a:rPr>
              <a:t>ruolo</a:t>
            </a:r>
            <a:r>
              <a:rPr lang="en-US" sz="1800" dirty="0">
                <a:solidFill>
                  <a:schemeClr val="dk1"/>
                </a:solidFill>
                <a:latin typeface="Calibri"/>
                <a:ea typeface="Calibri"/>
                <a:cs typeface="Calibri"/>
                <a:sym typeface="Calibri"/>
              </a:rPr>
              <a:t> utile </a:t>
            </a:r>
            <a:r>
              <a:rPr lang="en-US" sz="1800" dirty="0" err="1">
                <a:solidFill>
                  <a:schemeClr val="dk1"/>
                </a:solidFill>
                <a:latin typeface="Calibri"/>
                <a:ea typeface="Calibri"/>
                <a:cs typeface="Calibri"/>
                <a:sym typeface="Calibri"/>
              </a:rPr>
              <a:t>nella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conseguenza</a:t>
            </a:r>
            <a:r>
              <a:rPr lang="en-US" sz="1800" dirty="0">
                <a:solidFill>
                  <a:schemeClr val="dk1"/>
                </a:solidFill>
                <a:latin typeface="Calibri"/>
                <a:ea typeface="Calibri"/>
                <a:cs typeface="Calibri"/>
                <a:sym typeface="Calibri"/>
              </a:rPr>
              <a:t> non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sostenibile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preservarla</a:t>
            </a:r>
            <a:r>
              <a:rPr lang="en-US" sz="1800" dirty="0">
                <a:solidFill>
                  <a:schemeClr val="dk1"/>
                </a:solidFill>
                <a:latin typeface="Calibri"/>
                <a:ea typeface="Calibri"/>
                <a:cs typeface="Calibri"/>
                <a:sym typeface="Calibri"/>
              </a:rPr>
              <a:t>.</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Come </a:t>
            </a:r>
            <a:r>
              <a:rPr lang="en-US" sz="1800" dirty="0" err="1">
                <a:solidFill>
                  <a:schemeClr val="dk1"/>
                </a:solidFill>
                <a:latin typeface="Calibri"/>
                <a:ea typeface="Calibri"/>
                <a:cs typeface="Calibri"/>
                <a:sym typeface="Calibri"/>
              </a:rPr>
              <a:t>si</a:t>
            </a:r>
            <a:r>
              <a:rPr lang="en-US" sz="1800" dirty="0">
                <a:solidFill>
                  <a:schemeClr val="dk1"/>
                </a:solidFill>
                <a:latin typeface="Calibri"/>
                <a:ea typeface="Calibri"/>
                <a:cs typeface="Calibri"/>
                <a:sym typeface="Calibri"/>
              </a:rPr>
              <a:t> fa a </a:t>
            </a:r>
            <a:r>
              <a:rPr lang="en-US" sz="1800" dirty="0" err="1">
                <a:solidFill>
                  <a:schemeClr val="dk1"/>
                </a:solidFill>
                <a:latin typeface="Calibri"/>
                <a:ea typeface="Calibri"/>
                <a:cs typeface="Calibri"/>
                <a:sym typeface="Calibri"/>
              </a:rPr>
              <a:t>definire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cos’è</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abbastanza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importante</a:t>
            </a:r>
            <a:r>
              <a:rPr lang="en-US" sz="1800" dirty="0">
                <a:solidFill>
                  <a:schemeClr val="dk1"/>
                </a:solidFill>
                <a:latin typeface="Calibri"/>
                <a:ea typeface="Calibri"/>
                <a:cs typeface="Calibri"/>
                <a:sym typeface="Calibri"/>
              </a:rPr>
              <a:t> da </a:t>
            </a:r>
            <a:r>
              <a:rPr lang="en-US" sz="1800" dirty="0" err="1">
                <a:solidFill>
                  <a:schemeClr val="dk1"/>
                </a:solidFill>
                <a:latin typeface="Calibri"/>
                <a:ea typeface="Calibri"/>
                <a:cs typeface="Calibri"/>
                <a:sym typeface="Calibri"/>
              </a:rPr>
              <a:t>entrare</a:t>
            </a:r>
            <a:r>
              <a:rPr lang="en-US" sz="1800" dirty="0">
                <a:solidFill>
                  <a:schemeClr val="dk1"/>
                </a:solidFill>
                <a:latin typeface="Calibri"/>
                <a:ea typeface="Calibri"/>
                <a:cs typeface="Calibri"/>
                <a:sym typeface="Calibri"/>
              </a:rPr>
              <a:t> a far </a:t>
            </a:r>
            <a:r>
              <a:rPr lang="en-US" sz="1800" dirty="0" err="1">
                <a:solidFill>
                  <a:schemeClr val="dk1"/>
                </a:solidFill>
                <a:latin typeface="Calibri"/>
                <a:ea typeface="Calibri"/>
                <a:cs typeface="Calibri"/>
                <a:sym typeface="Calibri"/>
              </a:rPr>
              <a:t>parte</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immateriale</a:t>
            </a:r>
            <a:r>
              <a:rPr lang="en-US" sz="1800" dirty="0">
                <a:solidFill>
                  <a:schemeClr val="dk1"/>
                </a:solidFill>
                <a:latin typeface="Calibri"/>
                <a:ea typeface="Calibri"/>
                <a:cs typeface="Calibri"/>
                <a:sym typeface="Calibri"/>
              </a:rPr>
              <a:t> e chi lo </a:t>
            </a:r>
            <a:r>
              <a:rPr lang="en-US" sz="1800" dirty="0" err="1">
                <a:solidFill>
                  <a:schemeClr val="dk1"/>
                </a:solidFill>
                <a:latin typeface="Calibri"/>
                <a:ea typeface="Calibri"/>
                <a:cs typeface="Calibri"/>
                <a:sym typeface="Calibri"/>
              </a:rPr>
              <a:t>stabilisce</a:t>
            </a:r>
            <a:r>
              <a:rPr lang="en-US" sz="18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Questa </a:t>
            </a:r>
            <a:r>
              <a:rPr lang="en-US" sz="1800" dirty="0" err="1">
                <a:solidFill>
                  <a:schemeClr val="dk1"/>
                </a:solidFill>
                <a:latin typeface="Calibri"/>
                <a:ea typeface="Calibri"/>
                <a:cs typeface="Calibri"/>
                <a:sym typeface="Calibri"/>
              </a:rPr>
              <a:t>distinzione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creerà</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problemi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all’interno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società</a:t>
            </a:r>
            <a:r>
              <a:rPr lang="en-US" sz="1800" dirty="0">
                <a:solidFill>
                  <a:schemeClr val="dk1"/>
                </a:solidFill>
                <a:latin typeface="Calibri"/>
                <a:ea typeface="Calibri"/>
                <a:cs typeface="Calibri"/>
                <a:sym typeface="Calibri"/>
              </a:rPr>
              <a:t>? </a:t>
            </a:r>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Alcuni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elementi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dell’ICH</a:t>
            </a:r>
            <a:r>
              <a:rPr lang="en-US" sz="1800" dirty="0">
                <a:solidFill>
                  <a:schemeClr val="dk1"/>
                </a:solidFill>
                <a:latin typeface="Calibri"/>
                <a:ea typeface="Calibri"/>
                <a:cs typeface="Calibri"/>
                <a:sym typeface="Calibri"/>
              </a:rPr>
              <a:t> non </a:t>
            </a:r>
            <a:r>
              <a:rPr lang="en-US" sz="1800" dirty="0" err="1">
                <a:solidFill>
                  <a:schemeClr val="dk1"/>
                </a:solidFill>
                <a:latin typeface="Calibri"/>
                <a:ea typeface="Calibri"/>
                <a:cs typeface="Calibri"/>
                <a:sym typeface="Calibri"/>
              </a:rPr>
              <a:t>sarebbe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meglio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dimenticarli</a:t>
            </a:r>
            <a:r>
              <a:rPr lang="en-US" sz="1800" dirty="0">
                <a:solidFill>
                  <a:schemeClr val="dk1"/>
                </a:solidFill>
                <a:latin typeface="Calibri"/>
                <a:ea typeface="Calibri"/>
                <a:cs typeface="Calibri"/>
                <a:sym typeface="Calibri"/>
              </a:rPr>
              <a:t>?</a:t>
            </a:r>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Documentare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l’ICH</a:t>
            </a:r>
            <a:r>
              <a:rPr lang="en-US" sz="1800" dirty="0">
                <a:solidFill>
                  <a:schemeClr val="dk1"/>
                </a:solidFill>
                <a:latin typeface="Calibri"/>
                <a:ea typeface="Calibri"/>
                <a:cs typeface="Calibri"/>
                <a:sym typeface="Calibri"/>
              </a:rPr>
              <a:t> non </a:t>
            </a:r>
            <a:r>
              <a:rPr lang="en-US" sz="1800" dirty="0" err="1">
                <a:solidFill>
                  <a:schemeClr val="dk1"/>
                </a:solidFill>
                <a:latin typeface="Calibri"/>
                <a:ea typeface="Calibri"/>
                <a:cs typeface="Calibri"/>
                <a:sym typeface="Calibri"/>
              </a:rPr>
              <a:t>significa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proteggerlo</a:t>
            </a:r>
            <a:r>
              <a:rPr lang="en-US" sz="1800" dirty="0">
                <a:solidFill>
                  <a:schemeClr val="dk1"/>
                </a:solidFill>
                <a:latin typeface="Calibri"/>
                <a:ea typeface="Calibri"/>
                <a:cs typeface="Calibri"/>
                <a:sym typeface="Calibri"/>
              </a:rPr>
              <a:t>.</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Chi decide qual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il </a:t>
            </a:r>
            <a:r>
              <a:rPr lang="en-US" sz="1800" dirty="0" err="1">
                <a:solidFill>
                  <a:schemeClr val="dk1"/>
                </a:solidFill>
                <a:latin typeface="Calibri"/>
                <a:ea typeface="Calibri"/>
                <a:cs typeface="Calibri"/>
                <a:sym typeface="Calibri"/>
              </a:rPr>
              <a:t>miglior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metodo</a:t>
            </a:r>
            <a:r>
              <a:rPr lang="en-US" sz="1800" dirty="0">
                <a:solidFill>
                  <a:schemeClr val="dk1"/>
                </a:solidFill>
                <a:latin typeface="Calibri"/>
                <a:ea typeface="Calibri"/>
                <a:cs typeface="Calibri"/>
                <a:sym typeface="Calibri"/>
              </a:rPr>
              <a:t> per </a:t>
            </a:r>
            <a:r>
              <a:rPr lang="en-US" sz="1800" dirty="0" err="1">
                <a:solidFill>
                  <a:schemeClr val="dk1"/>
                </a:solidFill>
                <a:latin typeface="Calibri"/>
                <a:ea typeface="Calibri"/>
                <a:cs typeface="Calibri"/>
                <a:sym typeface="Calibri"/>
              </a:rPr>
              <a:t>lavorare</a:t>
            </a:r>
            <a:r>
              <a:rPr lang="en-US" sz="1800" dirty="0">
                <a:solidFill>
                  <a:schemeClr val="dk1"/>
                </a:solidFill>
                <a:latin typeface="Calibri"/>
                <a:ea typeface="Calibri"/>
                <a:cs typeface="Calibri"/>
                <a:sym typeface="Calibri"/>
              </a:rPr>
              <a:t> con </a:t>
            </a:r>
            <a:r>
              <a:rPr lang="en-US" sz="1800" dirty="0" err="1">
                <a:solidFill>
                  <a:schemeClr val="dk1"/>
                </a:solidFill>
                <a:latin typeface="Calibri"/>
                <a:ea typeface="Calibri"/>
                <a:cs typeface="Calibri"/>
                <a:sym typeface="Calibri"/>
              </a:rPr>
              <a:t>l’ICH</a:t>
            </a:r>
            <a:r>
              <a:rPr lang="en-US" sz="1800" dirty="0">
                <a:solidFill>
                  <a:schemeClr val="dk1"/>
                </a:solidFill>
                <a:latin typeface="Calibri"/>
                <a:ea typeface="Calibri"/>
                <a:cs typeface="Calibri"/>
                <a:sym typeface="Calibri"/>
              </a:rPr>
              <a:t>? </a:t>
            </a:r>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É</a:t>
            </a:r>
            <a:r>
              <a:rPr lang="en-US" sz="1800" dirty="0">
                <a:solidFill>
                  <a:schemeClr val="dk1"/>
                </a:solidFill>
                <a:latin typeface="Calibri"/>
                <a:ea typeface="Calibri"/>
                <a:cs typeface="Calibri"/>
                <a:sym typeface="Calibri"/>
              </a:rPr>
              <a:t> giusto </a:t>
            </a:r>
            <a:r>
              <a:rPr lang="en-US" sz="1800" dirty="0" err="1">
                <a:solidFill>
                  <a:schemeClr val="dk1"/>
                </a:solidFill>
                <a:latin typeface="Calibri"/>
                <a:ea typeface="Calibri"/>
                <a:cs typeface="Calibri"/>
                <a:sym typeface="Calibri"/>
              </a:rPr>
              <a:t>ripristinare</a:t>
            </a:r>
            <a:r>
              <a:rPr lang="en-US" sz="1800" dirty="0">
                <a:solidFill>
                  <a:schemeClr val="dk1"/>
                </a:solidFill>
                <a:latin typeface="Calibri"/>
                <a:ea typeface="Calibri"/>
                <a:cs typeface="Calibri"/>
                <a:sym typeface="Calibri"/>
              </a:rPr>
              <a:t> il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già</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stato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dimenticato</a:t>
            </a:r>
            <a:r>
              <a:rPr lang="en-US" sz="1800" dirty="0">
                <a:solidFill>
                  <a:schemeClr val="dk1"/>
                </a:solidFill>
                <a:latin typeface="Calibri"/>
                <a:ea typeface="Calibri"/>
                <a:cs typeface="Calibri"/>
                <a:sym typeface="Calibri"/>
              </a:rPr>
              <a:t>? </a:t>
            </a:r>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É</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possibile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possedere</a:t>
            </a:r>
            <a:r>
              <a:rPr lang="en-US" sz="1800" dirty="0">
                <a:solidFill>
                  <a:schemeClr val="dk1"/>
                </a:solidFill>
                <a:latin typeface="Calibri"/>
                <a:ea typeface="Calibri"/>
                <a:cs typeface="Calibri"/>
                <a:sym typeface="Calibri"/>
              </a:rPr>
              <a:t> il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immateriale</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cosa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significa</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6" name="Google Shape;376;p18"/>
          <p:cNvSpPr txBox="1"/>
          <p:nvPr/>
        </p:nvSpPr>
        <p:spPr>
          <a:xfrm>
            <a:off x="4582996" y="178379"/>
            <a:ext cx="5733689"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2F5496"/>
                </a:solidFill>
                <a:latin typeface="Calibri"/>
                <a:ea typeface="Calibri"/>
                <a:cs typeface="Calibri"/>
                <a:sym typeface="Calibri"/>
              </a:rPr>
              <a:t>1.5. </a:t>
            </a:r>
            <a:r>
              <a:rPr lang="en-US" sz="4000" dirty="0" err="1">
                <a:solidFill>
                  <a:srgbClr val="2F5496"/>
                </a:solidFill>
                <a:latin typeface="Calibri"/>
                <a:ea typeface="Calibri"/>
                <a:cs typeface="Calibri"/>
                <a:sym typeface="Calibri"/>
              </a:rPr>
              <a:t>Spunti</a:t>
            </a:r>
            <a:r>
              <a:rPr lang="en-US" sz="4000" dirty="0">
                <a:solidFill>
                  <a:srgbClr val="2F5496"/>
                </a:solidFill>
                <a:latin typeface="Calibri"/>
                <a:ea typeface="Calibri"/>
                <a:cs typeface="Calibri"/>
                <a:sym typeface="Calibri"/>
              </a:rPr>
              <a:t> di </a:t>
            </a:r>
            <a:r>
              <a:rPr lang="en-US" sz="4000" dirty="0" err="1">
                <a:solidFill>
                  <a:srgbClr val="2F5496"/>
                </a:solidFill>
                <a:latin typeface="Calibri"/>
                <a:ea typeface="Calibri"/>
                <a:cs typeface="Calibri"/>
                <a:sym typeface="Calibri"/>
              </a:rPr>
              <a:t>riflessione</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sull’ICH</a:t>
            </a:r>
            <a:endParaRPr dirty="0"/>
          </a:p>
        </p:txBody>
      </p:sp>
      <p:pic>
        <p:nvPicPr>
          <p:cNvPr id="377" name="Google Shape;377;p18" descr="A plate of food&#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2867" y="1879612"/>
            <a:ext cx="2185837" cy="1549388"/>
          </a:xfrm>
          <a:prstGeom prst="rect">
            <a:avLst/>
          </a:prstGeom>
          <a:noFill/>
          <a:ln>
            <a:noFill/>
          </a:ln>
        </p:spPr>
      </p:pic>
      <p:grpSp>
        <p:nvGrpSpPr>
          <p:cNvPr id="378" name="Google Shape;378;p18"/>
          <p:cNvGrpSpPr/>
          <p:nvPr/>
        </p:nvGrpSpPr>
        <p:grpSpPr>
          <a:xfrm>
            <a:off x="3380589" y="371283"/>
            <a:ext cx="1361571" cy="349188"/>
            <a:chOff x="10604072" y="448487"/>
            <a:chExt cx="1361571" cy="349188"/>
          </a:xfrm>
        </p:grpSpPr>
        <p:sp>
          <p:nvSpPr>
            <p:cNvPr id="379" name="Google Shape;379;p1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87" name="Google Shape;387;p1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88" name="Google Shape;388;p19"/>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89" name="Google Shape;389;p19"/>
          <p:cNvSpPr/>
          <p:nvPr/>
        </p:nvSpPr>
        <p:spPr>
          <a:xfrm>
            <a:off x="5852224" y="3740649"/>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0" name="Google Shape;390;p19"/>
          <p:cNvSpPr/>
          <p:nvPr/>
        </p:nvSpPr>
        <p:spPr>
          <a:xfrm>
            <a:off x="5852224" y="2985724"/>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1" name="Google Shape;391;p19"/>
          <p:cNvSpPr txBox="1"/>
          <p:nvPr/>
        </p:nvSpPr>
        <p:spPr>
          <a:xfrm>
            <a:off x="5093125" y="577349"/>
            <a:ext cx="5650816"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rgbClr val="FFC000"/>
                </a:solidFill>
                <a:latin typeface="Calibri"/>
                <a:ea typeface="Calibri"/>
                <a:cs typeface="Calibri"/>
                <a:sym typeface="Calibri"/>
              </a:rPr>
              <a:t>Unità</a:t>
            </a:r>
            <a:r>
              <a:rPr lang="en-US" sz="3200" b="1" dirty="0">
                <a:solidFill>
                  <a:srgbClr val="FFC000"/>
                </a:solidFill>
                <a:latin typeface="Calibri"/>
                <a:ea typeface="Calibri"/>
                <a:cs typeface="Calibri"/>
                <a:sym typeface="Calibri"/>
              </a:rPr>
              <a:t> 2.  </a:t>
            </a:r>
            <a:r>
              <a:rPr lang="en-US" sz="3200" b="1" dirty="0" err="1">
                <a:solidFill>
                  <a:srgbClr val="FFC000"/>
                </a:solidFill>
                <a:latin typeface="Calibri"/>
                <a:ea typeface="Calibri"/>
                <a:cs typeface="Calibri"/>
                <a:sym typeface="Calibri"/>
              </a:rPr>
              <a:t>Lavorare</a:t>
            </a:r>
            <a:r>
              <a:rPr lang="en-US" sz="3200" b="1" dirty="0">
                <a:solidFill>
                  <a:srgbClr val="FFC000"/>
                </a:solidFill>
                <a:latin typeface="Calibri"/>
                <a:ea typeface="Calibri"/>
                <a:cs typeface="Calibri"/>
                <a:sym typeface="Calibri"/>
              </a:rPr>
              <a:t> con il </a:t>
            </a:r>
            <a:r>
              <a:rPr lang="en-US" sz="3200" b="1" dirty="0" err="1">
                <a:solidFill>
                  <a:srgbClr val="FFC000"/>
                </a:solidFill>
                <a:latin typeface="Calibri"/>
                <a:ea typeface="Calibri"/>
                <a:cs typeface="Calibri"/>
                <a:sym typeface="Calibri"/>
              </a:rPr>
              <a:t>Patrimonio</a:t>
            </a:r>
            <a:r>
              <a:rPr lang="en-US" sz="3200" b="1" dirty="0">
                <a:solidFill>
                  <a:srgbClr val="FFC000"/>
                </a:solidFill>
                <a:latin typeface="Calibri"/>
                <a:ea typeface="Calibri"/>
                <a:cs typeface="Calibri"/>
                <a:sym typeface="Calibri"/>
              </a:rPr>
              <a:t> </a:t>
            </a:r>
            <a:r>
              <a:rPr lang="en-US" sz="3200" b="1" dirty="0" err="1">
                <a:solidFill>
                  <a:srgbClr val="FFC000"/>
                </a:solidFill>
                <a:latin typeface="Calibri"/>
                <a:ea typeface="Calibri"/>
                <a:cs typeface="Calibri"/>
                <a:sym typeface="Calibri"/>
              </a:rPr>
              <a:t>Culturale</a:t>
            </a:r>
            <a:r>
              <a:rPr lang="en-US" sz="3200" b="1" dirty="0">
                <a:solidFill>
                  <a:srgbClr val="FFC000"/>
                </a:solidFill>
                <a:latin typeface="Calibri"/>
                <a:ea typeface="Calibri"/>
                <a:cs typeface="Calibri"/>
                <a:sym typeface="Calibri"/>
              </a:rPr>
              <a:t> </a:t>
            </a:r>
            <a:r>
              <a:rPr lang="en-US" sz="3200" b="1" dirty="0" err="1">
                <a:solidFill>
                  <a:srgbClr val="FFC000"/>
                </a:solidFill>
                <a:latin typeface="Calibri"/>
                <a:ea typeface="Calibri"/>
                <a:cs typeface="Calibri"/>
                <a:sym typeface="Calibri"/>
              </a:rPr>
              <a:t>Immateriale</a:t>
            </a:r>
            <a:r>
              <a:rPr lang="en-US" sz="3200" b="1" dirty="0">
                <a:solidFill>
                  <a:srgbClr val="FFC000"/>
                </a:solidFill>
                <a:latin typeface="Calibri"/>
                <a:ea typeface="Calibri"/>
                <a:cs typeface="Calibri"/>
                <a:sym typeface="Calibri"/>
              </a:rPr>
              <a:t>. </a:t>
            </a:r>
            <a:endParaRPr sz="3200" b="1" dirty="0">
              <a:solidFill>
                <a:srgbClr val="FFC000"/>
              </a:solidFill>
              <a:latin typeface="Calibri"/>
              <a:ea typeface="Calibri"/>
              <a:cs typeface="Calibri"/>
              <a:sym typeface="Calibri"/>
            </a:endParaRPr>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p:txBody>
      </p:sp>
      <p:sp>
        <p:nvSpPr>
          <p:cNvPr id="392" name="Google Shape;392;p19"/>
          <p:cNvSpPr txBox="1"/>
          <p:nvPr/>
        </p:nvSpPr>
        <p:spPr>
          <a:xfrm>
            <a:off x="6069478" y="2189724"/>
            <a:ext cx="6505710" cy="29546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2F5496"/>
                </a:solidFill>
                <a:latin typeface="Calibri"/>
                <a:ea typeface="Calibri"/>
                <a:cs typeface="Calibri"/>
                <a:sym typeface="Calibri"/>
              </a:rPr>
              <a:t>ICH – </a:t>
            </a:r>
            <a:r>
              <a:rPr lang="en-US" sz="2400" b="1" dirty="0" err="1">
                <a:solidFill>
                  <a:srgbClr val="2F5496"/>
                </a:solidFill>
                <a:latin typeface="Calibri"/>
                <a:ea typeface="Calibri"/>
                <a:cs typeface="Calibri"/>
                <a:sym typeface="Calibri"/>
              </a:rPr>
              <a:t>professionale</a:t>
            </a:r>
            <a:r>
              <a:rPr lang="en-US" sz="2400" b="1" dirty="0">
                <a:solidFill>
                  <a:srgbClr val="2F5496"/>
                </a:solidFill>
                <a:latin typeface="Calibri"/>
                <a:ea typeface="Calibri"/>
                <a:cs typeface="Calibri"/>
                <a:sym typeface="Calibri"/>
              </a:rPr>
              <a:t> e </a:t>
            </a:r>
            <a:r>
              <a:rPr lang="en-US" sz="2400" b="1" dirty="0" err="1">
                <a:solidFill>
                  <a:srgbClr val="2F5496"/>
                </a:solidFill>
                <a:latin typeface="Calibri"/>
                <a:ea typeface="Calibri"/>
                <a:cs typeface="Calibri"/>
                <a:sym typeface="Calibri"/>
              </a:rPr>
              <a:t>amatoriale</a:t>
            </a: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it-IT" sz="2400" b="1" dirty="0">
                <a:solidFill>
                  <a:srgbClr val="2F5496"/>
                </a:solidFill>
                <a:latin typeface="Calibri"/>
                <a:ea typeface="Calibri"/>
                <a:cs typeface="Calibri"/>
                <a:sym typeface="Calibri"/>
              </a:rPr>
              <a:t>È vivo</a:t>
            </a:r>
            <a:endParaRPr dirty="0"/>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it-IT" sz="2400" b="1" dirty="0">
                <a:solidFill>
                  <a:srgbClr val="2F5496"/>
                </a:solidFill>
                <a:latin typeface="Calibri"/>
                <a:ea typeface="Calibri"/>
                <a:cs typeface="Calibri"/>
                <a:sym typeface="Calibri"/>
              </a:rPr>
              <a:t>Da dove iniziare?</a:t>
            </a:r>
            <a:endParaRPr dirty="0"/>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400" b="1" dirty="0">
                <a:solidFill>
                  <a:srgbClr val="2F5496"/>
                </a:solidFill>
                <a:latin typeface="Calibri"/>
                <a:ea typeface="Calibri"/>
                <a:cs typeface="Calibri"/>
                <a:sym typeface="Calibri"/>
              </a:rPr>
              <a:t>ICH e turismo</a:t>
            </a: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393" name="Google Shape;393;p19"/>
          <p:cNvGrpSpPr/>
          <p:nvPr/>
        </p:nvGrpSpPr>
        <p:grpSpPr>
          <a:xfrm>
            <a:off x="4976735" y="141870"/>
            <a:ext cx="1361571" cy="349188"/>
            <a:chOff x="10604072" y="448487"/>
            <a:chExt cx="1361571" cy="349188"/>
          </a:xfrm>
        </p:grpSpPr>
        <p:sp>
          <p:nvSpPr>
            <p:cNvPr id="394" name="Google Shape;394;p1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97" name="Google Shape;397;p19" descr="A picture containing outdoor, perso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b="-169"/>
          <a:stretch/>
        </p:blipFill>
        <p:spPr>
          <a:xfrm>
            <a:off x="-3447" y="-21779"/>
            <a:ext cx="4709970" cy="6377602"/>
          </a:xfrm>
          <a:prstGeom prst="rect">
            <a:avLst/>
          </a:prstGeom>
          <a:noFill/>
          <a:ln>
            <a:noFill/>
          </a:ln>
        </p:spPr>
      </p:pic>
      <p:sp>
        <p:nvSpPr>
          <p:cNvPr id="398" name="Google Shape;398;p19"/>
          <p:cNvSpPr/>
          <p:nvPr/>
        </p:nvSpPr>
        <p:spPr>
          <a:xfrm>
            <a:off x="5854172" y="2250085"/>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9" name="Google Shape;399;p19"/>
          <p:cNvSpPr/>
          <p:nvPr/>
        </p:nvSpPr>
        <p:spPr>
          <a:xfrm>
            <a:off x="5852224" y="4459738"/>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4670378" y="22995"/>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790507"/>
            <a:chOff x="4834470" y="1482096"/>
            <a:chExt cx="6186103" cy="790507"/>
          </a:xfrm>
        </p:grpSpPr>
        <p:grpSp>
          <p:nvGrpSpPr>
            <p:cNvPr id="112" name="Google Shape;112;p2"/>
            <p:cNvGrpSpPr/>
            <p:nvPr/>
          </p:nvGrpSpPr>
          <p:grpSpPr>
            <a:xfrm>
              <a:off x="5895648" y="1482096"/>
              <a:ext cx="5124925" cy="615553"/>
              <a:chOff x="6420994" y="1411926"/>
              <a:chExt cx="5124925" cy="615553"/>
            </a:xfrm>
          </p:grpSpPr>
          <p:sp>
            <p:nvSpPr>
              <p:cNvPr id="113" name="Google Shape;11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Il </a:t>
                </a:r>
                <a:r>
                  <a:rPr lang="en-US" sz="1200" b="0" i="0" u="none" strike="noStrike" cap="none" dirty="0" err="1">
                    <a:solidFill>
                      <a:schemeClr val="dk1"/>
                    </a:solidFill>
                    <a:latin typeface="Calibri"/>
                    <a:ea typeface="Calibri"/>
                    <a:cs typeface="Calibri"/>
                    <a:sym typeface="Calibri"/>
                  </a:rPr>
                  <a:t>ruolo</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dell’UNESCO</a:t>
                </a:r>
                <a:r>
                  <a:rPr lang="en-US" sz="1200" b="0" i="0" u="none" strike="noStrike" cap="none" dirty="0">
                    <a:solidFill>
                      <a:schemeClr val="dk1"/>
                    </a:solidFill>
                    <a:latin typeface="Calibri"/>
                    <a:ea typeface="Calibri"/>
                    <a:cs typeface="Calibri"/>
                    <a:sym typeface="Calibri"/>
                  </a:rPr>
                  <a:t> e le diverse </a:t>
                </a:r>
                <a:r>
                  <a:rPr lang="en-US" sz="1200" b="0" i="0" u="none" strike="noStrike" cap="none" dirty="0" err="1">
                    <a:solidFill>
                      <a:schemeClr val="dk1"/>
                    </a:solidFill>
                    <a:latin typeface="Calibri"/>
                    <a:ea typeface="Calibri"/>
                    <a:cs typeface="Calibri"/>
                    <a:sym typeface="Calibri"/>
                  </a:rPr>
                  <a:t>manifestazioni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dell’ICH</a:t>
                </a:r>
                <a:endParaRPr dirty="0"/>
              </a:p>
            </p:txBody>
          </p:sp>
          <p:sp>
            <p:nvSpPr>
              <p:cNvPr id="114" name="Google Shape;11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Comprendere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cos’è</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l’ICH</a:t>
                </a:r>
                <a:endParaRPr sz="1800" b="1" dirty="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703053"/>
            <a:ext cx="6186103" cy="790507"/>
            <a:chOff x="4834470" y="1482096"/>
            <a:chExt cx="6186103" cy="790507"/>
          </a:xfrm>
        </p:grpSpPr>
        <p:grpSp>
          <p:nvGrpSpPr>
            <p:cNvPr id="117" name="Google Shape;117;p2"/>
            <p:cNvGrpSpPr/>
            <p:nvPr/>
          </p:nvGrpSpPr>
          <p:grpSpPr>
            <a:xfrm>
              <a:off x="5895648" y="1482096"/>
              <a:ext cx="5124925" cy="615553"/>
              <a:chOff x="6420994" y="1411926"/>
              <a:chExt cx="5124925" cy="615553"/>
            </a:xfrm>
          </p:grpSpPr>
          <p:sp>
            <p:nvSpPr>
              <p:cNvPr id="118" name="Google Shape;118;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err="1">
                    <a:solidFill>
                      <a:schemeClr val="dk1"/>
                    </a:solidFill>
                    <a:latin typeface="Calibri"/>
                    <a:ea typeface="Calibri"/>
                    <a:cs typeface="Calibri"/>
                    <a:sym typeface="Calibri"/>
                  </a:rPr>
                  <a:t>Metodologie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professionali</a:t>
                </a:r>
                <a:r>
                  <a:rPr lang="en-US" sz="1200" dirty="0">
                    <a:solidFill>
                      <a:schemeClr val="dk1"/>
                    </a:solidFill>
                    <a:latin typeface="Calibri"/>
                    <a:ea typeface="Calibri"/>
                    <a:cs typeface="Calibri"/>
                    <a:sym typeface="Calibri"/>
                  </a:rPr>
                  <a:t> o </a:t>
                </a:r>
                <a:r>
                  <a:rPr lang="en-US" sz="1200" dirty="0" err="1">
                    <a:solidFill>
                      <a:schemeClr val="dk1"/>
                    </a:solidFill>
                    <a:latin typeface="Calibri"/>
                    <a:ea typeface="Calibri"/>
                    <a:cs typeface="Calibri"/>
                    <a:sym typeface="Calibri"/>
                  </a:rPr>
                  <a:t>amatoriali</a:t>
                </a:r>
                <a:r>
                  <a:rPr lang="en-US" sz="1200" dirty="0">
                    <a:solidFill>
                      <a:schemeClr val="dk1"/>
                    </a:solidFill>
                    <a:latin typeface="Calibri"/>
                    <a:ea typeface="Calibri"/>
                    <a:cs typeface="Calibri"/>
                    <a:sym typeface="Calibri"/>
                  </a:rPr>
                  <a:t> e </a:t>
                </a:r>
                <a:r>
                  <a:rPr lang="en-US" sz="1200" dirty="0" err="1">
                    <a:solidFill>
                      <a:schemeClr val="dk1"/>
                    </a:solidFill>
                    <a:latin typeface="Calibri"/>
                    <a:ea typeface="Calibri"/>
                    <a:cs typeface="Calibri"/>
                    <a:sym typeface="Calibri"/>
                  </a:rPr>
                  <a:t>domande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utili</a:t>
                </a:r>
                <a:r>
                  <a:rPr lang="en-US" sz="1200" dirty="0">
                    <a:solidFill>
                      <a:schemeClr val="dk1"/>
                    </a:solidFill>
                    <a:latin typeface="Calibri"/>
                    <a:ea typeface="Calibri"/>
                    <a:cs typeface="Calibri"/>
                    <a:sym typeface="Calibri"/>
                  </a:rPr>
                  <a:t>. </a:t>
                </a:r>
                <a:endParaRPr dirty="0"/>
              </a:p>
            </p:txBody>
          </p:sp>
          <p:sp>
            <p:nvSpPr>
              <p:cNvPr id="119" name="Google Shape;119;p2"/>
              <p:cNvSpPr txBox="1"/>
              <p:nvPr/>
            </p:nvSpPr>
            <p:spPr>
              <a:xfrm>
                <a:off x="6420994" y="1411926"/>
                <a:ext cx="5124925"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Conoscere</a:t>
                </a:r>
                <a:r>
                  <a:rPr lang="en-US" sz="1800" b="1" dirty="0">
                    <a:solidFill>
                      <a:schemeClr val="dk1"/>
                    </a:solidFill>
                    <a:latin typeface="Calibri"/>
                    <a:ea typeface="Calibri"/>
                    <a:cs typeface="Calibri"/>
                    <a:sym typeface="Calibri"/>
                  </a:rPr>
                  <a:t> I </a:t>
                </a:r>
                <a:r>
                  <a:rPr lang="en-US" sz="1800" b="1" dirty="0" err="1">
                    <a:solidFill>
                      <a:schemeClr val="dk1"/>
                    </a:solidFill>
                    <a:latin typeface="Calibri"/>
                    <a:ea typeface="Calibri"/>
                    <a:cs typeface="Calibri"/>
                    <a:sym typeface="Calibri"/>
                  </a:rPr>
                  <a:t>metodi</a:t>
                </a:r>
                <a:r>
                  <a:rPr lang="en-US" sz="1800" b="1" dirty="0">
                    <a:solidFill>
                      <a:schemeClr val="dk1"/>
                    </a:solidFill>
                    <a:latin typeface="Calibri"/>
                    <a:ea typeface="Calibri"/>
                    <a:cs typeface="Calibri"/>
                    <a:sym typeface="Calibri"/>
                  </a:rPr>
                  <a:t> per </a:t>
                </a:r>
                <a:r>
                  <a:rPr lang="en-US" sz="1800" b="1" dirty="0" err="1">
                    <a:solidFill>
                      <a:schemeClr val="dk1"/>
                    </a:solidFill>
                    <a:latin typeface="Calibri"/>
                    <a:ea typeface="Calibri"/>
                    <a:cs typeface="Calibri"/>
                    <a:sym typeface="Calibri"/>
                  </a:rPr>
                  <a:t>lavorare</a:t>
                </a:r>
                <a:r>
                  <a:rPr lang="en-US" sz="1800" b="1" dirty="0">
                    <a:solidFill>
                      <a:schemeClr val="dk1"/>
                    </a:solidFill>
                    <a:latin typeface="Calibri"/>
                    <a:ea typeface="Calibri"/>
                    <a:cs typeface="Calibri"/>
                    <a:sym typeface="Calibri"/>
                  </a:rPr>
                  <a:t> con </a:t>
                </a:r>
                <a:r>
                  <a:rPr lang="en-US" sz="1800" b="1" dirty="0" err="1">
                    <a:solidFill>
                      <a:schemeClr val="dk1"/>
                    </a:solidFill>
                    <a:latin typeface="Calibri"/>
                    <a:ea typeface="Calibri"/>
                    <a:cs typeface="Calibri"/>
                    <a:sym typeface="Calibri"/>
                  </a:rPr>
                  <a:t>l’ICH</a:t>
                </a:r>
                <a:r>
                  <a:rPr lang="en-US" sz="1800" b="1" dirty="0">
                    <a:solidFill>
                      <a:schemeClr val="dk1"/>
                    </a:solidFill>
                    <a:latin typeface="Calibri"/>
                    <a:ea typeface="Calibri"/>
                    <a:cs typeface="Calibri"/>
                    <a:sym typeface="Calibri"/>
                  </a:rPr>
                  <a:t>. </a:t>
                </a: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32435" y="4856006"/>
            <a:ext cx="6186103" cy="790507"/>
            <a:chOff x="4834470" y="1482096"/>
            <a:chExt cx="6186103" cy="790507"/>
          </a:xfrm>
        </p:grpSpPr>
        <p:grpSp>
          <p:nvGrpSpPr>
            <p:cNvPr id="122" name="Google Shape;122;p2"/>
            <p:cNvGrpSpPr/>
            <p:nvPr/>
          </p:nvGrpSpPr>
          <p:grpSpPr>
            <a:xfrm>
              <a:off x="5895648" y="1482096"/>
              <a:ext cx="5124925" cy="615553"/>
              <a:chOff x="6420994" y="1411926"/>
              <a:chExt cx="5124925" cy="615553"/>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err="1">
                    <a:solidFill>
                      <a:schemeClr val="dk1"/>
                    </a:solidFill>
                    <a:latin typeface="Calibri"/>
                    <a:ea typeface="Calibri"/>
                    <a:cs typeface="Calibri"/>
                    <a:sym typeface="Calibri"/>
                  </a:rPr>
                  <a:t>Creare</a:t>
                </a:r>
                <a:r>
                  <a:rPr lang="en-US" sz="1200" dirty="0">
                    <a:solidFill>
                      <a:schemeClr val="dk1"/>
                    </a:solidFill>
                    <a:latin typeface="Calibri"/>
                    <a:ea typeface="Calibri"/>
                    <a:cs typeface="Calibri"/>
                    <a:sym typeface="Calibri"/>
                  </a:rPr>
                  <a:t> idee, </a:t>
                </a:r>
                <a:r>
                  <a:rPr lang="en-US" sz="1200" dirty="0" err="1">
                    <a:solidFill>
                      <a:schemeClr val="dk1"/>
                    </a:solidFill>
                    <a:latin typeface="Calibri"/>
                    <a:ea typeface="Calibri"/>
                    <a:cs typeface="Calibri"/>
                    <a:sym typeface="Calibri"/>
                  </a:rPr>
                  <a:t>migliorarle</a:t>
                </a:r>
                <a:r>
                  <a:rPr lang="en-US" sz="1200" dirty="0">
                    <a:solidFill>
                      <a:schemeClr val="dk1"/>
                    </a:solidFill>
                    <a:latin typeface="Calibri"/>
                    <a:ea typeface="Calibri"/>
                    <a:cs typeface="Calibri"/>
                    <a:sym typeface="Calibri"/>
                  </a:rPr>
                  <a:t> e </a:t>
                </a:r>
                <a:r>
                  <a:rPr lang="en-US" sz="1200" dirty="0" err="1">
                    <a:solidFill>
                      <a:schemeClr val="dk1"/>
                    </a:solidFill>
                    <a:latin typeface="Calibri"/>
                    <a:ea typeface="Calibri"/>
                    <a:cs typeface="Calibri"/>
                    <a:sym typeface="Calibri"/>
                  </a:rPr>
                  <a:t>valorizzarle</a:t>
                </a:r>
                <a:r>
                  <a:rPr lang="en-US" sz="12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124" name="Google Shape;12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Valorizzare</a:t>
                </a:r>
                <a:r>
                  <a:rPr lang="en-US" sz="1800" b="1" dirty="0">
                    <a:solidFill>
                      <a:schemeClr val="dk1"/>
                    </a:solidFill>
                    <a:latin typeface="Calibri"/>
                    <a:ea typeface="Calibri"/>
                    <a:cs typeface="Calibri"/>
                    <a:sym typeface="Calibri"/>
                  </a:rPr>
                  <a:t> la </a:t>
                </a:r>
                <a:r>
                  <a:rPr lang="en-US" sz="1800" b="1" dirty="0" err="1">
                    <a:solidFill>
                      <a:schemeClr val="dk1"/>
                    </a:solidFill>
                    <a:latin typeface="Calibri"/>
                    <a:ea typeface="Calibri"/>
                    <a:cs typeface="Calibri"/>
                    <a:sym typeface="Calibri"/>
                  </a:rPr>
                  <a:t>proria</a:t>
                </a:r>
                <a:r>
                  <a:rPr lang="en-US" sz="1800" b="1" dirty="0">
                    <a:solidFill>
                      <a:schemeClr val="dk1"/>
                    </a:solidFill>
                    <a:latin typeface="Calibri"/>
                    <a:ea typeface="Calibri"/>
                    <a:cs typeface="Calibri"/>
                    <a:sym typeface="Calibri"/>
                  </a:rPr>
                  <a:t> idea ICH. </a:t>
                </a:r>
                <a:endParaRPr sz="1800" b="1" dirty="0">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266C9F"/>
                </a:solidFill>
                <a:latin typeface="Calibri"/>
                <a:ea typeface="Calibri"/>
                <a:cs typeface="Calibri"/>
                <a:sym typeface="Calibri"/>
              </a:rPr>
              <a:t>OBIETTIVI</a:t>
            </a:r>
            <a:endParaRPr dirty="0"/>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38" name="Google Shape;138;p2"/>
          <p:cNvSpPr/>
          <p:nvPr/>
        </p:nvSpPr>
        <p:spPr>
          <a:xfrm>
            <a:off x="6178758" y="1967591"/>
            <a:ext cx="4491294"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dirty="0" err="1">
                <a:solidFill>
                  <a:srgbClr val="266C9F"/>
                </a:solidFill>
                <a:latin typeface="Calibri"/>
                <a:ea typeface="Calibri"/>
                <a:cs typeface="Calibri"/>
                <a:sym typeface="Calibri"/>
              </a:rPr>
              <a:t>Alla</a:t>
            </a:r>
            <a:r>
              <a:rPr lang="en-US" sz="1800" b="1" dirty="0">
                <a:solidFill>
                  <a:srgbClr val="266C9F"/>
                </a:solidFill>
                <a:latin typeface="Calibri"/>
                <a:ea typeface="Calibri"/>
                <a:cs typeface="Calibri"/>
                <a:sym typeface="Calibri"/>
              </a:rPr>
              <a:t> fine di </a:t>
            </a:r>
            <a:r>
              <a:rPr lang="en-US" sz="1800" b="1" dirty="0" err="1">
                <a:solidFill>
                  <a:srgbClr val="266C9F"/>
                </a:solidFill>
                <a:latin typeface="Calibri"/>
                <a:ea typeface="Calibri"/>
                <a:cs typeface="Calibri"/>
                <a:sym typeface="Calibri"/>
              </a:rPr>
              <a:t>questo</a:t>
            </a:r>
            <a:r>
              <a:rPr lang="en-US" sz="1800" b="1" dirty="0">
                <a:solidFill>
                  <a:srgbClr val="266C9F"/>
                </a:solidFill>
                <a:latin typeface="Calibri"/>
                <a:ea typeface="Calibri"/>
                <a:cs typeface="Calibri"/>
                <a:sym typeface="Calibri"/>
              </a:rPr>
              <a:t> modulo </a:t>
            </a:r>
            <a:r>
              <a:rPr lang="en-US" sz="1800" b="1" dirty="0" err="1">
                <a:solidFill>
                  <a:srgbClr val="266C9F"/>
                </a:solidFill>
                <a:latin typeface="Calibri"/>
                <a:ea typeface="Calibri"/>
                <a:cs typeface="Calibri"/>
                <a:sym typeface="Calibri"/>
              </a:rPr>
              <a:t>sarà</a:t>
            </a:r>
            <a:r>
              <a:rPr lang="en-US" sz="1800" b="1" dirty="0">
                <a:solidFill>
                  <a:srgbClr val="266C9F"/>
                </a:solidFill>
                <a:latin typeface="Calibri"/>
                <a:ea typeface="Calibri"/>
                <a:cs typeface="Calibri"/>
                <a:sym typeface="Calibri"/>
              </a:rPr>
              <a:t> </a:t>
            </a:r>
            <a:r>
              <a:rPr lang="en-US" sz="1800" b="1" dirty="0" err="1">
                <a:solidFill>
                  <a:srgbClr val="266C9F"/>
                </a:solidFill>
                <a:latin typeface="Calibri"/>
                <a:ea typeface="Calibri"/>
                <a:cs typeface="Calibri"/>
                <a:sym typeface="Calibri"/>
              </a:rPr>
              <a:t>possibile</a:t>
            </a:r>
            <a:r>
              <a:rPr lang="en-US" sz="1800" b="1" dirty="0">
                <a:solidFill>
                  <a:srgbClr val="266C9F"/>
                </a:solidFill>
                <a:latin typeface="Calibri"/>
                <a:ea typeface="Calibri"/>
                <a:cs typeface="Calibri"/>
                <a:sym typeface="Calibri"/>
              </a:rPr>
              <a:t>:</a:t>
            </a:r>
            <a:endParaRPr dirty="0"/>
          </a:p>
        </p:txBody>
      </p:sp>
      <p:pic>
        <p:nvPicPr>
          <p:cNvPr id="139" name="Google Shape;139;p2" descr="A person doing a handstand&#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1868479"/>
            <a:ext cx="4513894" cy="30204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0"/>
          <p:cNvSpPr/>
          <p:nvPr/>
        </p:nvSpPr>
        <p:spPr>
          <a:xfrm>
            <a:off x="4380680" y="276743"/>
            <a:ext cx="6494163"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2.1. ICH – </a:t>
            </a:r>
            <a:r>
              <a:rPr lang="en-US" sz="4400" dirty="0" err="1">
                <a:solidFill>
                  <a:srgbClr val="2F5496"/>
                </a:solidFill>
                <a:latin typeface="Calibri"/>
                <a:ea typeface="Calibri"/>
                <a:cs typeface="Calibri"/>
                <a:sym typeface="Calibri"/>
              </a:rPr>
              <a:t>professionale</a:t>
            </a:r>
            <a:r>
              <a:rPr lang="en-US" sz="4400" dirty="0">
                <a:solidFill>
                  <a:srgbClr val="2F5496"/>
                </a:solidFill>
                <a:latin typeface="Calibri"/>
                <a:ea typeface="Calibri"/>
                <a:cs typeface="Calibri"/>
                <a:sym typeface="Calibri"/>
              </a:rPr>
              <a:t> e </a:t>
            </a:r>
            <a:r>
              <a:rPr lang="en-US" sz="4400" dirty="0" err="1">
                <a:solidFill>
                  <a:srgbClr val="2F5496"/>
                </a:solidFill>
                <a:latin typeface="Calibri"/>
                <a:ea typeface="Calibri"/>
                <a:cs typeface="Calibri"/>
                <a:sym typeface="Calibri"/>
              </a:rPr>
              <a:t>amatoriale</a:t>
            </a:r>
            <a:endParaRPr sz="4400" dirty="0">
              <a:solidFill>
                <a:srgbClr val="2F5496"/>
              </a:solidFill>
              <a:latin typeface="Calibri"/>
              <a:ea typeface="Calibri"/>
              <a:cs typeface="Calibri"/>
              <a:sym typeface="Calibri"/>
            </a:endParaRPr>
          </a:p>
        </p:txBody>
      </p:sp>
      <p:sp>
        <p:nvSpPr>
          <p:cNvPr id="406" name="Google Shape;406;p20"/>
          <p:cNvSpPr txBox="1"/>
          <p:nvPr/>
        </p:nvSpPr>
        <p:spPr>
          <a:xfrm>
            <a:off x="4079631" y="1953585"/>
            <a:ext cx="6143796" cy="78482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L’ICH </a:t>
            </a:r>
            <a:r>
              <a:rPr lang="en-US" sz="1800" dirty="0" err="1">
                <a:solidFill>
                  <a:schemeClr val="dk1"/>
                </a:solidFill>
                <a:latin typeface="Calibri"/>
                <a:ea typeface="Calibri"/>
                <a:cs typeface="Calibri"/>
                <a:sym typeface="Calibri"/>
              </a:rPr>
              <a:t>va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dalle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tradizioni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quotidiane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fino</a:t>
            </a:r>
            <a:r>
              <a:rPr lang="en-US" sz="1800" dirty="0">
                <a:solidFill>
                  <a:schemeClr val="dk1"/>
                </a:solidFill>
                <a:latin typeface="Calibri"/>
                <a:ea typeface="Calibri"/>
                <a:cs typeface="Calibri"/>
                <a:sym typeface="Calibri"/>
              </a:rPr>
              <a:t> alle </a:t>
            </a:r>
            <a:r>
              <a:rPr lang="en-US" sz="1800" dirty="0" err="1">
                <a:solidFill>
                  <a:schemeClr val="dk1"/>
                </a:solidFill>
                <a:latin typeface="Calibri"/>
                <a:ea typeface="Calibri"/>
                <a:cs typeface="Calibri"/>
                <a:sym typeface="Calibri"/>
              </a:rPr>
              <a:t>competenze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più</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avanzate</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scenografiche</a:t>
            </a:r>
            <a:r>
              <a:rPr lang="en-US" sz="1800" dirty="0">
                <a:solidFill>
                  <a:schemeClr val="dk1"/>
                </a:solidFill>
                <a:latin typeface="Calibri"/>
                <a:ea typeface="Calibri"/>
                <a:cs typeface="Calibri"/>
                <a:sym typeface="Calibri"/>
              </a:rPr>
              <a:t>. </a:t>
            </a:r>
          </a:p>
          <a:p>
            <a:pPr marL="285750" marR="0" lvl="0" indent="-285750" algn="l" rtl="0">
              <a:spcBef>
                <a:spcPts val="0"/>
              </a:spcBef>
              <a:spcAft>
                <a:spcPts val="0"/>
              </a:spcAft>
              <a:buClr>
                <a:schemeClr val="dk1"/>
              </a:buClr>
              <a:buSzPts val="1800"/>
              <a:buFont typeface="Arial"/>
              <a:buChar char="•"/>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Le </a:t>
            </a:r>
            <a:r>
              <a:rPr lang="en-US" sz="1800" dirty="0" err="1">
                <a:solidFill>
                  <a:schemeClr val="dk1"/>
                </a:solidFill>
                <a:latin typeface="Calibri"/>
                <a:ea typeface="Calibri"/>
                <a:cs typeface="Calibri"/>
                <a:sym typeface="Calibri"/>
              </a:rPr>
              <a:t>competenze</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conoscenze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possono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essere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usate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nella</a:t>
            </a:r>
            <a:r>
              <a:rPr lang="en-US" sz="1800" dirty="0">
                <a:solidFill>
                  <a:schemeClr val="dk1"/>
                </a:solidFill>
                <a:latin typeface="Calibri"/>
                <a:ea typeface="Calibri"/>
                <a:cs typeface="Calibri"/>
                <a:sym typeface="Calibri"/>
              </a:rPr>
              <a:t> vita </a:t>
            </a:r>
            <a:r>
              <a:rPr lang="en-US" sz="1800" dirty="0" err="1">
                <a:solidFill>
                  <a:schemeClr val="dk1"/>
                </a:solidFill>
                <a:latin typeface="Calibri"/>
                <a:ea typeface="Calibri"/>
                <a:cs typeface="Calibri"/>
                <a:sym typeface="Calibri"/>
              </a:rPr>
              <a:t>privata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in </a:t>
            </a:r>
            <a:r>
              <a:rPr lang="en-US" sz="1800" dirty="0" err="1">
                <a:solidFill>
                  <a:schemeClr val="dk1"/>
                </a:solidFill>
                <a:latin typeface="Calibri"/>
                <a:ea typeface="Calibri"/>
                <a:cs typeface="Calibri"/>
                <a:sym typeface="Calibri"/>
              </a:rPr>
              <a:t>quella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pubblica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attività</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sociali</a:t>
            </a:r>
            <a:r>
              <a:rPr lang="en-US" sz="1800" dirty="0">
                <a:solidFill>
                  <a:schemeClr val="dk1"/>
                </a:solidFill>
                <a:latin typeface="Calibri"/>
                <a:ea typeface="Calibri"/>
                <a:cs typeface="Calibri"/>
                <a:sym typeface="Calibri"/>
              </a:rPr>
              <a:t> ma </a:t>
            </a:r>
            <a:r>
              <a:rPr lang="en-US" sz="1800" dirty="0" err="1">
                <a:solidFill>
                  <a:schemeClr val="dk1"/>
                </a:solidFill>
                <a:latin typeface="Calibri"/>
                <a:ea typeface="Calibri"/>
                <a:cs typeface="Calibri"/>
                <a:sym typeface="Calibri"/>
              </a:rPr>
              <a:t>anche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individuali</a:t>
            </a:r>
            <a:r>
              <a:rPr lang="en-US" sz="1800" dirty="0">
                <a:solidFill>
                  <a:schemeClr val="dk1"/>
                </a:solidFill>
                <a:latin typeface="Calibri"/>
                <a:ea typeface="Calibri"/>
                <a:cs typeface="Calibri"/>
                <a:sym typeface="Calibri"/>
              </a:rPr>
              <a:t>. </a:t>
            </a:r>
          </a:p>
          <a:p>
            <a:pPr marL="285750" marR="0" lvl="0" indent="-285750" algn="just" rtl="0">
              <a:spcBef>
                <a:spcPts val="0"/>
              </a:spcBef>
              <a:spcAft>
                <a:spcPts val="0"/>
              </a:spcAft>
              <a:buClr>
                <a:schemeClr val="dk1"/>
              </a:buClr>
              <a:buSzPts val="1800"/>
              <a:buFont typeface="Arial"/>
              <a:buChar char="•"/>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L’ICH </a:t>
            </a:r>
            <a:r>
              <a:rPr lang="en-US" sz="1800" dirty="0" err="1">
                <a:solidFill>
                  <a:schemeClr val="dk1"/>
                </a:solidFill>
                <a:latin typeface="Calibri"/>
                <a:ea typeface="Calibri"/>
                <a:cs typeface="Calibri"/>
                <a:sym typeface="Calibri"/>
              </a:rPr>
              <a:t>può</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anche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rappresentare</a:t>
            </a:r>
            <a:r>
              <a:rPr lang="en-US" sz="1800" dirty="0">
                <a:solidFill>
                  <a:schemeClr val="dk1"/>
                </a:solidFill>
                <a:latin typeface="Calibri"/>
                <a:ea typeface="Calibri"/>
                <a:cs typeface="Calibri"/>
                <a:sym typeface="Calibri"/>
              </a:rPr>
              <a:t> una </a:t>
            </a:r>
            <a:r>
              <a:rPr lang="en-US" sz="1800" dirty="0" err="1">
                <a:solidFill>
                  <a:schemeClr val="dk1"/>
                </a:solidFill>
                <a:latin typeface="Calibri"/>
                <a:ea typeface="Calibri"/>
                <a:cs typeface="Calibri"/>
                <a:sym typeface="Calibri"/>
              </a:rPr>
              <a:t>parte</a:t>
            </a:r>
            <a:r>
              <a:rPr lang="en-US" sz="1800" dirty="0">
                <a:solidFill>
                  <a:schemeClr val="dk1"/>
                </a:solidFill>
                <a:latin typeface="Calibri"/>
                <a:ea typeface="Calibri"/>
                <a:cs typeface="Calibri"/>
                <a:sym typeface="Calibri"/>
              </a:rPr>
              <a:t> di un </a:t>
            </a:r>
            <a:r>
              <a:rPr lang="en-US" sz="1800" dirty="0" err="1">
                <a:solidFill>
                  <a:schemeClr val="dk1"/>
                </a:solidFill>
                <a:latin typeface="Calibri"/>
                <a:ea typeface="Calibri"/>
                <a:cs typeface="Calibri"/>
                <a:sym typeface="Calibri"/>
              </a:rPr>
              <a:t>altro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servizio</a:t>
            </a:r>
            <a:r>
              <a:rPr lang="en-US" sz="1800" dirty="0">
                <a:solidFill>
                  <a:schemeClr val="dk1"/>
                </a:solidFill>
                <a:latin typeface="Calibri"/>
                <a:ea typeface="Calibri"/>
                <a:cs typeface="Calibri"/>
                <a:sym typeface="Calibri"/>
              </a:rPr>
              <a:t>, o una </a:t>
            </a:r>
            <a:r>
              <a:rPr lang="en-US" sz="1800" dirty="0" err="1">
                <a:solidFill>
                  <a:schemeClr val="dk1"/>
                </a:solidFill>
                <a:latin typeface="Calibri"/>
                <a:ea typeface="Calibri"/>
                <a:cs typeface="Calibri"/>
                <a:sym typeface="Calibri"/>
              </a:rPr>
              <a:t>parte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realizzazione</a:t>
            </a:r>
            <a:r>
              <a:rPr lang="en-US" sz="1800" dirty="0">
                <a:solidFill>
                  <a:schemeClr val="dk1"/>
                </a:solidFill>
                <a:latin typeface="Calibri"/>
                <a:ea typeface="Calibri"/>
                <a:cs typeface="Calibri"/>
                <a:sym typeface="Calibri"/>
              </a:rPr>
              <a:t> di un </a:t>
            </a:r>
            <a:r>
              <a:rPr lang="en-US" sz="1800" dirty="0" err="1">
                <a:solidFill>
                  <a:schemeClr val="dk1"/>
                </a:solidFill>
                <a:latin typeface="Calibri"/>
                <a:ea typeface="Calibri"/>
                <a:cs typeface="Calibri"/>
                <a:sym typeface="Calibri"/>
              </a:rPr>
              <a:t>prodotto</a:t>
            </a:r>
            <a:r>
              <a:rPr lang="en-US" sz="1800" dirty="0">
                <a:solidFill>
                  <a:schemeClr val="dk1"/>
                </a:solidFill>
                <a:latin typeface="Calibri"/>
                <a:ea typeface="Calibri"/>
                <a:cs typeface="Calibri"/>
                <a:sym typeface="Calibri"/>
              </a:rPr>
              <a:t>. </a:t>
            </a:r>
          </a:p>
          <a:p>
            <a:pPr marL="285750" marR="0" lvl="0" indent="-285750" algn="just" rtl="0">
              <a:spcBef>
                <a:spcPts val="0"/>
              </a:spcBef>
              <a:spcAft>
                <a:spcPts val="0"/>
              </a:spcAft>
              <a:buClr>
                <a:schemeClr val="dk1"/>
              </a:buClr>
              <a:buSzPts val="1800"/>
              <a:buFont typeface="Arial"/>
              <a:buChar char="•"/>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Spesso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l’ICH</a:t>
            </a:r>
            <a:r>
              <a:rPr lang="en-US" sz="1800" dirty="0">
                <a:solidFill>
                  <a:schemeClr val="dk1"/>
                </a:solidFill>
                <a:latin typeface="Calibri"/>
                <a:ea typeface="Calibri"/>
                <a:cs typeface="Calibri"/>
                <a:sym typeface="Calibri"/>
              </a:rPr>
              <a:t> ha il </a:t>
            </a:r>
            <a:r>
              <a:rPr lang="en-US" sz="1800" dirty="0" err="1">
                <a:solidFill>
                  <a:schemeClr val="dk1"/>
                </a:solidFill>
                <a:latin typeface="Calibri"/>
                <a:ea typeface="Calibri"/>
                <a:cs typeface="Calibri"/>
                <a:sym typeface="Calibri"/>
              </a:rPr>
              <a:t>potenziale</a:t>
            </a:r>
            <a:r>
              <a:rPr lang="en-US" sz="1800" dirty="0">
                <a:solidFill>
                  <a:schemeClr val="dk1"/>
                </a:solidFill>
                <a:latin typeface="Calibri"/>
                <a:ea typeface="Calibri"/>
                <a:cs typeface="Calibri"/>
                <a:sym typeface="Calibri"/>
              </a:rPr>
              <a:t> per </a:t>
            </a:r>
            <a:r>
              <a:rPr lang="en-US" sz="1800" dirty="0" err="1">
                <a:solidFill>
                  <a:schemeClr val="dk1"/>
                </a:solidFill>
                <a:latin typeface="Calibri"/>
                <a:ea typeface="Calibri"/>
                <a:cs typeface="Calibri"/>
                <a:sym typeface="Calibri"/>
              </a:rPr>
              <a:t>diventare</a:t>
            </a:r>
            <a:r>
              <a:rPr lang="en-US" sz="1800" dirty="0">
                <a:solidFill>
                  <a:schemeClr val="dk1"/>
                </a:solidFill>
                <a:latin typeface="Calibri"/>
                <a:ea typeface="Calibri"/>
                <a:cs typeface="Calibri"/>
                <a:sym typeface="Calibri"/>
              </a:rPr>
              <a:t> una </a:t>
            </a:r>
            <a:r>
              <a:rPr lang="en-US" sz="1800" dirty="0" err="1">
                <a:solidFill>
                  <a:schemeClr val="dk1"/>
                </a:solidFill>
                <a:latin typeface="Calibri"/>
                <a:ea typeface="Calibri"/>
                <a:cs typeface="Calibri"/>
                <a:sym typeface="Calibri"/>
              </a:rPr>
              <a:t>risorsa</a:t>
            </a:r>
            <a:r>
              <a:rPr lang="en-US" sz="1800" dirty="0">
                <a:solidFill>
                  <a:schemeClr val="dk1"/>
                </a:solidFill>
                <a:latin typeface="Calibri"/>
                <a:ea typeface="Calibri"/>
                <a:cs typeface="Calibri"/>
                <a:sym typeface="Calibri"/>
              </a:rPr>
              <a:t> per lo </a:t>
            </a:r>
            <a:r>
              <a:rPr lang="en-US" sz="1800" dirty="0" err="1">
                <a:solidFill>
                  <a:schemeClr val="dk1"/>
                </a:solidFill>
                <a:latin typeface="Calibri"/>
                <a:ea typeface="Calibri"/>
                <a:cs typeface="Calibri"/>
                <a:sym typeface="Calibri"/>
              </a:rPr>
              <a:t>sviluppo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comunità</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07" name="Google Shape;407;p20" descr="A group of people around a campfir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b="-1"/>
          <a:stretch/>
        </p:blipFill>
        <p:spPr>
          <a:xfrm>
            <a:off x="369277" y="1723293"/>
            <a:ext cx="3058937" cy="2602523"/>
          </a:xfrm>
          <a:prstGeom prst="rect">
            <a:avLst/>
          </a:prstGeom>
          <a:noFill/>
          <a:ln>
            <a:noFill/>
          </a:ln>
        </p:spPr>
      </p:pic>
      <p:grpSp>
        <p:nvGrpSpPr>
          <p:cNvPr id="408" name="Google Shape;408;p20"/>
          <p:cNvGrpSpPr/>
          <p:nvPr/>
        </p:nvGrpSpPr>
        <p:grpSpPr>
          <a:xfrm>
            <a:off x="2747429" y="530310"/>
            <a:ext cx="1361571" cy="349188"/>
            <a:chOff x="10604072" y="448487"/>
            <a:chExt cx="1361571" cy="349188"/>
          </a:xfrm>
        </p:grpSpPr>
        <p:sp>
          <p:nvSpPr>
            <p:cNvPr id="409" name="Google Shape;409;p2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2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1"/>
          <p:cNvSpPr/>
          <p:nvPr/>
        </p:nvSpPr>
        <p:spPr>
          <a:xfrm>
            <a:off x="4774016" y="416533"/>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2.2. </a:t>
            </a:r>
            <a:r>
              <a:rPr lang="en-US" sz="4400" dirty="0" err="1">
                <a:solidFill>
                  <a:srgbClr val="2F5496"/>
                </a:solidFill>
                <a:latin typeface="Calibri"/>
                <a:ea typeface="Calibri"/>
                <a:cs typeface="Calibri"/>
                <a:sym typeface="Calibri"/>
              </a:rPr>
              <a:t>È</a:t>
            </a:r>
            <a:r>
              <a:rPr lang="en-US" sz="4400" dirty="0">
                <a:solidFill>
                  <a:srgbClr val="2F5496"/>
                </a:solidFill>
                <a:latin typeface="Calibri"/>
                <a:ea typeface="Calibri"/>
                <a:cs typeface="Calibri"/>
                <a:sym typeface="Calibri"/>
              </a:rPr>
              <a:t> vivo</a:t>
            </a:r>
            <a:endParaRPr sz="4400" dirty="0">
              <a:solidFill>
                <a:srgbClr val="2F5496"/>
              </a:solidFill>
              <a:latin typeface="Calibri"/>
              <a:ea typeface="Calibri"/>
              <a:cs typeface="Calibri"/>
              <a:sym typeface="Calibri"/>
            </a:endParaRPr>
          </a:p>
        </p:txBody>
      </p:sp>
      <p:sp>
        <p:nvSpPr>
          <p:cNvPr id="418" name="Google Shape;418;p21"/>
          <p:cNvSpPr txBox="1"/>
          <p:nvPr/>
        </p:nvSpPr>
        <p:spPr>
          <a:xfrm>
            <a:off x="4141695" y="1791092"/>
            <a:ext cx="6067020" cy="618626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Nell’ambito dell’ICH si parla spesso di ‘salvaguardia’. Questo perché l’idea di base è quella di proteggere il patrimonio, senza cercare di fossilizzarlo in una forma “autentica” o “pura”. </a:t>
            </a:r>
          </a:p>
          <a:p>
            <a:pPr marL="285750" marR="0" lvl="0" indent="-285750" algn="l" rtl="0">
              <a:spcBef>
                <a:spcPts val="0"/>
              </a:spcBef>
              <a:spcAft>
                <a:spcPts val="0"/>
              </a:spcAft>
              <a:buClr>
                <a:schemeClr val="dk1"/>
              </a:buClr>
              <a:buSzPts val="1800"/>
              <a:buFont typeface="Arial"/>
              <a:buChar char="•"/>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Il Patrimonio Culturale Immateriale è vivo e rilevante quando viene messo in pratica e condiviso dagli individui. </a:t>
            </a:r>
          </a:p>
          <a:p>
            <a:pPr marL="285750" marR="0" lvl="0" indent="-285750" algn="l" rtl="0">
              <a:spcBef>
                <a:spcPts val="0"/>
              </a:spcBef>
              <a:spcAft>
                <a:spcPts val="0"/>
              </a:spcAft>
              <a:buClr>
                <a:schemeClr val="dk1"/>
              </a:buClr>
              <a:buSzPts val="1800"/>
              <a:buFont typeface="Arial"/>
              <a:buChar char="•"/>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L’ICH cambia e si evolve: non è un oggetto da ammirare in un museo. </a:t>
            </a:r>
          </a:p>
          <a:p>
            <a:pPr marL="285750" marR="0" lvl="0" indent="-285750" algn="l" rtl="0">
              <a:spcBef>
                <a:spcPts val="0"/>
              </a:spcBef>
              <a:spcAft>
                <a:spcPts val="0"/>
              </a:spcAft>
              <a:buClr>
                <a:schemeClr val="dk1"/>
              </a:buClr>
              <a:buSzPts val="1800"/>
              <a:buFont typeface="Arial"/>
              <a:buChar char="•"/>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Ogni generazione apporterà dei cambiamenti al patrimonio, I quali potranno essere piccolo o sostanziali. </a:t>
            </a: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u="sng"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19" name="Google Shape;419;p21" descr="A group of people looking at fireworks&#10;&#10;Description automatically generated with low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6348" y="1414574"/>
            <a:ext cx="3295650" cy="4394200"/>
          </a:xfrm>
          <a:prstGeom prst="rect">
            <a:avLst/>
          </a:prstGeom>
          <a:noFill/>
          <a:ln>
            <a:noFill/>
          </a:ln>
        </p:spPr>
      </p:pic>
      <p:grpSp>
        <p:nvGrpSpPr>
          <p:cNvPr id="420" name="Google Shape;420;p21"/>
          <p:cNvGrpSpPr/>
          <p:nvPr/>
        </p:nvGrpSpPr>
        <p:grpSpPr>
          <a:xfrm>
            <a:off x="2971213" y="626659"/>
            <a:ext cx="1361571" cy="349188"/>
            <a:chOff x="10604072" y="448487"/>
            <a:chExt cx="1361571" cy="349188"/>
          </a:xfrm>
        </p:grpSpPr>
        <p:sp>
          <p:nvSpPr>
            <p:cNvPr id="421" name="Google Shape;421;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22" descr="A picture containing thread&#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5373" y="1702961"/>
            <a:ext cx="3466512" cy="3452077"/>
          </a:xfrm>
          <a:prstGeom prst="rect">
            <a:avLst/>
          </a:prstGeom>
          <a:noFill/>
          <a:ln>
            <a:noFill/>
          </a:ln>
        </p:spPr>
      </p:pic>
      <p:sp>
        <p:nvSpPr>
          <p:cNvPr id="430" name="Google Shape;430;p22"/>
          <p:cNvSpPr txBox="1"/>
          <p:nvPr/>
        </p:nvSpPr>
        <p:spPr>
          <a:xfrm>
            <a:off x="4558552" y="1862947"/>
            <a:ext cx="5782236" cy="397027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Il patrimonio consiste in lavoro creativo, ma si fonda sulle conoscenze che sono state tramandate di generazione in generazione. La sua salvaguardia si basa sul mantenere la continuità di queste tradizioni che sono state tramandate e che caratterizzano la cultura delle comunità. </a:t>
            </a:r>
          </a:p>
          <a:p>
            <a:pPr marL="285750" marR="0" lvl="0" indent="-285750" algn="just" rtl="0">
              <a:spcBef>
                <a:spcPts val="0"/>
              </a:spcBef>
              <a:spcAft>
                <a:spcPts val="0"/>
              </a:spcAft>
              <a:buClr>
                <a:schemeClr val="dk1"/>
              </a:buClr>
              <a:buSzPts val="1800"/>
              <a:buFont typeface="Arial"/>
              <a:buChar char="•"/>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Questo può creare conflitto: alcuni vorranno continuare a fare le cose come si sono sempre fatte, mentre altri vorranno più libertà di espressione.</a:t>
            </a:r>
          </a:p>
          <a:p>
            <a:pPr marL="285750" marR="0" lvl="0" indent="-285750" algn="l" rtl="0">
              <a:spcBef>
                <a:spcPts val="0"/>
              </a:spcBef>
              <a:spcAft>
                <a:spcPts val="0"/>
              </a:spcAft>
              <a:buClr>
                <a:schemeClr val="dk1"/>
              </a:buClr>
              <a:buSzPts val="1800"/>
              <a:buFont typeface="Arial"/>
              <a:buChar char="•"/>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Di conseguenza, è importante mantenere sia il rispetto che l’apertura quando si lavora con l’ICH: rispettare il passato e essere aperti al presente. </a:t>
            </a:r>
          </a:p>
        </p:txBody>
      </p:sp>
      <p:sp>
        <p:nvSpPr>
          <p:cNvPr id="431" name="Google Shape;431;p22"/>
          <p:cNvSpPr txBox="1"/>
          <p:nvPr/>
        </p:nvSpPr>
        <p:spPr>
          <a:xfrm>
            <a:off x="5634318" y="551329"/>
            <a:ext cx="3913094" cy="769401"/>
          </a:xfrm>
          <a:prstGeom prst="rect">
            <a:avLst/>
          </a:prstGeom>
          <a:noFill/>
          <a:ln>
            <a:noFill/>
          </a:ln>
        </p:spPr>
        <p:txBody>
          <a:bodyPr spcFirstLastPara="1" wrap="square" lIns="91425" tIns="45700" rIns="91425" bIns="45700" anchor="t" anchorCtr="0">
            <a:spAutoFit/>
          </a:bodyPr>
          <a:lstStyle/>
          <a:p>
            <a:pPr lvl="0"/>
            <a:r>
              <a:rPr lang="en-US" sz="4400" dirty="0">
                <a:solidFill>
                  <a:srgbClr val="2F5496"/>
                </a:solidFill>
                <a:latin typeface="Calibri"/>
                <a:ea typeface="Calibri"/>
                <a:cs typeface="Calibri"/>
                <a:sym typeface="Calibri"/>
              </a:rPr>
              <a:t>2.2. </a:t>
            </a:r>
            <a:r>
              <a:rPr lang="en-US" sz="4400" dirty="0" err="1">
                <a:solidFill>
                  <a:srgbClr val="2F5496"/>
                </a:solidFill>
                <a:latin typeface="Calibri"/>
                <a:ea typeface="Calibri"/>
                <a:cs typeface="Calibri"/>
                <a:sym typeface="Calibri"/>
              </a:rPr>
              <a:t>È</a:t>
            </a:r>
            <a:r>
              <a:rPr lang="en-US" sz="4400" dirty="0">
                <a:solidFill>
                  <a:srgbClr val="2F5496"/>
                </a:solidFill>
                <a:latin typeface="Calibri"/>
                <a:ea typeface="Calibri"/>
                <a:cs typeface="Calibri"/>
                <a:sym typeface="Calibri"/>
              </a:rPr>
              <a:t> vivo</a:t>
            </a:r>
          </a:p>
        </p:txBody>
      </p:sp>
      <p:grpSp>
        <p:nvGrpSpPr>
          <p:cNvPr id="432" name="Google Shape;432;p22"/>
          <p:cNvGrpSpPr/>
          <p:nvPr/>
        </p:nvGrpSpPr>
        <p:grpSpPr>
          <a:xfrm>
            <a:off x="3771750" y="725361"/>
            <a:ext cx="1361571" cy="349188"/>
            <a:chOff x="10604072" y="448487"/>
            <a:chExt cx="1361571" cy="349188"/>
          </a:xfrm>
        </p:grpSpPr>
        <p:sp>
          <p:nvSpPr>
            <p:cNvPr id="433" name="Google Shape;433;p2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2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2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3"/>
          <p:cNvSpPr/>
          <p:nvPr/>
        </p:nvSpPr>
        <p:spPr>
          <a:xfrm>
            <a:off x="4422531" y="475812"/>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2.3. Da dove </a:t>
            </a:r>
            <a:r>
              <a:rPr lang="en-US" sz="4400" dirty="0" err="1">
                <a:solidFill>
                  <a:srgbClr val="2F5496"/>
                </a:solidFill>
                <a:latin typeface="Calibri"/>
                <a:ea typeface="Calibri"/>
                <a:cs typeface="Calibri"/>
                <a:sym typeface="Calibri"/>
              </a:rPr>
              <a:t>iniziare</a:t>
            </a:r>
            <a:r>
              <a:rPr lang="en-US" sz="4400" dirty="0">
                <a:solidFill>
                  <a:srgbClr val="2F5496"/>
                </a:solidFill>
                <a:latin typeface="Calibri"/>
                <a:ea typeface="Calibri"/>
                <a:cs typeface="Calibri"/>
                <a:sym typeface="Calibri"/>
              </a:rPr>
              <a:t>?</a:t>
            </a:r>
            <a:endParaRPr sz="4400" dirty="0">
              <a:solidFill>
                <a:srgbClr val="2F5496"/>
              </a:solidFill>
              <a:latin typeface="Calibri"/>
              <a:ea typeface="Calibri"/>
              <a:cs typeface="Calibri"/>
              <a:sym typeface="Calibri"/>
            </a:endParaRPr>
          </a:p>
        </p:txBody>
      </p:sp>
      <p:sp>
        <p:nvSpPr>
          <p:cNvPr id="442" name="Google Shape;442;p23"/>
          <p:cNvSpPr txBox="1"/>
          <p:nvPr/>
        </p:nvSpPr>
        <p:spPr>
          <a:xfrm>
            <a:off x="4422531" y="1715900"/>
            <a:ext cx="5853825"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Lavorare con l’ICH apre molte porte e crea molte professioni, che possono essere part time o a tempo pieno. </a:t>
            </a:r>
            <a:endParaRPr lang="it-IT" sz="1800" dirty="0">
              <a:solidFill>
                <a:schemeClr val="dk1"/>
              </a:solidFill>
              <a:highlight>
                <a:srgbClr val="FFFF00"/>
              </a:highlight>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Per chi lavora già in questo ambito può essere utile porsi queste domande:</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Come sviluppare ulteriormente le proprie idee?</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Come supportare e incoraggiare il passaggio di conoscenze e competenze? </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Come raggiungere più persone?</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Come migliorare i servizi e prodotti offerti? </a:t>
            </a: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43" name="Google Shape;443;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9624" y="1573167"/>
            <a:ext cx="3452183" cy="2448917"/>
          </a:xfrm>
          <a:prstGeom prst="rect">
            <a:avLst/>
          </a:prstGeom>
          <a:noFill/>
          <a:ln>
            <a:noFill/>
          </a:ln>
        </p:spPr>
      </p:pic>
      <p:grpSp>
        <p:nvGrpSpPr>
          <p:cNvPr id="444" name="Google Shape;444;p23"/>
          <p:cNvGrpSpPr/>
          <p:nvPr/>
        </p:nvGrpSpPr>
        <p:grpSpPr>
          <a:xfrm>
            <a:off x="2704728" y="685938"/>
            <a:ext cx="1361571" cy="349188"/>
            <a:chOff x="10604072" y="448487"/>
            <a:chExt cx="1361571" cy="349188"/>
          </a:xfrm>
        </p:grpSpPr>
        <p:sp>
          <p:nvSpPr>
            <p:cNvPr id="445" name="Google Shape;445;p23"/>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3"/>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23"/>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4"/>
          <p:cNvSpPr txBox="1"/>
          <p:nvPr/>
        </p:nvSpPr>
        <p:spPr>
          <a:xfrm>
            <a:off x="3659599" y="1483023"/>
            <a:ext cx="6609372"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Se si vuole iniziare a lavorare nell’ambito dell’ICH:</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Stilare una lista di tradizioni, usi e costumi della propria comunità.</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Identificare gli anziani e coloro che tramandano le tradizioni nella propria area di riferimento.</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Pensare come l’ICH possa supportare la propria idea di business. </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Pensare come potrebbe evolversi il Progetto: potrebbe diventare un lavoro part time o a tempo pieno?</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Potrebbe essere un passatempo interessante?</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Identificare le </a:t>
            </a:r>
            <a:r>
              <a:rPr lang="it-IT" sz="1800" dirty="0" err="1">
                <a:solidFill>
                  <a:schemeClr val="dk1"/>
                </a:solidFill>
                <a:latin typeface="Calibri"/>
                <a:ea typeface="Calibri"/>
                <a:cs typeface="Calibri"/>
                <a:sym typeface="Calibri"/>
              </a:rPr>
              <a:t>opporunità</a:t>
            </a:r>
            <a:r>
              <a:rPr lang="it-IT" sz="1800" dirty="0">
                <a:solidFill>
                  <a:schemeClr val="dk1"/>
                </a:solidFill>
                <a:latin typeface="Calibri"/>
                <a:ea typeface="Calibri"/>
                <a:cs typeface="Calibri"/>
                <a:sym typeface="Calibri"/>
              </a:rPr>
              <a:t> locali o internazionali.</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Esistono elementi ICH da documentare nell’area di riferimento?</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Valutare la possibilita di valorizzare l’ICH attraverso festival, eventi e commemorazioni. </a:t>
            </a:r>
          </a:p>
        </p:txBody>
      </p:sp>
      <p:sp>
        <p:nvSpPr>
          <p:cNvPr id="453" name="Google Shape;453;p24"/>
          <p:cNvSpPr txBox="1"/>
          <p:nvPr/>
        </p:nvSpPr>
        <p:spPr>
          <a:xfrm>
            <a:off x="3884909" y="436536"/>
            <a:ext cx="6158753" cy="769441"/>
          </a:xfrm>
          <a:prstGeom prst="rect">
            <a:avLst/>
          </a:prstGeom>
          <a:noFill/>
          <a:ln>
            <a:noFill/>
          </a:ln>
        </p:spPr>
        <p:txBody>
          <a:bodyPr spcFirstLastPara="1" wrap="square" lIns="91425" tIns="45700" rIns="91425" bIns="45700" anchor="t" anchorCtr="0">
            <a:spAutoFit/>
          </a:bodyPr>
          <a:lstStyle/>
          <a:p>
            <a:pPr lvl="0"/>
            <a:r>
              <a:rPr lang="en-US" sz="4400" dirty="0">
                <a:solidFill>
                  <a:srgbClr val="2F5496"/>
                </a:solidFill>
                <a:latin typeface="Calibri"/>
                <a:ea typeface="Calibri"/>
                <a:cs typeface="Calibri"/>
                <a:sym typeface="Calibri"/>
              </a:rPr>
              <a:t>2.3. Da dove </a:t>
            </a:r>
            <a:r>
              <a:rPr lang="en-US" sz="4400" dirty="0" err="1">
                <a:solidFill>
                  <a:srgbClr val="2F5496"/>
                </a:solidFill>
                <a:latin typeface="Calibri"/>
                <a:ea typeface="Calibri"/>
                <a:cs typeface="Calibri"/>
                <a:sym typeface="Calibri"/>
              </a:rPr>
              <a:t>iniziare</a:t>
            </a:r>
            <a:r>
              <a:rPr lang="en-US" sz="4400" dirty="0">
                <a:solidFill>
                  <a:srgbClr val="2F5496"/>
                </a:solidFill>
                <a:latin typeface="Calibri"/>
                <a:ea typeface="Calibri"/>
                <a:cs typeface="Calibri"/>
                <a:sym typeface="Calibri"/>
              </a:rPr>
              <a:t>?</a:t>
            </a:r>
          </a:p>
        </p:txBody>
      </p:sp>
      <p:pic>
        <p:nvPicPr>
          <p:cNvPr id="454" name="Google Shape;454;p24" descr="A picture containing food, fruit, wooden, fresh&#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047" y="1483023"/>
            <a:ext cx="3063138" cy="2172935"/>
          </a:xfrm>
          <a:prstGeom prst="rect">
            <a:avLst/>
          </a:prstGeom>
          <a:noFill/>
          <a:ln>
            <a:noFill/>
          </a:ln>
        </p:spPr>
      </p:pic>
      <p:grpSp>
        <p:nvGrpSpPr>
          <p:cNvPr id="455" name="Google Shape;455;p24"/>
          <p:cNvGrpSpPr/>
          <p:nvPr/>
        </p:nvGrpSpPr>
        <p:grpSpPr>
          <a:xfrm>
            <a:off x="2148339" y="646662"/>
            <a:ext cx="1361571" cy="349188"/>
            <a:chOff x="10604072" y="448487"/>
            <a:chExt cx="1361571" cy="349188"/>
          </a:xfrm>
        </p:grpSpPr>
        <p:sp>
          <p:nvSpPr>
            <p:cNvPr id="456" name="Google Shape;456;p2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2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2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5"/>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2.4. ICH e turismo</a:t>
            </a:r>
            <a:endParaRPr sz="4400" dirty="0">
              <a:solidFill>
                <a:srgbClr val="2F5496"/>
              </a:solidFill>
              <a:latin typeface="Calibri"/>
              <a:ea typeface="Calibri"/>
              <a:cs typeface="Calibri"/>
              <a:sym typeface="Calibri"/>
            </a:endParaRPr>
          </a:p>
        </p:txBody>
      </p:sp>
      <p:sp>
        <p:nvSpPr>
          <p:cNvPr id="465" name="Google Shape;465;p25"/>
          <p:cNvSpPr txBox="1"/>
          <p:nvPr/>
        </p:nvSpPr>
        <p:spPr>
          <a:xfrm>
            <a:off x="951512" y="1207805"/>
            <a:ext cx="9022264" cy="69557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i="1" dirty="0">
                <a:solidFill>
                  <a:schemeClr val="dk1"/>
                </a:solidFill>
                <a:latin typeface="Calibri"/>
                <a:ea typeface="Calibri"/>
                <a:cs typeface="Calibri"/>
                <a:sym typeface="Calibri"/>
              </a:rPr>
              <a:t>”Il turismo è un motore di solidarietà e sviluppo. Tutti noi dovremmo riconoscere il suo potere nell’unire tra loro persone e comunità intere, nel rispetto del Codice Etico Mondiale per il Turismo. Così facendo, esso potrà continuare a fornire opportunità e sviluppo sostenibile a milioni di individui in tutto il mondo.” </a:t>
            </a:r>
          </a:p>
          <a:p>
            <a:pPr marL="0" marR="0" lvl="0" indent="0" algn="l" rtl="0">
              <a:spcBef>
                <a:spcPts val="0"/>
              </a:spcBef>
              <a:spcAft>
                <a:spcPts val="0"/>
              </a:spcAft>
              <a:buNone/>
            </a:pPr>
            <a:endParaRPr lang="it-IT" sz="1800" i="1" dirty="0">
              <a:solidFill>
                <a:schemeClr val="dk1"/>
              </a:solidFill>
              <a:latin typeface="Calibri"/>
              <a:ea typeface="Calibri"/>
              <a:cs typeface="Calibri"/>
              <a:sym typeface="Calibri"/>
            </a:endParaRPr>
          </a:p>
          <a:p>
            <a:pPr marL="0" marR="0" lvl="0" indent="0" algn="r" rtl="0">
              <a:spcBef>
                <a:spcPts val="0"/>
              </a:spcBef>
              <a:spcAft>
                <a:spcPts val="0"/>
              </a:spcAft>
              <a:buNone/>
            </a:pPr>
            <a:r>
              <a:rPr lang="it-IT" sz="1000" dirty="0" err="1">
                <a:solidFill>
                  <a:schemeClr val="dk1"/>
                </a:solidFill>
                <a:latin typeface="Calibri"/>
                <a:ea typeface="Calibri"/>
                <a:cs typeface="Calibri"/>
                <a:sym typeface="Calibri"/>
              </a:rPr>
              <a:t>Zurab</a:t>
            </a:r>
            <a:r>
              <a:rPr lang="it-IT" sz="1000" dirty="0">
                <a:solidFill>
                  <a:schemeClr val="dk1"/>
                </a:solidFill>
                <a:latin typeface="Calibri"/>
                <a:ea typeface="Calibri"/>
                <a:cs typeface="Calibri"/>
                <a:sym typeface="Calibri"/>
              </a:rPr>
              <a:t> </a:t>
            </a:r>
            <a:r>
              <a:rPr lang="it-IT" sz="1000" dirty="0" err="1">
                <a:solidFill>
                  <a:schemeClr val="dk1"/>
                </a:solidFill>
                <a:latin typeface="Calibri"/>
                <a:ea typeface="Calibri"/>
                <a:cs typeface="Calibri"/>
                <a:sym typeface="Calibri"/>
              </a:rPr>
              <a:t>Pololikashvili</a:t>
            </a:r>
            <a:r>
              <a:rPr lang="it-IT" sz="1000" dirty="0">
                <a:solidFill>
                  <a:schemeClr val="dk1"/>
                </a:solidFill>
                <a:latin typeface="Calibri"/>
                <a:ea typeface="Calibri"/>
                <a:cs typeface="Calibri"/>
                <a:sym typeface="Calibri"/>
              </a:rPr>
              <a:t>,</a:t>
            </a:r>
            <a:br>
              <a:rPr lang="it-IT" sz="1000" dirty="0">
                <a:solidFill>
                  <a:schemeClr val="dk1"/>
                </a:solidFill>
                <a:latin typeface="Calibri"/>
                <a:ea typeface="Calibri"/>
                <a:cs typeface="Calibri"/>
                <a:sym typeface="Calibri"/>
              </a:rPr>
            </a:br>
            <a:r>
              <a:rPr lang="it-IT" sz="1000" dirty="0">
                <a:solidFill>
                  <a:schemeClr val="dk1"/>
                </a:solidFill>
                <a:latin typeface="Calibri"/>
                <a:ea typeface="Calibri"/>
                <a:cs typeface="Calibri"/>
                <a:sym typeface="Calibri"/>
              </a:rPr>
              <a:t>UNWTO </a:t>
            </a:r>
            <a:r>
              <a:rPr lang="it-IT" sz="1000" dirty="0" err="1">
                <a:solidFill>
                  <a:schemeClr val="dk1"/>
                </a:solidFill>
                <a:latin typeface="Calibri"/>
                <a:ea typeface="Calibri"/>
                <a:cs typeface="Calibri"/>
                <a:sym typeface="Calibri"/>
              </a:rPr>
              <a:t>Secretary</a:t>
            </a:r>
            <a:r>
              <a:rPr lang="it-IT" sz="1000" dirty="0">
                <a:solidFill>
                  <a:schemeClr val="dk1"/>
                </a:solidFill>
                <a:latin typeface="Calibri"/>
                <a:ea typeface="Calibri"/>
                <a:cs typeface="Calibri"/>
                <a:sym typeface="Calibri"/>
              </a:rPr>
              <a:t>-General,</a:t>
            </a:r>
            <a:br>
              <a:rPr lang="it-IT" sz="1000" dirty="0">
                <a:solidFill>
                  <a:schemeClr val="dk1"/>
                </a:solidFill>
                <a:latin typeface="Calibri"/>
                <a:ea typeface="Calibri"/>
                <a:cs typeface="Calibri"/>
                <a:sym typeface="Calibri"/>
              </a:rPr>
            </a:br>
            <a:r>
              <a:rPr lang="it-IT" sz="1000" dirty="0">
                <a:solidFill>
                  <a:schemeClr val="dk1"/>
                </a:solidFill>
                <a:latin typeface="Calibri"/>
                <a:ea typeface="Calibri"/>
                <a:cs typeface="Calibri"/>
                <a:sym typeface="Calibri"/>
              </a:rPr>
              <a:t>August 2020</a:t>
            </a:r>
          </a:p>
          <a:p>
            <a:pPr marL="0" marR="0" lvl="0" indent="0" algn="l" rtl="0">
              <a:spcBef>
                <a:spcPts val="0"/>
              </a:spcBef>
              <a:spcAft>
                <a:spcPts val="0"/>
              </a:spcAft>
              <a:buNone/>
            </a:pPr>
            <a:br>
              <a:rPr lang="it-IT" sz="1000" i="1" dirty="0">
                <a:solidFill>
                  <a:schemeClr val="dk1"/>
                </a:solidFill>
                <a:latin typeface="Calibri"/>
                <a:ea typeface="Calibri"/>
                <a:cs typeface="Calibri"/>
                <a:sym typeface="Calibri"/>
              </a:rPr>
            </a:br>
            <a:endParaRPr lang="it-IT" sz="1000" i="1"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L’ICH e il turismo devono andare di pari passo, come viene anche sottolineato nel Codice Etico Mondiale per il Turismo:</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i="1" dirty="0">
                <a:solidFill>
                  <a:schemeClr val="dk1"/>
                </a:solidFill>
                <a:latin typeface="Calibri"/>
                <a:ea typeface="Calibri"/>
                <a:cs typeface="Calibri"/>
                <a:sym typeface="Calibri"/>
              </a:rPr>
              <a:t>“Le attivita e le politiche di turismo messe in atto devono rispettare il patrimonio artistico, archeologico e culturale, che vanno protetti e tramandati alle generazioni future…”</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i="1" dirty="0">
                <a:solidFill>
                  <a:schemeClr val="dk1"/>
                </a:solidFill>
                <a:latin typeface="Calibri"/>
                <a:ea typeface="Calibri"/>
                <a:cs typeface="Calibri"/>
                <a:sym typeface="Calibri"/>
              </a:rPr>
              <a:t>”Il turismo deve essere organizzato in modo da poter permettere ai beni e alle tradizioni locali che fanno parte del patrimonio culturale di svilupparsi e ampliarsi, invece di causare declino e portare all’omogeneità culturale.”</a:t>
            </a:r>
          </a:p>
          <a:p>
            <a:pPr marL="0" marR="0" lvl="0" indent="0" algn="l" rtl="0">
              <a:spcBef>
                <a:spcPts val="0"/>
              </a:spcBef>
              <a:spcAft>
                <a:spcPts val="0"/>
              </a:spcAft>
              <a:buNone/>
            </a:pPr>
            <a:endParaRPr lang="it-IT" sz="1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 </a:t>
            </a:r>
            <a:r>
              <a:rPr lang="en-US" sz="1100" i="1"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Article 4, paragraph 2, 4. </a:t>
            </a:r>
            <a:r>
              <a:rPr lang="en-US" sz="1100" i="1" dirty="0">
                <a:solidFill>
                  <a:schemeClr val="dk1"/>
                </a:solidFill>
                <a:latin typeface="Calibri"/>
                <a:ea typeface="Calibri"/>
                <a:cs typeface="Calibri"/>
                <a:sym typeface="Calibri"/>
              </a:rPr>
              <a:t>UNWTO, 2017)</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466" name="Google Shape;466;p25"/>
          <p:cNvGrpSpPr/>
          <p:nvPr/>
        </p:nvGrpSpPr>
        <p:grpSpPr>
          <a:xfrm>
            <a:off x="3089041" y="490345"/>
            <a:ext cx="1361571" cy="349188"/>
            <a:chOff x="10604072" y="448487"/>
            <a:chExt cx="1361571" cy="349188"/>
          </a:xfrm>
        </p:grpSpPr>
        <p:sp>
          <p:nvSpPr>
            <p:cNvPr id="467" name="Google Shape;467;p2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2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2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476" name="Google Shape;476;p26"/>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77" name="Google Shape;477;p26"/>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78" name="Google Shape;478;p26"/>
          <p:cNvSpPr txBox="1"/>
          <p:nvPr/>
        </p:nvSpPr>
        <p:spPr>
          <a:xfrm>
            <a:off x="5897787" y="1757968"/>
            <a:ext cx="5887390" cy="347783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2000" b="1" dirty="0">
                <a:solidFill>
                  <a:srgbClr val="2F5496"/>
                </a:solidFill>
                <a:latin typeface="Calibri"/>
                <a:ea typeface="Calibri"/>
                <a:cs typeface="Calibri"/>
                <a:sym typeface="Calibri"/>
              </a:rPr>
              <a:t>Generare idee</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it-IT" sz="2000" b="1" dirty="0">
                <a:solidFill>
                  <a:srgbClr val="2F5496"/>
                </a:solidFill>
                <a:latin typeface="Calibri"/>
                <a:ea typeface="Calibri"/>
                <a:cs typeface="Calibri"/>
                <a:sym typeface="Calibri"/>
              </a:rPr>
              <a:t>Come essere più creativi quando si lavora con l’ICH</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it-IT" sz="2000" b="1" dirty="0">
                <a:solidFill>
                  <a:srgbClr val="2F5496"/>
                </a:solidFill>
                <a:latin typeface="Calibri"/>
                <a:ea typeface="Calibri"/>
                <a:cs typeface="Calibri"/>
                <a:sym typeface="Calibri"/>
              </a:rPr>
              <a:t>Come migliorare le proprie idee</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it-IT" sz="2000" b="1" dirty="0">
                <a:solidFill>
                  <a:srgbClr val="2F5496"/>
                </a:solidFill>
                <a:latin typeface="Calibri"/>
                <a:ea typeface="Calibri"/>
                <a:cs typeface="Calibri"/>
                <a:sym typeface="Calibri"/>
              </a:rPr>
              <a:t>Come può un’idea essere «di valore»?</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it-IT" sz="2000" b="1" dirty="0">
                <a:solidFill>
                  <a:srgbClr val="2F5496"/>
                </a:solidFill>
                <a:latin typeface="Calibri"/>
                <a:ea typeface="Calibri"/>
                <a:cs typeface="Calibri"/>
                <a:sym typeface="Calibri"/>
              </a:rPr>
              <a:t>Che cos’è «di valore» in termini sociali, culturali ed economici?</a:t>
            </a: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chemeClr val="dk1"/>
              </a:solidFill>
              <a:latin typeface="Calibri"/>
              <a:ea typeface="Calibri"/>
              <a:cs typeface="Calibri"/>
              <a:sym typeface="Calibri"/>
            </a:endParaRPr>
          </a:p>
        </p:txBody>
      </p:sp>
      <p:sp>
        <p:nvSpPr>
          <p:cNvPr id="479" name="Google Shape;479;p26"/>
          <p:cNvSpPr txBox="1"/>
          <p:nvPr/>
        </p:nvSpPr>
        <p:spPr>
          <a:xfrm>
            <a:off x="5093125" y="577349"/>
            <a:ext cx="565081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rgbClr val="FFC000"/>
                </a:solidFill>
                <a:latin typeface="Calibri"/>
                <a:ea typeface="Calibri"/>
                <a:cs typeface="Calibri"/>
                <a:sym typeface="Calibri"/>
              </a:rPr>
              <a:t>Unità</a:t>
            </a:r>
            <a:r>
              <a:rPr lang="en-US" sz="3200" b="1" dirty="0">
                <a:solidFill>
                  <a:srgbClr val="FFC000"/>
                </a:solidFill>
                <a:latin typeface="Calibri"/>
                <a:ea typeface="Calibri"/>
                <a:cs typeface="Calibri"/>
                <a:sym typeface="Calibri"/>
              </a:rPr>
              <a:t> 3. </a:t>
            </a:r>
            <a:r>
              <a:rPr lang="en-US" sz="3200" b="1" dirty="0" err="1">
                <a:solidFill>
                  <a:srgbClr val="FFC000"/>
                </a:solidFill>
                <a:latin typeface="Calibri"/>
                <a:ea typeface="Calibri"/>
                <a:cs typeface="Calibri"/>
                <a:sym typeface="Calibri"/>
              </a:rPr>
              <a:t>Valorizzare</a:t>
            </a:r>
            <a:r>
              <a:rPr lang="en-US" sz="3200" b="1" dirty="0">
                <a:solidFill>
                  <a:srgbClr val="FFC000"/>
                </a:solidFill>
                <a:latin typeface="Calibri"/>
                <a:ea typeface="Calibri"/>
                <a:cs typeface="Calibri"/>
                <a:sym typeface="Calibri"/>
              </a:rPr>
              <a:t> le idee. </a:t>
            </a:r>
            <a:endParaRPr sz="3200" dirty="0">
              <a:solidFill>
                <a:srgbClr val="000000"/>
              </a:solidFill>
              <a:latin typeface="Calibri"/>
              <a:ea typeface="Calibri"/>
              <a:cs typeface="Calibri"/>
              <a:sym typeface="Calibri"/>
            </a:endParaRPr>
          </a:p>
          <a:p>
            <a:pPr marL="0" marR="0" lvl="0" indent="0" algn="l" rtl="0">
              <a:spcBef>
                <a:spcPts val="0"/>
              </a:spcBef>
              <a:spcAft>
                <a:spcPts val="0"/>
              </a:spcAft>
              <a:buNone/>
            </a:pPr>
            <a:endParaRPr sz="3200" b="1" dirty="0">
              <a:solidFill>
                <a:srgbClr val="FFC000"/>
              </a:solidFill>
              <a:latin typeface="Calibri"/>
              <a:ea typeface="Calibri"/>
              <a:cs typeface="Calibri"/>
              <a:sym typeface="Calibri"/>
            </a:endParaRPr>
          </a:p>
        </p:txBody>
      </p:sp>
      <p:grpSp>
        <p:nvGrpSpPr>
          <p:cNvPr id="480" name="Google Shape;480;p26"/>
          <p:cNvGrpSpPr/>
          <p:nvPr/>
        </p:nvGrpSpPr>
        <p:grpSpPr>
          <a:xfrm>
            <a:off x="4976735" y="141870"/>
            <a:ext cx="1361571" cy="349188"/>
            <a:chOff x="10604072" y="448487"/>
            <a:chExt cx="1361571" cy="349188"/>
          </a:xfrm>
        </p:grpSpPr>
        <p:sp>
          <p:nvSpPr>
            <p:cNvPr id="481" name="Google Shape;481;p2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84" name="Google Shape;484;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4783902" cy="6396334"/>
          </a:xfrm>
          <a:prstGeom prst="rect">
            <a:avLst/>
          </a:prstGeom>
          <a:noFill/>
          <a:ln>
            <a:noFill/>
          </a:ln>
        </p:spPr>
      </p:pic>
      <p:sp>
        <p:nvSpPr>
          <p:cNvPr id="485" name="Google Shape;485;p26"/>
          <p:cNvSpPr/>
          <p:nvPr/>
        </p:nvSpPr>
        <p:spPr>
          <a:xfrm>
            <a:off x="5730952" y="4335163"/>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6" name="Google Shape;486;p26"/>
          <p:cNvSpPr/>
          <p:nvPr/>
        </p:nvSpPr>
        <p:spPr>
          <a:xfrm>
            <a:off x="5722744" y="3034754"/>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7" name="Google Shape;487;p26"/>
          <p:cNvSpPr/>
          <p:nvPr/>
        </p:nvSpPr>
        <p:spPr>
          <a:xfrm>
            <a:off x="5722744" y="2415151"/>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8" name="Google Shape;488;p26"/>
          <p:cNvSpPr/>
          <p:nvPr/>
        </p:nvSpPr>
        <p:spPr>
          <a:xfrm>
            <a:off x="5725355" y="3679590"/>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6" name="Google Shape;485;p26">
            <a:extLst>
              <a:ext uri="{FF2B5EF4-FFF2-40B4-BE49-F238E27FC236}">
                <a16:creationId xmlns:a16="http://schemas.microsoft.com/office/drawing/2014/main" id="{F9F1B2A5-86EC-984C-B2B1-50B874DC08A6}"/>
              </a:ext>
            </a:extLst>
          </p:cNvPr>
          <p:cNvSpPr/>
          <p:nvPr/>
        </p:nvSpPr>
        <p:spPr>
          <a:xfrm>
            <a:off x="5722744" y="1774657"/>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7"/>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3.1. </a:t>
            </a:r>
            <a:r>
              <a:rPr lang="en-US" sz="4400" dirty="0" err="1">
                <a:solidFill>
                  <a:srgbClr val="2F5496"/>
                </a:solidFill>
                <a:latin typeface="Calibri"/>
                <a:ea typeface="Calibri"/>
                <a:cs typeface="Calibri"/>
                <a:sym typeface="Calibri"/>
              </a:rPr>
              <a:t>Generare</a:t>
            </a:r>
            <a:r>
              <a:rPr lang="en-US" sz="4400" dirty="0">
                <a:solidFill>
                  <a:srgbClr val="2F5496"/>
                </a:solidFill>
                <a:latin typeface="Calibri"/>
                <a:ea typeface="Calibri"/>
                <a:cs typeface="Calibri"/>
                <a:sym typeface="Calibri"/>
              </a:rPr>
              <a:t> Idee</a:t>
            </a:r>
            <a:endParaRPr sz="4400" dirty="0">
              <a:solidFill>
                <a:srgbClr val="2F5496"/>
              </a:solidFill>
              <a:latin typeface="Calibri"/>
              <a:ea typeface="Calibri"/>
              <a:cs typeface="Calibri"/>
              <a:sym typeface="Calibri"/>
            </a:endParaRPr>
          </a:p>
        </p:txBody>
      </p:sp>
      <p:sp>
        <p:nvSpPr>
          <p:cNvPr id="495" name="Google Shape;495;p27"/>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b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7"/>
          <p:cNvSpPr txBox="1"/>
          <p:nvPr/>
        </p:nvSpPr>
        <p:spPr>
          <a:xfrm>
            <a:off x="1265744" y="1075375"/>
            <a:ext cx="4533728" cy="4801274"/>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Calibri"/>
              <a:buNone/>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it-IT" sz="1800" dirty="0">
                <a:solidFill>
                  <a:schemeClr val="dk1"/>
                </a:solidFill>
                <a:latin typeface="Calibri"/>
                <a:ea typeface="Calibri"/>
                <a:cs typeface="Calibri"/>
                <a:sym typeface="Calibri"/>
              </a:rPr>
              <a:t>Nel lavoro con l’ICH generare idee è il primo step per valorizzare un determinato elemento del patrimonio.</a:t>
            </a:r>
          </a:p>
          <a:p>
            <a:pPr marL="285750" marR="0" lvl="0" indent="-285750" algn="l" rtl="0">
              <a:spcBef>
                <a:spcPts val="0"/>
              </a:spcBef>
              <a:spcAft>
                <a:spcPts val="0"/>
              </a:spcAft>
              <a:buClr>
                <a:schemeClr val="dk1"/>
              </a:buClr>
              <a:buSzPts val="1800"/>
              <a:buFont typeface="Calibri"/>
              <a:buChar char="•"/>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it-IT" sz="1800" dirty="0">
                <a:solidFill>
                  <a:schemeClr val="dk1"/>
                </a:solidFill>
                <a:latin typeface="Calibri"/>
                <a:ea typeface="Calibri"/>
                <a:cs typeface="Calibri"/>
                <a:sym typeface="Calibri"/>
              </a:rPr>
              <a:t>Sviluppare il pensiero creativo può essere di aiuto nel creare progetti di valore. </a:t>
            </a:r>
          </a:p>
          <a:p>
            <a:pPr marL="0" marR="0" lvl="0" indent="0" algn="l" rtl="0">
              <a:spcBef>
                <a:spcPts val="0"/>
              </a:spcBef>
              <a:spcAft>
                <a:spcPts val="0"/>
              </a:spcAft>
              <a:buNone/>
            </a:pPr>
            <a:endParaRPr lang="it-IT"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it-IT" sz="1800" i="1" dirty="0">
                <a:solidFill>
                  <a:schemeClr val="dk1"/>
                </a:solidFill>
                <a:latin typeface="Calibri"/>
                <a:ea typeface="Calibri"/>
                <a:cs typeface="Calibri"/>
                <a:sym typeface="Calibri"/>
              </a:rPr>
              <a:t>”La creatività comprende l’abilità di scoprire idee nuove ed originali, connessioni e soluzioni a problemi esistenti. Fa parte del nostro essere umani – promuovere la resistenza, diffondere gioia, e offrire opportunità per l’auto-realizzazione.”</a:t>
            </a:r>
            <a:endParaRPr lang="it-IT"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highlight>
                <a:srgbClr val="FFFF00"/>
              </a:highlight>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pic>
        <p:nvPicPr>
          <p:cNvPr id="497" name="Google Shape;497;p27" descr="A picture containing person, plant, colorful&#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b="-3840"/>
          <a:stretch/>
        </p:blipFill>
        <p:spPr>
          <a:xfrm>
            <a:off x="6377796" y="1535860"/>
            <a:ext cx="4009041" cy="3817887"/>
          </a:xfrm>
          <a:prstGeom prst="rect">
            <a:avLst/>
          </a:prstGeom>
          <a:noFill/>
          <a:ln>
            <a:noFill/>
          </a:ln>
        </p:spPr>
      </p:pic>
      <p:grpSp>
        <p:nvGrpSpPr>
          <p:cNvPr id="498" name="Google Shape;498;p27"/>
          <p:cNvGrpSpPr/>
          <p:nvPr/>
        </p:nvGrpSpPr>
        <p:grpSpPr>
          <a:xfrm>
            <a:off x="3363059" y="490345"/>
            <a:ext cx="1361571" cy="349188"/>
            <a:chOff x="10604072" y="448487"/>
            <a:chExt cx="1361571" cy="349188"/>
          </a:xfrm>
        </p:grpSpPr>
        <p:sp>
          <p:nvSpPr>
            <p:cNvPr id="499" name="Google Shape;499;p2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8"/>
          <p:cNvSpPr txBox="1"/>
          <p:nvPr/>
        </p:nvSpPr>
        <p:spPr>
          <a:xfrm>
            <a:off x="3693517" y="333239"/>
            <a:ext cx="692523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000" dirty="0">
                <a:solidFill>
                  <a:srgbClr val="2F5496"/>
                </a:solidFill>
                <a:latin typeface="Calibri"/>
                <a:ea typeface="Calibri"/>
                <a:cs typeface="Calibri"/>
                <a:sym typeface="Calibri"/>
              </a:rPr>
              <a:t>3.2. Come essere più creativi quando si lavora con l’ICH</a:t>
            </a:r>
          </a:p>
        </p:txBody>
      </p:sp>
      <p:sp>
        <p:nvSpPr>
          <p:cNvPr id="508" name="Google Shape;508;p28"/>
          <p:cNvSpPr txBox="1"/>
          <p:nvPr/>
        </p:nvSpPr>
        <p:spPr>
          <a:xfrm>
            <a:off x="430055" y="1604014"/>
            <a:ext cx="6767114" cy="64632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Dare spazio alla creatività ma non perdere di vista la produttività: continuare a lavorare anche se non arriva l’ispirazione.</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Giocare con i prototipi.</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Continuare ad imparare.</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Essere aperti e curiosi.</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Superare le proprie paure: il fallimento fa parte del lavoro creativo. </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Trovare cosa funziona meglio per se stessi: ascoltare musica, camminare, riposare abbastanza, eccetera.</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Ascoltare le opinioni e i punti di vista altrui. </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Prendere in considerazione diversi contesti.</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Cercare opportunità e connessioni.</a:t>
            </a:r>
          </a:p>
          <a:p>
            <a:pPr marL="285750" marR="0" lvl="0" indent="-285750" algn="l" rtl="0">
              <a:spcBef>
                <a:spcPts val="0"/>
              </a:spcBef>
              <a:spcAft>
                <a:spcPts val="0"/>
              </a:spcAft>
              <a:buClr>
                <a:schemeClr val="dk1"/>
              </a:buClr>
              <a:buSzPts val="1800"/>
              <a:buFont typeface="Arial"/>
              <a:buChar char="•"/>
            </a:pPr>
            <a:r>
              <a:rPr lang="it-IT" sz="1800" dirty="0">
                <a:solidFill>
                  <a:schemeClr val="dk1"/>
                </a:solidFill>
                <a:latin typeface="Calibri"/>
                <a:ea typeface="Calibri"/>
                <a:cs typeface="Calibri"/>
                <a:sym typeface="Calibri"/>
              </a:rPr>
              <a:t>Prendersi delle pause per riposare la propria mente e focalizzarsi nuovamente. </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09" name="Google Shape;509;p28" descr="A person standing in the snow&#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97169" y="1656678"/>
            <a:ext cx="2884170" cy="3845560"/>
          </a:xfrm>
          <a:prstGeom prst="rect">
            <a:avLst/>
          </a:prstGeom>
          <a:noFill/>
          <a:ln>
            <a:noFill/>
          </a:ln>
        </p:spPr>
      </p:pic>
      <p:grpSp>
        <p:nvGrpSpPr>
          <p:cNvPr id="510" name="Google Shape;510;p28"/>
          <p:cNvGrpSpPr/>
          <p:nvPr/>
        </p:nvGrpSpPr>
        <p:grpSpPr>
          <a:xfrm>
            <a:off x="2187892" y="424292"/>
            <a:ext cx="1361571" cy="349188"/>
            <a:chOff x="10604072" y="448487"/>
            <a:chExt cx="1361571" cy="349188"/>
          </a:xfrm>
        </p:grpSpPr>
        <p:sp>
          <p:nvSpPr>
            <p:cNvPr id="511" name="Google Shape;511;p2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2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2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9"/>
          <p:cNvSpPr txBox="1"/>
          <p:nvPr/>
        </p:nvSpPr>
        <p:spPr>
          <a:xfrm>
            <a:off x="3605048" y="576260"/>
            <a:ext cx="674328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“La </a:t>
            </a:r>
            <a:r>
              <a:rPr lang="en-US" sz="1800" i="1" dirty="0" err="1">
                <a:solidFill>
                  <a:schemeClr val="dk1"/>
                </a:solidFill>
                <a:latin typeface="Calibri"/>
                <a:ea typeface="Calibri"/>
                <a:cs typeface="Calibri"/>
                <a:sym typeface="Calibri"/>
              </a:rPr>
              <a:t>creatività</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è</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inventare</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sperimentare</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crescere</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infrangere</a:t>
            </a:r>
            <a:r>
              <a:rPr lang="en-US" sz="1800" i="1" dirty="0">
                <a:solidFill>
                  <a:schemeClr val="dk1"/>
                </a:solidFill>
                <a:latin typeface="Calibri"/>
                <a:ea typeface="Calibri"/>
                <a:cs typeface="Calibri"/>
                <a:sym typeface="Calibri"/>
              </a:rPr>
              <a:t> le </a:t>
            </a:r>
            <a:r>
              <a:rPr lang="en-US" sz="1800" i="1" dirty="0" err="1">
                <a:solidFill>
                  <a:schemeClr val="dk1"/>
                </a:solidFill>
                <a:latin typeface="Calibri"/>
                <a:ea typeface="Calibri"/>
                <a:cs typeface="Calibri"/>
                <a:sym typeface="Calibri"/>
              </a:rPr>
              <a:t>regole</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assumersi</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dei</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rischi</a:t>
            </a:r>
            <a:r>
              <a:rPr lang="en-US" sz="1800" i="1" dirty="0">
                <a:solidFill>
                  <a:schemeClr val="dk1"/>
                </a:solidFill>
                <a:latin typeface="Calibri"/>
                <a:ea typeface="Calibri"/>
                <a:cs typeface="Calibri"/>
                <a:sym typeface="Calibri"/>
              </a:rPr>
              <a:t>, fare </a:t>
            </a:r>
            <a:r>
              <a:rPr lang="en-US" sz="1800" i="1" dirty="0" err="1">
                <a:solidFill>
                  <a:schemeClr val="dk1"/>
                </a:solidFill>
                <a:latin typeface="Calibri"/>
                <a:ea typeface="Calibri"/>
                <a:cs typeface="Calibri"/>
                <a:sym typeface="Calibri"/>
              </a:rPr>
              <a:t>errori</a:t>
            </a:r>
            <a:r>
              <a:rPr lang="en-US" sz="1800" i="1" dirty="0">
                <a:solidFill>
                  <a:schemeClr val="dk1"/>
                </a:solidFill>
                <a:latin typeface="Calibri"/>
                <a:ea typeface="Calibri"/>
                <a:cs typeface="Calibri"/>
                <a:sym typeface="Calibri"/>
              </a:rPr>
              <a:t>, e </a:t>
            </a:r>
            <a:r>
              <a:rPr lang="en-US" sz="1800" i="1" dirty="0" err="1">
                <a:solidFill>
                  <a:schemeClr val="dk1"/>
                </a:solidFill>
                <a:latin typeface="Calibri"/>
                <a:ea typeface="Calibri"/>
                <a:cs typeface="Calibri"/>
                <a:sym typeface="Calibri"/>
              </a:rPr>
              <a:t>divertirsi</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nel</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mentre</a:t>
            </a:r>
            <a:r>
              <a:rPr lang="en-US" sz="1800" i="1" dirty="0">
                <a:solidFill>
                  <a:schemeClr val="dk1"/>
                </a:solidFill>
                <a:latin typeface="Calibri"/>
                <a:ea typeface="Calibri"/>
                <a:cs typeface="Calibri"/>
                <a:sym typeface="Calibri"/>
              </a:rPr>
              <a:t>.”</a:t>
            </a:r>
          </a:p>
          <a:p>
            <a:pPr marL="0" marR="0" lvl="0" indent="0" algn="r" rtl="0">
              <a:spcBef>
                <a:spcPts val="0"/>
              </a:spcBef>
              <a:spcAft>
                <a:spcPts val="0"/>
              </a:spcAft>
              <a:buNone/>
            </a:pPr>
            <a:endParaRPr lang="en-US" sz="1200" dirty="0">
              <a:solidFill>
                <a:schemeClr val="dk1"/>
              </a:solidFill>
              <a:latin typeface="Calibri"/>
              <a:ea typeface="Calibri"/>
              <a:cs typeface="Calibri"/>
              <a:sym typeface="Calibri"/>
            </a:endParaRPr>
          </a:p>
          <a:p>
            <a:pPr marL="0" marR="0" lvl="0" indent="0" algn="r" rtl="0">
              <a:spcBef>
                <a:spcPts val="0"/>
              </a:spcBef>
              <a:spcAft>
                <a:spcPts val="0"/>
              </a:spcAft>
              <a:buNone/>
            </a:pPr>
            <a:r>
              <a:rPr lang="en-US" sz="1200" dirty="0">
                <a:solidFill>
                  <a:schemeClr val="dk1"/>
                </a:solidFill>
                <a:latin typeface="Calibri"/>
                <a:ea typeface="Calibri"/>
                <a:cs typeface="Calibri"/>
                <a:sym typeface="Calibri"/>
              </a:rPr>
              <a:t>Mary Lou Cook​</a:t>
            </a:r>
            <a:endParaRPr dirty="0"/>
          </a:p>
        </p:txBody>
      </p:sp>
      <p:grpSp>
        <p:nvGrpSpPr>
          <p:cNvPr id="520" name="Google Shape;520;p29"/>
          <p:cNvGrpSpPr/>
          <p:nvPr/>
        </p:nvGrpSpPr>
        <p:grpSpPr>
          <a:xfrm>
            <a:off x="1675326" y="1819225"/>
            <a:ext cx="8123939" cy="4293782"/>
            <a:chOff x="0" y="42631"/>
            <a:chExt cx="7097623" cy="4293782"/>
          </a:xfrm>
        </p:grpSpPr>
        <p:sp>
          <p:nvSpPr>
            <p:cNvPr id="521" name="Google Shape;521;p29"/>
            <p:cNvSpPr/>
            <p:nvPr/>
          </p:nvSpPr>
          <p:spPr>
            <a:xfrm>
              <a:off x="0" y="367351"/>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354881" y="4263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txBox="1"/>
            <p:nvPr/>
          </p:nvSpPr>
          <p:spPr>
            <a:xfrm>
              <a:off x="386584" y="74334"/>
              <a:ext cx="4904930" cy="586034"/>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err="1">
                  <a:solidFill>
                    <a:schemeClr val="lt1"/>
                  </a:solidFill>
                  <a:latin typeface="Calibri"/>
                  <a:ea typeface="Calibri"/>
                  <a:cs typeface="Calibri"/>
                  <a:sym typeface="Calibri"/>
                </a:rPr>
                <a:t>Associare</a:t>
              </a:r>
              <a:r>
                <a:rPr lang="en-US" sz="1800" dirty="0">
                  <a:solidFill>
                    <a:schemeClr val="lt1"/>
                  </a:solidFill>
                  <a:latin typeface="Calibri"/>
                  <a:ea typeface="Calibri"/>
                  <a:cs typeface="Calibri"/>
                  <a:sym typeface="Calibri"/>
                </a:rPr>
                <a:t>  </a:t>
              </a:r>
              <a:endParaRPr sz="1600" dirty="0"/>
            </a:p>
            <a:p>
              <a:pPr marL="0" marR="0" lvl="0" indent="0" algn="l" rtl="0">
                <a:lnSpc>
                  <a:spcPct val="90000"/>
                </a:lnSpc>
                <a:spcBef>
                  <a:spcPts val="560"/>
                </a:spcBef>
                <a:spcAft>
                  <a:spcPts val="0"/>
                </a:spcAft>
                <a:buClr>
                  <a:schemeClr val="lt1"/>
                </a:buClr>
                <a:buSzPts val="1200"/>
                <a:buFont typeface="Calibri"/>
                <a:buNone/>
              </a:pPr>
              <a:r>
                <a:rPr lang="en-US" dirty="0" err="1">
                  <a:solidFill>
                    <a:schemeClr val="lt1"/>
                  </a:solidFill>
                  <a:latin typeface="Calibri"/>
                  <a:ea typeface="Calibri"/>
                  <a:cs typeface="Calibri"/>
                  <a:sym typeface="Calibri"/>
                </a:rPr>
                <a:t>Collegare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tra</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loro</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problemi</a:t>
              </a:r>
              <a:r>
                <a:rPr lang="en-US" dirty="0">
                  <a:solidFill>
                    <a:schemeClr val="lt1"/>
                  </a:solidFill>
                  <a:latin typeface="Calibri"/>
                  <a:ea typeface="Calibri"/>
                  <a:cs typeface="Calibri"/>
                  <a:sym typeface="Calibri"/>
                </a:rPr>
                <a:t> o idee </a:t>
              </a:r>
              <a:r>
                <a:rPr lang="en-US" dirty="0" err="1">
                  <a:solidFill>
                    <a:schemeClr val="lt1"/>
                  </a:solidFill>
                  <a:latin typeface="Calibri"/>
                  <a:ea typeface="Calibri"/>
                  <a:cs typeface="Calibri"/>
                  <a:sym typeface="Calibri"/>
                </a:rPr>
                <a:t>che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appartengono</a:t>
              </a:r>
              <a:r>
                <a:rPr lang="en-US" dirty="0">
                  <a:solidFill>
                    <a:schemeClr val="lt1"/>
                  </a:solidFill>
                  <a:latin typeface="Calibri"/>
                  <a:ea typeface="Calibri"/>
                  <a:cs typeface="Calibri"/>
                  <a:sym typeface="Calibri"/>
                </a:rPr>
                <a:t> a </a:t>
              </a:r>
              <a:r>
                <a:rPr lang="en-US" dirty="0" err="1">
                  <a:solidFill>
                    <a:schemeClr val="lt1"/>
                  </a:solidFill>
                  <a:latin typeface="Calibri"/>
                  <a:ea typeface="Calibri"/>
                  <a:cs typeface="Calibri"/>
                  <a:sym typeface="Calibri"/>
                </a:rPr>
                <a:t>ambiti</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scollegati</a:t>
              </a:r>
              <a:r>
                <a:rPr lang="en-US" dirty="0">
                  <a:solidFill>
                    <a:schemeClr val="lt1"/>
                  </a:solidFill>
                  <a:latin typeface="Calibri"/>
                  <a:ea typeface="Calibri"/>
                  <a:cs typeface="Calibri"/>
                  <a:sym typeface="Calibri"/>
                </a:rPr>
                <a:t>. </a:t>
              </a:r>
              <a:endParaRPr dirty="0">
                <a:solidFill>
                  <a:schemeClr val="lt1"/>
                </a:solidFill>
                <a:latin typeface="Calibri"/>
                <a:ea typeface="Calibri"/>
                <a:cs typeface="Calibri"/>
                <a:sym typeface="Calibri"/>
              </a:endParaRPr>
            </a:p>
          </p:txBody>
        </p:sp>
        <p:sp>
          <p:nvSpPr>
            <p:cNvPr id="524" name="Google Shape;524;p29"/>
            <p:cNvSpPr/>
            <p:nvPr/>
          </p:nvSpPr>
          <p:spPr>
            <a:xfrm>
              <a:off x="0" y="1365271"/>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354881" y="104055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txBox="1"/>
            <p:nvPr/>
          </p:nvSpPr>
          <p:spPr>
            <a:xfrm>
              <a:off x="386584" y="1072254"/>
              <a:ext cx="4904930" cy="586034"/>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err="1">
                  <a:solidFill>
                    <a:schemeClr val="lt1"/>
                  </a:solidFill>
                  <a:latin typeface="Calibri"/>
                  <a:ea typeface="Calibri"/>
                  <a:cs typeface="Calibri"/>
                  <a:sym typeface="Calibri"/>
                </a:rPr>
                <a:t>Domandare</a:t>
              </a:r>
              <a:endParaRPr sz="1800" dirty="0"/>
            </a:p>
            <a:p>
              <a:pPr marL="0" marR="0" lvl="0" indent="0" algn="l" rtl="0">
                <a:lnSpc>
                  <a:spcPct val="90000"/>
                </a:lnSpc>
                <a:spcBef>
                  <a:spcPts val="560"/>
                </a:spcBef>
                <a:spcAft>
                  <a:spcPts val="0"/>
                </a:spcAft>
                <a:buClr>
                  <a:schemeClr val="lt1"/>
                </a:buClr>
                <a:buSzPts val="1200"/>
                <a:buFont typeface="Calibri"/>
                <a:buNone/>
              </a:pPr>
              <a:r>
                <a:rPr lang="en-US" dirty="0">
                  <a:solidFill>
                    <a:schemeClr val="lt1"/>
                  </a:solidFill>
                  <a:latin typeface="Calibri"/>
                  <a:ea typeface="Calibri"/>
                  <a:cs typeface="Calibri"/>
                  <a:sym typeface="Calibri"/>
                </a:rPr>
                <a:t>Fare </a:t>
              </a:r>
              <a:r>
                <a:rPr lang="en-US" dirty="0" err="1">
                  <a:solidFill>
                    <a:schemeClr val="lt1"/>
                  </a:solidFill>
                  <a:latin typeface="Calibri"/>
                  <a:ea typeface="Calibri"/>
                  <a:cs typeface="Calibri"/>
                  <a:sym typeface="Calibri"/>
                </a:rPr>
                <a:t>domande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che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sfidano</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ciò</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che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è</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noto</a:t>
              </a:r>
              <a:r>
                <a:rPr lang="en-US" dirty="0">
                  <a:solidFill>
                    <a:schemeClr val="lt1"/>
                  </a:solidFill>
                  <a:latin typeface="Calibri"/>
                  <a:ea typeface="Calibri"/>
                  <a:cs typeface="Calibri"/>
                  <a:sym typeface="Calibri"/>
                </a:rPr>
                <a:t>.  </a:t>
              </a:r>
              <a:endParaRPr dirty="0">
                <a:solidFill>
                  <a:schemeClr val="lt1"/>
                </a:solidFill>
                <a:latin typeface="Calibri"/>
                <a:ea typeface="Calibri"/>
                <a:cs typeface="Calibri"/>
                <a:sym typeface="Calibri"/>
              </a:endParaRPr>
            </a:p>
          </p:txBody>
        </p:sp>
        <p:sp>
          <p:nvSpPr>
            <p:cNvPr id="527" name="Google Shape;527;p29"/>
            <p:cNvSpPr/>
            <p:nvPr/>
          </p:nvSpPr>
          <p:spPr>
            <a:xfrm>
              <a:off x="0" y="2596587"/>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354881" y="2038471"/>
              <a:ext cx="4968336" cy="88283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txBox="1"/>
            <p:nvPr/>
          </p:nvSpPr>
          <p:spPr>
            <a:xfrm>
              <a:off x="397977" y="2081567"/>
              <a:ext cx="4882144" cy="796643"/>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err="1">
                  <a:solidFill>
                    <a:schemeClr val="lt1"/>
                  </a:solidFill>
                  <a:latin typeface="Calibri"/>
                  <a:ea typeface="Calibri"/>
                  <a:cs typeface="Calibri"/>
                  <a:sym typeface="Calibri"/>
                </a:rPr>
                <a:t>Osservare</a:t>
              </a:r>
              <a:endParaRPr sz="1800" dirty="0"/>
            </a:p>
            <a:p>
              <a:pPr marL="0" marR="0" lvl="0" indent="0" algn="l" rtl="0">
                <a:lnSpc>
                  <a:spcPct val="100000"/>
                </a:lnSpc>
                <a:spcBef>
                  <a:spcPts val="560"/>
                </a:spcBef>
                <a:spcAft>
                  <a:spcPts val="0"/>
                </a:spcAft>
                <a:buClr>
                  <a:schemeClr val="lt1"/>
                </a:buClr>
                <a:buSzPts val="1200"/>
                <a:buFont typeface="Calibri"/>
                <a:buNone/>
              </a:pPr>
              <a:r>
                <a:rPr lang="en-US" dirty="0" err="1">
                  <a:solidFill>
                    <a:schemeClr val="lt1"/>
                  </a:solidFill>
                  <a:latin typeface="Calibri"/>
                  <a:ea typeface="Calibri"/>
                  <a:cs typeface="Calibri"/>
                  <a:sym typeface="Calibri"/>
                </a:rPr>
                <a:t>Analizzare</a:t>
              </a:r>
              <a:r>
                <a:rPr lang="en-US" dirty="0">
                  <a:solidFill>
                    <a:schemeClr val="lt1"/>
                  </a:solidFill>
                  <a:latin typeface="Calibri"/>
                  <a:ea typeface="Calibri"/>
                  <a:cs typeface="Calibri"/>
                  <a:sym typeface="Calibri"/>
                </a:rPr>
                <a:t> il </a:t>
              </a:r>
              <a:r>
                <a:rPr lang="en-US" dirty="0" err="1">
                  <a:solidFill>
                    <a:schemeClr val="lt1"/>
                  </a:solidFill>
                  <a:latin typeface="Calibri"/>
                  <a:ea typeface="Calibri"/>
                  <a:cs typeface="Calibri"/>
                  <a:sym typeface="Calibri"/>
                </a:rPr>
                <a:t>comportamento</a:t>
              </a:r>
              <a:r>
                <a:rPr lang="en-US" dirty="0">
                  <a:solidFill>
                    <a:schemeClr val="lt1"/>
                  </a:solidFill>
                  <a:latin typeface="Calibri"/>
                  <a:ea typeface="Calibri"/>
                  <a:cs typeface="Calibri"/>
                  <a:sym typeface="Calibri"/>
                </a:rPr>
                <a:t> di </a:t>
              </a:r>
              <a:r>
                <a:rPr lang="en-US" dirty="0" err="1">
                  <a:solidFill>
                    <a:schemeClr val="lt1"/>
                  </a:solidFill>
                  <a:latin typeface="Calibri"/>
                  <a:ea typeface="Calibri"/>
                  <a:cs typeface="Calibri"/>
                  <a:sym typeface="Calibri"/>
                </a:rPr>
                <a:t>clienti</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fornitori</a:t>
              </a:r>
              <a:r>
                <a:rPr lang="en-US" dirty="0">
                  <a:solidFill>
                    <a:schemeClr val="lt1"/>
                  </a:solidFill>
                  <a:latin typeface="Calibri"/>
                  <a:ea typeface="Calibri"/>
                  <a:cs typeface="Calibri"/>
                  <a:sym typeface="Calibri"/>
                </a:rPr>
                <a:t> e </a:t>
              </a:r>
              <a:r>
                <a:rPr lang="en-US" dirty="0" err="1">
                  <a:solidFill>
                    <a:schemeClr val="lt1"/>
                  </a:solidFill>
                  <a:latin typeface="Calibri"/>
                  <a:ea typeface="Calibri"/>
                  <a:cs typeface="Calibri"/>
                  <a:sym typeface="Calibri"/>
                </a:rPr>
                <a:t>rivali</a:t>
              </a:r>
              <a:r>
                <a:rPr lang="en-US" dirty="0">
                  <a:solidFill>
                    <a:schemeClr val="lt1"/>
                  </a:solidFill>
                  <a:latin typeface="Calibri"/>
                  <a:ea typeface="Calibri"/>
                  <a:cs typeface="Calibri"/>
                  <a:sym typeface="Calibri"/>
                </a:rPr>
                <a:t> per </a:t>
              </a:r>
              <a:r>
                <a:rPr lang="en-US" dirty="0" err="1">
                  <a:solidFill>
                    <a:schemeClr val="lt1"/>
                  </a:solidFill>
                  <a:latin typeface="Calibri"/>
                  <a:ea typeface="Calibri"/>
                  <a:cs typeface="Calibri"/>
                  <a:sym typeface="Calibri"/>
                </a:rPr>
                <a:t>identificare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nuovi</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metodi</a:t>
              </a:r>
              <a:r>
                <a:rPr lang="en-US" dirty="0">
                  <a:solidFill>
                    <a:schemeClr val="lt1"/>
                  </a:solidFill>
                  <a:latin typeface="Calibri"/>
                  <a:ea typeface="Calibri"/>
                  <a:cs typeface="Calibri"/>
                  <a:sym typeface="Calibri"/>
                </a:rPr>
                <a:t>  e </a:t>
              </a:r>
              <a:r>
                <a:rPr lang="en-US" dirty="0" err="1">
                  <a:solidFill>
                    <a:schemeClr val="lt1"/>
                  </a:solidFill>
                  <a:latin typeface="Calibri"/>
                  <a:ea typeface="Calibri"/>
                  <a:cs typeface="Calibri"/>
                  <a:sym typeface="Calibri"/>
                </a:rPr>
                <a:t>strategie</a:t>
              </a:r>
              <a:r>
                <a:rPr lang="en-US" dirty="0">
                  <a:solidFill>
                    <a:schemeClr val="lt1"/>
                  </a:solidFill>
                  <a:latin typeface="Calibri"/>
                  <a:ea typeface="Calibri"/>
                  <a:cs typeface="Calibri"/>
                  <a:sym typeface="Calibri"/>
                </a:rPr>
                <a:t>. </a:t>
              </a:r>
              <a:endParaRPr dirty="0">
                <a:solidFill>
                  <a:schemeClr val="lt1"/>
                </a:solidFill>
                <a:latin typeface="Calibri"/>
                <a:ea typeface="Calibri"/>
                <a:cs typeface="Calibri"/>
                <a:sym typeface="Calibri"/>
              </a:endParaRPr>
            </a:p>
          </p:txBody>
        </p:sp>
        <p:sp>
          <p:nvSpPr>
            <p:cNvPr id="530" name="Google Shape;530;p29"/>
            <p:cNvSpPr/>
            <p:nvPr/>
          </p:nvSpPr>
          <p:spPr>
            <a:xfrm>
              <a:off x="0" y="3782013"/>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354881" y="3269787"/>
              <a:ext cx="4968336" cy="836946"/>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txBox="1"/>
            <p:nvPr/>
          </p:nvSpPr>
          <p:spPr>
            <a:xfrm>
              <a:off x="395737" y="3310643"/>
              <a:ext cx="4886700" cy="755100"/>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err="1">
                  <a:solidFill>
                    <a:schemeClr val="lt1"/>
                  </a:solidFill>
                  <a:latin typeface="Calibri"/>
                  <a:ea typeface="Calibri"/>
                  <a:cs typeface="Calibri"/>
                  <a:sym typeface="Calibri"/>
                </a:rPr>
                <a:t>Sperimentare</a:t>
              </a:r>
              <a:r>
                <a:rPr lang="en-US" sz="1800" dirty="0">
                  <a:solidFill>
                    <a:schemeClr val="lt1"/>
                  </a:solidFill>
                  <a:latin typeface="Calibri"/>
                  <a:ea typeface="Calibri"/>
                  <a:cs typeface="Calibri"/>
                  <a:sym typeface="Calibri"/>
                </a:rPr>
                <a:t> </a:t>
              </a:r>
              <a:endParaRPr sz="1800" dirty="0"/>
            </a:p>
            <a:p>
              <a:pPr marL="0" marR="0" lvl="0" indent="0" algn="l" rtl="0">
                <a:lnSpc>
                  <a:spcPct val="90000"/>
                </a:lnSpc>
                <a:spcBef>
                  <a:spcPts val="560"/>
                </a:spcBef>
                <a:spcAft>
                  <a:spcPts val="0"/>
                </a:spcAft>
                <a:buClr>
                  <a:schemeClr val="lt1"/>
                </a:buClr>
                <a:buSzPts val="1200"/>
                <a:buFont typeface="Calibri"/>
                <a:buNone/>
              </a:pPr>
              <a:r>
                <a:rPr lang="en-US" dirty="0" err="1">
                  <a:solidFill>
                    <a:schemeClr val="lt1"/>
                  </a:solidFill>
                  <a:latin typeface="Calibri"/>
                  <a:ea typeface="Calibri"/>
                  <a:cs typeface="Calibri"/>
                  <a:sym typeface="Calibri"/>
                </a:rPr>
                <a:t>Costruire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esperienze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interattive</a:t>
              </a:r>
              <a:r>
                <a:rPr lang="en-US" dirty="0">
                  <a:solidFill>
                    <a:schemeClr val="lt1"/>
                  </a:solidFill>
                  <a:latin typeface="Calibri"/>
                  <a:ea typeface="Calibri"/>
                  <a:cs typeface="Calibri"/>
                  <a:sym typeface="Calibri"/>
                </a:rPr>
                <a:t> e </a:t>
              </a:r>
              <a:r>
                <a:rPr lang="en-US" dirty="0" err="1">
                  <a:solidFill>
                    <a:schemeClr val="lt1"/>
                  </a:solidFill>
                  <a:latin typeface="Calibri"/>
                  <a:ea typeface="Calibri"/>
                  <a:cs typeface="Calibri"/>
                  <a:sym typeface="Calibri"/>
                </a:rPr>
                <a:t>provocare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risposte</a:t>
              </a:r>
              <a:r>
                <a:rPr lang="en-US" dirty="0">
                  <a:solidFill>
                    <a:schemeClr val="lt1"/>
                  </a:solidFill>
                  <a:latin typeface="Calibri"/>
                  <a:ea typeface="Calibri"/>
                  <a:cs typeface="Calibri"/>
                  <a:sym typeface="Calibri"/>
                </a:rPr>
                <a:t> poco </a:t>
              </a:r>
              <a:r>
                <a:rPr lang="en-US" dirty="0" err="1">
                  <a:solidFill>
                    <a:schemeClr val="lt1"/>
                  </a:solidFill>
                  <a:latin typeface="Calibri"/>
                  <a:ea typeface="Calibri"/>
                  <a:cs typeface="Calibri"/>
                  <a:sym typeface="Calibri"/>
                </a:rPr>
                <a:t>ortodosse</a:t>
              </a:r>
              <a:r>
                <a:rPr lang="en-US" dirty="0">
                  <a:solidFill>
                    <a:schemeClr val="lt1"/>
                  </a:solidFill>
                  <a:latin typeface="Calibri"/>
                  <a:ea typeface="Calibri"/>
                  <a:cs typeface="Calibri"/>
                  <a:sym typeface="Calibri"/>
                </a:rPr>
                <a:t> per </a:t>
              </a:r>
              <a:r>
                <a:rPr lang="en-US" dirty="0" err="1">
                  <a:solidFill>
                    <a:schemeClr val="lt1"/>
                  </a:solidFill>
                  <a:latin typeface="Calibri"/>
                  <a:ea typeface="Calibri"/>
                  <a:cs typeface="Calibri"/>
                  <a:sym typeface="Calibri"/>
                </a:rPr>
                <a:t>vedere</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quali</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informazioni</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emergono</a:t>
              </a:r>
              <a:r>
                <a:rPr lang="en-US" dirty="0">
                  <a:solidFill>
                    <a:schemeClr val="lt1"/>
                  </a:solidFill>
                  <a:latin typeface="Calibri"/>
                  <a:ea typeface="Calibri"/>
                  <a:cs typeface="Calibri"/>
                  <a:sym typeface="Calibri"/>
                </a:rPr>
                <a:t>.</a:t>
              </a:r>
              <a:endParaRPr dirty="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449840" y="343043"/>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4400" dirty="0">
                <a:solidFill>
                  <a:schemeClr val="dk1"/>
                </a:solidFill>
                <a:latin typeface="Calibri"/>
                <a:ea typeface="Calibri"/>
                <a:cs typeface="Calibri"/>
                <a:sym typeface="Calibri"/>
              </a:rPr>
              <a:t>INDICE</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146" name="Google Shape;146;p3"/>
          <p:cNvSpPr/>
          <p:nvPr/>
        </p:nvSpPr>
        <p:spPr>
          <a:xfrm>
            <a:off x="2616741" y="451492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4458457" y="4306743"/>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strike="sngStrike">
              <a:solidFill>
                <a:schemeClr val="lt1"/>
              </a:solidFill>
              <a:latin typeface="Calibri"/>
              <a:ea typeface="Calibri"/>
              <a:cs typeface="Calibri"/>
              <a:sym typeface="Calibri"/>
            </a:endParaRPr>
          </a:p>
        </p:txBody>
      </p:sp>
      <p:sp>
        <p:nvSpPr>
          <p:cNvPr id="148" name="Google Shape;148;p3"/>
          <p:cNvSpPr/>
          <p:nvPr/>
        </p:nvSpPr>
        <p:spPr>
          <a:xfrm>
            <a:off x="6300173" y="4108721"/>
            <a:ext cx="2160000" cy="108000"/>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strike="sngStrike">
              <a:solidFill>
                <a:schemeClr val="lt1"/>
              </a:solidFill>
              <a:latin typeface="Calibri"/>
              <a:ea typeface="Calibri"/>
              <a:cs typeface="Calibri"/>
              <a:sym typeface="Calibri"/>
            </a:endParaRPr>
          </a:p>
        </p:txBody>
      </p:sp>
      <p:sp>
        <p:nvSpPr>
          <p:cNvPr id="149" name="Google Shape;149;p3"/>
          <p:cNvSpPr txBox="1"/>
          <p:nvPr/>
        </p:nvSpPr>
        <p:spPr>
          <a:xfrm>
            <a:off x="4525198" y="2753296"/>
            <a:ext cx="1570802"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dirty="0" err="1">
                <a:solidFill>
                  <a:srgbClr val="3F3F3F"/>
                </a:solidFill>
                <a:latin typeface="Calibri"/>
                <a:ea typeface="Calibri"/>
                <a:cs typeface="Calibri"/>
                <a:sym typeface="Calibri"/>
              </a:rPr>
              <a:t>Unità</a:t>
            </a:r>
            <a:r>
              <a:rPr lang="en-US" sz="1600" b="1" dirty="0">
                <a:solidFill>
                  <a:srgbClr val="3F3F3F"/>
                </a:solidFill>
                <a:latin typeface="Calibri"/>
                <a:ea typeface="Calibri"/>
                <a:cs typeface="Calibri"/>
                <a:sym typeface="Calibri"/>
              </a:rPr>
              <a:t> 2</a:t>
            </a:r>
            <a:endParaRPr sz="1600" b="1" dirty="0">
              <a:solidFill>
                <a:srgbClr val="3F3F3F"/>
              </a:solidFill>
              <a:latin typeface="Calibri"/>
              <a:ea typeface="Calibri"/>
              <a:cs typeface="Calibri"/>
              <a:sym typeface="Calibri"/>
            </a:endParaRPr>
          </a:p>
        </p:txBody>
      </p:sp>
      <p:cxnSp>
        <p:nvCxnSpPr>
          <p:cNvPr id="150" name="Google Shape;150;p3"/>
          <p:cNvCxnSpPr/>
          <p:nvPr/>
        </p:nvCxnSpPr>
        <p:spPr>
          <a:xfrm>
            <a:off x="2616741" y="2779729"/>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2750214" y="3259723"/>
            <a:ext cx="1599687" cy="1430752"/>
            <a:chOff x="1827333" y="1730223"/>
            <a:chExt cx="1033475" cy="1430752"/>
          </a:xfrm>
        </p:grpSpPr>
        <p:sp>
          <p:nvSpPr>
            <p:cNvPr id="152" name="Google Shape;152;p3"/>
            <p:cNvSpPr txBox="1"/>
            <p:nvPr/>
          </p:nvSpPr>
          <p:spPr>
            <a:xfrm>
              <a:off x="1842376" y="1991464"/>
              <a:ext cx="1018432"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dirty="0">
                  <a:solidFill>
                    <a:schemeClr val="dk1"/>
                  </a:solidFill>
                  <a:latin typeface="Calibri"/>
                  <a:ea typeface="Calibri"/>
                  <a:cs typeface="Calibri"/>
                  <a:sym typeface="Calibri"/>
                </a:rPr>
                <a:t>Cos’è il Patrimonio Culturale Immateriale?</a:t>
              </a: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strike="sngStrike" dirty="0">
                <a:solidFill>
                  <a:srgbClr val="3F3F3F"/>
                </a:solidFill>
                <a:latin typeface="Calibri"/>
                <a:ea typeface="Calibri"/>
                <a:cs typeface="Calibri"/>
                <a:sym typeface="Calibri"/>
              </a:endParaRPr>
            </a:p>
          </p:txBody>
        </p:sp>
        <p:sp>
          <p:nvSpPr>
            <p:cNvPr id="153" name="Google Shape;153;p3"/>
            <p:cNvSpPr txBox="1"/>
            <p:nvPr/>
          </p:nvSpPr>
          <p:spPr>
            <a:xfrm>
              <a:off x="1827333" y="1730223"/>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dirty="0" err="1">
                  <a:solidFill>
                    <a:srgbClr val="3F3F3F"/>
                  </a:solidFill>
                  <a:latin typeface="Calibri"/>
                  <a:ea typeface="Calibri"/>
                  <a:cs typeface="Calibri"/>
                  <a:sym typeface="Calibri"/>
                </a:rPr>
                <a:t>Unità</a:t>
              </a:r>
              <a:r>
                <a:rPr lang="en-US" sz="1600" b="1" dirty="0">
                  <a:solidFill>
                    <a:srgbClr val="3F3F3F"/>
                  </a:solidFill>
                  <a:latin typeface="Calibri"/>
                  <a:ea typeface="Calibri"/>
                  <a:cs typeface="Calibri"/>
                  <a:sym typeface="Calibri"/>
                </a:rPr>
                <a:t> 1</a:t>
              </a:r>
              <a:endParaRPr sz="1600" b="1" dirty="0">
                <a:solidFill>
                  <a:srgbClr val="3F3F3F"/>
                </a:solidFill>
                <a:latin typeface="Calibri"/>
                <a:ea typeface="Calibri"/>
                <a:cs typeface="Calibri"/>
                <a:sym typeface="Calibri"/>
              </a:endParaRPr>
            </a:p>
          </p:txBody>
        </p:sp>
      </p:grpSp>
      <p:cxnSp>
        <p:nvCxnSpPr>
          <p:cNvPr id="154" name="Google Shape;154;p3"/>
          <p:cNvCxnSpPr/>
          <p:nvPr/>
        </p:nvCxnSpPr>
        <p:spPr>
          <a:xfrm>
            <a:off x="4458457" y="258296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6387268" y="2320226"/>
            <a:ext cx="1626968" cy="666367"/>
            <a:chOff x="1704484" y="1766707"/>
            <a:chExt cx="1051101" cy="666367"/>
          </a:xfrm>
        </p:grpSpPr>
        <p:sp>
          <p:nvSpPr>
            <p:cNvPr id="156" name="Google Shape;156;p3"/>
            <p:cNvSpPr txBox="1"/>
            <p:nvPr/>
          </p:nvSpPr>
          <p:spPr>
            <a:xfrm>
              <a:off x="1737153" y="2125297"/>
              <a:ext cx="1018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a:solidFill>
                    <a:schemeClr val="dk1"/>
                  </a:solidFill>
                  <a:latin typeface="Calibri"/>
                  <a:ea typeface="Calibri"/>
                  <a:cs typeface="Calibri"/>
                  <a:sym typeface="Calibri"/>
                </a:rPr>
                <a:t>Valorizzare</a:t>
              </a:r>
              <a:r>
                <a:rPr lang="en-US" sz="1400" dirty="0">
                  <a:solidFill>
                    <a:schemeClr val="dk1"/>
                  </a:solidFill>
                  <a:latin typeface="Calibri"/>
                  <a:ea typeface="Calibri"/>
                  <a:cs typeface="Calibri"/>
                  <a:sym typeface="Calibri"/>
                </a:rPr>
                <a:t> le idee. </a:t>
              </a:r>
              <a:endParaRPr sz="1800" dirty="0">
                <a:solidFill>
                  <a:schemeClr val="dk1"/>
                </a:solidFill>
                <a:latin typeface="Calibri"/>
                <a:ea typeface="Calibri"/>
                <a:cs typeface="Calibri"/>
                <a:sym typeface="Calibri"/>
              </a:endParaRPr>
            </a:p>
          </p:txBody>
        </p:sp>
        <p:sp>
          <p:nvSpPr>
            <p:cNvPr id="157" name="Google Shape;157;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cxnSp>
        <p:nvCxnSpPr>
          <p:cNvPr id="158" name="Google Shape;158;p3"/>
          <p:cNvCxnSpPr/>
          <p:nvPr/>
        </p:nvCxnSpPr>
        <p:spPr>
          <a:xfrm>
            <a:off x="6300173" y="2386189"/>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59" name="Google Shape;159;p3"/>
          <p:cNvSpPr txBox="1"/>
          <p:nvPr/>
        </p:nvSpPr>
        <p:spPr>
          <a:xfrm>
            <a:off x="6418258" y="2388848"/>
            <a:ext cx="1584782"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dirty="0" err="1">
                <a:solidFill>
                  <a:srgbClr val="3F3F3F"/>
                </a:solidFill>
                <a:latin typeface="Calibri"/>
                <a:ea typeface="Calibri"/>
                <a:cs typeface="Calibri"/>
                <a:sym typeface="Calibri"/>
              </a:rPr>
              <a:t>Unità</a:t>
            </a:r>
            <a:r>
              <a:rPr lang="en-US" sz="1600" b="1" dirty="0">
                <a:solidFill>
                  <a:srgbClr val="3F3F3F"/>
                </a:solidFill>
                <a:latin typeface="Calibri"/>
                <a:ea typeface="Calibri"/>
                <a:cs typeface="Calibri"/>
                <a:sym typeface="Calibri"/>
              </a:rPr>
              <a:t> 3</a:t>
            </a:r>
            <a:endParaRPr sz="1600" b="1" dirty="0">
              <a:solidFill>
                <a:srgbClr val="3F3F3F"/>
              </a:solidFill>
              <a:latin typeface="Calibri"/>
              <a:ea typeface="Calibri"/>
              <a:cs typeface="Calibri"/>
              <a:sym typeface="Calibri"/>
            </a:endParaRPr>
          </a:p>
        </p:txBody>
      </p:sp>
      <p:cxnSp>
        <p:nvCxnSpPr>
          <p:cNvPr id="160" name="Google Shape;160;p3"/>
          <p:cNvCxnSpPr/>
          <p:nvPr/>
        </p:nvCxnSpPr>
        <p:spPr>
          <a:xfrm>
            <a:off x="8141889" y="2189418"/>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61" name="Google Shape;161;p3"/>
          <p:cNvSpPr/>
          <p:nvPr/>
        </p:nvSpPr>
        <p:spPr>
          <a:xfrm>
            <a:off x="4550773" y="3027487"/>
            <a:ext cx="166448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a:solidFill>
                  <a:schemeClr val="dk1"/>
                </a:solidFill>
                <a:latin typeface="Calibri"/>
                <a:ea typeface="Calibri"/>
                <a:cs typeface="Calibri"/>
                <a:sym typeface="Calibri"/>
              </a:rPr>
              <a:t>Lavorare</a:t>
            </a:r>
            <a:r>
              <a:rPr lang="en-US" sz="1400" dirty="0">
                <a:solidFill>
                  <a:schemeClr val="dk1"/>
                </a:solidFill>
                <a:latin typeface="Calibri"/>
                <a:ea typeface="Calibri"/>
                <a:cs typeface="Calibri"/>
                <a:sym typeface="Calibri"/>
              </a:rPr>
              <a:t> con il </a:t>
            </a:r>
            <a:r>
              <a:rPr lang="en-US" sz="1400" dirty="0" err="1">
                <a:solidFill>
                  <a:schemeClr val="dk1"/>
                </a:solidFill>
                <a:latin typeface="Calibri"/>
                <a:ea typeface="Calibri"/>
                <a:cs typeface="Calibri"/>
                <a:sym typeface="Calibri"/>
              </a:rPr>
              <a:t>Patrimonio</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Culturale</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Immateriale</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0"/>
          <p:cNvSpPr txBox="1"/>
          <p:nvPr/>
        </p:nvSpPr>
        <p:spPr>
          <a:xfrm>
            <a:off x="2869631" y="502415"/>
            <a:ext cx="805478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3.3. Come </a:t>
            </a:r>
            <a:r>
              <a:rPr lang="en-US" sz="4000" dirty="0" err="1">
                <a:solidFill>
                  <a:srgbClr val="2F5496"/>
                </a:solidFill>
                <a:latin typeface="Calibri"/>
                <a:ea typeface="Calibri"/>
                <a:cs typeface="Calibri"/>
                <a:sym typeface="Calibri"/>
              </a:rPr>
              <a:t>migliorare</a:t>
            </a:r>
            <a:r>
              <a:rPr lang="en-US" sz="4000" dirty="0">
                <a:solidFill>
                  <a:srgbClr val="2F5496"/>
                </a:solidFill>
                <a:latin typeface="Calibri"/>
                <a:ea typeface="Calibri"/>
                <a:cs typeface="Calibri"/>
                <a:sym typeface="Calibri"/>
              </a:rPr>
              <a:t> le </a:t>
            </a:r>
            <a:r>
              <a:rPr lang="en-US" sz="4000" dirty="0" err="1">
                <a:solidFill>
                  <a:srgbClr val="2F5496"/>
                </a:solidFill>
                <a:latin typeface="Calibri"/>
                <a:ea typeface="Calibri"/>
                <a:cs typeface="Calibri"/>
                <a:sym typeface="Calibri"/>
              </a:rPr>
              <a:t>proprie</a:t>
            </a:r>
            <a:r>
              <a:rPr lang="en-US" sz="4000" dirty="0">
                <a:solidFill>
                  <a:srgbClr val="2F5496"/>
                </a:solidFill>
                <a:latin typeface="Calibri"/>
                <a:ea typeface="Calibri"/>
                <a:cs typeface="Calibri"/>
                <a:sym typeface="Calibri"/>
              </a:rPr>
              <a:t> idee</a:t>
            </a:r>
            <a:endParaRPr dirty="0"/>
          </a:p>
        </p:txBody>
      </p:sp>
      <p:pic>
        <p:nvPicPr>
          <p:cNvPr id="538" name="Google Shape;538;p30" descr="A person holding a sword&#10;&#10;Description automatically generated with low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890" y="2157019"/>
            <a:ext cx="3894827" cy="2760772"/>
          </a:xfrm>
          <a:prstGeom prst="rect">
            <a:avLst/>
          </a:prstGeom>
          <a:noFill/>
          <a:ln>
            <a:noFill/>
          </a:ln>
        </p:spPr>
      </p:pic>
      <p:sp>
        <p:nvSpPr>
          <p:cNvPr id="539" name="Google Shape;539;p30"/>
          <p:cNvSpPr txBox="1"/>
          <p:nvPr/>
        </p:nvSpPr>
        <p:spPr>
          <a:xfrm>
            <a:off x="5179564" y="4809386"/>
            <a:ext cx="501575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”La </a:t>
            </a:r>
            <a:r>
              <a:rPr lang="en-US" sz="1800" i="1" dirty="0" err="1">
                <a:solidFill>
                  <a:schemeClr val="dk1"/>
                </a:solidFill>
                <a:latin typeface="Calibri"/>
                <a:ea typeface="Calibri"/>
                <a:cs typeface="Calibri"/>
                <a:sym typeface="Calibri"/>
              </a:rPr>
              <a:t>creatività</a:t>
            </a:r>
            <a:r>
              <a:rPr lang="en-US" sz="1800" i="1" dirty="0">
                <a:solidFill>
                  <a:schemeClr val="dk1"/>
                </a:solidFill>
                <a:latin typeface="Calibri"/>
                <a:ea typeface="Calibri"/>
                <a:cs typeface="Calibri"/>
                <a:sym typeface="Calibri"/>
              </a:rPr>
              <a:t> non </a:t>
            </a:r>
            <a:r>
              <a:rPr lang="en-US" sz="1800" i="1" dirty="0" err="1">
                <a:solidFill>
                  <a:schemeClr val="dk1"/>
                </a:solidFill>
                <a:latin typeface="Calibri"/>
                <a:ea typeface="Calibri"/>
                <a:cs typeface="Calibri"/>
                <a:sym typeface="Calibri"/>
              </a:rPr>
              <a:t>aspetta</a:t>
            </a:r>
            <a:r>
              <a:rPr lang="en-US" sz="1800" i="1" dirty="0">
                <a:solidFill>
                  <a:schemeClr val="dk1"/>
                </a:solidFill>
                <a:latin typeface="Calibri"/>
                <a:ea typeface="Calibri"/>
                <a:cs typeface="Calibri"/>
                <a:sym typeface="Calibri"/>
              </a:rPr>
              <a:t> il </a:t>
            </a:r>
            <a:r>
              <a:rPr lang="en-US" sz="1800" i="1" dirty="0" err="1">
                <a:solidFill>
                  <a:schemeClr val="dk1"/>
                </a:solidFill>
                <a:latin typeface="Calibri"/>
                <a:ea typeface="Calibri"/>
                <a:cs typeface="Calibri"/>
                <a:sym typeface="Calibri"/>
              </a:rPr>
              <a:t>momento</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perfetto</a:t>
            </a:r>
            <a:r>
              <a:rPr lang="en-US" sz="1800" i="1" dirty="0">
                <a:solidFill>
                  <a:schemeClr val="dk1"/>
                </a:solidFill>
                <a:latin typeface="Calibri"/>
                <a:ea typeface="Calibri"/>
                <a:cs typeface="Calibri"/>
                <a:sym typeface="Calibri"/>
              </a:rPr>
              <a:t>:</a:t>
            </a:r>
          </a:p>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plasma il </a:t>
            </a:r>
            <a:r>
              <a:rPr lang="en-US" sz="1800" i="1" dirty="0" err="1">
                <a:solidFill>
                  <a:schemeClr val="dk1"/>
                </a:solidFill>
                <a:latin typeface="Calibri"/>
                <a:ea typeface="Calibri"/>
                <a:cs typeface="Calibri"/>
                <a:sym typeface="Calibri"/>
              </a:rPr>
              <a:t>suo</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momento</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perfetto</a:t>
            </a:r>
            <a:r>
              <a:rPr lang="en-US" sz="1800" i="1" dirty="0">
                <a:solidFill>
                  <a:schemeClr val="dk1"/>
                </a:solidFill>
                <a:latin typeface="Calibri"/>
                <a:ea typeface="Calibri"/>
                <a:cs typeface="Calibri"/>
                <a:sym typeface="Calibri"/>
              </a:rPr>
              <a:t> a </a:t>
            </a:r>
            <a:r>
              <a:rPr lang="en-US" sz="1800" i="1" dirty="0" err="1">
                <a:solidFill>
                  <a:schemeClr val="dk1"/>
                </a:solidFill>
                <a:latin typeface="Calibri"/>
                <a:ea typeface="Calibri"/>
                <a:cs typeface="Calibri"/>
                <a:sym typeface="Calibri"/>
              </a:rPr>
              <a:t>partire</a:t>
            </a:r>
            <a:r>
              <a:rPr lang="en-US" sz="1800" i="1" dirty="0">
                <a:solidFill>
                  <a:schemeClr val="dk1"/>
                </a:solidFill>
                <a:latin typeface="Calibri"/>
                <a:ea typeface="Calibri"/>
                <a:cs typeface="Calibri"/>
                <a:sym typeface="Calibri"/>
              </a:rPr>
              <a:t> da un </a:t>
            </a:r>
            <a:r>
              <a:rPr lang="en-US" sz="1800" i="1" dirty="0" err="1">
                <a:solidFill>
                  <a:schemeClr val="dk1"/>
                </a:solidFill>
                <a:latin typeface="Calibri"/>
                <a:ea typeface="Calibri"/>
                <a:cs typeface="Calibri"/>
                <a:sym typeface="Calibri"/>
              </a:rPr>
              <a:t>momento</a:t>
            </a:r>
            <a:r>
              <a:rPr lang="en-US" sz="1800" i="1" dirty="0">
                <a:solidFill>
                  <a:schemeClr val="dk1"/>
                </a:solidFill>
                <a:latin typeface="Calibri"/>
                <a:ea typeface="Calibri"/>
                <a:cs typeface="Calibri"/>
                <a:sym typeface="Calibri"/>
              </a:rPr>
              <a:t> </a:t>
            </a:r>
            <a:r>
              <a:rPr lang="en-US" sz="1800" i="1" dirty="0" err="1">
                <a:solidFill>
                  <a:schemeClr val="dk1"/>
                </a:solidFill>
                <a:latin typeface="Calibri"/>
                <a:ea typeface="Calibri"/>
                <a:cs typeface="Calibri"/>
                <a:sym typeface="Calibri"/>
              </a:rPr>
              <a:t>ordinario</a:t>
            </a:r>
            <a:r>
              <a:rPr lang="en-US" sz="1800" i="1" dirty="0">
                <a:solidFill>
                  <a:schemeClr val="dk1"/>
                </a:solidFill>
                <a:latin typeface="Calibri"/>
                <a:ea typeface="Calibri"/>
                <a:cs typeface="Calibri"/>
                <a:sym typeface="Calibri"/>
              </a:rPr>
              <a:t>. </a:t>
            </a:r>
          </a:p>
          <a:p>
            <a:pPr marL="0" marR="0" lvl="0" indent="0" algn="r" rtl="0">
              <a:spcBef>
                <a:spcPts val="0"/>
              </a:spcBef>
              <a:spcAft>
                <a:spcPts val="0"/>
              </a:spcAft>
              <a:buNone/>
            </a:pPr>
            <a:r>
              <a:rPr lang="en-US" sz="1200" dirty="0">
                <a:solidFill>
                  <a:schemeClr val="dk1"/>
                </a:solidFill>
                <a:latin typeface="Calibri"/>
                <a:ea typeface="Calibri"/>
                <a:cs typeface="Calibri"/>
                <a:sym typeface="Calibri"/>
              </a:rPr>
              <a:t>Bruce </a:t>
            </a:r>
            <a:r>
              <a:rPr lang="en-US" sz="1200" dirty="0" err="1">
                <a:solidFill>
                  <a:schemeClr val="dk1"/>
                </a:solidFill>
                <a:latin typeface="Calibri"/>
                <a:ea typeface="Calibri"/>
                <a:cs typeface="Calibri"/>
                <a:sym typeface="Calibri"/>
              </a:rPr>
              <a:t>Garrabrandt</a:t>
            </a:r>
            <a:r>
              <a:rPr lang="en-US" sz="1200" dirty="0">
                <a:solidFill>
                  <a:schemeClr val="dk1"/>
                </a:solidFill>
                <a:latin typeface="Calibri"/>
                <a:ea typeface="Calibri"/>
                <a:cs typeface="Calibri"/>
                <a:sym typeface="Calibri"/>
              </a:rPr>
              <a:t> </a:t>
            </a: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p:txBody>
      </p:sp>
      <p:sp>
        <p:nvSpPr>
          <p:cNvPr id="540" name="Google Shape;540;p30"/>
          <p:cNvSpPr txBox="1"/>
          <p:nvPr/>
        </p:nvSpPr>
        <p:spPr>
          <a:xfrm>
            <a:off x="5343376" y="2341675"/>
            <a:ext cx="4688128"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Gli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imprenditori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lavorano</a:t>
            </a:r>
            <a:r>
              <a:rPr lang="en-US" sz="1800" dirty="0">
                <a:solidFill>
                  <a:schemeClr val="dk1"/>
                </a:solidFill>
                <a:latin typeface="Calibri"/>
                <a:ea typeface="Calibri"/>
                <a:cs typeface="Calibri"/>
                <a:sym typeface="Calibri"/>
              </a:rPr>
              <a:t> con </a:t>
            </a:r>
            <a:r>
              <a:rPr lang="en-US" sz="1800" dirty="0" err="1">
                <a:solidFill>
                  <a:schemeClr val="dk1"/>
                </a:solidFill>
                <a:latin typeface="Calibri"/>
                <a:ea typeface="Calibri"/>
                <a:cs typeface="Calibri"/>
                <a:sym typeface="Calibri"/>
              </a:rPr>
              <a:t>l’ICH</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usano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svariati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metodi</a:t>
            </a:r>
            <a:r>
              <a:rPr lang="en-US" sz="1800" dirty="0">
                <a:solidFill>
                  <a:schemeClr val="dk1"/>
                </a:solidFill>
                <a:latin typeface="Calibri"/>
                <a:ea typeface="Calibri"/>
                <a:cs typeface="Calibri"/>
                <a:sym typeface="Calibri"/>
              </a:rPr>
              <a:t> per </a:t>
            </a:r>
            <a:r>
              <a:rPr lang="en-US" sz="1800" dirty="0" err="1">
                <a:solidFill>
                  <a:schemeClr val="dk1"/>
                </a:solidFill>
                <a:latin typeface="Calibri"/>
                <a:ea typeface="Calibri"/>
                <a:cs typeface="Calibri"/>
                <a:sym typeface="Calibri"/>
              </a:rPr>
              <a:t>esprimere</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loro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creatività</a:t>
            </a:r>
            <a:r>
              <a:rPr lang="en-US" sz="1800" dirty="0">
                <a:solidFill>
                  <a:schemeClr val="dk1"/>
                </a:solidFill>
                <a:latin typeface="Calibri"/>
                <a:ea typeface="Calibri"/>
                <a:cs typeface="Calibri"/>
                <a:sym typeface="Calibri"/>
              </a:rPr>
              <a:t>.</a:t>
            </a:r>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É</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importante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trovare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quello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più</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adatto</a:t>
            </a:r>
            <a:r>
              <a:rPr lang="en-US" sz="1800" dirty="0">
                <a:solidFill>
                  <a:schemeClr val="dk1"/>
                </a:solidFill>
                <a:latin typeface="Calibri"/>
                <a:ea typeface="Calibri"/>
                <a:cs typeface="Calibri"/>
                <a:sym typeface="Calibri"/>
              </a:rPr>
              <a:t> alle </a:t>
            </a:r>
            <a:r>
              <a:rPr lang="en-US" sz="1800" dirty="0" err="1">
                <a:solidFill>
                  <a:schemeClr val="dk1"/>
                </a:solidFill>
                <a:latin typeface="Calibri"/>
                <a:ea typeface="Calibri"/>
                <a:cs typeface="Calibri"/>
                <a:sym typeface="Calibri"/>
              </a:rPr>
              <a:t>proprie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necessità</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utilizzarlo</a:t>
            </a:r>
            <a:r>
              <a:rPr lang="en-US" sz="1800" dirty="0">
                <a:solidFill>
                  <a:schemeClr val="dk1"/>
                </a:solidFill>
                <a:latin typeface="Calibri"/>
                <a:ea typeface="Calibri"/>
                <a:cs typeface="Calibri"/>
                <a:sym typeface="Calibri"/>
              </a:rPr>
              <a:t> per </a:t>
            </a:r>
            <a:r>
              <a:rPr lang="en-US" sz="1800" dirty="0" err="1">
                <a:solidFill>
                  <a:schemeClr val="dk1"/>
                </a:solidFill>
                <a:latin typeface="Calibri"/>
                <a:ea typeface="Calibri"/>
                <a:cs typeface="Calibri"/>
                <a:sym typeface="Calibri"/>
              </a:rPr>
              <a:t>migliorare</a:t>
            </a:r>
            <a:r>
              <a:rPr lang="en-US" sz="1800" dirty="0">
                <a:solidFill>
                  <a:schemeClr val="dk1"/>
                </a:solidFill>
                <a:latin typeface="Calibri"/>
                <a:ea typeface="Calibri"/>
                <a:cs typeface="Calibri"/>
                <a:sym typeface="Calibri"/>
              </a:rPr>
              <a:t> le </a:t>
            </a:r>
            <a:r>
              <a:rPr lang="en-US" sz="1800" dirty="0" err="1">
                <a:solidFill>
                  <a:schemeClr val="dk1"/>
                </a:solidFill>
                <a:latin typeface="Calibri"/>
                <a:ea typeface="Calibri"/>
                <a:cs typeface="Calibri"/>
                <a:sym typeface="Calibri"/>
              </a:rPr>
              <a:t>proprie</a:t>
            </a:r>
            <a:r>
              <a:rPr lang="en-US" sz="1800" dirty="0">
                <a:solidFill>
                  <a:schemeClr val="dk1"/>
                </a:solidFill>
                <a:latin typeface="Calibri"/>
                <a:ea typeface="Calibri"/>
                <a:cs typeface="Calibri"/>
                <a:sym typeface="Calibri"/>
              </a:rPr>
              <a:t> idee. </a:t>
            </a:r>
            <a:endParaRPr sz="1800" dirty="0">
              <a:solidFill>
                <a:schemeClr val="dk1"/>
              </a:solidFill>
              <a:latin typeface="Calibri"/>
              <a:ea typeface="Calibri"/>
              <a:cs typeface="Calibri"/>
              <a:sym typeface="Calibri"/>
            </a:endParaRPr>
          </a:p>
        </p:txBody>
      </p:sp>
      <p:grpSp>
        <p:nvGrpSpPr>
          <p:cNvPr id="541" name="Google Shape;541;p30"/>
          <p:cNvGrpSpPr/>
          <p:nvPr/>
        </p:nvGrpSpPr>
        <p:grpSpPr>
          <a:xfrm>
            <a:off x="2877158" y="1334472"/>
            <a:ext cx="1361571" cy="349188"/>
            <a:chOff x="10604072" y="448487"/>
            <a:chExt cx="1361571" cy="349188"/>
          </a:xfrm>
        </p:grpSpPr>
        <p:sp>
          <p:nvSpPr>
            <p:cNvPr id="542" name="Google Shape;542;p3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3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1"/>
          <p:cNvSpPr/>
          <p:nvPr/>
        </p:nvSpPr>
        <p:spPr>
          <a:xfrm>
            <a:off x="4168239" y="344384"/>
            <a:ext cx="619891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3.3.1. </a:t>
            </a:r>
            <a:r>
              <a:rPr lang="en-US" sz="3600" dirty="0" err="1">
                <a:solidFill>
                  <a:srgbClr val="2F5496"/>
                </a:solidFill>
                <a:latin typeface="Calibri"/>
                <a:ea typeface="Calibri"/>
                <a:cs typeface="Calibri"/>
                <a:sym typeface="Calibri"/>
              </a:rPr>
              <a:t>Pensiero</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Inventivo</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Sistematico</a:t>
            </a:r>
            <a:r>
              <a:rPr lang="en-US" sz="3600" dirty="0">
                <a:solidFill>
                  <a:srgbClr val="2F5496"/>
                </a:solidFill>
                <a:latin typeface="Calibri"/>
                <a:ea typeface="Calibri"/>
                <a:cs typeface="Calibri"/>
                <a:sym typeface="Calibri"/>
              </a:rPr>
              <a:t> ​​</a:t>
            </a:r>
            <a:endParaRPr sz="3600" dirty="0">
              <a:solidFill>
                <a:srgbClr val="2F5496"/>
              </a:solidFill>
              <a:latin typeface="Calibri"/>
              <a:ea typeface="Calibri"/>
              <a:cs typeface="Calibri"/>
              <a:sym typeface="Calibri"/>
            </a:endParaRPr>
          </a:p>
        </p:txBody>
      </p:sp>
      <p:sp>
        <p:nvSpPr>
          <p:cNvPr id="550" name="Google Shape;550;p31"/>
          <p:cNvSpPr/>
          <p:nvPr/>
        </p:nvSpPr>
        <p:spPr>
          <a:xfrm>
            <a:off x="5330904" y="1853165"/>
            <a:ext cx="4353153" cy="3416279"/>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 Il </a:t>
            </a:r>
            <a:r>
              <a:rPr lang="en-US" sz="1800" dirty="0" err="1">
                <a:solidFill>
                  <a:srgbClr val="000000"/>
                </a:solidFill>
                <a:latin typeface="Calibri"/>
                <a:ea typeface="Calibri"/>
                <a:cs typeface="Calibri"/>
                <a:sym typeface="Calibri"/>
              </a:rPr>
              <a:t>pensiero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inventivo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sistematico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è</a:t>
            </a:r>
            <a:r>
              <a:rPr lang="en-US" sz="1800" dirty="0">
                <a:solidFill>
                  <a:srgbClr val="000000"/>
                </a:solidFill>
                <a:latin typeface="Calibri"/>
                <a:ea typeface="Calibri"/>
                <a:cs typeface="Calibri"/>
                <a:sym typeface="Calibri"/>
              </a:rPr>
              <a:t> una </a:t>
            </a:r>
            <a:r>
              <a:rPr lang="en-US" sz="1800" dirty="0" err="1">
                <a:solidFill>
                  <a:srgbClr val="000000"/>
                </a:solidFill>
                <a:latin typeface="Calibri"/>
                <a:ea typeface="Calibri"/>
                <a:cs typeface="Calibri"/>
                <a:sym typeface="Calibri"/>
              </a:rPr>
              <a:t>tecnica</a:t>
            </a:r>
            <a:r>
              <a:rPr lang="en-US" sz="1800" dirty="0">
                <a:solidFill>
                  <a:srgbClr val="000000"/>
                </a:solidFill>
                <a:latin typeface="Calibri"/>
                <a:ea typeface="Calibri"/>
                <a:cs typeface="Calibri"/>
                <a:sym typeface="Calibri"/>
              </a:rPr>
              <a:t> volta </a:t>
            </a:r>
            <a:r>
              <a:rPr lang="en-US" sz="1800" dirty="0" err="1">
                <a:solidFill>
                  <a:srgbClr val="000000"/>
                </a:solidFill>
                <a:latin typeface="Calibri"/>
                <a:ea typeface="Calibri"/>
                <a:cs typeface="Calibri"/>
                <a:sym typeface="Calibri"/>
              </a:rPr>
              <a:t>alla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creazione</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nuove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soluzioni</a:t>
            </a:r>
            <a:r>
              <a:rPr lang="en-US" sz="1800" dirty="0">
                <a:solidFill>
                  <a:srgbClr val="000000"/>
                </a:solidFill>
                <a:latin typeface="Calibri"/>
                <a:ea typeface="Calibri"/>
                <a:cs typeface="Calibri"/>
                <a:sym typeface="Calibri"/>
              </a:rPr>
              <a:t> </a:t>
            </a:r>
            <a:r>
              <a:rPr lang="en-US" sz="1800" dirty="0" err="1">
                <a:latin typeface="Calibri"/>
                <a:ea typeface="Calibri"/>
                <a:cs typeface="Calibri"/>
                <a:sym typeface="Calibri"/>
              </a:rPr>
              <a:t>guardando</a:t>
            </a:r>
            <a:r>
              <a:rPr lang="en-US" sz="1800" dirty="0">
                <a:latin typeface="Calibri"/>
                <a:ea typeface="Calibri"/>
                <a:cs typeface="Calibri"/>
                <a:sym typeface="Calibri"/>
              </a:rPr>
              <a:t> </a:t>
            </a:r>
            <a:r>
              <a:rPr lang="en-US" sz="1800" dirty="0" err="1">
                <a:latin typeface="Calibri"/>
                <a:ea typeface="Calibri"/>
                <a:cs typeface="Calibri"/>
                <a:sym typeface="Calibri"/>
              </a:rPr>
              <a:t>un’idea</a:t>
            </a:r>
            <a:r>
              <a:rPr lang="en-US" sz="1800" dirty="0">
                <a:latin typeface="Calibri"/>
                <a:ea typeface="Calibri"/>
                <a:cs typeface="Calibri"/>
                <a:sym typeface="Calibri"/>
              </a:rPr>
              <a:t> o un </a:t>
            </a:r>
            <a:r>
              <a:rPr lang="en-US" sz="1800" dirty="0" err="1">
                <a:latin typeface="Calibri"/>
                <a:ea typeface="Calibri"/>
                <a:cs typeface="Calibri"/>
                <a:sym typeface="Calibri"/>
              </a:rPr>
              <a:t>prodotto</a:t>
            </a:r>
            <a:r>
              <a:rPr lang="en-US" sz="1800" dirty="0">
                <a:latin typeface="Calibri"/>
                <a:ea typeface="Calibri"/>
                <a:cs typeface="Calibri"/>
                <a:sym typeface="Calibri"/>
              </a:rPr>
              <a:t> da </a:t>
            </a:r>
            <a:r>
              <a:rPr lang="en-US" sz="1800" dirty="0" err="1">
                <a:latin typeface="Calibri"/>
                <a:ea typeface="Calibri"/>
                <a:cs typeface="Calibri"/>
                <a:sym typeface="Calibri"/>
              </a:rPr>
              <a:t>diversi</a:t>
            </a:r>
            <a:r>
              <a:rPr lang="en-US" sz="1800" dirty="0">
                <a:latin typeface="Calibri"/>
                <a:ea typeface="Calibri"/>
                <a:cs typeface="Calibri"/>
                <a:sym typeface="Calibri"/>
              </a:rPr>
              <a:t> </a:t>
            </a:r>
            <a:r>
              <a:rPr lang="en-US" sz="1800" dirty="0" err="1">
                <a:latin typeface="Calibri"/>
                <a:ea typeface="Calibri"/>
                <a:cs typeface="Calibri"/>
                <a:sym typeface="Calibri"/>
              </a:rPr>
              <a:t>punti</a:t>
            </a:r>
            <a:r>
              <a:rPr lang="en-US" sz="1800" dirty="0">
                <a:latin typeface="Calibri"/>
                <a:ea typeface="Calibri"/>
                <a:cs typeface="Calibri"/>
                <a:sym typeface="Calibri"/>
              </a:rPr>
              <a:t> di vista. Una </a:t>
            </a:r>
            <a:r>
              <a:rPr lang="en-US" sz="1800" dirty="0" err="1">
                <a:latin typeface="Calibri"/>
                <a:ea typeface="Calibri"/>
                <a:cs typeface="Calibri"/>
                <a:sym typeface="Calibri"/>
              </a:rPr>
              <a:t>parte</a:t>
            </a:r>
            <a:r>
              <a:rPr lang="en-US" sz="1800" dirty="0">
                <a:latin typeface="Calibri"/>
                <a:ea typeface="Calibri"/>
                <a:cs typeface="Calibri"/>
                <a:sym typeface="Calibri"/>
              </a:rPr>
              <a:t> di </a:t>
            </a:r>
            <a:r>
              <a:rPr lang="en-US" sz="1800" dirty="0" err="1">
                <a:latin typeface="Calibri"/>
                <a:ea typeface="Calibri"/>
                <a:cs typeface="Calibri"/>
                <a:sym typeface="Calibri"/>
              </a:rPr>
              <a:t>esso</a:t>
            </a:r>
            <a:r>
              <a:rPr lang="en-US" sz="1800" dirty="0">
                <a:latin typeface="Calibri"/>
                <a:ea typeface="Calibri"/>
                <a:cs typeface="Calibri"/>
                <a:sym typeface="Calibri"/>
              </a:rPr>
              <a:t> </a:t>
            </a:r>
            <a:r>
              <a:rPr lang="en-US" sz="1800" dirty="0" err="1">
                <a:latin typeface="Calibri"/>
                <a:ea typeface="Calibri"/>
                <a:cs typeface="Calibri"/>
                <a:sym typeface="Calibri"/>
              </a:rPr>
              <a:t>è</a:t>
            </a:r>
            <a:r>
              <a:rPr lang="en-US" sz="1800" dirty="0">
                <a:latin typeface="Calibri"/>
                <a:ea typeface="Calibri"/>
                <a:cs typeface="Calibri"/>
                <a:sym typeface="Calibri"/>
              </a:rPr>
              <a:t> </a:t>
            </a:r>
            <a:r>
              <a:rPr lang="en-US" sz="1800" dirty="0" err="1">
                <a:latin typeface="Calibri"/>
                <a:ea typeface="Calibri"/>
                <a:cs typeface="Calibri"/>
                <a:sym typeface="Calibri"/>
              </a:rPr>
              <a:t>costituita</a:t>
            </a:r>
            <a:r>
              <a:rPr lang="en-US" sz="1800" dirty="0">
                <a:latin typeface="Calibri"/>
                <a:ea typeface="Calibri"/>
                <a:cs typeface="Calibri"/>
                <a:sym typeface="Calibri"/>
              </a:rPr>
              <a:t> dal </a:t>
            </a:r>
            <a:r>
              <a:rPr lang="en-US" sz="1800" dirty="0" err="1">
                <a:latin typeface="Calibri"/>
                <a:ea typeface="Calibri"/>
                <a:cs typeface="Calibri"/>
                <a:sym typeface="Calibri"/>
              </a:rPr>
              <a:t>metodo</a:t>
            </a:r>
            <a:r>
              <a:rPr lang="en-US" sz="1800" dirty="0">
                <a:latin typeface="Calibri"/>
                <a:ea typeface="Calibri"/>
                <a:cs typeface="Calibri"/>
                <a:sym typeface="Calibri"/>
              </a:rPr>
              <a:t> </a:t>
            </a:r>
            <a:r>
              <a:rPr lang="en-US" sz="1800" dirty="0" err="1">
                <a:latin typeface="Calibri"/>
                <a:ea typeface="Calibri"/>
                <a:cs typeface="Calibri"/>
                <a:sym typeface="Calibri"/>
              </a:rPr>
              <a:t>dei</a:t>
            </a:r>
            <a:r>
              <a:rPr lang="en-US" sz="1800" dirty="0">
                <a:latin typeface="Calibri"/>
                <a:ea typeface="Calibri"/>
                <a:cs typeface="Calibri"/>
                <a:sym typeface="Calibri"/>
              </a:rPr>
              <a:t> </a:t>
            </a:r>
            <a:r>
              <a:rPr lang="en-US" sz="1800" i="1" dirty="0">
                <a:latin typeface="Calibri"/>
                <a:ea typeface="Calibri"/>
                <a:cs typeface="Calibri"/>
                <a:sym typeface="Calibri"/>
              </a:rPr>
              <a:t>Cinque </a:t>
            </a:r>
            <a:r>
              <a:rPr lang="en-US" sz="1800" i="1" dirty="0" err="1">
                <a:latin typeface="Calibri"/>
                <a:ea typeface="Calibri"/>
                <a:cs typeface="Calibri"/>
                <a:sym typeface="Calibri"/>
              </a:rPr>
              <a:t>Strumenti</a:t>
            </a:r>
            <a:r>
              <a:rPr lang="en-US" sz="1800" i="1" dirty="0">
                <a:latin typeface="Calibri"/>
                <a:ea typeface="Calibri"/>
                <a:cs typeface="Calibri"/>
                <a:sym typeface="Calibri"/>
              </a:rPr>
              <a:t> di </a:t>
            </a:r>
            <a:r>
              <a:rPr lang="en-US" sz="1800" i="1" dirty="0" err="1">
                <a:latin typeface="Calibri"/>
                <a:ea typeface="Calibri"/>
                <a:cs typeface="Calibri"/>
                <a:sym typeface="Calibri"/>
              </a:rPr>
              <a:t>Pensiero</a:t>
            </a:r>
            <a:r>
              <a:rPr lang="en-US" sz="1800" i="1" dirty="0">
                <a:latin typeface="Calibri"/>
                <a:ea typeface="Calibri"/>
                <a:cs typeface="Calibri"/>
                <a:sym typeface="Calibri"/>
              </a:rPr>
              <a:t>:</a:t>
            </a:r>
          </a:p>
          <a:p>
            <a:pPr marL="0" marR="0" lvl="0" indent="-114300" algn="l" rtl="0">
              <a:spcBef>
                <a:spcPts val="0"/>
              </a:spcBef>
              <a:spcAft>
                <a:spcPts val="0"/>
              </a:spcAft>
              <a:buClr>
                <a:srgbClr val="000000"/>
              </a:buClr>
              <a:buSzPts val="1800"/>
              <a:buFont typeface="Arial"/>
              <a:buChar char="•"/>
            </a:pPr>
            <a:endParaRPr sz="1800"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n-US" sz="1800" b="0" i="0" u="none" strike="noStrike" cap="none" dirty="0" err="1">
                <a:solidFill>
                  <a:srgbClr val="000000"/>
                </a:solidFill>
                <a:latin typeface="Calibri"/>
                <a:ea typeface="Calibri"/>
                <a:cs typeface="Calibri"/>
                <a:sym typeface="Calibri"/>
              </a:rPr>
              <a:t>Sottrazione</a:t>
            </a:r>
            <a:endParaRPr lang="en-US" sz="1800" b="0" i="0" u="none" strike="noStrike" cap="none" dirty="0">
              <a:solidFill>
                <a:srgbClr val="000000"/>
              </a:solidFill>
              <a:latin typeface="Calibri"/>
              <a:ea typeface="Calibri"/>
              <a:cs typeface="Calibri"/>
              <a:sym typeface="Calibri"/>
            </a:endParaRPr>
          </a:p>
          <a:p>
            <a:pPr marL="742950" marR="0" lvl="1" indent="-285750" algn="l" rtl="0">
              <a:spcBef>
                <a:spcPts val="0"/>
              </a:spcBef>
              <a:spcAft>
                <a:spcPts val="0"/>
              </a:spcAft>
              <a:buClr>
                <a:srgbClr val="000000"/>
              </a:buClr>
              <a:buSzPts val="1800"/>
              <a:buFont typeface="Arial"/>
              <a:buChar char="•"/>
            </a:pPr>
            <a:r>
              <a:rPr lang="en-US" sz="1800" dirty="0" err="1">
                <a:latin typeface="Calibri"/>
                <a:ea typeface="Calibri"/>
                <a:cs typeface="Calibri"/>
                <a:sym typeface="Calibri"/>
              </a:rPr>
              <a:t>Moltiplicazione</a:t>
            </a:r>
            <a:endParaRPr lang="en-US" sz="1800" dirty="0">
              <a:latin typeface="Calibri"/>
              <a:ea typeface="Calibri"/>
              <a:cs typeface="Calibri"/>
              <a:sym typeface="Calibri"/>
            </a:endParaRPr>
          </a:p>
          <a:p>
            <a:pPr marL="742950" marR="0" lvl="1" indent="-285750" algn="l" rtl="0">
              <a:spcBef>
                <a:spcPts val="0"/>
              </a:spcBef>
              <a:spcAft>
                <a:spcPts val="0"/>
              </a:spcAft>
              <a:buClr>
                <a:srgbClr val="000000"/>
              </a:buClr>
              <a:buSzPts val="1800"/>
              <a:buFont typeface="Arial"/>
              <a:buChar char="•"/>
            </a:pPr>
            <a:r>
              <a:rPr lang="en-US" sz="1800" b="0" i="0" u="none" strike="noStrike" cap="none" dirty="0" err="1">
                <a:solidFill>
                  <a:srgbClr val="000000"/>
                </a:solidFill>
                <a:latin typeface="Calibri"/>
                <a:ea typeface="Calibri"/>
                <a:cs typeface="Calibri"/>
                <a:sym typeface="Calibri"/>
              </a:rPr>
              <a:t>Divisione</a:t>
            </a:r>
            <a:endParaRPr lang="en-US" sz="1800" b="0" i="0" u="none" strike="noStrike" cap="none" dirty="0">
              <a:solidFill>
                <a:srgbClr val="000000"/>
              </a:solidFill>
              <a:latin typeface="Calibri"/>
              <a:ea typeface="Calibri"/>
              <a:cs typeface="Calibri"/>
              <a:sym typeface="Calibri"/>
            </a:endParaRPr>
          </a:p>
          <a:p>
            <a:pPr marL="742950" marR="0" lvl="1" indent="-285750" algn="l" rtl="0">
              <a:spcBef>
                <a:spcPts val="0"/>
              </a:spcBef>
              <a:spcAft>
                <a:spcPts val="0"/>
              </a:spcAft>
              <a:buClr>
                <a:srgbClr val="000000"/>
              </a:buClr>
              <a:buSzPts val="1800"/>
              <a:buFont typeface="Arial"/>
              <a:buChar char="•"/>
            </a:pPr>
            <a:r>
              <a:rPr lang="en-US" sz="1800" dirty="0" err="1">
                <a:latin typeface="Calibri"/>
                <a:ea typeface="Calibri"/>
                <a:cs typeface="Calibri"/>
                <a:sym typeface="Calibri"/>
              </a:rPr>
              <a:t>Unificazione</a:t>
            </a:r>
            <a:r>
              <a:rPr lang="en-US" sz="1800" dirty="0">
                <a:latin typeface="Calibri"/>
                <a:ea typeface="Calibri"/>
                <a:cs typeface="Calibri"/>
                <a:sym typeface="Calibri"/>
              </a:rPr>
              <a:t> </a:t>
            </a:r>
            <a:r>
              <a:rPr lang="en-US" sz="1800" dirty="0" err="1">
                <a:latin typeface="Calibri"/>
                <a:ea typeface="Calibri"/>
                <a:cs typeface="Calibri"/>
                <a:sym typeface="Calibri"/>
              </a:rPr>
              <a:t>dei</a:t>
            </a:r>
            <a:r>
              <a:rPr lang="en-US" sz="1800" dirty="0">
                <a:latin typeface="Calibri"/>
                <a:ea typeface="Calibri"/>
                <a:cs typeface="Calibri"/>
                <a:sym typeface="Calibri"/>
              </a:rPr>
              <a:t> </a:t>
            </a:r>
            <a:r>
              <a:rPr lang="en-US" sz="1800" dirty="0" err="1">
                <a:latin typeface="Calibri"/>
                <a:ea typeface="Calibri"/>
                <a:cs typeface="Calibri"/>
                <a:sym typeface="Calibri"/>
              </a:rPr>
              <a:t>compiti</a:t>
            </a:r>
            <a:endParaRPr lang="en-US" sz="1800" dirty="0">
              <a:latin typeface="Calibri"/>
              <a:ea typeface="Calibri"/>
              <a:cs typeface="Calibri"/>
              <a:sym typeface="Calibri"/>
            </a:endParaRPr>
          </a:p>
          <a:p>
            <a:pPr marL="742950" marR="0" lvl="1" indent="-285750" algn="l" rtl="0">
              <a:spcBef>
                <a:spcPts val="0"/>
              </a:spcBef>
              <a:spcAft>
                <a:spcPts val="0"/>
              </a:spcAft>
              <a:buClr>
                <a:srgbClr val="000000"/>
              </a:buClr>
              <a:buSzPts val="1800"/>
              <a:buFont typeface="Arial"/>
              <a:buChar char="•"/>
            </a:pPr>
            <a:r>
              <a:rPr lang="en-US" sz="1800" dirty="0" err="1">
                <a:latin typeface="Calibri"/>
                <a:ea typeface="Calibri"/>
                <a:cs typeface="Calibri"/>
                <a:sym typeface="Calibri"/>
              </a:rPr>
              <a:t>Dipendenza</a:t>
            </a:r>
            <a:r>
              <a:rPr lang="en-US" sz="1800" dirty="0">
                <a:latin typeface="Calibri"/>
                <a:ea typeface="Calibri"/>
                <a:cs typeface="Calibri"/>
                <a:sym typeface="Calibri"/>
              </a:rPr>
              <a:t> da una </a:t>
            </a:r>
            <a:r>
              <a:rPr lang="en-US" sz="1800" dirty="0" err="1">
                <a:latin typeface="Calibri"/>
                <a:ea typeface="Calibri"/>
                <a:cs typeface="Calibri"/>
                <a:sym typeface="Calibri"/>
              </a:rPr>
              <a:t>variabile</a:t>
            </a:r>
            <a:endParaRPr lang="en-US" sz="1800" dirty="0">
              <a:latin typeface="Calibri"/>
              <a:ea typeface="Calibri"/>
              <a:cs typeface="Calibri"/>
              <a:sym typeface="Calibri"/>
            </a:endParaRPr>
          </a:p>
        </p:txBody>
      </p:sp>
      <p:pic>
        <p:nvPicPr>
          <p:cNvPr id="551" name="Google Shape;551;p31" descr="A picture containing grass, outdoor, sky, build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6430" y="1997839"/>
            <a:ext cx="4038091" cy="2862322"/>
          </a:xfrm>
          <a:prstGeom prst="rect">
            <a:avLst/>
          </a:prstGeom>
          <a:noFill/>
          <a:ln>
            <a:noFill/>
          </a:ln>
        </p:spPr>
      </p:pic>
      <p:grpSp>
        <p:nvGrpSpPr>
          <p:cNvPr id="552" name="Google Shape;552;p31"/>
          <p:cNvGrpSpPr/>
          <p:nvPr/>
        </p:nvGrpSpPr>
        <p:grpSpPr>
          <a:xfrm>
            <a:off x="2806668" y="595360"/>
            <a:ext cx="1361571" cy="349188"/>
            <a:chOff x="10604072" y="448487"/>
            <a:chExt cx="1361571" cy="349188"/>
          </a:xfrm>
        </p:grpSpPr>
        <p:sp>
          <p:nvSpPr>
            <p:cNvPr id="553" name="Google Shape;553;p3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3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3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2"/>
          <p:cNvSpPr/>
          <p:nvPr/>
        </p:nvSpPr>
        <p:spPr>
          <a:xfrm>
            <a:off x="5919616" y="536760"/>
            <a:ext cx="2776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562" name="Google Shape;562;p32"/>
          <p:cNvSpPr txBox="1"/>
          <p:nvPr/>
        </p:nvSpPr>
        <p:spPr>
          <a:xfrm>
            <a:off x="2363190" y="2372181"/>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3" name="Google Shape;563;p32"/>
          <p:cNvGrpSpPr/>
          <p:nvPr/>
        </p:nvGrpSpPr>
        <p:grpSpPr>
          <a:xfrm>
            <a:off x="2240465" y="829146"/>
            <a:ext cx="8119862" cy="5418667"/>
            <a:chOff x="4069" y="-1"/>
            <a:chExt cx="8119862" cy="5418667"/>
          </a:xfrm>
        </p:grpSpPr>
        <p:sp>
          <p:nvSpPr>
            <p:cNvPr id="564" name="Google Shape;564;p32"/>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dirty="0" err="1">
                  <a:solidFill>
                    <a:srgbClr val="0C0C0C"/>
                  </a:solidFill>
                  <a:latin typeface="Calibri"/>
                  <a:ea typeface="Calibri"/>
                  <a:cs typeface="Calibri"/>
                  <a:sym typeface="Calibri"/>
                </a:rPr>
                <a:t>Sottrazione</a:t>
              </a:r>
              <a:r>
                <a:rPr lang="en-US" sz="2800" b="0" dirty="0">
                  <a:solidFill>
                    <a:srgbClr val="0C0C0C"/>
                  </a:solidFill>
                  <a:latin typeface="Calibri"/>
                  <a:ea typeface="Calibri"/>
                  <a:cs typeface="Calibri"/>
                  <a:sym typeface="Calibri"/>
                </a:rPr>
                <a:t>​</a:t>
              </a:r>
              <a:endParaRPr dirty="0"/>
            </a:p>
            <a:p>
              <a:pPr marL="0" marR="0" lvl="0" indent="0" algn="l" rtl="0">
                <a:lnSpc>
                  <a:spcPct val="90000"/>
                </a:lnSpc>
                <a:spcBef>
                  <a:spcPts val="980"/>
                </a:spcBef>
                <a:spcAft>
                  <a:spcPts val="0"/>
                </a:spcAft>
                <a:buClr>
                  <a:srgbClr val="0C0C0C"/>
                </a:buClr>
                <a:buSzPts val="1600"/>
                <a:buFont typeface="Calibri"/>
                <a:buNone/>
              </a:pPr>
              <a:r>
                <a:rPr lang="en-US" sz="1600" dirty="0" err="1">
                  <a:solidFill>
                    <a:srgbClr val="0C0C0C"/>
                  </a:solidFill>
                  <a:latin typeface="Calibri"/>
                  <a:ea typeface="Calibri"/>
                  <a:cs typeface="Calibri"/>
                  <a:sym typeface="Calibri"/>
                </a:rPr>
                <a:t>Togliere</a:t>
              </a:r>
              <a:r>
                <a:rPr lang="en-US" sz="1600" dirty="0">
                  <a:solidFill>
                    <a:srgbClr val="0C0C0C"/>
                  </a:solidFill>
                  <a:latin typeface="Calibri"/>
                  <a:ea typeface="Calibri"/>
                  <a:cs typeface="Calibri"/>
                  <a:sym typeface="Calibri"/>
                </a:rPr>
                <a:t> una </a:t>
              </a:r>
              <a:r>
                <a:rPr lang="en-US" sz="1600" dirty="0" err="1">
                  <a:solidFill>
                    <a:srgbClr val="0C0C0C"/>
                  </a:solidFill>
                  <a:latin typeface="Calibri"/>
                  <a:ea typeface="Calibri"/>
                  <a:cs typeface="Calibri"/>
                  <a:sym typeface="Calibri"/>
                </a:rPr>
                <a:t>caratteristica</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essenziale</a:t>
              </a:r>
              <a:r>
                <a:rPr lang="en-US" sz="1600" dirty="0">
                  <a:solidFill>
                    <a:srgbClr val="0C0C0C"/>
                  </a:solidFill>
                  <a:latin typeface="Calibri"/>
                  <a:ea typeface="Calibri"/>
                  <a:cs typeface="Calibri"/>
                  <a:sym typeface="Calibri"/>
                </a:rPr>
                <a:t> da un </a:t>
              </a:r>
              <a:r>
                <a:rPr lang="en-US" sz="1600" dirty="0" err="1">
                  <a:solidFill>
                    <a:srgbClr val="0C0C0C"/>
                  </a:solidFill>
                  <a:latin typeface="Calibri"/>
                  <a:ea typeface="Calibri"/>
                  <a:cs typeface="Calibri"/>
                  <a:sym typeface="Calibri"/>
                </a:rPr>
                <a:t>prodotto</a:t>
              </a:r>
              <a:r>
                <a:rPr lang="en-US" sz="1600" dirty="0">
                  <a:solidFill>
                    <a:srgbClr val="0C0C0C"/>
                  </a:solidFill>
                  <a:latin typeface="Calibri"/>
                  <a:ea typeface="Calibri"/>
                  <a:cs typeface="Calibri"/>
                  <a:sym typeface="Calibri"/>
                </a:rPr>
                <a:t>/idea e </a:t>
              </a:r>
              <a:r>
                <a:rPr lang="en-US" sz="1600" dirty="0" err="1">
                  <a:solidFill>
                    <a:srgbClr val="0C0C0C"/>
                  </a:solidFill>
                  <a:latin typeface="Calibri"/>
                  <a:ea typeface="Calibri"/>
                  <a:cs typeface="Calibri"/>
                  <a:sym typeface="Calibri"/>
                </a:rPr>
                <a:t>capire</a:t>
              </a:r>
              <a:r>
                <a:rPr lang="en-US" sz="1600" dirty="0">
                  <a:solidFill>
                    <a:srgbClr val="0C0C0C"/>
                  </a:solidFill>
                  <a:latin typeface="Calibri"/>
                  <a:ea typeface="Calibri"/>
                  <a:cs typeface="Calibri"/>
                  <a:sym typeface="Calibri"/>
                </a:rPr>
                <a:t> come </a:t>
              </a:r>
              <a:r>
                <a:rPr lang="en-US" sz="1600" dirty="0" err="1">
                  <a:solidFill>
                    <a:srgbClr val="0C0C0C"/>
                  </a:solidFill>
                  <a:latin typeface="Calibri"/>
                  <a:ea typeface="Calibri"/>
                  <a:cs typeface="Calibri"/>
                  <a:sym typeface="Calibri"/>
                </a:rPr>
                <a:t>utilizzare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i</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componenti</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che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rimangono</a:t>
              </a:r>
              <a:r>
                <a:rPr lang="en-US" sz="1600" dirty="0">
                  <a:solidFill>
                    <a:srgbClr val="0C0C0C"/>
                  </a:solidFill>
                  <a:latin typeface="Calibri"/>
                  <a:ea typeface="Calibri"/>
                  <a:cs typeface="Calibri"/>
                  <a:sym typeface="Calibri"/>
                </a:rPr>
                <a:t>.  </a:t>
              </a:r>
            </a:p>
            <a:p>
              <a:pPr marL="0" marR="0" lvl="0" indent="0" algn="l" rtl="0">
                <a:lnSpc>
                  <a:spcPct val="90000"/>
                </a:lnSpc>
                <a:spcBef>
                  <a:spcPts val="980"/>
                </a:spcBef>
                <a:spcAft>
                  <a:spcPts val="0"/>
                </a:spcAft>
                <a:buClr>
                  <a:srgbClr val="0C0C0C"/>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Esempio</a:t>
              </a:r>
              <a:r>
                <a:rPr lang="en-US" sz="1600" b="0" i="0" u="sng" strike="noStrike" cap="none" dirty="0">
                  <a:solidFill>
                    <a:srgbClr val="0C0C0C"/>
                  </a:solidFill>
                  <a:latin typeface="Calibri"/>
                  <a:ea typeface="Calibri"/>
                  <a:cs typeface="Calibri"/>
                  <a:sym typeface="Calibri"/>
                </a:rPr>
                <a:t>:</a:t>
              </a:r>
              <a:r>
                <a:rPr lang="en-US" sz="1600" b="0" i="0" u="none" strike="noStrike" cap="none" dirty="0">
                  <a:solidFill>
                    <a:srgbClr val="0C0C0C"/>
                  </a:solidFill>
                  <a:latin typeface="Calibri"/>
                  <a:ea typeface="Calibri"/>
                  <a:cs typeface="Calibri"/>
                  <a:sym typeface="Calibri"/>
                </a:rPr>
                <a:t>: ​​</a:t>
              </a: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dirty="0" err="1">
                  <a:solidFill>
                    <a:srgbClr val="0C0C0C"/>
                  </a:solidFill>
                  <a:latin typeface="Calibri"/>
                  <a:ea typeface="Calibri"/>
                  <a:cs typeface="Calibri"/>
                  <a:sym typeface="Calibri"/>
                </a:rPr>
                <a:t>Rimuovere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i</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copriorecchie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dalle</a:t>
              </a:r>
              <a:endParaRPr lang="en-US" sz="1600"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dirty="0" err="1">
                  <a:solidFill>
                    <a:srgbClr val="0C0C0C"/>
                  </a:solidFill>
                  <a:latin typeface="Calibri"/>
                  <a:ea typeface="Calibri"/>
                  <a:cs typeface="Calibri"/>
                  <a:sym typeface="Calibri"/>
                </a:rPr>
                <a:t>tradizionali</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cuffie</a:t>
              </a:r>
              <a:r>
                <a:rPr lang="en-US" sz="1600" dirty="0">
                  <a:solidFill>
                    <a:srgbClr val="0C0C0C"/>
                  </a:solidFill>
                  <a:latin typeface="Calibri"/>
                  <a:ea typeface="Calibri"/>
                  <a:cs typeface="Calibri"/>
                  <a:sym typeface="Calibri"/>
                </a:rPr>
                <a:t> ha </a:t>
              </a:r>
              <a:r>
                <a:rPr lang="en-US" sz="1600" dirty="0" err="1">
                  <a:solidFill>
                    <a:srgbClr val="0C0C0C"/>
                  </a:solidFill>
                  <a:latin typeface="Calibri"/>
                  <a:ea typeface="Calibri"/>
                  <a:cs typeface="Calibri"/>
                  <a:sym typeface="Calibri"/>
                </a:rPr>
                <a:t>reso</a:t>
              </a:r>
              <a:r>
                <a:rPr lang="en-US" sz="1600" dirty="0">
                  <a:solidFill>
                    <a:srgbClr val="0C0C0C"/>
                  </a:solidFill>
                  <a:latin typeface="Calibri"/>
                  <a:ea typeface="Calibri"/>
                  <a:cs typeface="Calibri"/>
                  <a:sym typeface="Calibri"/>
                </a:rPr>
                <a:t> possible la</a:t>
              </a:r>
            </a:p>
            <a:p>
              <a:pPr marL="171450" marR="0" lvl="1" indent="-171450" algn="l" rtl="0">
                <a:lnSpc>
                  <a:spcPct val="90000"/>
                </a:lnSpc>
                <a:spcBef>
                  <a:spcPts val="240"/>
                </a:spcBef>
                <a:spcAft>
                  <a:spcPts val="0"/>
                </a:spcAft>
                <a:buClr>
                  <a:srgbClr val="0C0C0C"/>
                </a:buClr>
                <a:buSzPts val="1600"/>
                <a:buFont typeface="Calibri"/>
                <a:buNone/>
              </a:pPr>
              <a:r>
                <a:rPr lang="en-US" sz="1600" dirty="0" err="1">
                  <a:solidFill>
                    <a:srgbClr val="0C0C0C"/>
                  </a:solidFill>
                  <a:latin typeface="Calibri"/>
                  <a:ea typeface="Calibri"/>
                  <a:cs typeface="Calibri"/>
                  <a:sym typeface="Calibri"/>
                </a:rPr>
                <a:t>creazione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degli</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auricolari</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che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vanno</a:t>
              </a:r>
              <a:endParaRPr lang="en-US" sz="1600"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dirty="0" err="1">
                  <a:solidFill>
                    <a:srgbClr val="0C0C0C"/>
                  </a:solidFill>
                  <a:latin typeface="Calibri"/>
                  <a:ea typeface="Calibri"/>
                  <a:cs typeface="Calibri"/>
                  <a:sym typeface="Calibri"/>
                </a:rPr>
                <a:t>inseriti</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all’interno</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dell’orecchio</a:t>
              </a:r>
              <a:r>
                <a:rPr lang="en-US" sz="1600" dirty="0">
                  <a:solidFill>
                    <a:srgbClr val="0C0C0C"/>
                  </a:solidFill>
                  <a:latin typeface="Calibri"/>
                  <a:ea typeface="Calibri"/>
                  <a:cs typeface="Calibri"/>
                  <a:sym typeface="Calibri"/>
                </a:rPr>
                <a:t>. </a:t>
              </a:r>
              <a:endParaRPr sz="1700" b="0" i="0" u="none" strike="noStrike" cap="none" dirty="0">
                <a:solidFill>
                  <a:schemeClr val="lt1"/>
                </a:solidFill>
                <a:latin typeface="Calibri"/>
                <a:ea typeface="Calibri"/>
                <a:cs typeface="Calibri"/>
                <a:sym typeface="Calibri"/>
              </a:endParaRPr>
            </a:p>
          </p:txBody>
        </p:sp>
        <p:sp>
          <p:nvSpPr>
            <p:cNvPr id="566" name="Google Shape;566;p32"/>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b="0" dirty="0" err="1">
                  <a:solidFill>
                    <a:srgbClr val="0C0C0C"/>
                  </a:solidFill>
                  <a:latin typeface="Calibri"/>
                  <a:ea typeface="Calibri"/>
                  <a:cs typeface="Calibri"/>
                  <a:sym typeface="Calibri"/>
                </a:rPr>
                <a:t>Moltiplicazione</a:t>
              </a:r>
              <a:r>
                <a:rPr lang="en-US" sz="2800" b="0" dirty="0">
                  <a:solidFill>
                    <a:srgbClr val="0C0C0C"/>
                  </a:solidFill>
                  <a:latin typeface="Calibri"/>
                  <a:ea typeface="Calibri"/>
                  <a:cs typeface="Calibri"/>
                  <a:sym typeface="Calibri"/>
                </a:rPr>
                <a:t>​</a:t>
              </a:r>
              <a:endParaRPr dirty="0"/>
            </a:p>
            <a:p>
              <a:pPr marL="0" marR="0" lvl="0" indent="0" algn="l" rtl="0">
                <a:lnSpc>
                  <a:spcPct val="90000"/>
                </a:lnSpc>
                <a:spcBef>
                  <a:spcPts val="980"/>
                </a:spcBef>
                <a:spcAft>
                  <a:spcPts val="0"/>
                </a:spcAft>
                <a:buClr>
                  <a:srgbClr val="0C0C0C"/>
                </a:buClr>
                <a:buSzPts val="1600"/>
                <a:buFont typeface="Calibri"/>
                <a:buNone/>
              </a:pPr>
              <a:r>
                <a:rPr lang="en-US" sz="1600" dirty="0" err="1">
                  <a:solidFill>
                    <a:srgbClr val="0C0C0C"/>
                  </a:solidFill>
                  <a:latin typeface="Calibri"/>
                  <a:ea typeface="Calibri"/>
                  <a:cs typeface="Calibri"/>
                  <a:sym typeface="Calibri"/>
                </a:rPr>
                <a:t>Aggiungere</a:t>
              </a:r>
              <a:r>
                <a:rPr lang="en-US" sz="1600" dirty="0">
                  <a:solidFill>
                    <a:srgbClr val="0C0C0C"/>
                  </a:solidFill>
                  <a:latin typeface="Calibri"/>
                  <a:ea typeface="Calibri"/>
                  <a:cs typeface="Calibri"/>
                  <a:sym typeface="Calibri"/>
                </a:rPr>
                <a:t> a un </a:t>
              </a:r>
              <a:r>
                <a:rPr lang="en-US" sz="1600" dirty="0" err="1">
                  <a:solidFill>
                    <a:srgbClr val="0C0C0C"/>
                  </a:solidFill>
                  <a:latin typeface="Calibri"/>
                  <a:ea typeface="Calibri"/>
                  <a:cs typeface="Calibri"/>
                  <a:sym typeface="Calibri"/>
                </a:rPr>
                <a:t>prodotto</a:t>
              </a:r>
              <a:r>
                <a:rPr lang="en-US" sz="1600" dirty="0">
                  <a:solidFill>
                    <a:srgbClr val="0C0C0C"/>
                  </a:solidFill>
                  <a:latin typeface="Calibri"/>
                  <a:ea typeface="Calibri"/>
                  <a:cs typeface="Calibri"/>
                  <a:sym typeface="Calibri"/>
                </a:rPr>
                <a:t>/idea un </a:t>
              </a:r>
              <a:r>
                <a:rPr lang="en-US" sz="1600" dirty="0" err="1">
                  <a:solidFill>
                    <a:srgbClr val="0C0C0C"/>
                  </a:solidFill>
                  <a:latin typeface="Calibri"/>
                  <a:ea typeface="Calibri"/>
                  <a:cs typeface="Calibri"/>
                  <a:sym typeface="Calibri"/>
                </a:rPr>
                <a:t>componente</a:t>
              </a:r>
              <a:r>
                <a:rPr lang="en-US" sz="1600" dirty="0">
                  <a:solidFill>
                    <a:srgbClr val="0C0C0C"/>
                  </a:solidFill>
                  <a:latin typeface="Calibri"/>
                  <a:ea typeface="Calibri"/>
                  <a:cs typeface="Calibri"/>
                  <a:sym typeface="Calibri"/>
                </a:rPr>
                <a:t> simile ad uno </a:t>
              </a:r>
              <a:r>
                <a:rPr lang="en-US" sz="1600" dirty="0" err="1">
                  <a:solidFill>
                    <a:srgbClr val="0C0C0C"/>
                  </a:solidFill>
                  <a:latin typeface="Calibri"/>
                  <a:ea typeface="Calibri"/>
                  <a:cs typeface="Calibri"/>
                  <a:sym typeface="Calibri"/>
                </a:rPr>
                <a:t>che</a:t>
              </a:r>
              <a:r>
                <a:rPr lang="en-US" sz="1600" dirty="0">
                  <a:solidFill>
                    <a:srgbClr val="0C0C0C"/>
                  </a:solidFill>
                  <a:latin typeface="Calibri"/>
                  <a:ea typeface="Calibri"/>
                  <a:cs typeface="Calibri"/>
                  <a:sym typeface="Calibri"/>
                </a:rPr>
                <a:t> ha </a:t>
              </a:r>
              <a:r>
                <a:rPr lang="en-US" sz="1600" dirty="0" err="1">
                  <a:solidFill>
                    <a:srgbClr val="0C0C0C"/>
                  </a:solidFill>
                  <a:latin typeface="Calibri"/>
                  <a:ea typeface="Calibri"/>
                  <a:cs typeface="Calibri"/>
                  <a:sym typeface="Calibri"/>
                </a:rPr>
                <a:t>già</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Quello</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che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viene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aggiunto</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deve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essere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modificato</a:t>
              </a:r>
              <a:r>
                <a:rPr lang="en-US" sz="1600" dirty="0">
                  <a:solidFill>
                    <a:srgbClr val="0C0C0C"/>
                  </a:solidFill>
                  <a:latin typeface="Calibri"/>
                  <a:ea typeface="Calibri"/>
                  <a:cs typeface="Calibri"/>
                  <a:sym typeface="Calibri"/>
                </a:rPr>
                <a:t> in quale modo.</a:t>
              </a:r>
            </a:p>
            <a:p>
              <a:pPr marL="0" marR="0" lvl="0" indent="0" algn="l" rtl="0">
                <a:lnSpc>
                  <a:spcPct val="90000"/>
                </a:lnSpc>
                <a:spcBef>
                  <a:spcPts val="980"/>
                </a:spcBef>
                <a:spcAft>
                  <a:spcPts val="0"/>
                </a:spcAft>
                <a:buClr>
                  <a:srgbClr val="0C0C0C"/>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Esempio</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Le </a:t>
              </a:r>
              <a:r>
                <a:rPr lang="en-US" sz="1600" b="0" i="0" u="none" strike="noStrike" cap="none" dirty="0" err="1">
                  <a:solidFill>
                    <a:srgbClr val="0C0C0C"/>
                  </a:solidFill>
                  <a:latin typeface="Calibri"/>
                  <a:ea typeface="Calibri"/>
                  <a:cs typeface="Calibri"/>
                  <a:sym typeface="Calibri"/>
                </a:rPr>
                <a:t>rotelle</a:t>
              </a:r>
              <a:r>
                <a:rPr lang="en-US" sz="1600" b="0" i="0" u="none" strike="noStrike" cap="none" dirty="0">
                  <a:solidFill>
                    <a:srgbClr val="0C0C0C"/>
                  </a:solidFill>
                  <a:latin typeface="Calibri"/>
                  <a:ea typeface="Calibri"/>
                  <a:cs typeface="Calibri"/>
                  <a:sym typeface="Calibri"/>
                </a:rPr>
                <a:t> per le </a:t>
              </a:r>
              <a:r>
                <a:rPr lang="en-US" sz="1600" b="0" i="0" u="none" strike="noStrike" cap="none" dirty="0" err="1">
                  <a:solidFill>
                    <a:srgbClr val="0C0C0C"/>
                  </a:solidFill>
                  <a:latin typeface="Calibri"/>
                  <a:ea typeface="Calibri"/>
                  <a:cs typeface="Calibri"/>
                  <a:sym typeface="Calibri"/>
                </a:rPr>
                <a:t>biciclette</a:t>
              </a:r>
              <a:r>
                <a:rPr lang="en-US" sz="1600" b="0" i="0" u="none" strike="noStrike" cap="none"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dei</a:t>
              </a:r>
              <a:r>
                <a:rPr lang="en-US" sz="1600" dirty="0">
                  <a:solidFill>
                    <a:srgbClr val="0C0C0C"/>
                  </a:solidFill>
                  <a:latin typeface="Calibri"/>
                  <a:ea typeface="Calibri"/>
                  <a:cs typeface="Calibri"/>
                  <a:sym typeface="Calibri"/>
                </a:rPr>
                <a:t> bambini:</a:t>
              </a:r>
            </a:p>
            <a:p>
              <a:pPr marL="171450" marR="0" lvl="1" indent="-171450" algn="l" rtl="0">
                <a:lnSpc>
                  <a:spcPct val="90000"/>
                </a:lnSpc>
                <a:spcBef>
                  <a:spcPts val="240"/>
                </a:spcBef>
                <a:spcAft>
                  <a:spcPts val="0"/>
                </a:spcAft>
                <a:buClr>
                  <a:srgbClr val="0C0C0C"/>
                </a:buClr>
                <a:buSzPts val="1600"/>
                <a:buFont typeface="Calibri"/>
                <a:buNone/>
              </a:pPr>
              <a:r>
                <a:rPr lang="en-US" sz="1600" dirty="0" err="1">
                  <a:solidFill>
                    <a:srgbClr val="0C0C0C"/>
                  </a:solidFill>
                  <a:latin typeface="Calibri"/>
                  <a:ea typeface="Calibri"/>
                  <a:cs typeface="Calibri"/>
                  <a:sym typeface="Calibri"/>
                </a:rPr>
                <a:t>Sono</a:t>
              </a:r>
              <a:r>
                <a:rPr lang="en-US" sz="1600" dirty="0">
                  <a:solidFill>
                    <a:srgbClr val="0C0C0C"/>
                  </a:solidFill>
                  <a:latin typeface="Calibri"/>
                  <a:ea typeface="Calibri"/>
                  <a:cs typeface="Calibri"/>
                  <a:sym typeface="Calibri"/>
                </a:rPr>
                <a:t> route duplicate ma </a:t>
              </a:r>
              <a:r>
                <a:rPr lang="en-US" sz="1600" dirty="0" err="1">
                  <a:solidFill>
                    <a:srgbClr val="0C0C0C"/>
                  </a:solidFill>
                  <a:latin typeface="Calibri"/>
                  <a:ea typeface="Calibri"/>
                  <a:cs typeface="Calibri"/>
                  <a:sym typeface="Calibri"/>
                </a:rPr>
                <a:t>modificate</a:t>
              </a:r>
              <a:r>
                <a:rPr lang="en-US" sz="1600" dirty="0">
                  <a:solidFill>
                    <a:srgbClr val="0C0C0C"/>
                  </a:solidFill>
                  <a:latin typeface="Calibri"/>
                  <a:ea typeface="Calibri"/>
                  <a:cs typeface="Calibri"/>
                  <a:sym typeface="Calibri"/>
                </a:rPr>
                <a:t> per</a:t>
              </a:r>
            </a:p>
            <a:p>
              <a:pPr marL="171450" marR="0" lvl="1" indent="-171450" algn="l" rtl="0">
                <a:lnSpc>
                  <a:spcPct val="90000"/>
                </a:lnSpc>
                <a:spcBef>
                  <a:spcPts val="240"/>
                </a:spcBef>
                <a:spcAft>
                  <a:spcPts val="0"/>
                </a:spcAft>
                <a:buClr>
                  <a:srgbClr val="0C0C0C"/>
                </a:buClr>
                <a:buSzPts val="1600"/>
                <a:buFont typeface="Calibri"/>
                <a:buNone/>
              </a:pPr>
              <a:r>
                <a:rPr lang="en-US" sz="1600" dirty="0" err="1">
                  <a:solidFill>
                    <a:srgbClr val="0C0C0C"/>
                  </a:solidFill>
                  <a:latin typeface="Calibri"/>
                  <a:ea typeface="Calibri"/>
                  <a:cs typeface="Calibri"/>
                  <a:sym typeface="Calibri"/>
                </a:rPr>
                <a:t>realizzare</a:t>
              </a:r>
              <a:r>
                <a:rPr lang="en-US" sz="1600" dirty="0">
                  <a:solidFill>
                    <a:srgbClr val="0C0C0C"/>
                  </a:solidFill>
                  <a:latin typeface="Calibri"/>
                  <a:ea typeface="Calibri"/>
                  <a:cs typeface="Calibri"/>
                  <a:sym typeface="Calibri"/>
                </a:rPr>
                <a:t> un nuovo </a:t>
              </a:r>
              <a:r>
                <a:rPr lang="en-US" sz="1600" dirty="0" err="1">
                  <a:solidFill>
                    <a:srgbClr val="0C0C0C"/>
                  </a:solidFill>
                  <a:latin typeface="Calibri"/>
                  <a:ea typeface="Calibri"/>
                  <a:cs typeface="Calibri"/>
                  <a:sym typeface="Calibri"/>
                </a:rPr>
                <a:t>prodotto</a:t>
              </a:r>
              <a:r>
                <a:rPr lang="en-US" sz="1600" dirty="0">
                  <a:solidFill>
                    <a:srgbClr val="0C0C0C"/>
                  </a:solidFill>
                  <a:latin typeface="Calibri"/>
                  <a:ea typeface="Calibri"/>
                  <a:cs typeface="Calibri"/>
                  <a:sym typeface="Calibri"/>
                </a:rPr>
                <a:t>.</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p33"/>
          <p:cNvGrpSpPr/>
          <p:nvPr/>
        </p:nvGrpSpPr>
        <p:grpSpPr>
          <a:xfrm>
            <a:off x="1944629" y="876648"/>
            <a:ext cx="8119862" cy="5418667"/>
            <a:chOff x="4069" y="-1"/>
            <a:chExt cx="8119862" cy="5418667"/>
          </a:xfrm>
        </p:grpSpPr>
        <p:sp>
          <p:nvSpPr>
            <p:cNvPr id="573" name="Google Shape;573;p33"/>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b="0" dirty="0" err="1">
                  <a:solidFill>
                    <a:srgbClr val="0C0C0C"/>
                  </a:solidFill>
                  <a:latin typeface="Calibri"/>
                  <a:ea typeface="Calibri"/>
                  <a:cs typeface="Calibri"/>
                  <a:sym typeface="Calibri"/>
                </a:rPr>
                <a:t>Divisione</a:t>
              </a:r>
              <a:endParaRPr sz="2800" b="0" dirty="0">
                <a:solidFill>
                  <a:srgbClr val="0C0C0C"/>
                </a:solidFill>
                <a:latin typeface="Calibri"/>
                <a:ea typeface="Calibri"/>
                <a:cs typeface="Calibri"/>
                <a:sym typeface="Calibri"/>
              </a:endParaRPr>
            </a:p>
            <a:p>
              <a:pPr marL="171450" marR="0" lvl="1" indent="-171450" algn="l" rtl="0">
                <a:lnSpc>
                  <a:spcPct val="90000"/>
                </a:lnSpc>
                <a:spcBef>
                  <a:spcPts val="980"/>
                </a:spcBef>
                <a:spcAft>
                  <a:spcPts val="0"/>
                </a:spcAft>
                <a:buClr>
                  <a:srgbClr val="0C0C0C"/>
                </a:buClr>
                <a:buSzPts val="1600"/>
                <a:buFont typeface="Calibri"/>
                <a:buNone/>
              </a:pPr>
              <a:r>
                <a:rPr lang="en-US" sz="1600" b="0" i="0" u="none" strike="noStrike" cap="none" dirty="0" err="1">
                  <a:solidFill>
                    <a:srgbClr val="0C0C0C"/>
                  </a:solidFill>
                  <a:latin typeface="Calibri"/>
                  <a:ea typeface="Calibri"/>
                  <a:cs typeface="Calibri"/>
                  <a:sym typeface="Calibri"/>
                </a:rPr>
                <a:t>Dividere</a:t>
              </a:r>
              <a:r>
                <a:rPr lang="en-US" sz="1600" b="0" i="0" u="none" strike="noStrike" cap="none" dirty="0">
                  <a:solidFill>
                    <a:srgbClr val="0C0C0C"/>
                  </a:solidFill>
                  <a:latin typeface="Calibri"/>
                  <a:ea typeface="Calibri"/>
                  <a:cs typeface="Calibri"/>
                  <a:sym typeface="Calibri"/>
                </a:rPr>
                <a:t> il </a:t>
              </a:r>
              <a:r>
                <a:rPr lang="en-US" sz="1600" b="0" i="0" u="none" strike="noStrike" cap="none" dirty="0" err="1">
                  <a:solidFill>
                    <a:srgbClr val="0C0C0C"/>
                  </a:solidFill>
                  <a:latin typeface="Calibri"/>
                  <a:ea typeface="Calibri"/>
                  <a:cs typeface="Calibri"/>
                  <a:sym typeface="Calibri"/>
                </a:rPr>
                <a:t>prodotto</a:t>
              </a:r>
              <a:r>
                <a:rPr lang="en-US" sz="1600" dirty="0">
                  <a:solidFill>
                    <a:srgbClr val="0C0C0C"/>
                  </a:solidFill>
                  <a:latin typeface="Calibri"/>
                  <a:ea typeface="Calibri"/>
                  <a:cs typeface="Calibri"/>
                  <a:sym typeface="Calibri"/>
                </a:rPr>
                <a:t>/idea </a:t>
              </a:r>
              <a:r>
                <a:rPr lang="en-US" sz="1600" dirty="0" err="1">
                  <a:solidFill>
                    <a:srgbClr val="0C0C0C"/>
                  </a:solidFill>
                  <a:latin typeface="Calibri"/>
                  <a:ea typeface="Calibri"/>
                  <a:cs typeface="Calibri"/>
                  <a:sym typeface="Calibri"/>
                </a:rPr>
                <a:t>funzionalmente</a:t>
              </a:r>
              <a:r>
                <a:rPr lang="en-US" sz="1600" dirty="0">
                  <a:solidFill>
                    <a:srgbClr val="0C0C0C"/>
                  </a:solidFill>
                  <a:latin typeface="Calibri"/>
                  <a:ea typeface="Calibri"/>
                  <a:cs typeface="Calibri"/>
                  <a:sym typeface="Calibri"/>
                </a:rPr>
                <a:t> o </a:t>
              </a:r>
              <a:r>
                <a:rPr lang="en-US" sz="1600" dirty="0" err="1">
                  <a:solidFill>
                    <a:srgbClr val="0C0C0C"/>
                  </a:solidFill>
                  <a:latin typeface="Calibri"/>
                  <a:ea typeface="Calibri"/>
                  <a:cs typeface="Calibri"/>
                  <a:sym typeface="Calibri"/>
                </a:rPr>
                <a:t>fisicamente</a:t>
              </a:r>
              <a:r>
                <a:rPr lang="en-US" sz="1600" dirty="0">
                  <a:solidFill>
                    <a:srgbClr val="0C0C0C"/>
                  </a:solidFill>
                  <a:latin typeface="Calibri"/>
                  <a:ea typeface="Calibri"/>
                  <a:cs typeface="Calibri"/>
                  <a:sym typeface="Calibri"/>
                </a:rPr>
                <a:t> e poi </a:t>
              </a:r>
              <a:r>
                <a:rPr lang="en-US" sz="1600" dirty="0" err="1">
                  <a:solidFill>
                    <a:srgbClr val="0C0C0C"/>
                  </a:solidFill>
                  <a:latin typeface="Calibri"/>
                  <a:ea typeface="Calibri"/>
                  <a:cs typeface="Calibri"/>
                  <a:sym typeface="Calibri"/>
                </a:rPr>
                <a:t>sistemarlo</a:t>
              </a:r>
              <a:r>
                <a:rPr lang="en-US" sz="1600"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Prendere</a:t>
              </a:r>
              <a:r>
                <a:rPr lang="en-US" sz="1600" b="0" i="0" u="none" strike="noStrike" cap="none" dirty="0">
                  <a:solidFill>
                    <a:srgbClr val="0C0C0C"/>
                  </a:solidFill>
                  <a:latin typeface="Calibri"/>
                  <a:ea typeface="Calibri"/>
                  <a:cs typeface="Calibri"/>
                  <a:sym typeface="Calibri"/>
                </a:rPr>
                <a:t> un </a:t>
              </a:r>
              <a:r>
                <a:rPr lang="en-US" sz="1600" b="0" i="0" u="none" strike="noStrike" cap="none" dirty="0" err="1">
                  <a:solidFill>
                    <a:srgbClr val="0C0C0C"/>
                  </a:solidFill>
                  <a:latin typeface="Calibri"/>
                  <a:ea typeface="Calibri"/>
                  <a:cs typeface="Calibri"/>
                  <a:sym typeface="Calibri"/>
                </a:rPr>
                <a:t>prodotto</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intero</a:t>
              </a:r>
              <a:r>
                <a:rPr lang="en-US" sz="1600" b="0" i="0" u="none" strike="noStrike" cap="none" dirty="0">
                  <a:solidFill>
                    <a:srgbClr val="0C0C0C"/>
                  </a:solidFill>
                  <a:latin typeface="Calibri"/>
                  <a:ea typeface="Calibri"/>
                  <a:cs typeface="Calibri"/>
                  <a:sym typeface="Calibri"/>
                </a:rPr>
                <a:t> e </a:t>
              </a:r>
              <a:r>
                <a:rPr lang="en-US" sz="1600" b="0" i="0" u="none" strike="noStrike" cap="none" dirty="0" err="1">
                  <a:solidFill>
                    <a:srgbClr val="0C0C0C"/>
                  </a:solidFill>
                  <a:latin typeface="Calibri"/>
                  <a:ea typeface="Calibri"/>
                  <a:cs typeface="Calibri"/>
                  <a:sym typeface="Calibri"/>
                </a:rPr>
                <a:t>dividerlo</a:t>
              </a:r>
              <a:r>
                <a:rPr lang="en-US" sz="1600" b="0" i="0" u="none" strike="noStrike" cap="none" dirty="0">
                  <a:solidFill>
                    <a:srgbClr val="0C0C0C"/>
                  </a:solidFill>
                  <a:latin typeface="Calibri"/>
                  <a:ea typeface="Calibri"/>
                  <a:cs typeface="Calibri"/>
                  <a:sym typeface="Calibri"/>
                </a:rPr>
                <a:t> in </a:t>
              </a:r>
              <a:r>
                <a:rPr lang="en-US" sz="1600" b="0" i="0" u="none" strike="noStrike" cap="none" dirty="0" err="1">
                  <a:solidFill>
                    <a:srgbClr val="0C0C0C"/>
                  </a:solidFill>
                  <a:latin typeface="Calibri"/>
                  <a:ea typeface="Calibri"/>
                  <a:cs typeface="Calibri"/>
                  <a:sym typeface="Calibri"/>
                </a:rPr>
                <a:t>versioni</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pi</a:t>
              </a:r>
              <a:r>
                <a:rPr lang="en-US" sz="1600" dirty="0" err="1">
                  <a:solidFill>
                    <a:srgbClr val="0C0C0C"/>
                  </a:solidFill>
                  <a:latin typeface="Calibri"/>
                  <a:ea typeface="Calibri"/>
                  <a:cs typeface="Calibri"/>
                  <a:sym typeface="Calibri"/>
                </a:rPr>
                <a:t>ù</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piccole</a:t>
              </a:r>
              <a:r>
                <a:rPr lang="en-US" sz="1600" dirty="0">
                  <a:solidFill>
                    <a:srgbClr val="0C0C0C"/>
                  </a:solidFill>
                  <a:latin typeface="Calibri"/>
                  <a:ea typeface="Calibri"/>
                  <a:cs typeface="Calibri"/>
                  <a:sym typeface="Calibri"/>
                </a:rPr>
                <a:t> di </a:t>
              </a:r>
              <a:r>
                <a:rPr lang="en-US" sz="1600" dirty="0" err="1">
                  <a:solidFill>
                    <a:srgbClr val="0C0C0C"/>
                  </a:solidFill>
                  <a:latin typeface="Calibri"/>
                  <a:ea typeface="Calibri"/>
                  <a:cs typeface="Calibri"/>
                  <a:sym typeface="Calibri"/>
                </a:rPr>
                <a:t>sè</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stesso</a:t>
              </a:r>
              <a:r>
                <a:rPr lang="en-US" sz="1600" dirty="0">
                  <a:solidFill>
                    <a:srgbClr val="0C0C0C"/>
                  </a:solidFill>
                  <a:latin typeface="Calibri"/>
                  <a:ea typeface="Calibri"/>
                  <a:cs typeface="Calibri"/>
                  <a:sym typeface="Calibri"/>
                </a:rPr>
                <a:t>. </a:t>
              </a:r>
            </a:p>
            <a:p>
              <a:pPr marL="171450" marR="0" lvl="1" indent="-171450" algn="l" rtl="0">
                <a:lnSpc>
                  <a:spcPct val="90000"/>
                </a:lnSpc>
                <a:spcBef>
                  <a:spcPts val="980"/>
                </a:spcBef>
                <a:spcAft>
                  <a:spcPts val="0"/>
                </a:spcAft>
                <a:buClr>
                  <a:srgbClr val="0C0C0C"/>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Esempio</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Calibri"/>
                <a:buNone/>
              </a:pPr>
              <a:r>
                <a:rPr lang="en-US" sz="1600" dirty="0">
                  <a:solidFill>
                    <a:srgbClr val="0C0C0C"/>
                  </a:solidFill>
                  <a:latin typeface="Calibri"/>
                  <a:ea typeface="Calibri"/>
                  <a:cs typeface="Calibri"/>
                  <a:sym typeface="Calibri"/>
                </a:rPr>
                <a:t>I cupcake </a:t>
              </a:r>
              <a:r>
                <a:rPr lang="en-US" sz="1600" dirty="0" err="1">
                  <a:solidFill>
                    <a:srgbClr val="0C0C0C"/>
                  </a:solidFill>
                  <a:latin typeface="Calibri"/>
                  <a:ea typeface="Calibri"/>
                  <a:cs typeface="Calibri"/>
                  <a:sym typeface="Calibri"/>
                </a:rPr>
                <a:t>sono</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delle</a:t>
              </a:r>
              <a:r>
                <a:rPr lang="en-US" sz="1600" dirty="0">
                  <a:solidFill>
                    <a:srgbClr val="0C0C0C"/>
                  </a:solidFill>
                  <a:latin typeface="Calibri"/>
                  <a:ea typeface="Calibri"/>
                  <a:cs typeface="Calibri"/>
                  <a:sym typeface="Calibri"/>
                </a:rPr>
                <a:t> piccolo torte, di </a:t>
              </a:r>
              <a:r>
                <a:rPr lang="en-US" sz="1600" dirty="0" err="1">
                  <a:solidFill>
                    <a:srgbClr val="0C0C0C"/>
                  </a:solidFill>
                  <a:latin typeface="Calibri"/>
                  <a:ea typeface="Calibri"/>
                  <a:cs typeface="Calibri"/>
                  <a:sym typeface="Calibri"/>
                </a:rPr>
                <a:t>dimensione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individuale</a:t>
              </a:r>
              <a:r>
                <a:rPr lang="en-US" sz="1600" dirty="0">
                  <a:solidFill>
                    <a:srgbClr val="0C0C0C"/>
                  </a:solidFill>
                  <a:latin typeface="Calibri"/>
                  <a:ea typeface="Calibri"/>
                  <a:cs typeface="Calibri"/>
                  <a:sym typeface="Calibri"/>
                </a:rPr>
                <a:t>.</a:t>
              </a:r>
              <a:endParaRPr dirty="0"/>
            </a:p>
          </p:txBody>
        </p:sp>
        <p:sp>
          <p:nvSpPr>
            <p:cNvPr id="575" name="Google Shape;575;p33"/>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it-IT" sz="2800" dirty="0">
                  <a:solidFill>
                    <a:srgbClr val="0C0C0C"/>
                  </a:solidFill>
                  <a:latin typeface="Calibri"/>
                  <a:ea typeface="Calibri"/>
                  <a:cs typeface="Calibri"/>
                  <a:sym typeface="Calibri"/>
                </a:rPr>
                <a:t>Unificazione dei compiti</a:t>
              </a:r>
              <a:endParaRPr dirty="0"/>
            </a:p>
            <a:p>
              <a:pPr marL="171450" marR="0" lvl="1" indent="-171450" algn="l" rtl="0">
                <a:lnSpc>
                  <a:spcPct val="90000"/>
                </a:lnSpc>
                <a:spcBef>
                  <a:spcPts val="980"/>
                </a:spcBef>
                <a:spcAft>
                  <a:spcPts val="0"/>
                </a:spcAft>
                <a:buClr>
                  <a:srgbClr val="0C0C0C"/>
                </a:buClr>
                <a:buSzPts val="1600"/>
                <a:buFont typeface="Calibri"/>
                <a:buNone/>
              </a:pPr>
              <a:r>
                <a:rPr lang="en-US" sz="1600" b="0" i="0" u="none" strike="noStrike" cap="none" dirty="0" err="1">
                  <a:solidFill>
                    <a:srgbClr val="0C0C0C"/>
                  </a:solidFill>
                  <a:latin typeface="Calibri"/>
                  <a:ea typeface="Calibri"/>
                  <a:cs typeface="Calibri"/>
                  <a:sym typeface="Calibri"/>
                </a:rPr>
                <a:t>Assegnare</a:t>
              </a:r>
              <a:r>
                <a:rPr lang="en-US" sz="1600" b="0" i="0" u="none" strike="noStrike" cap="none" dirty="0">
                  <a:solidFill>
                    <a:srgbClr val="0C0C0C"/>
                  </a:solidFill>
                  <a:latin typeface="Calibri"/>
                  <a:ea typeface="Calibri"/>
                  <a:cs typeface="Calibri"/>
                  <a:sym typeface="Calibri"/>
                </a:rPr>
                <a:t> al </a:t>
              </a:r>
              <a:r>
                <a:rPr lang="en-US" sz="1600" b="0" i="0" u="none" strike="noStrike" cap="none" dirty="0" err="1">
                  <a:solidFill>
                    <a:srgbClr val="0C0C0C"/>
                  </a:solidFill>
                  <a:latin typeface="Calibri"/>
                  <a:ea typeface="Calibri"/>
                  <a:cs typeface="Calibri"/>
                  <a:sym typeface="Calibri"/>
                </a:rPr>
                <a:t>prodotto</a:t>
              </a:r>
              <a:r>
                <a:rPr lang="en-US" sz="1600" b="0" i="0" u="none" strike="noStrike" cap="none" dirty="0">
                  <a:solidFill>
                    <a:srgbClr val="0C0C0C"/>
                  </a:solidFill>
                  <a:latin typeface="Calibri"/>
                  <a:ea typeface="Calibri"/>
                  <a:cs typeface="Calibri"/>
                  <a:sym typeface="Calibri"/>
                </a:rPr>
                <a:t>/idea una </a:t>
              </a:r>
              <a:r>
                <a:rPr lang="en-US" sz="1600" b="0" i="0" u="none" strike="noStrike" cap="none" dirty="0" err="1">
                  <a:solidFill>
                    <a:srgbClr val="0C0C0C"/>
                  </a:solidFill>
                  <a:latin typeface="Calibri"/>
                  <a:ea typeface="Calibri"/>
                  <a:cs typeface="Calibri"/>
                  <a:sym typeface="Calibri"/>
                </a:rPr>
                <a:t>nuova</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funzione</a:t>
              </a:r>
              <a:r>
                <a:rPr lang="en-US" sz="1600" b="0" i="0" u="none" strike="noStrike" cap="none" dirty="0">
                  <a:solidFill>
                    <a:srgbClr val="0C0C0C"/>
                  </a:solidFill>
                  <a:latin typeface="Calibri"/>
                  <a:ea typeface="Calibri"/>
                  <a:cs typeface="Calibri"/>
                  <a:sym typeface="Calibri"/>
                </a:rPr>
                <a:t>. Il </a:t>
              </a:r>
              <a:r>
                <a:rPr lang="en-US" sz="1600" b="0" i="0" u="none" strike="noStrike" cap="none" dirty="0" err="1">
                  <a:solidFill>
                    <a:srgbClr val="0C0C0C"/>
                  </a:solidFill>
                  <a:latin typeface="Calibri"/>
                  <a:ea typeface="Calibri"/>
                  <a:cs typeface="Calibri"/>
                  <a:sym typeface="Calibri"/>
                </a:rPr>
                <a:t>compito</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assegnato</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deve</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essere</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inizialmente</a:t>
              </a:r>
              <a:r>
                <a:rPr lang="en-US" sz="1600" b="0" i="0" u="none" strike="noStrike" cap="none" dirty="0">
                  <a:solidFill>
                    <a:srgbClr val="0C0C0C"/>
                  </a:solidFill>
                  <a:latin typeface="Calibri"/>
                  <a:ea typeface="Calibri"/>
                  <a:cs typeface="Calibri"/>
                  <a:sym typeface="Calibri"/>
                </a:rPr>
                <a:t> non </a:t>
              </a:r>
              <a:r>
                <a:rPr lang="en-US" sz="1600" b="0" i="0" u="none" strike="noStrike" cap="none" dirty="0" err="1">
                  <a:solidFill>
                    <a:srgbClr val="0C0C0C"/>
                  </a:solidFill>
                  <a:latin typeface="Calibri"/>
                  <a:ea typeface="Calibri"/>
                  <a:cs typeface="Calibri"/>
                  <a:sym typeface="Calibri"/>
                </a:rPr>
                <a:t>collegato</a:t>
              </a:r>
              <a:r>
                <a:rPr lang="en-US" sz="1600" b="0" i="0" u="none" strike="noStrike" cap="none" dirty="0">
                  <a:solidFill>
                    <a:srgbClr val="0C0C0C"/>
                  </a:solidFill>
                  <a:latin typeface="Calibri"/>
                  <a:ea typeface="Calibri"/>
                  <a:cs typeface="Calibri"/>
                  <a:sym typeface="Calibri"/>
                </a:rPr>
                <a:t>.</a:t>
              </a:r>
            </a:p>
            <a:p>
              <a:pPr marL="171450" marR="0" lvl="1" indent="-171450" algn="l" rtl="0">
                <a:lnSpc>
                  <a:spcPct val="90000"/>
                </a:lnSpc>
                <a:spcBef>
                  <a:spcPts val="980"/>
                </a:spcBef>
                <a:spcAft>
                  <a:spcPts val="0"/>
                </a:spcAft>
                <a:buClr>
                  <a:srgbClr val="0C0C0C"/>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Esempio</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Una crema </a:t>
              </a:r>
              <a:r>
                <a:rPr lang="en-US" sz="1600" b="0" i="0" u="none" strike="noStrike" cap="none" dirty="0" err="1">
                  <a:solidFill>
                    <a:srgbClr val="0C0C0C"/>
                  </a:solidFill>
                  <a:latin typeface="Calibri"/>
                  <a:ea typeface="Calibri"/>
                  <a:cs typeface="Calibri"/>
                  <a:sym typeface="Calibri"/>
                </a:rPr>
                <a:t>viso</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idratante</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può</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contenere</a:t>
              </a:r>
              <a:r>
                <a:rPr lang="en-US" sz="1600" b="0" i="0" u="none" strike="noStrike" cap="none" dirty="0">
                  <a:solidFill>
                    <a:srgbClr val="0C0C0C"/>
                  </a:solidFill>
                  <a:latin typeface="Calibri"/>
                  <a:ea typeface="Calibri"/>
                  <a:cs typeface="Calibri"/>
                  <a:sym typeface="Calibri"/>
                </a:rPr>
                <a:t> un </a:t>
              </a:r>
              <a:r>
                <a:rPr lang="en-US" sz="1600" b="0" i="0" u="none" strike="noStrike" cap="none" dirty="0" err="1">
                  <a:solidFill>
                    <a:srgbClr val="0C0C0C"/>
                  </a:solidFill>
                  <a:latin typeface="Calibri"/>
                  <a:ea typeface="Calibri"/>
                  <a:cs typeface="Calibri"/>
                  <a:sym typeface="Calibri"/>
                </a:rPr>
                <a:t>filtro</a:t>
              </a:r>
              <a:r>
                <a:rPr lang="en-US" sz="1600" b="0" i="0" u="none" strike="noStrike" cap="none" dirty="0">
                  <a:solidFill>
                    <a:srgbClr val="0C0C0C"/>
                  </a:solidFill>
                  <a:latin typeface="Calibri"/>
                  <a:ea typeface="Calibri"/>
                  <a:cs typeface="Calibri"/>
                  <a:sym typeface="Calibri"/>
                </a:rPr>
                <a:t> di </a:t>
              </a:r>
              <a:r>
                <a:rPr lang="en-US" sz="1600" b="0" i="0" u="none" strike="noStrike" cap="none" dirty="0" err="1">
                  <a:solidFill>
                    <a:srgbClr val="0C0C0C"/>
                  </a:solidFill>
                  <a:latin typeface="Calibri"/>
                  <a:ea typeface="Calibri"/>
                  <a:cs typeface="Calibri"/>
                  <a:sym typeface="Calibri"/>
                </a:rPr>
                <a:t>protezione</a:t>
              </a:r>
              <a:r>
                <a:rPr lang="en-US" sz="1600" b="0" i="0" u="none" strike="noStrike" cap="none" dirty="0">
                  <a:solidFill>
                    <a:srgbClr val="0C0C0C"/>
                  </a:solidFill>
                  <a:latin typeface="Calibri"/>
                  <a:ea typeface="Calibri"/>
                  <a:cs typeface="Calibri"/>
                  <a:sym typeface="Calibri"/>
                </a:rPr>
                <a:t> </a:t>
              </a:r>
              <a:r>
                <a:rPr lang="en-US" sz="1600" b="0" i="0" u="none" strike="noStrike" cap="none" dirty="0" err="1">
                  <a:solidFill>
                    <a:srgbClr val="0C0C0C"/>
                  </a:solidFill>
                  <a:latin typeface="Calibri"/>
                  <a:ea typeface="Calibri"/>
                  <a:cs typeface="Calibri"/>
                  <a:sym typeface="Calibri"/>
                </a:rPr>
                <a:t>solare</a:t>
              </a:r>
              <a:r>
                <a:rPr lang="en-US" sz="1600" b="0" i="0" u="none" strike="noStrike" cap="none" dirty="0">
                  <a:solidFill>
                    <a:srgbClr val="0C0C0C"/>
                  </a:solidFill>
                  <a:latin typeface="Calibri"/>
                  <a:ea typeface="Calibri"/>
                  <a:cs typeface="Calibri"/>
                  <a:sym typeface="Calibri"/>
                </a:rPr>
                <a:t>. </a:t>
              </a:r>
              <a:endParaRPr sz="1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grpSp>
        <p:nvGrpSpPr>
          <p:cNvPr id="581" name="Google Shape;581;p34"/>
          <p:cNvGrpSpPr/>
          <p:nvPr/>
        </p:nvGrpSpPr>
        <p:grpSpPr>
          <a:xfrm>
            <a:off x="2175432" y="719665"/>
            <a:ext cx="3920573" cy="5465981"/>
            <a:chOff x="143432" y="0"/>
            <a:chExt cx="3920573" cy="5465981"/>
          </a:xfrm>
        </p:grpSpPr>
        <p:sp>
          <p:nvSpPr>
            <p:cNvPr id="582" name="Google Shape;582;p34"/>
            <p:cNvSpPr/>
            <p:nvPr/>
          </p:nvSpPr>
          <p:spPr>
            <a:xfrm rot="-5400000">
              <a:off x="-629272" y="772704"/>
              <a:ext cx="5465981" cy="3920572"/>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4"/>
            <p:cNvSpPr txBox="1"/>
            <p:nvPr/>
          </p:nvSpPr>
          <p:spPr>
            <a:xfrm>
              <a:off x="143433" y="1093195"/>
              <a:ext cx="3920572" cy="3279589"/>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it-IT" sz="2800" b="0" dirty="0">
                  <a:solidFill>
                    <a:srgbClr val="0C0C0C"/>
                  </a:solidFill>
                  <a:latin typeface="Calibri"/>
                  <a:ea typeface="Calibri"/>
                  <a:cs typeface="Calibri"/>
                  <a:sym typeface="Calibri"/>
                </a:rPr>
                <a:t>Dipendenza da una variabile</a:t>
              </a:r>
              <a:endParaRPr dirty="0"/>
            </a:p>
            <a:p>
              <a:pPr marL="0" marR="0" lvl="0" indent="0" algn="l" rtl="0">
                <a:lnSpc>
                  <a:spcPct val="90000"/>
                </a:lnSpc>
                <a:spcBef>
                  <a:spcPts val="980"/>
                </a:spcBef>
                <a:spcAft>
                  <a:spcPts val="0"/>
                </a:spcAft>
                <a:buClr>
                  <a:srgbClr val="0C0C0C"/>
                </a:buClr>
                <a:buSzPts val="1600"/>
                <a:buFont typeface="Calibri"/>
                <a:buNone/>
              </a:pPr>
              <a:r>
                <a:rPr lang="en-US" sz="1600" b="0" dirty="0" err="1">
                  <a:solidFill>
                    <a:srgbClr val="0C0C0C"/>
                  </a:solidFill>
                  <a:latin typeface="Calibri"/>
                  <a:ea typeface="Calibri"/>
                  <a:cs typeface="Calibri"/>
                  <a:sym typeface="Calibri"/>
                </a:rPr>
                <a:t>Creare</a:t>
              </a:r>
              <a:r>
                <a:rPr lang="en-US" sz="1600" b="0" dirty="0">
                  <a:solidFill>
                    <a:srgbClr val="0C0C0C"/>
                  </a:solidFill>
                  <a:latin typeface="Calibri"/>
                  <a:ea typeface="Calibri"/>
                  <a:cs typeface="Calibri"/>
                  <a:sym typeface="Calibri"/>
                </a:rPr>
                <a:t> e </a:t>
              </a:r>
              <a:r>
                <a:rPr lang="en-US" sz="1600" b="0" dirty="0" err="1">
                  <a:solidFill>
                    <a:srgbClr val="0C0C0C"/>
                  </a:solidFill>
                  <a:latin typeface="Calibri"/>
                  <a:ea typeface="Calibri"/>
                  <a:cs typeface="Calibri"/>
                  <a:sym typeface="Calibri"/>
                </a:rPr>
                <a:t>eliminare</a:t>
              </a:r>
              <a:r>
                <a:rPr lang="en-US" sz="1600" b="0" dirty="0">
                  <a:solidFill>
                    <a:srgbClr val="0C0C0C"/>
                  </a:solidFill>
                  <a:latin typeface="Calibri"/>
                  <a:ea typeface="Calibri"/>
                  <a:cs typeface="Calibri"/>
                  <a:sym typeface="Calibri"/>
                </a:rPr>
                <a:t> </a:t>
              </a:r>
              <a:r>
                <a:rPr lang="en-US" sz="1600" b="0" dirty="0" err="1">
                  <a:solidFill>
                    <a:srgbClr val="0C0C0C"/>
                  </a:solidFill>
                  <a:latin typeface="Calibri"/>
                  <a:ea typeface="Calibri"/>
                  <a:cs typeface="Calibri"/>
                  <a:sym typeface="Calibri"/>
                </a:rPr>
                <a:t>dipendenz</a:t>
              </a:r>
              <a:r>
                <a:rPr lang="en-US" sz="1600" dirty="0" err="1">
                  <a:solidFill>
                    <a:srgbClr val="0C0C0C"/>
                  </a:solidFill>
                  <a:latin typeface="Calibri"/>
                  <a:ea typeface="Calibri"/>
                  <a:cs typeface="Calibri"/>
                  <a:sym typeface="Calibri"/>
                </a:rPr>
                <a:t>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tra</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variabili</a:t>
              </a:r>
              <a:r>
                <a:rPr lang="en-US" sz="1600" dirty="0">
                  <a:solidFill>
                    <a:srgbClr val="0C0C0C"/>
                  </a:solidFill>
                  <a:latin typeface="Calibri"/>
                  <a:ea typeface="Calibri"/>
                  <a:cs typeface="Calibri"/>
                  <a:sym typeface="Calibri"/>
                </a:rPr>
                <a:t> di un </a:t>
              </a:r>
              <a:r>
                <a:rPr lang="en-US" sz="1600" dirty="0" err="1">
                  <a:solidFill>
                    <a:srgbClr val="0C0C0C"/>
                  </a:solidFill>
                  <a:latin typeface="Calibri"/>
                  <a:ea typeface="Calibri"/>
                  <a:cs typeface="Calibri"/>
                  <a:sym typeface="Calibri"/>
                </a:rPr>
                <a:t>prodotto</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Cambiando</a:t>
              </a:r>
              <a:r>
                <a:rPr lang="en-US" sz="1600" dirty="0">
                  <a:solidFill>
                    <a:srgbClr val="0C0C0C"/>
                  </a:solidFill>
                  <a:latin typeface="Calibri"/>
                  <a:ea typeface="Calibri"/>
                  <a:cs typeface="Calibri"/>
                  <a:sym typeface="Calibri"/>
                </a:rPr>
                <a:t> una </a:t>
              </a:r>
              <a:r>
                <a:rPr lang="en-US" sz="1600" dirty="0" err="1">
                  <a:solidFill>
                    <a:srgbClr val="0C0C0C"/>
                  </a:solidFill>
                  <a:latin typeface="Calibri"/>
                  <a:ea typeface="Calibri"/>
                  <a:cs typeface="Calibri"/>
                  <a:sym typeface="Calibri"/>
                </a:rPr>
                <a:t>variabile</a:t>
              </a:r>
              <a:r>
                <a:rPr lang="en-US" sz="1600" dirty="0">
                  <a:solidFill>
                    <a:srgbClr val="0C0C0C"/>
                  </a:solidFill>
                  <a:latin typeface="Calibri"/>
                  <a:ea typeface="Calibri"/>
                  <a:cs typeface="Calibri"/>
                  <a:sym typeface="Calibri"/>
                </a:rPr>
                <a:t> cambia </a:t>
              </a:r>
              <a:r>
                <a:rPr lang="en-US" sz="1600" dirty="0" err="1">
                  <a:solidFill>
                    <a:srgbClr val="0C0C0C"/>
                  </a:solidFill>
                  <a:latin typeface="Calibri"/>
                  <a:ea typeface="Calibri"/>
                  <a:cs typeface="Calibri"/>
                  <a:sym typeface="Calibri"/>
                </a:rPr>
                <a:t>anche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un’altra</a:t>
              </a:r>
              <a:r>
                <a:rPr lang="en-US" sz="1600" dirty="0">
                  <a:solidFill>
                    <a:srgbClr val="0C0C0C"/>
                  </a:solidFill>
                  <a:latin typeface="Calibri"/>
                  <a:ea typeface="Calibri"/>
                  <a:cs typeface="Calibri"/>
                  <a:sym typeface="Calibri"/>
                </a:rPr>
                <a:t>, di </a:t>
              </a:r>
              <a:r>
                <a:rPr lang="en-US" sz="1600" dirty="0" err="1">
                  <a:solidFill>
                    <a:srgbClr val="0C0C0C"/>
                  </a:solidFill>
                  <a:latin typeface="Calibri"/>
                  <a:ea typeface="Calibri"/>
                  <a:cs typeface="Calibri"/>
                  <a:sym typeface="Calibri"/>
                </a:rPr>
                <a:t>conseguenza</a:t>
              </a:r>
              <a:r>
                <a:rPr lang="en-US" sz="1600" dirty="0">
                  <a:solidFill>
                    <a:srgbClr val="0C0C0C"/>
                  </a:solidFill>
                  <a:latin typeface="Calibri"/>
                  <a:ea typeface="Calibri"/>
                  <a:cs typeface="Calibri"/>
                  <a:sym typeface="Calibri"/>
                </a:rPr>
                <a:t>. </a:t>
              </a:r>
            </a:p>
            <a:p>
              <a:pPr marL="0" marR="0" lvl="0" indent="0" algn="l" rtl="0">
                <a:lnSpc>
                  <a:spcPct val="90000"/>
                </a:lnSpc>
                <a:spcBef>
                  <a:spcPts val="980"/>
                </a:spcBef>
                <a:spcAft>
                  <a:spcPts val="0"/>
                </a:spcAft>
                <a:buClr>
                  <a:srgbClr val="0C0C0C"/>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err="1">
                  <a:solidFill>
                    <a:srgbClr val="0C0C0C"/>
                  </a:solidFill>
                  <a:latin typeface="Calibri"/>
                  <a:ea typeface="Calibri"/>
                  <a:cs typeface="Calibri"/>
                  <a:sym typeface="Calibri"/>
                </a:rPr>
                <a:t>Esempio</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Arial"/>
                <a:buNone/>
              </a:pPr>
              <a:r>
                <a:rPr lang="en-US" sz="1600" dirty="0" err="1">
                  <a:solidFill>
                    <a:srgbClr val="0C0C0C"/>
                  </a:solidFill>
                  <a:latin typeface="Calibri"/>
                  <a:ea typeface="Calibri"/>
                  <a:cs typeface="Calibri"/>
                  <a:sym typeface="Calibri"/>
                </a:rPr>
                <a:t>Occhiali</a:t>
              </a:r>
              <a:r>
                <a:rPr lang="en-US" sz="1600" dirty="0">
                  <a:solidFill>
                    <a:srgbClr val="0C0C0C"/>
                  </a:solidFill>
                  <a:latin typeface="Calibri"/>
                  <a:ea typeface="Calibri"/>
                  <a:cs typeface="Calibri"/>
                  <a:sym typeface="Calibri"/>
                </a:rPr>
                <a:t> da sole con </a:t>
              </a:r>
              <a:r>
                <a:rPr lang="en-US" sz="1600" dirty="0" err="1">
                  <a:solidFill>
                    <a:srgbClr val="0C0C0C"/>
                  </a:solidFill>
                  <a:latin typeface="Calibri"/>
                  <a:ea typeface="Calibri"/>
                  <a:cs typeface="Calibri"/>
                  <a:sym typeface="Calibri"/>
                </a:rPr>
                <a:t>lenti</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che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diventano</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più</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scure</a:t>
              </a:r>
              <a:r>
                <a:rPr lang="en-US" sz="1600" dirty="0">
                  <a:solidFill>
                    <a:srgbClr val="0C0C0C"/>
                  </a:solidFill>
                  <a:latin typeface="Calibri"/>
                  <a:ea typeface="Calibri"/>
                  <a:cs typeface="Calibri"/>
                  <a:sym typeface="Calibri"/>
                </a:rPr>
                <a:t> </a:t>
              </a:r>
              <a:r>
                <a:rPr lang="en-US" sz="1600" dirty="0" err="1">
                  <a:solidFill>
                    <a:srgbClr val="0C0C0C"/>
                  </a:solidFill>
                  <a:latin typeface="Calibri"/>
                  <a:ea typeface="Calibri"/>
                  <a:cs typeface="Calibri"/>
                  <a:sym typeface="Calibri"/>
                </a:rPr>
                <a:t>alla</a:t>
              </a:r>
              <a:r>
                <a:rPr lang="en-US" sz="1600" dirty="0">
                  <a:solidFill>
                    <a:srgbClr val="0C0C0C"/>
                  </a:solidFill>
                  <a:latin typeface="Calibri"/>
                  <a:ea typeface="Calibri"/>
                  <a:cs typeface="Calibri"/>
                  <a:sym typeface="Calibri"/>
                </a:rPr>
                <a:t> luce del sole. </a:t>
              </a:r>
              <a:endParaRPr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5"/>
          <p:cNvSpPr/>
          <p:nvPr/>
        </p:nvSpPr>
        <p:spPr>
          <a:xfrm>
            <a:off x="4487918" y="472754"/>
            <a:ext cx="57842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3.3.2. </a:t>
            </a:r>
            <a:r>
              <a:rPr lang="en-US" sz="3600" dirty="0" err="1">
                <a:solidFill>
                  <a:srgbClr val="2F5496"/>
                </a:solidFill>
                <a:latin typeface="Calibri"/>
                <a:ea typeface="Calibri"/>
                <a:cs typeface="Calibri"/>
                <a:sym typeface="Calibri"/>
              </a:rPr>
              <a:t>Pensiero</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progettuale</a:t>
            </a:r>
            <a:endParaRPr sz="3600" dirty="0">
              <a:solidFill>
                <a:srgbClr val="2F5496"/>
              </a:solidFill>
              <a:latin typeface="Calibri"/>
              <a:ea typeface="Calibri"/>
              <a:cs typeface="Calibri"/>
              <a:sym typeface="Calibri"/>
            </a:endParaRPr>
          </a:p>
        </p:txBody>
      </p:sp>
      <p:sp>
        <p:nvSpPr>
          <p:cNvPr id="590" name="Google Shape;590;p35"/>
          <p:cNvSpPr txBox="1"/>
          <p:nvPr/>
        </p:nvSpPr>
        <p:spPr>
          <a:xfrm>
            <a:off x="984981" y="1449596"/>
            <a:ext cx="6395050" cy="45242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Il </a:t>
            </a:r>
            <a:r>
              <a:rPr lang="en-US" sz="1800" dirty="0" err="1">
                <a:solidFill>
                  <a:srgbClr val="000000"/>
                </a:solidFill>
                <a:latin typeface="Calibri"/>
                <a:ea typeface="Calibri"/>
                <a:cs typeface="Calibri"/>
                <a:sym typeface="Calibri"/>
              </a:rPr>
              <a:t>pensiero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progettuale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è</a:t>
            </a:r>
            <a:r>
              <a:rPr lang="en-US" sz="1800" dirty="0">
                <a:solidFill>
                  <a:srgbClr val="000000"/>
                </a:solidFill>
                <a:latin typeface="Calibri"/>
                <a:ea typeface="Calibri"/>
                <a:cs typeface="Calibri"/>
                <a:sym typeface="Calibri"/>
              </a:rPr>
              <a:t> uno </a:t>
            </a:r>
            <a:r>
              <a:rPr lang="en-US" sz="1800" dirty="0" err="1">
                <a:solidFill>
                  <a:srgbClr val="000000"/>
                </a:solidFill>
                <a:latin typeface="Calibri"/>
                <a:ea typeface="Calibri"/>
                <a:cs typeface="Calibri"/>
                <a:sym typeface="Calibri"/>
              </a:rPr>
              <a:t>dei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processi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che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formano</a:t>
            </a:r>
            <a:r>
              <a:rPr lang="en-US" sz="1800" dirty="0">
                <a:solidFill>
                  <a:srgbClr val="000000"/>
                </a:solidFill>
                <a:latin typeface="Calibri"/>
                <a:ea typeface="Calibri"/>
                <a:cs typeface="Calibri"/>
                <a:sym typeface="Calibri"/>
              </a:rPr>
              <a:t> il problem solving </a:t>
            </a:r>
            <a:r>
              <a:rPr lang="en-US" sz="1800" dirty="0" err="1">
                <a:solidFill>
                  <a:srgbClr val="000000"/>
                </a:solidFill>
                <a:latin typeface="Calibri"/>
                <a:ea typeface="Calibri"/>
                <a:cs typeface="Calibri"/>
                <a:sym typeface="Calibri"/>
              </a:rPr>
              <a:t>creativo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Permette</a:t>
            </a:r>
            <a:r>
              <a:rPr lang="en-US" sz="1800" dirty="0">
                <a:solidFill>
                  <a:srgbClr val="000000"/>
                </a:solidFill>
                <a:latin typeface="Calibri"/>
                <a:ea typeface="Calibri"/>
                <a:cs typeface="Calibri"/>
                <a:sym typeface="Calibri"/>
              </a:rPr>
              <a:t> di </a:t>
            </a:r>
            <a:r>
              <a:rPr lang="en-US" sz="1800" dirty="0" err="1">
                <a:solidFill>
                  <a:srgbClr val="000000"/>
                </a:solidFill>
                <a:latin typeface="Calibri"/>
                <a:ea typeface="Calibri"/>
                <a:cs typeface="Calibri"/>
                <a:sym typeface="Calibri"/>
              </a:rPr>
              <a:t>valorizzare</a:t>
            </a:r>
            <a:r>
              <a:rPr lang="en-US" sz="1800" dirty="0">
                <a:solidFill>
                  <a:srgbClr val="000000"/>
                </a:solidFill>
                <a:latin typeface="Calibri"/>
                <a:ea typeface="Calibri"/>
                <a:cs typeface="Calibri"/>
                <a:sym typeface="Calibri"/>
              </a:rPr>
              <a:t> e </a:t>
            </a:r>
            <a:r>
              <a:rPr lang="en-US" sz="1800" dirty="0" err="1">
                <a:solidFill>
                  <a:srgbClr val="000000"/>
                </a:solidFill>
                <a:latin typeface="Calibri"/>
                <a:ea typeface="Calibri"/>
                <a:cs typeface="Calibri"/>
                <a:sym typeface="Calibri"/>
              </a:rPr>
              <a:t>migliorare</a:t>
            </a:r>
            <a:r>
              <a:rPr lang="en-US" sz="1800" dirty="0">
                <a:solidFill>
                  <a:srgbClr val="000000"/>
                </a:solidFill>
                <a:latin typeface="Calibri"/>
                <a:ea typeface="Calibri"/>
                <a:cs typeface="Calibri"/>
                <a:sym typeface="Calibri"/>
              </a:rPr>
              <a:t> le </a:t>
            </a:r>
            <a:r>
              <a:rPr lang="en-US" sz="1800" dirty="0" err="1">
                <a:solidFill>
                  <a:srgbClr val="000000"/>
                </a:solidFill>
                <a:latin typeface="Calibri"/>
                <a:ea typeface="Calibri"/>
                <a:cs typeface="Calibri"/>
                <a:sym typeface="Calibri"/>
              </a:rPr>
              <a:t>proprie</a:t>
            </a:r>
            <a:r>
              <a:rPr lang="en-US" sz="1800" dirty="0">
                <a:solidFill>
                  <a:srgbClr val="000000"/>
                </a:solidFill>
                <a:latin typeface="Calibri"/>
                <a:ea typeface="Calibri"/>
                <a:cs typeface="Calibri"/>
                <a:sym typeface="Calibri"/>
              </a:rPr>
              <a:t> idee. </a:t>
            </a:r>
          </a:p>
          <a:p>
            <a:pPr marL="285750" marR="0" lvl="0" indent="-285750" algn="l" rtl="0">
              <a:spcBef>
                <a:spcPts val="0"/>
              </a:spcBef>
              <a:spcAft>
                <a:spcPts val="0"/>
              </a:spcAft>
              <a:buClr>
                <a:srgbClr val="000000"/>
              </a:buClr>
              <a:buSzPts val="1800"/>
              <a:buFont typeface="Arial"/>
              <a:buChar char="•"/>
            </a:pPr>
            <a:endParaRPr sz="1800" dirty="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n-US" sz="1800" dirty="0" err="1">
                <a:solidFill>
                  <a:srgbClr val="000000"/>
                </a:solidFill>
                <a:latin typeface="Calibri"/>
                <a:ea typeface="Calibri"/>
                <a:cs typeface="Calibri"/>
                <a:sym typeface="Calibri"/>
              </a:rPr>
              <a:t>É</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umano-centrico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focalizza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sulle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persone</a:t>
            </a:r>
            <a:r>
              <a:rPr lang="en-US" sz="1800" dirty="0">
                <a:solidFill>
                  <a:srgbClr val="000000"/>
                </a:solidFill>
                <a:latin typeface="Calibri"/>
                <a:ea typeface="Calibri"/>
                <a:cs typeface="Calibri"/>
                <a:sym typeface="Calibri"/>
              </a:rPr>
              <a:t> per le </a:t>
            </a:r>
            <a:r>
              <a:rPr lang="en-US" sz="1800" dirty="0" err="1">
                <a:solidFill>
                  <a:srgbClr val="000000"/>
                </a:solidFill>
                <a:latin typeface="Calibri"/>
                <a:ea typeface="Calibri"/>
                <a:cs typeface="Calibri"/>
                <a:sym typeface="Calibri"/>
              </a:rPr>
              <a:t>quali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si</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sta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realizzando</a:t>
            </a:r>
            <a:r>
              <a:rPr lang="en-US" sz="1800" dirty="0">
                <a:solidFill>
                  <a:srgbClr val="000000"/>
                </a:solidFill>
                <a:latin typeface="Calibri"/>
                <a:ea typeface="Calibri"/>
                <a:cs typeface="Calibri"/>
                <a:sym typeface="Calibri"/>
              </a:rPr>
              <a:t> il </a:t>
            </a:r>
            <a:r>
              <a:rPr lang="en-US" sz="1800" dirty="0" err="1">
                <a:solidFill>
                  <a:srgbClr val="000000"/>
                </a:solidFill>
                <a:latin typeface="Calibri"/>
                <a:ea typeface="Calibri"/>
                <a:cs typeface="Calibri"/>
                <a:sym typeface="Calibri"/>
              </a:rPr>
              <a:t>prodotto</a:t>
            </a:r>
            <a:r>
              <a:rPr lang="en-US" sz="1800" dirty="0">
                <a:solidFill>
                  <a:srgbClr val="000000"/>
                </a:solidFill>
                <a:latin typeface="Calibri"/>
                <a:ea typeface="Calibri"/>
                <a:cs typeface="Calibri"/>
                <a:sym typeface="Calibri"/>
              </a:rPr>
              <a:t> o </a:t>
            </a:r>
            <a:r>
              <a:rPr lang="en-US" sz="1800" dirty="0" err="1">
                <a:solidFill>
                  <a:srgbClr val="000000"/>
                </a:solidFill>
                <a:latin typeface="Calibri"/>
                <a:ea typeface="Calibri"/>
                <a:cs typeface="Calibri"/>
                <a:sym typeface="Calibri"/>
              </a:rPr>
              <a:t>servizio</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Risponde</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alla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domanda</a:t>
            </a:r>
            <a:r>
              <a:rPr lang="en-US" sz="1800" dirty="0">
                <a:solidFill>
                  <a:srgbClr val="000000"/>
                </a:solidFill>
                <a:latin typeface="Calibri"/>
                <a:ea typeface="Calibri"/>
                <a:cs typeface="Calibri"/>
                <a:sym typeface="Calibri"/>
              </a:rPr>
              <a:t>: </a:t>
            </a:r>
            <a:r>
              <a:rPr lang="en-US" sz="1800" b="1" dirty="0">
                <a:solidFill>
                  <a:srgbClr val="000000"/>
                </a:solidFill>
                <a:latin typeface="Calibri"/>
                <a:ea typeface="Calibri"/>
                <a:cs typeface="Calibri"/>
                <a:sym typeface="Calibri"/>
              </a:rPr>
              <a:t>Quale </a:t>
            </a:r>
            <a:r>
              <a:rPr lang="en-US" sz="1800" b="1" dirty="0" err="1">
                <a:solidFill>
                  <a:srgbClr val="000000"/>
                </a:solidFill>
                <a:latin typeface="Calibri"/>
                <a:ea typeface="Calibri"/>
                <a:cs typeface="Calibri"/>
                <a:sym typeface="Calibri"/>
              </a:rPr>
              <a:t>necessità</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umana</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c’è</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dietro</a:t>
            </a:r>
            <a:r>
              <a:rPr lang="en-US" sz="1800" b="1" dirty="0">
                <a:solidFill>
                  <a:srgbClr val="000000"/>
                </a:solidFill>
                <a:latin typeface="Calibri"/>
                <a:ea typeface="Calibri"/>
                <a:cs typeface="Calibri"/>
                <a:sym typeface="Calibri"/>
              </a:rPr>
              <a:t>? </a:t>
            </a:r>
          </a:p>
          <a:p>
            <a:pPr marL="285750" marR="0" lvl="0" indent="-285750" algn="l" rtl="0">
              <a:spcBef>
                <a:spcPts val="0"/>
              </a:spcBef>
              <a:spcAft>
                <a:spcPts val="0"/>
              </a:spcAft>
              <a:buClr>
                <a:srgbClr val="000000"/>
              </a:buClr>
              <a:buSzPts val="1800"/>
              <a:buFont typeface="Arial"/>
              <a:buChar char="•"/>
            </a:pPr>
            <a:endParaRPr sz="1800" b="1" dirty="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n-US" sz="1800" dirty="0" err="1">
                <a:solidFill>
                  <a:srgbClr val="000000"/>
                </a:solidFill>
                <a:latin typeface="Calibri"/>
                <a:ea typeface="Calibri"/>
                <a:cs typeface="Calibri"/>
                <a:sym typeface="Calibri"/>
              </a:rPr>
              <a:t>Usa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l’empatia</a:t>
            </a:r>
            <a:r>
              <a:rPr lang="en-US" sz="1800" dirty="0">
                <a:solidFill>
                  <a:srgbClr val="000000"/>
                </a:solidFill>
                <a:latin typeface="Calibri"/>
                <a:ea typeface="Calibri"/>
                <a:cs typeface="Calibri"/>
                <a:sym typeface="Calibri"/>
              </a:rPr>
              <a:t> e </a:t>
            </a:r>
            <a:r>
              <a:rPr lang="en-US" sz="1800" dirty="0" err="1">
                <a:solidFill>
                  <a:srgbClr val="000000"/>
                </a:solidFill>
                <a:latin typeface="Calibri"/>
                <a:ea typeface="Calibri"/>
                <a:cs typeface="Calibri"/>
                <a:sym typeface="Calibri"/>
              </a:rPr>
              <a:t>osserva</a:t>
            </a:r>
            <a:r>
              <a:rPr lang="en-US" sz="1800" dirty="0">
                <a:solidFill>
                  <a:srgbClr val="000000"/>
                </a:solidFill>
                <a:latin typeface="Calibri"/>
                <a:ea typeface="Calibri"/>
                <a:cs typeface="Calibri"/>
                <a:sym typeface="Calibri"/>
              </a:rPr>
              <a:t> come </a:t>
            </a:r>
            <a:r>
              <a:rPr lang="en-US" sz="1800" dirty="0" err="1">
                <a:solidFill>
                  <a:srgbClr val="000000"/>
                </a:solidFill>
                <a:latin typeface="Calibri"/>
                <a:ea typeface="Calibri"/>
                <a:cs typeface="Calibri"/>
                <a:sym typeface="Calibri"/>
              </a:rPr>
              <a:t>i</a:t>
            </a:r>
            <a:r>
              <a:rPr lang="en-US" sz="1800" dirty="0">
                <a:solidFill>
                  <a:srgbClr val="000000"/>
                </a:solidFill>
                <a:latin typeface="Calibri"/>
                <a:ea typeface="Calibri"/>
                <a:cs typeface="Calibri"/>
                <a:sym typeface="Calibri"/>
              </a:rPr>
              <a:t> </a:t>
            </a:r>
            <a:r>
              <a:rPr lang="en-US" sz="1800" dirty="0" err="1">
                <a:latin typeface="Calibri"/>
                <a:ea typeface="Calibri"/>
                <a:cs typeface="Calibri"/>
                <a:sym typeface="Calibri"/>
              </a:rPr>
              <a:t>consumatori</a:t>
            </a:r>
            <a:r>
              <a:rPr lang="en-US" sz="1800" dirty="0">
                <a:latin typeface="Calibri"/>
                <a:ea typeface="Calibri"/>
                <a:cs typeface="Calibri"/>
                <a:sym typeface="Calibri"/>
              </a:rPr>
              <a:t> </a:t>
            </a:r>
            <a:r>
              <a:rPr lang="en-US" sz="1800" dirty="0" err="1">
                <a:latin typeface="Calibri"/>
                <a:ea typeface="Calibri"/>
                <a:cs typeface="Calibri"/>
                <a:sym typeface="Calibri"/>
              </a:rPr>
              <a:t>si</a:t>
            </a:r>
            <a:r>
              <a:rPr lang="en-US" sz="1800" dirty="0">
                <a:latin typeface="Calibri"/>
                <a:ea typeface="Calibri"/>
                <a:cs typeface="Calibri"/>
                <a:sym typeface="Calibri"/>
              </a:rPr>
              <a:t> </a:t>
            </a:r>
            <a:r>
              <a:rPr lang="en-US" sz="1800" dirty="0" err="1">
                <a:latin typeface="Calibri"/>
                <a:ea typeface="Calibri"/>
                <a:cs typeface="Calibri"/>
                <a:sym typeface="Calibri"/>
              </a:rPr>
              <a:t>interessano</a:t>
            </a:r>
            <a:r>
              <a:rPr lang="en-US" sz="1800" dirty="0">
                <a:latin typeface="Calibri"/>
                <a:ea typeface="Calibri"/>
                <a:cs typeface="Calibri"/>
                <a:sym typeface="Calibri"/>
              </a:rPr>
              <a:t> a un </a:t>
            </a:r>
            <a:r>
              <a:rPr lang="en-US" sz="1800" dirty="0" err="1">
                <a:latin typeface="Calibri"/>
                <a:ea typeface="Calibri"/>
                <a:cs typeface="Calibri"/>
                <a:sym typeface="Calibri"/>
              </a:rPr>
              <a:t>prodotto</a:t>
            </a:r>
            <a:r>
              <a:rPr lang="en-US" sz="1800" dirty="0">
                <a:latin typeface="Calibri"/>
                <a:ea typeface="Calibri"/>
                <a:cs typeface="Calibri"/>
                <a:sym typeface="Calibri"/>
              </a:rPr>
              <a:t> o </a:t>
            </a:r>
            <a:r>
              <a:rPr lang="en-US" sz="1800" dirty="0" err="1">
                <a:latin typeface="Calibri"/>
                <a:ea typeface="Calibri"/>
                <a:cs typeface="Calibri"/>
                <a:sym typeface="Calibri"/>
              </a:rPr>
              <a:t>servizio</a:t>
            </a:r>
            <a:r>
              <a:rPr lang="en-US" sz="1800" dirty="0">
                <a:latin typeface="Calibri"/>
                <a:ea typeface="Calibri"/>
                <a:cs typeface="Calibri"/>
                <a:sym typeface="Calibri"/>
              </a:rPr>
              <a:t>. </a:t>
            </a:r>
            <a:r>
              <a:rPr lang="en-US" sz="1800" dirty="0" err="1">
                <a:latin typeface="Calibri"/>
                <a:ea typeface="Calibri"/>
                <a:cs typeface="Calibri"/>
                <a:sym typeface="Calibri"/>
              </a:rPr>
              <a:t>Quindi</a:t>
            </a:r>
            <a:r>
              <a:rPr lang="en-US" sz="1800" dirty="0">
                <a:latin typeface="Calibri"/>
                <a:ea typeface="Calibri"/>
                <a:cs typeface="Calibri"/>
                <a:sym typeface="Calibri"/>
              </a:rPr>
              <a:t> </a:t>
            </a:r>
            <a:r>
              <a:rPr lang="en-US" sz="1800" dirty="0" err="1">
                <a:latin typeface="Calibri"/>
                <a:ea typeface="Calibri"/>
                <a:cs typeface="Calibri"/>
                <a:sym typeface="Calibri"/>
              </a:rPr>
              <a:t>si</a:t>
            </a:r>
            <a:r>
              <a:rPr lang="en-US" sz="1800" dirty="0">
                <a:latin typeface="Calibri"/>
                <a:ea typeface="Calibri"/>
                <a:cs typeface="Calibri"/>
                <a:sym typeface="Calibri"/>
              </a:rPr>
              <a:t> </a:t>
            </a:r>
            <a:r>
              <a:rPr lang="en-US" sz="1800" dirty="0" err="1">
                <a:latin typeface="Calibri"/>
                <a:ea typeface="Calibri"/>
                <a:cs typeface="Calibri"/>
                <a:sym typeface="Calibri"/>
              </a:rPr>
              <a:t>basa</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dati</a:t>
            </a:r>
            <a:r>
              <a:rPr lang="en-US" sz="1800" dirty="0">
                <a:latin typeface="Calibri"/>
                <a:ea typeface="Calibri"/>
                <a:cs typeface="Calibri"/>
                <a:sym typeface="Calibri"/>
              </a:rPr>
              <a:t> </a:t>
            </a:r>
            <a:r>
              <a:rPr lang="en-US" sz="1800" dirty="0" err="1">
                <a:latin typeface="Calibri"/>
                <a:ea typeface="Calibri"/>
                <a:cs typeface="Calibri"/>
                <a:sym typeface="Calibri"/>
              </a:rPr>
              <a:t>reali</a:t>
            </a:r>
            <a:r>
              <a:rPr lang="en-US" sz="1800" dirty="0">
                <a:latin typeface="Calibri"/>
                <a:ea typeface="Calibri"/>
                <a:cs typeface="Calibri"/>
                <a:sym typeface="Calibri"/>
              </a:rPr>
              <a:t> </a:t>
            </a:r>
            <a:r>
              <a:rPr lang="en-US" sz="1800" dirty="0" err="1">
                <a:latin typeface="Calibri"/>
                <a:ea typeface="Calibri"/>
                <a:cs typeface="Calibri"/>
                <a:sym typeface="Calibri"/>
              </a:rPr>
              <a:t>piuttosto</a:t>
            </a:r>
            <a:r>
              <a:rPr lang="en-US" sz="1800" dirty="0">
                <a:latin typeface="Calibri"/>
                <a:ea typeface="Calibri"/>
                <a:cs typeface="Calibri"/>
                <a:sym typeface="Calibri"/>
              </a:rPr>
              <a:t> </a:t>
            </a:r>
            <a:r>
              <a:rPr lang="en-US" sz="1800" dirty="0" err="1">
                <a:latin typeface="Calibri"/>
                <a:ea typeface="Calibri"/>
                <a:cs typeface="Calibri"/>
                <a:sym typeface="Calibri"/>
              </a:rPr>
              <a:t>che</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b="1" dirty="0" err="1">
                <a:latin typeface="Calibri"/>
                <a:ea typeface="Calibri"/>
                <a:cs typeface="Calibri"/>
                <a:sym typeface="Calibri"/>
              </a:rPr>
              <a:t>ipotesi</a:t>
            </a:r>
            <a:r>
              <a:rPr lang="en-US" sz="1800" b="1" dirty="0">
                <a:latin typeface="Calibri"/>
                <a:ea typeface="Calibri"/>
                <a:cs typeface="Calibri"/>
                <a:sym typeface="Calibri"/>
              </a:rPr>
              <a:t>.</a:t>
            </a:r>
          </a:p>
          <a:p>
            <a:pPr marL="285750" marR="0" lvl="0" indent="-285750" algn="l" rtl="0">
              <a:spcBef>
                <a:spcPts val="0"/>
              </a:spcBef>
              <a:spcAft>
                <a:spcPts val="0"/>
              </a:spcAft>
              <a:buClr>
                <a:srgbClr val="000000"/>
              </a:buClr>
              <a:buSzPts val="1800"/>
              <a:buFont typeface="Arial"/>
              <a:buChar char="•"/>
            </a:pPr>
            <a:endParaRPr sz="1800" dirty="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Si </a:t>
            </a:r>
            <a:r>
              <a:rPr lang="en-US" sz="1800" dirty="0" err="1">
                <a:solidFill>
                  <a:srgbClr val="000000"/>
                </a:solidFill>
                <a:latin typeface="Calibri"/>
                <a:ea typeface="Calibri"/>
                <a:cs typeface="Calibri"/>
                <a:sym typeface="Calibri"/>
              </a:rPr>
              <a:t>basa</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sul</a:t>
            </a:r>
            <a:r>
              <a:rPr lang="en-US" sz="1800" dirty="0" err="1">
                <a:latin typeface="Calibri"/>
                <a:ea typeface="Calibri"/>
                <a:cs typeface="Calibri"/>
                <a:sym typeface="Calibri"/>
              </a:rPr>
              <a:t>l’effettuare</a:t>
            </a:r>
            <a:r>
              <a:rPr lang="en-US" sz="1800" dirty="0">
                <a:latin typeface="Calibri"/>
                <a:ea typeface="Calibri"/>
                <a:cs typeface="Calibri"/>
                <a:sym typeface="Calibri"/>
              </a:rPr>
              <a:t> test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prototipi</a:t>
            </a:r>
            <a:r>
              <a:rPr lang="en-US" sz="1800" dirty="0">
                <a:latin typeface="Calibri"/>
                <a:ea typeface="Calibri"/>
                <a:cs typeface="Calibri"/>
                <a:sym typeface="Calibri"/>
              </a:rPr>
              <a:t> </a:t>
            </a:r>
            <a:r>
              <a:rPr lang="en-US" sz="1800" dirty="0" err="1">
                <a:latin typeface="Calibri"/>
                <a:ea typeface="Calibri"/>
                <a:cs typeface="Calibri"/>
                <a:sym typeface="Calibri"/>
              </a:rPr>
              <a:t>piuttosto</a:t>
            </a:r>
            <a:r>
              <a:rPr lang="en-US" sz="1800" dirty="0">
                <a:latin typeface="Calibri"/>
                <a:ea typeface="Calibri"/>
                <a:cs typeface="Calibri"/>
                <a:sym typeface="Calibri"/>
              </a:rPr>
              <a:t> </a:t>
            </a:r>
            <a:r>
              <a:rPr lang="en-US" sz="1800" dirty="0" err="1">
                <a:latin typeface="Calibri"/>
                <a:ea typeface="Calibri"/>
                <a:cs typeface="Calibri"/>
                <a:sym typeface="Calibri"/>
              </a:rPr>
              <a:t>che</a:t>
            </a:r>
            <a:r>
              <a:rPr lang="en-US" sz="1800" dirty="0">
                <a:latin typeface="Calibri"/>
                <a:ea typeface="Calibri"/>
                <a:cs typeface="Calibri"/>
                <a:sym typeface="Calibri"/>
              </a:rPr>
              <a:t> </a:t>
            </a:r>
            <a:r>
              <a:rPr lang="en-US" sz="1800" dirty="0" err="1">
                <a:latin typeface="Calibri"/>
                <a:ea typeface="Calibri"/>
                <a:cs typeface="Calibri"/>
                <a:sym typeface="Calibri"/>
              </a:rPr>
              <a:t>sul</a:t>
            </a:r>
            <a:r>
              <a:rPr lang="en-US" sz="1800" dirty="0">
                <a:latin typeface="Calibri"/>
                <a:ea typeface="Calibri"/>
                <a:cs typeface="Calibri"/>
                <a:sym typeface="Calibri"/>
              </a:rPr>
              <a:t> brainstorming o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lunghe</a:t>
            </a:r>
            <a:r>
              <a:rPr lang="en-US" sz="1800" dirty="0">
                <a:latin typeface="Calibri"/>
                <a:ea typeface="Calibri"/>
                <a:cs typeface="Calibri"/>
                <a:sym typeface="Calibri"/>
              </a:rPr>
              <a:t> </a:t>
            </a:r>
            <a:r>
              <a:rPr lang="en-US" sz="1800" dirty="0" err="1">
                <a:latin typeface="Calibri"/>
                <a:ea typeface="Calibri"/>
                <a:cs typeface="Calibri"/>
                <a:sym typeface="Calibri"/>
              </a:rPr>
              <a:t>ricerche</a:t>
            </a:r>
            <a:r>
              <a:rPr lang="en-US" sz="1800" dirty="0">
                <a:latin typeface="Calibri"/>
                <a:ea typeface="Calibri"/>
                <a:cs typeface="Calibri"/>
                <a:sym typeface="Calibri"/>
              </a:rPr>
              <a:t>. Il </a:t>
            </a:r>
            <a:r>
              <a:rPr lang="en-US" sz="1800" dirty="0" err="1">
                <a:latin typeface="Calibri"/>
                <a:ea typeface="Calibri"/>
                <a:cs typeface="Calibri"/>
                <a:sym typeface="Calibri"/>
              </a:rPr>
              <a:t>prodotto</a:t>
            </a:r>
            <a:r>
              <a:rPr lang="en-US" sz="1800" dirty="0">
                <a:latin typeface="Calibri"/>
                <a:ea typeface="Calibri"/>
                <a:cs typeface="Calibri"/>
                <a:sym typeface="Calibri"/>
              </a:rPr>
              <a:t> o </a:t>
            </a:r>
            <a:r>
              <a:rPr lang="en-US" sz="1800" dirty="0" err="1">
                <a:latin typeface="Calibri"/>
                <a:ea typeface="Calibri"/>
                <a:cs typeface="Calibri"/>
                <a:sym typeface="Calibri"/>
              </a:rPr>
              <a:t>servizio</a:t>
            </a:r>
            <a:r>
              <a:rPr lang="en-US" sz="1800" dirty="0">
                <a:latin typeface="Calibri"/>
                <a:ea typeface="Calibri"/>
                <a:cs typeface="Calibri"/>
                <a:sym typeface="Calibri"/>
              </a:rPr>
              <a:t> </a:t>
            </a:r>
            <a:r>
              <a:rPr lang="en-US" sz="1800" dirty="0" err="1">
                <a:latin typeface="Calibri"/>
                <a:ea typeface="Calibri"/>
                <a:cs typeface="Calibri"/>
                <a:sym typeface="Calibri"/>
              </a:rPr>
              <a:t>viene</a:t>
            </a:r>
            <a:r>
              <a:rPr lang="en-US" sz="1800" dirty="0">
                <a:latin typeface="Calibri"/>
                <a:ea typeface="Calibri"/>
                <a:cs typeface="Calibri"/>
                <a:sym typeface="Calibri"/>
              </a:rPr>
              <a:t> poi </a:t>
            </a:r>
            <a:r>
              <a:rPr lang="en-US" sz="1800" dirty="0" err="1">
                <a:latin typeface="Calibri"/>
                <a:ea typeface="Calibri"/>
                <a:cs typeface="Calibri"/>
                <a:sym typeface="Calibri"/>
              </a:rPr>
              <a:t>migliorato</a:t>
            </a:r>
            <a:r>
              <a:rPr lang="en-US" sz="1800" dirty="0">
                <a:latin typeface="Calibri"/>
                <a:ea typeface="Calibri"/>
                <a:cs typeface="Calibri"/>
                <a:sym typeface="Calibri"/>
              </a:rPr>
              <a:t> per </a:t>
            </a:r>
            <a:r>
              <a:rPr lang="en-US" sz="1800" dirty="0" err="1">
                <a:latin typeface="Calibri"/>
                <a:ea typeface="Calibri"/>
                <a:cs typeface="Calibri"/>
                <a:sym typeface="Calibri"/>
              </a:rPr>
              <a:t>rispondere</a:t>
            </a:r>
            <a:r>
              <a:rPr lang="en-US" sz="1800" dirty="0">
                <a:latin typeface="Calibri"/>
                <a:ea typeface="Calibri"/>
                <a:cs typeface="Calibri"/>
                <a:sym typeface="Calibri"/>
              </a:rPr>
              <a:t> in </a:t>
            </a:r>
            <a:r>
              <a:rPr lang="en-US" sz="1800" dirty="0" err="1">
                <a:latin typeface="Calibri"/>
                <a:ea typeface="Calibri"/>
                <a:cs typeface="Calibri"/>
                <a:sym typeface="Calibri"/>
              </a:rPr>
              <a:t>maniera</a:t>
            </a:r>
            <a:r>
              <a:rPr lang="en-US" sz="1800" dirty="0">
                <a:latin typeface="Calibri"/>
                <a:ea typeface="Calibri"/>
                <a:cs typeface="Calibri"/>
                <a:sym typeface="Calibri"/>
              </a:rPr>
              <a:t> </a:t>
            </a:r>
            <a:r>
              <a:rPr lang="en-US" sz="1800" dirty="0" err="1">
                <a:latin typeface="Calibri"/>
                <a:ea typeface="Calibri"/>
                <a:cs typeface="Calibri"/>
                <a:sym typeface="Calibri"/>
              </a:rPr>
              <a:t>appropriata</a:t>
            </a:r>
            <a:r>
              <a:rPr lang="en-US" sz="1800" dirty="0">
                <a:latin typeface="Calibri"/>
                <a:ea typeface="Calibri"/>
                <a:cs typeface="Calibri"/>
                <a:sym typeface="Calibri"/>
              </a:rPr>
              <a:t> alle </a:t>
            </a:r>
            <a:r>
              <a:rPr lang="en-US" sz="1800" dirty="0" err="1">
                <a:latin typeface="Calibri"/>
                <a:ea typeface="Calibri"/>
                <a:cs typeface="Calibri"/>
                <a:sym typeface="Calibri"/>
              </a:rPr>
              <a:t>necessità</a:t>
            </a:r>
            <a:r>
              <a:rPr lang="en-US" sz="1800" dirty="0">
                <a:latin typeface="Calibri"/>
                <a:ea typeface="Calibri"/>
                <a:cs typeface="Calibri"/>
                <a:sym typeface="Calibri"/>
              </a:rPr>
              <a:t> </a:t>
            </a:r>
            <a:r>
              <a:rPr lang="en-US" sz="1800" dirty="0" err="1">
                <a:latin typeface="Calibri"/>
                <a:ea typeface="Calibri"/>
                <a:cs typeface="Calibri"/>
                <a:sym typeface="Calibri"/>
              </a:rPr>
              <a:t>dei</a:t>
            </a:r>
            <a:r>
              <a:rPr lang="en-US" sz="1800" dirty="0">
                <a:latin typeface="Calibri"/>
                <a:ea typeface="Calibri"/>
                <a:cs typeface="Calibri"/>
                <a:sym typeface="Calibri"/>
              </a:rPr>
              <a:t> </a:t>
            </a:r>
            <a:r>
              <a:rPr lang="en-US" sz="1800" dirty="0" err="1">
                <a:latin typeface="Calibri"/>
                <a:ea typeface="Calibri"/>
                <a:cs typeface="Calibri"/>
                <a:sym typeface="Calibri"/>
              </a:rPr>
              <a:t>consumatori</a:t>
            </a:r>
            <a:r>
              <a:rPr lang="en-US" sz="1800" dirty="0">
                <a:latin typeface="Calibri"/>
                <a:ea typeface="Calibri"/>
                <a:cs typeface="Calibri"/>
                <a:sym typeface="Calibri"/>
              </a:rPr>
              <a:t>.</a:t>
            </a:r>
            <a:endParaRPr sz="1800" dirty="0">
              <a:solidFill>
                <a:schemeClr val="dk1"/>
              </a:solidFill>
              <a:latin typeface="Calibri"/>
              <a:ea typeface="Calibri"/>
              <a:cs typeface="Calibri"/>
              <a:sym typeface="Calibri"/>
            </a:endParaRPr>
          </a:p>
        </p:txBody>
      </p:sp>
      <p:pic>
        <p:nvPicPr>
          <p:cNvPr id="591" name="Google Shape;591;p35" descr="A picture containing pers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8664" y="1449596"/>
            <a:ext cx="2743200" cy="19459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597" name="Google Shape;597;p36"/>
          <p:cNvGrpSpPr/>
          <p:nvPr/>
        </p:nvGrpSpPr>
        <p:grpSpPr>
          <a:xfrm>
            <a:off x="1961460" y="1230564"/>
            <a:ext cx="7463450" cy="4785979"/>
            <a:chOff x="735088" y="4878"/>
            <a:chExt cx="7463450" cy="4785979"/>
          </a:xfrm>
        </p:grpSpPr>
        <p:sp>
          <p:nvSpPr>
            <p:cNvPr id="598" name="Google Shape;598;p36"/>
            <p:cNvSpPr/>
            <p:nvPr/>
          </p:nvSpPr>
          <p:spPr>
            <a:xfrm>
              <a:off x="4080127" y="963209"/>
              <a:ext cx="73917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txBox="1"/>
            <p:nvPr/>
          </p:nvSpPr>
          <p:spPr>
            <a:xfrm>
              <a:off x="4430469" y="1005077"/>
              <a:ext cx="3848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00" name="Google Shape;600;p36"/>
            <p:cNvSpPr/>
            <p:nvPr/>
          </p:nvSpPr>
          <p:spPr>
            <a:xfrm>
              <a:off x="735088" y="4878"/>
              <a:ext cx="3346838" cy="2008103"/>
            </a:xfrm>
            <a:prstGeom prst="rect">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txBox="1"/>
            <p:nvPr/>
          </p:nvSpPr>
          <p:spPr>
            <a:xfrm>
              <a:off x="735088" y="4878"/>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it-IT" sz="1600" b="1" i="1" dirty="0">
                  <a:solidFill>
                    <a:schemeClr val="dk1"/>
                  </a:solidFill>
                  <a:latin typeface="Calibri"/>
                  <a:ea typeface="Calibri"/>
                  <a:cs typeface="Calibri"/>
                  <a:sym typeface="Calibri"/>
                </a:rPr>
                <a:t>Fase 1: </a:t>
              </a:r>
              <a:r>
                <a:rPr lang="it-IT" sz="1600" b="1" i="1" dirty="0" err="1">
                  <a:solidFill>
                    <a:schemeClr val="dk1"/>
                  </a:solidFill>
                  <a:latin typeface="Calibri"/>
                  <a:ea typeface="Calibri"/>
                  <a:cs typeface="Calibri"/>
                  <a:sym typeface="Calibri"/>
                </a:rPr>
                <a:t>Empatizzare</a:t>
              </a:r>
              <a:endParaRPr dirty="0"/>
            </a:p>
            <a:p>
              <a:pPr marL="0" marR="0" lvl="0" indent="0" algn="l" rtl="0">
                <a:lnSpc>
                  <a:spcPct val="90000"/>
                </a:lnSpc>
                <a:spcBef>
                  <a:spcPts val="560"/>
                </a:spcBef>
                <a:spcAft>
                  <a:spcPts val="0"/>
                </a:spcAft>
                <a:buClr>
                  <a:schemeClr val="dk1"/>
                </a:buClr>
                <a:buSzPts val="1400"/>
                <a:buFont typeface="Calibri"/>
                <a:buNone/>
              </a:pPr>
              <a:r>
                <a:rPr lang="it-IT" sz="1400" b="1" i="1" dirty="0">
                  <a:solidFill>
                    <a:schemeClr val="dk1"/>
                  </a:solidFill>
                  <a:latin typeface="Calibri"/>
                  <a:ea typeface="Calibri"/>
                  <a:cs typeface="Calibri"/>
                  <a:sym typeface="Calibri"/>
                </a:rPr>
                <a:t>Ricercare i bisogni dei consumatori</a:t>
              </a:r>
              <a:endParaRPr dirty="0"/>
            </a:p>
            <a:p>
              <a:pPr marL="0" marR="0" lvl="0" indent="0" algn="l" rtl="0">
                <a:lnSpc>
                  <a:spcPct val="90000"/>
                </a:lnSpc>
                <a:spcBef>
                  <a:spcPts val="490"/>
                </a:spcBef>
                <a:spcAft>
                  <a:spcPts val="0"/>
                </a:spcAft>
                <a:buClr>
                  <a:schemeClr val="dk1"/>
                </a:buClr>
                <a:buSzPts val="1400"/>
                <a:buFont typeface="Calibri"/>
                <a:buNone/>
              </a:pPr>
              <a:r>
                <a:rPr lang="en-US" sz="1400" dirty="0" err="1">
                  <a:solidFill>
                    <a:schemeClr val="dk1"/>
                  </a:solidFill>
                  <a:latin typeface="Calibri"/>
                  <a:ea typeface="Calibri"/>
                  <a:cs typeface="Calibri"/>
                  <a:sym typeface="Calibri"/>
                </a:rPr>
                <a:t>Utilizzare</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l’empatia</a:t>
              </a:r>
              <a:r>
                <a:rPr lang="en-US" sz="1400" dirty="0">
                  <a:solidFill>
                    <a:schemeClr val="dk1"/>
                  </a:solidFill>
                  <a:latin typeface="Calibri"/>
                  <a:ea typeface="Calibri"/>
                  <a:cs typeface="Calibri"/>
                  <a:sym typeface="Calibri"/>
                </a:rPr>
                <a:t> per </a:t>
              </a:r>
              <a:r>
                <a:rPr lang="en-US" sz="1400" dirty="0" err="1">
                  <a:solidFill>
                    <a:schemeClr val="dk1"/>
                  </a:solidFill>
                  <a:latin typeface="Calibri"/>
                  <a:ea typeface="Calibri"/>
                  <a:cs typeface="Calibri"/>
                  <a:sym typeface="Calibri"/>
                </a:rPr>
                <a:t>capire</a:t>
              </a:r>
              <a:r>
                <a:rPr lang="en-US" sz="1400" dirty="0">
                  <a:solidFill>
                    <a:schemeClr val="dk1"/>
                  </a:solidFill>
                  <a:latin typeface="Calibri"/>
                  <a:ea typeface="Calibri"/>
                  <a:cs typeface="Calibri"/>
                  <a:sym typeface="Calibri"/>
                </a:rPr>
                <a:t> di </a:t>
              </a:r>
              <a:r>
                <a:rPr lang="en-US" sz="1400" dirty="0" err="1">
                  <a:solidFill>
                    <a:schemeClr val="dk1"/>
                  </a:solidFill>
                  <a:latin typeface="Calibri"/>
                  <a:ea typeface="Calibri"/>
                  <a:cs typeface="Calibri"/>
                  <a:sym typeface="Calibri"/>
                </a:rPr>
                <a:t>cosa</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hanno</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bisogno</a:t>
              </a:r>
              <a:r>
                <a:rPr lang="en-US" sz="1400" dirty="0">
                  <a:solidFill>
                    <a:schemeClr val="dk1"/>
                  </a:solidFill>
                  <a:latin typeface="Calibri"/>
                  <a:ea typeface="Calibri"/>
                  <a:cs typeface="Calibri"/>
                  <a:sym typeface="Calibri"/>
                </a:rPr>
                <a:t> I </a:t>
              </a:r>
              <a:r>
                <a:rPr lang="en-US" sz="1400" dirty="0" err="1">
                  <a:solidFill>
                    <a:schemeClr val="dk1"/>
                  </a:solidFill>
                  <a:latin typeface="Calibri"/>
                  <a:ea typeface="Calibri"/>
                  <a:cs typeface="Calibri"/>
                  <a:sym typeface="Calibri"/>
                </a:rPr>
                <a:t>consumatori</a:t>
              </a:r>
              <a:r>
                <a:rPr lang="en-US" sz="1400" dirty="0">
                  <a:solidFill>
                    <a:schemeClr val="dk1"/>
                  </a:solidFill>
                  <a:latin typeface="Calibri"/>
                  <a:ea typeface="Calibri"/>
                  <a:cs typeface="Calibri"/>
                  <a:sym typeface="Calibri"/>
                </a:rPr>
                <a:t>.</a:t>
              </a:r>
            </a:p>
            <a:p>
              <a:pPr marL="0" marR="0" lvl="0" indent="0" algn="l" rtl="0">
                <a:lnSpc>
                  <a:spcPct val="90000"/>
                </a:lnSpc>
                <a:spcBef>
                  <a:spcPts val="490"/>
                </a:spcBef>
                <a:spcAft>
                  <a:spcPts val="0"/>
                </a:spcAft>
                <a:buClr>
                  <a:schemeClr val="dk1"/>
                </a:buClr>
                <a:buSzPts val="1400"/>
                <a:buFont typeface="Calibri"/>
                <a:buNone/>
              </a:pPr>
              <a:r>
                <a:rPr lang="en-US" dirty="0" err="1">
                  <a:solidFill>
                    <a:schemeClr val="dk1"/>
                  </a:solidFill>
                  <a:latin typeface="Calibri"/>
                  <a:ea typeface="Calibri"/>
                  <a:cs typeface="Calibri"/>
                  <a:sym typeface="Calibri"/>
                </a:rPr>
                <a:t>Ottenere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dati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reali</a:t>
              </a:r>
              <a:r>
                <a:rPr lang="en-US" dirty="0">
                  <a:solidFill>
                    <a:schemeClr val="dk1"/>
                  </a:solidFill>
                  <a:latin typeface="Calibri"/>
                  <a:ea typeface="Calibri"/>
                  <a:cs typeface="Calibri"/>
                  <a:sym typeface="Calibri"/>
                </a:rPr>
                <a:t>.</a:t>
              </a:r>
            </a:p>
            <a:p>
              <a:pPr marL="0" marR="0" lvl="0" indent="0" algn="l" rtl="0">
                <a:lnSpc>
                  <a:spcPct val="90000"/>
                </a:lnSpc>
                <a:spcBef>
                  <a:spcPts val="490"/>
                </a:spcBef>
                <a:spcAft>
                  <a:spcPts val="0"/>
                </a:spcAft>
                <a:buClr>
                  <a:schemeClr val="dk1"/>
                </a:buClr>
                <a:buSzPts val="1400"/>
                <a:buFont typeface="Calibri"/>
                <a:buNone/>
              </a:pPr>
              <a:r>
                <a:rPr lang="en-US" sz="1400" dirty="0" err="1">
                  <a:solidFill>
                    <a:schemeClr val="dk1"/>
                  </a:solidFill>
                  <a:latin typeface="Calibri"/>
                  <a:ea typeface="Calibri"/>
                  <a:cs typeface="Calibri"/>
                  <a:sym typeface="Calibri"/>
                </a:rPr>
                <a:t>Dimenticare</a:t>
              </a:r>
              <a:r>
                <a:rPr lang="en-US" sz="1400" dirty="0">
                  <a:solidFill>
                    <a:schemeClr val="dk1"/>
                  </a:solidFill>
                  <a:latin typeface="Calibri"/>
                  <a:ea typeface="Calibri"/>
                  <a:cs typeface="Calibri"/>
                  <a:sym typeface="Calibri"/>
                </a:rPr>
                <a:t> le </a:t>
              </a:r>
              <a:r>
                <a:rPr lang="en-US" sz="1400" dirty="0" err="1">
                  <a:solidFill>
                    <a:schemeClr val="dk1"/>
                  </a:solidFill>
                  <a:latin typeface="Calibri"/>
                  <a:ea typeface="Calibri"/>
                  <a:cs typeface="Calibri"/>
                  <a:sym typeface="Calibri"/>
                </a:rPr>
                <a:t>proprie</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supposizioni</a:t>
              </a:r>
              <a:r>
                <a:rPr lang="en-US" sz="1400" dirty="0">
                  <a:solidFill>
                    <a:schemeClr val="dk1"/>
                  </a:solidFill>
                  <a:latin typeface="Calibri"/>
                  <a:ea typeface="Calibri"/>
                  <a:cs typeface="Calibri"/>
                  <a:sym typeface="Calibri"/>
                </a:rPr>
                <a:t>. </a:t>
              </a:r>
              <a:endParaRPr dirty="0"/>
            </a:p>
          </p:txBody>
        </p:sp>
        <p:sp>
          <p:nvSpPr>
            <p:cNvPr id="602" name="Google Shape;602;p36"/>
            <p:cNvSpPr/>
            <p:nvPr/>
          </p:nvSpPr>
          <p:spPr>
            <a:xfrm>
              <a:off x="2408508" y="2011181"/>
              <a:ext cx="4116611" cy="739172"/>
            </a:xfrm>
            <a:custGeom>
              <a:avLst/>
              <a:gdLst/>
              <a:ahLst/>
              <a:cxnLst/>
              <a:rect l="l" t="t" r="r" b="b"/>
              <a:pathLst>
                <a:path w="120000" h="120000" extrusionOk="0">
                  <a:moveTo>
                    <a:pt x="120000" y="0"/>
                  </a:moveTo>
                  <a:lnTo>
                    <a:pt x="120000" y="62776"/>
                  </a:lnTo>
                  <a:lnTo>
                    <a:pt x="0" y="62776"/>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txBox="1"/>
            <p:nvPr/>
          </p:nvSpPr>
          <p:spPr>
            <a:xfrm>
              <a:off x="4362114" y="2376915"/>
              <a:ext cx="20939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04" name="Google Shape;604;p36"/>
            <p:cNvSpPr/>
            <p:nvPr/>
          </p:nvSpPr>
          <p:spPr>
            <a:xfrm>
              <a:off x="4851700" y="4878"/>
              <a:ext cx="3346838" cy="2008103"/>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txBox="1"/>
            <p:nvPr/>
          </p:nvSpPr>
          <p:spPr>
            <a:xfrm>
              <a:off x="4851700" y="4878"/>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it-IT" sz="1600" b="1" i="1" dirty="0">
                  <a:solidFill>
                    <a:schemeClr val="dk1"/>
                  </a:solidFill>
                  <a:latin typeface="Calibri"/>
                  <a:ea typeface="Calibri"/>
                  <a:cs typeface="Calibri"/>
                  <a:sym typeface="Calibri"/>
                </a:rPr>
                <a:t>Fase 2: Definire</a:t>
              </a:r>
              <a:endParaRPr dirty="0"/>
            </a:p>
            <a:p>
              <a:pPr marL="0" marR="0" lvl="0" indent="0" algn="l" rtl="0">
                <a:lnSpc>
                  <a:spcPct val="90000"/>
                </a:lnSpc>
                <a:spcBef>
                  <a:spcPts val="560"/>
                </a:spcBef>
                <a:spcAft>
                  <a:spcPts val="0"/>
                </a:spcAft>
                <a:buClr>
                  <a:schemeClr val="dk1"/>
                </a:buClr>
                <a:buSzPts val="1400"/>
                <a:buFont typeface="Calibri"/>
                <a:buNone/>
              </a:pPr>
              <a:r>
                <a:rPr lang="it-IT" sz="1400" b="1" i="1" dirty="0">
                  <a:solidFill>
                    <a:schemeClr val="dk1"/>
                  </a:solidFill>
                  <a:latin typeface="Calibri"/>
                  <a:ea typeface="Calibri"/>
                  <a:cs typeface="Calibri"/>
                  <a:sym typeface="Calibri"/>
                </a:rPr>
                <a:t>Definisci i bisogni e i problemi dei consumatori</a:t>
              </a:r>
              <a:endParaRPr dirty="0"/>
            </a:p>
            <a:p>
              <a:pPr marL="0" marR="0" lvl="0" indent="0" algn="l" rtl="0">
                <a:lnSpc>
                  <a:spcPct val="90000"/>
                </a:lnSpc>
                <a:spcBef>
                  <a:spcPts val="490"/>
                </a:spcBef>
                <a:spcAft>
                  <a:spcPts val="0"/>
                </a:spcAft>
                <a:buClr>
                  <a:schemeClr val="dk1"/>
                </a:buClr>
                <a:buSzPts val="1400"/>
                <a:buFont typeface="Calibri"/>
                <a:buNone/>
              </a:pPr>
              <a:r>
                <a:rPr lang="en-US" sz="1400" dirty="0" err="1">
                  <a:solidFill>
                    <a:schemeClr val="dk1"/>
                  </a:solidFill>
                  <a:latin typeface="Calibri"/>
                  <a:ea typeface="Calibri"/>
                  <a:cs typeface="Calibri"/>
                  <a:sym typeface="Calibri"/>
                </a:rPr>
                <a:t>Raccogliere</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tutte</a:t>
              </a:r>
              <a:r>
                <a:rPr lang="en-US" sz="1400" dirty="0">
                  <a:solidFill>
                    <a:schemeClr val="dk1"/>
                  </a:solidFill>
                  <a:latin typeface="Calibri"/>
                  <a:ea typeface="Calibri"/>
                  <a:cs typeface="Calibri"/>
                  <a:sym typeface="Calibri"/>
                </a:rPr>
                <a:t> le </a:t>
              </a:r>
              <a:r>
                <a:rPr lang="en-US" sz="1400" dirty="0" err="1">
                  <a:solidFill>
                    <a:schemeClr val="dk1"/>
                  </a:solidFill>
                  <a:latin typeface="Calibri"/>
                  <a:ea typeface="Calibri"/>
                  <a:cs typeface="Calibri"/>
                  <a:sym typeface="Calibri"/>
                </a:rPr>
                <a:t>informazioni</a:t>
              </a:r>
              <a:r>
                <a:rPr lang="en-US" sz="1400" dirty="0">
                  <a:solidFill>
                    <a:schemeClr val="dk1"/>
                  </a:solidFill>
                  <a:latin typeface="Calibri"/>
                  <a:ea typeface="Calibri"/>
                  <a:cs typeface="Calibri"/>
                  <a:sym typeface="Calibri"/>
                </a:rPr>
                <a:t> e </a:t>
              </a:r>
              <a:r>
                <a:rPr lang="en-US" sz="1400" dirty="0" err="1">
                  <a:solidFill>
                    <a:schemeClr val="dk1"/>
                  </a:solidFill>
                  <a:latin typeface="Calibri"/>
                  <a:ea typeface="Calibri"/>
                  <a:cs typeface="Calibri"/>
                  <a:sym typeface="Calibri"/>
                </a:rPr>
                <a:t>analizzarle</a:t>
              </a:r>
              <a:r>
                <a:rPr lang="en-US" sz="1400" dirty="0">
                  <a:solidFill>
                    <a:schemeClr val="dk1"/>
                  </a:solidFill>
                  <a:latin typeface="Calibri"/>
                  <a:ea typeface="Calibri"/>
                  <a:cs typeface="Calibri"/>
                  <a:sym typeface="Calibri"/>
                </a:rPr>
                <a:t> per </a:t>
              </a:r>
              <a:r>
                <a:rPr lang="en-US" sz="1400" dirty="0" err="1">
                  <a:solidFill>
                    <a:schemeClr val="dk1"/>
                  </a:solidFill>
                  <a:latin typeface="Calibri"/>
                  <a:ea typeface="Calibri"/>
                  <a:cs typeface="Calibri"/>
                  <a:sym typeface="Calibri"/>
                </a:rPr>
                <a:t>capire</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quali</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sono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problemi</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su</a:t>
              </a:r>
              <a:r>
                <a:rPr lang="en-US" sz="1400" dirty="0">
                  <a:solidFill>
                    <a:schemeClr val="dk1"/>
                  </a:solidFill>
                  <a:latin typeface="Calibri"/>
                  <a:ea typeface="Calibri"/>
                  <a:cs typeface="Calibri"/>
                  <a:sym typeface="Calibri"/>
                </a:rPr>
                <a:t> cui </a:t>
              </a:r>
              <a:r>
                <a:rPr lang="en-US" sz="1400" dirty="0" err="1">
                  <a:solidFill>
                    <a:schemeClr val="dk1"/>
                  </a:solidFill>
                  <a:latin typeface="Calibri"/>
                  <a:ea typeface="Calibri"/>
                  <a:cs typeface="Calibri"/>
                  <a:sym typeface="Calibri"/>
                </a:rPr>
                <a:t>concentrarsi</a:t>
              </a:r>
              <a:r>
                <a:rPr lang="en-US" sz="1400" dirty="0">
                  <a:solidFill>
                    <a:schemeClr val="dk1"/>
                  </a:solidFill>
                  <a:latin typeface="Calibri"/>
                  <a:ea typeface="Calibri"/>
                  <a:cs typeface="Calibri"/>
                  <a:sym typeface="Calibri"/>
                </a:rPr>
                <a:t>.</a:t>
              </a:r>
            </a:p>
            <a:p>
              <a:pPr marL="0" marR="0" lvl="0" indent="0" algn="l" rtl="0">
                <a:lnSpc>
                  <a:spcPct val="90000"/>
                </a:lnSpc>
                <a:spcBef>
                  <a:spcPts val="490"/>
                </a:spcBef>
                <a:spcAft>
                  <a:spcPts val="0"/>
                </a:spcAft>
                <a:buClr>
                  <a:schemeClr val="dk1"/>
                </a:buClr>
                <a:buSzPts val="1400"/>
                <a:buFont typeface="Calibri"/>
                <a:buNone/>
              </a:pPr>
              <a:r>
                <a:rPr lang="en-US" sz="1400" dirty="0">
                  <a:solidFill>
                    <a:schemeClr val="dk1"/>
                  </a:solidFill>
                  <a:latin typeface="Calibri"/>
                  <a:ea typeface="Calibri"/>
                  <a:cs typeface="Calibri"/>
                  <a:sym typeface="Calibri"/>
                </a:rPr>
                <a:t>Il </a:t>
              </a:r>
              <a:r>
                <a:rPr lang="en-US" sz="1400" dirty="0" err="1">
                  <a:solidFill>
                    <a:schemeClr val="dk1"/>
                  </a:solidFill>
                  <a:latin typeface="Calibri"/>
                  <a:ea typeface="Calibri"/>
                  <a:cs typeface="Calibri"/>
                  <a:sym typeface="Calibri"/>
                </a:rPr>
                <a:t>p</a:t>
              </a:r>
              <a:r>
                <a:rPr lang="en-US" dirty="0" err="1">
                  <a:solidFill>
                    <a:schemeClr val="dk1"/>
                  </a:solidFill>
                  <a:latin typeface="Calibri"/>
                  <a:ea typeface="Calibri"/>
                  <a:cs typeface="Calibri"/>
                  <a:sym typeface="Calibri"/>
                </a:rPr>
                <a:t>rocesso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deve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essere</a:t>
              </a:r>
              <a:r>
                <a:rPr lang="en-US" dirty="0">
                  <a:solidFill>
                    <a:schemeClr val="dk1"/>
                  </a:solidFill>
                  <a:latin typeface="Calibri"/>
                  <a:ea typeface="Calibri"/>
                  <a:cs typeface="Calibri"/>
                  <a:sym typeface="Calibri"/>
                </a:rPr>
                <a:t> sempre </a:t>
              </a:r>
              <a:r>
                <a:rPr lang="en-US" dirty="0" err="1">
                  <a:solidFill>
                    <a:schemeClr val="dk1"/>
                  </a:solidFill>
                  <a:latin typeface="Calibri"/>
                  <a:ea typeface="Calibri"/>
                  <a:cs typeface="Calibri"/>
                  <a:sym typeface="Calibri"/>
                </a:rPr>
                <a:t>umano-centrico</a:t>
              </a:r>
              <a:r>
                <a:rPr lang="en-US" dirty="0">
                  <a:solidFill>
                    <a:schemeClr val="dk1"/>
                  </a:solidFill>
                  <a:latin typeface="Calibri"/>
                  <a:ea typeface="Calibri"/>
                  <a:cs typeface="Calibri"/>
                  <a:sym typeface="Calibri"/>
                </a:rPr>
                <a:t>.</a:t>
              </a:r>
            </a:p>
          </p:txBody>
        </p:sp>
        <p:sp>
          <p:nvSpPr>
            <p:cNvPr id="606" name="Google Shape;606;p36"/>
            <p:cNvSpPr/>
            <p:nvPr/>
          </p:nvSpPr>
          <p:spPr>
            <a:xfrm>
              <a:off x="735088" y="2782754"/>
              <a:ext cx="3346838" cy="2008103"/>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txBox="1"/>
            <p:nvPr/>
          </p:nvSpPr>
          <p:spPr>
            <a:xfrm>
              <a:off x="735088" y="2782754"/>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it-IT" sz="1600" b="1" i="1" dirty="0">
                  <a:solidFill>
                    <a:schemeClr val="dk1"/>
                  </a:solidFill>
                  <a:latin typeface="Calibri"/>
                  <a:ea typeface="Calibri"/>
                  <a:cs typeface="Calibri"/>
                  <a:sym typeface="Calibri"/>
                </a:rPr>
                <a:t>Fase 3: Ideare</a:t>
              </a:r>
              <a:endParaRPr dirty="0"/>
            </a:p>
            <a:p>
              <a:pPr marL="0" marR="0" lvl="0" indent="0" algn="l" rtl="0">
                <a:lnSpc>
                  <a:spcPct val="90000"/>
                </a:lnSpc>
                <a:spcBef>
                  <a:spcPts val="560"/>
                </a:spcBef>
                <a:spcAft>
                  <a:spcPts val="0"/>
                </a:spcAft>
                <a:buClr>
                  <a:schemeClr val="dk1"/>
                </a:buClr>
                <a:buSzPts val="1400"/>
                <a:buFont typeface="Calibri"/>
                <a:buNone/>
              </a:pPr>
              <a:r>
                <a:rPr lang="en-US" sz="1400" b="1" i="1" dirty="0" err="1">
                  <a:solidFill>
                    <a:schemeClr val="dk1"/>
                  </a:solidFill>
                  <a:latin typeface="Calibri"/>
                  <a:ea typeface="Calibri"/>
                  <a:cs typeface="Calibri"/>
                  <a:sym typeface="Calibri"/>
                </a:rPr>
                <a:t>Creare</a:t>
              </a:r>
              <a:r>
                <a:rPr lang="en-US" sz="1400" b="1" i="1" dirty="0">
                  <a:solidFill>
                    <a:schemeClr val="dk1"/>
                  </a:solidFill>
                  <a:latin typeface="Calibri"/>
                  <a:ea typeface="Calibri"/>
                  <a:cs typeface="Calibri"/>
                  <a:sym typeface="Calibri"/>
                </a:rPr>
                <a:t> Idee e </a:t>
              </a:r>
              <a:r>
                <a:rPr lang="en-US" sz="1400" b="1" i="1" dirty="0" err="1">
                  <a:solidFill>
                    <a:schemeClr val="dk1"/>
                  </a:solidFill>
                  <a:latin typeface="Calibri"/>
                  <a:ea typeface="Calibri"/>
                  <a:cs typeface="Calibri"/>
                  <a:sym typeface="Calibri"/>
                </a:rPr>
                <a:t>Identificar</a:t>
              </a:r>
              <a:r>
                <a:rPr lang="en-US" b="1" i="1" dirty="0" err="1">
                  <a:solidFill>
                    <a:schemeClr val="dk1"/>
                  </a:solidFill>
                  <a:latin typeface="Calibri"/>
                  <a:ea typeface="Calibri"/>
                  <a:cs typeface="Calibri"/>
                  <a:sym typeface="Calibri"/>
                </a:rPr>
                <a:t>e</a:t>
              </a:r>
              <a:r>
                <a:rPr lang="en-US" b="1" i="1" dirty="0">
                  <a:solidFill>
                    <a:schemeClr val="dk1"/>
                  </a:solidFill>
                  <a:latin typeface="Calibri"/>
                  <a:ea typeface="Calibri"/>
                  <a:cs typeface="Calibri"/>
                  <a:sym typeface="Calibri"/>
                </a:rPr>
                <a:t> I </a:t>
              </a:r>
              <a:r>
                <a:rPr lang="en-US" b="1" i="1" dirty="0" err="1">
                  <a:solidFill>
                    <a:schemeClr val="dk1"/>
                  </a:solidFill>
                  <a:latin typeface="Calibri"/>
                  <a:ea typeface="Calibri"/>
                  <a:cs typeface="Calibri"/>
                  <a:sym typeface="Calibri"/>
                </a:rPr>
                <a:t>Problemi</a:t>
              </a:r>
              <a:endParaRPr lang="en-US" b="1" i="1" dirty="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400"/>
                <a:buFont typeface="Calibri"/>
                <a:buNone/>
              </a:pPr>
              <a:endParaRPr dirty="0"/>
            </a:p>
            <a:p>
              <a:pPr marL="0" marR="0" lvl="0" indent="0" algn="l" rtl="0">
                <a:lnSpc>
                  <a:spcPct val="90000"/>
                </a:lnSpc>
                <a:spcBef>
                  <a:spcPts val="490"/>
                </a:spcBef>
                <a:spcAft>
                  <a:spcPts val="0"/>
                </a:spcAft>
                <a:buClr>
                  <a:schemeClr val="dk1"/>
                </a:buClr>
                <a:buSzPts val="1400"/>
                <a:buFont typeface="Calibri"/>
                <a:buNone/>
              </a:pPr>
              <a:r>
                <a:rPr lang="en-US" sz="1400" dirty="0" err="1">
                  <a:solidFill>
                    <a:schemeClr val="dk1"/>
                  </a:solidFill>
                  <a:latin typeface="Calibri"/>
                  <a:ea typeface="Calibri"/>
                  <a:cs typeface="Calibri"/>
                  <a:sym typeface="Calibri"/>
                </a:rPr>
                <a:t>Generare</a:t>
              </a:r>
              <a:r>
                <a:rPr lang="en-US" sz="1400" dirty="0">
                  <a:solidFill>
                    <a:schemeClr val="dk1"/>
                  </a:solidFill>
                  <a:latin typeface="Calibri"/>
                  <a:ea typeface="Calibri"/>
                  <a:cs typeface="Calibri"/>
                  <a:sym typeface="Calibri"/>
                </a:rPr>
                <a:t> idee.</a:t>
              </a:r>
            </a:p>
            <a:p>
              <a:pPr marL="0" marR="0" lvl="0" indent="0" algn="l" rtl="0">
                <a:lnSpc>
                  <a:spcPct val="90000"/>
                </a:lnSpc>
                <a:spcBef>
                  <a:spcPts val="490"/>
                </a:spcBef>
                <a:spcAft>
                  <a:spcPts val="0"/>
                </a:spcAft>
                <a:buClr>
                  <a:schemeClr val="dk1"/>
                </a:buClr>
                <a:buSzPts val="1400"/>
                <a:buFont typeface="Calibri"/>
                <a:buNone/>
              </a:pPr>
              <a:r>
                <a:rPr lang="en-US" dirty="0" err="1">
                  <a:solidFill>
                    <a:schemeClr val="dk1"/>
                  </a:solidFill>
                  <a:latin typeface="Calibri"/>
                  <a:ea typeface="Calibri"/>
                  <a:cs typeface="Calibri"/>
                  <a:sym typeface="Calibri"/>
                </a:rPr>
                <a:t>Trovare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modi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alternativi</a:t>
              </a:r>
              <a:r>
                <a:rPr lang="en-US" dirty="0">
                  <a:solidFill>
                    <a:schemeClr val="dk1"/>
                  </a:solidFill>
                  <a:latin typeface="Calibri"/>
                  <a:ea typeface="Calibri"/>
                  <a:cs typeface="Calibri"/>
                  <a:sym typeface="Calibri"/>
                </a:rPr>
                <a:t> per </a:t>
              </a:r>
              <a:r>
                <a:rPr lang="en-US" dirty="0" err="1">
                  <a:solidFill>
                    <a:schemeClr val="dk1"/>
                  </a:solidFill>
                  <a:latin typeface="Calibri"/>
                  <a:ea typeface="Calibri"/>
                  <a:cs typeface="Calibri"/>
                  <a:sym typeface="Calibri"/>
                </a:rPr>
                <a:t>osservare</a:t>
              </a:r>
              <a:r>
                <a:rPr lang="en-US" dirty="0">
                  <a:solidFill>
                    <a:schemeClr val="dk1"/>
                  </a:solidFill>
                  <a:latin typeface="Calibri"/>
                  <a:ea typeface="Calibri"/>
                  <a:cs typeface="Calibri"/>
                  <a:sym typeface="Calibri"/>
                </a:rPr>
                <a:t> il </a:t>
              </a:r>
              <a:r>
                <a:rPr lang="en-US" dirty="0" err="1">
                  <a:solidFill>
                    <a:schemeClr val="dk1"/>
                  </a:solidFill>
                  <a:latin typeface="Calibri"/>
                  <a:ea typeface="Calibri"/>
                  <a:cs typeface="Calibri"/>
                  <a:sym typeface="Calibri"/>
                </a:rPr>
                <a:t>problema</a:t>
              </a:r>
              <a:r>
                <a:rPr lang="en-US" dirty="0">
                  <a:solidFill>
                    <a:schemeClr val="dk1"/>
                  </a:solidFill>
                  <a:latin typeface="Calibri"/>
                  <a:ea typeface="Calibri"/>
                  <a:cs typeface="Calibri"/>
                  <a:sym typeface="Calibri"/>
                </a:rPr>
                <a:t>.</a:t>
              </a:r>
            </a:p>
            <a:p>
              <a:pPr marL="0" marR="0" lvl="0" indent="0" algn="l" rtl="0">
                <a:lnSpc>
                  <a:spcPct val="90000"/>
                </a:lnSpc>
                <a:spcBef>
                  <a:spcPts val="490"/>
                </a:spcBef>
                <a:spcAft>
                  <a:spcPts val="0"/>
                </a:spcAft>
                <a:buClr>
                  <a:schemeClr val="dk1"/>
                </a:buClr>
                <a:buSzPts val="1400"/>
                <a:buFont typeface="Calibri"/>
                <a:buNone/>
              </a:pPr>
              <a:r>
                <a:rPr lang="en-US" sz="1400" dirty="0" err="1">
                  <a:solidFill>
                    <a:schemeClr val="dk1"/>
                  </a:solidFill>
                  <a:latin typeface="Calibri"/>
                  <a:ea typeface="Calibri"/>
                  <a:cs typeface="Calibri"/>
                  <a:sym typeface="Calibri"/>
                </a:rPr>
                <a:t>Trovare</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soluzioni</a:t>
              </a:r>
              <a:r>
                <a:rPr lang="en-US" sz="1400" dirty="0">
                  <a:solidFill>
                    <a:schemeClr val="dk1"/>
                  </a:solidFill>
                  <a:latin typeface="Calibri"/>
                  <a:ea typeface="Calibri"/>
                  <a:cs typeface="Calibri"/>
                  <a:sym typeface="Calibri"/>
                </a:rPr>
                <a:t> alternative. </a:t>
              </a:r>
              <a:endParaRPr sz="1400" dirty="0">
                <a:solidFill>
                  <a:schemeClr val="dk1"/>
                </a:solidFill>
                <a:latin typeface="Calibri"/>
                <a:ea typeface="Calibri"/>
                <a:cs typeface="Calibri"/>
                <a:sym typeface="Calibri"/>
              </a:endParaRPr>
            </a:p>
          </p:txBody>
        </p:sp>
      </p:grpSp>
      <p:sp>
        <p:nvSpPr>
          <p:cNvPr id="608" name="Google Shape;608;p36"/>
          <p:cNvSpPr/>
          <p:nvPr/>
        </p:nvSpPr>
        <p:spPr>
          <a:xfrm>
            <a:off x="2767091" y="409397"/>
            <a:ext cx="665782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Il </a:t>
            </a:r>
            <a:r>
              <a:rPr lang="en-US" sz="1800" dirty="0" err="1">
                <a:solidFill>
                  <a:schemeClr val="dk1"/>
                </a:solidFill>
                <a:latin typeface="Calibri"/>
                <a:ea typeface="Calibri"/>
                <a:cs typeface="Calibri"/>
                <a:sym typeface="Calibri"/>
              </a:rPr>
              <a:t>pensiero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progettuale</a:t>
            </a:r>
            <a:r>
              <a:rPr lang="en-US" sz="1800" dirty="0">
                <a:solidFill>
                  <a:schemeClr val="dk1"/>
                </a:solidFill>
                <a:latin typeface="Calibri"/>
                <a:ea typeface="Calibri"/>
                <a:cs typeface="Calibri"/>
                <a:sym typeface="Calibri"/>
              </a:rPr>
              <a:t> non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un </a:t>
            </a:r>
            <a:r>
              <a:rPr lang="en-US" sz="1800" dirty="0" err="1">
                <a:solidFill>
                  <a:schemeClr val="dk1"/>
                </a:solidFill>
                <a:latin typeface="Calibri"/>
                <a:ea typeface="Calibri"/>
                <a:cs typeface="Calibri"/>
                <a:sym typeface="Calibri"/>
              </a:rPr>
              <a:t>processo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lineare</a:t>
            </a:r>
            <a:r>
              <a:rPr lang="en-US" sz="1800" dirty="0">
                <a:solidFill>
                  <a:schemeClr val="dk1"/>
                </a:solidFill>
                <a:latin typeface="Calibri"/>
                <a:ea typeface="Calibri"/>
                <a:cs typeface="Calibri"/>
                <a:sym typeface="Calibri"/>
              </a:rPr>
              <a:t>, ma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composto</a:t>
            </a:r>
            <a:r>
              <a:rPr lang="en-US" sz="1800" dirty="0">
                <a:solidFill>
                  <a:schemeClr val="dk1"/>
                </a:solidFill>
                <a:latin typeface="Calibri"/>
                <a:ea typeface="Calibri"/>
                <a:cs typeface="Calibri"/>
                <a:sym typeface="Calibri"/>
              </a:rPr>
              <a:t> da cinque </a:t>
            </a:r>
            <a:r>
              <a:rPr lang="en-US" sz="1800" dirty="0" err="1">
                <a:solidFill>
                  <a:schemeClr val="dk1"/>
                </a:solidFill>
                <a:latin typeface="Calibri"/>
                <a:ea typeface="Calibri"/>
                <a:cs typeface="Calibri"/>
                <a:sym typeface="Calibri"/>
              </a:rPr>
              <a:t>fasi</a:t>
            </a:r>
            <a:r>
              <a:rPr lang="en-US" sz="1800" dirty="0">
                <a:solidFill>
                  <a:schemeClr val="dk1"/>
                </a:solidFill>
                <a:latin typeface="Calibri"/>
                <a:ea typeface="Calibri"/>
                <a:cs typeface="Calibri"/>
                <a:sym typeface="Calibri"/>
              </a:rPr>
              <a:t>: ​</a:t>
            </a:r>
            <a:endParaRPr dirty="0"/>
          </a:p>
        </p:txBody>
      </p:sp>
      <p:cxnSp>
        <p:nvCxnSpPr>
          <p:cNvPr id="609" name="Google Shape;609;p36"/>
          <p:cNvCxnSpPr/>
          <p:nvPr/>
        </p:nvCxnSpPr>
        <p:spPr>
          <a:xfrm>
            <a:off x="5414513" y="5179164"/>
            <a:ext cx="3883511"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pSp>
        <p:nvGrpSpPr>
          <p:cNvPr id="615" name="Google Shape;615;p37"/>
          <p:cNvGrpSpPr/>
          <p:nvPr/>
        </p:nvGrpSpPr>
        <p:grpSpPr>
          <a:xfrm>
            <a:off x="1228281" y="2254364"/>
            <a:ext cx="9038363" cy="2474317"/>
            <a:chOff x="1910" y="1382995"/>
            <a:chExt cx="9038363" cy="2474317"/>
          </a:xfrm>
        </p:grpSpPr>
        <p:sp>
          <p:nvSpPr>
            <p:cNvPr id="616" name="Google Shape;616;p37"/>
            <p:cNvSpPr/>
            <p:nvPr/>
          </p:nvSpPr>
          <p:spPr>
            <a:xfrm>
              <a:off x="4079549" y="2561106"/>
              <a:ext cx="848886" cy="91440"/>
            </a:xfrm>
            <a:custGeom>
              <a:avLst/>
              <a:gdLst/>
              <a:ahLst/>
              <a:cxnLst/>
              <a:rect l="l" t="t" r="r" b="b"/>
              <a:pathLst>
                <a:path w="120000" h="120000" extrusionOk="0">
                  <a:moveTo>
                    <a:pt x="0" y="94980"/>
                  </a:moveTo>
                  <a:lnTo>
                    <a:pt x="62417" y="94980"/>
                  </a:lnTo>
                  <a:lnTo>
                    <a:pt x="62417" y="60000"/>
                  </a:ln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txBox="1"/>
            <p:nvPr/>
          </p:nvSpPr>
          <p:spPr>
            <a:xfrm>
              <a:off x="4481994" y="2602135"/>
              <a:ext cx="43994" cy="93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18" name="Google Shape;618;p37"/>
            <p:cNvSpPr/>
            <p:nvPr/>
          </p:nvSpPr>
          <p:spPr>
            <a:xfrm>
              <a:off x="1910" y="1409650"/>
              <a:ext cx="4079438" cy="2447662"/>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txBox="1"/>
            <p:nvPr/>
          </p:nvSpPr>
          <p:spPr>
            <a:xfrm>
              <a:off x="1910" y="1409650"/>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it-IT" sz="1600" b="1" i="1" dirty="0">
                  <a:solidFill>
                    <a:schemeClr val="dk1"/>
                  </a:solidFill>
                  <a:latin typeface="Calibri"/>
                  <a:ea typeface="Calibri"/>
                  <a:cs typeface="Calibri"/>
                  <a:sym typeface="Calibri"/>
                </a:rPr>
                <a:t>Fase 4: Prototipo</a:t>
              </a:r>
              <a:endParaRPr dirty="0"/>
            </a:p>
            <a:p>
              <a:pPr marL="0" marR="0" lvl="0" indent="0" algn="l" rtl="0">
                <a:lnSpc>
                  <a:spcPct val="90000"/>
                </a:lnSpc>
                <a:spcBef>
                  <a:spcPts val="560"/>
                </a:spcBef>
                <a:spcAft>
                  <a:spcPts val="0"/>
                </a:spcAft>
                <a:buClr>
                  <a:schemeClr val="dk1"/>
                </a:buClr>
                <a:buSzPts val="1400"/>
                <a:buFont typeface="Calibri"/>
                <a:buNone/>
              </a:pPr>
              <a:r>
                <a:rPr lang="it-IT" sz="1400" b="1" i="1" dirty="0">
                  <a:solidFill>
                    <a:schemeClr val="dk1"/>
                  </a:solidFill>
                  <a:latin typeface="Calibri"/>
                  <a:ea typeface="Calibri"/>
                  <a:cs typeface="Calibri"/>
                  <a:sym typeface="Calibri"/>
                </a:rPr>
                <a:t>Iniziare a creare soluzioni</a:t>
              </a:r>
              <a:endParaRPr sz="1400" dirty="0">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sz="1400" i="1" dirty="0" err="1">
                  <a:solidFill>
                    <a:schemeClr val="dk1"/>
                  </a:solidFill>
                  <a:latin typeface="Calibri"/>
                  <a:ea typeface="Calibri"/>
                  <a:cs typeface="Calibri"/>
                  <a:sym typeface="Calibri"/>
                </a:rPr>
                <a:t>Fase</a:t>
              </a:r>
              <a:r>
                <a:rPr lang="en-US" sz="1400" i="1" dirty="0">
                  <a:solidFill>
                    <a:schemeClr val="dk1"/>
                  </a:solidFill>
                  <a:latin typeface="Calibri"/>
                  <a:ea typeface="Calibri"/>
                  <a:cs typeface="Calibri"/>
                  <a:sym typeface="Calibri"/>
                </a:rPr>
                <a:t> </a:t>
              </a:r>
              <a:r>
                <a:rPr lang="en-US" sz="1400" i="1" dirty="0" err="1">
                  <a:solidFill>
                    <a:schemeClr val="dk1"/>
                  </a:solidFill>
                  <a:latin typeface="Calibri"/>
                  <a:ea typeface="Calibri"/>
                  <a:cs typeface="Calibri"/>
                  <a:sym typeface="Calibri"/>
                </a:rPr>
                <a:t>sperimentale</a:t>
              </a:r>
              <a:endParaRPr lang="en-US" sz="1400" i="1" dirty="0">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i="1" dirty="0" err="1">
                  <a:solidFill>
                    <a:schemeClr val="dk1"/>
                  </a:solidFill>
                  <a:latin typeface="Calibri"/>
                  <a:ea typeface="Calibri"/>
                  <a:cs typeface="Calibri"/>
                  <a:sym typeface="Calibri"/>
                </a:rPr>
                <a:t>Identificare</a:t>
              </a:r>
              <a:r>
                <a:rPr lang="en-US" i="1" dirty="0">
                  <a:solidFill>
                    <a:schemeClr val="dk1"/>
                  </a:solidFill>
                  <a:latin typeface="Calibri"/>
                  <a:ea typeface="Calibri"/>
                  <a:cs typeface="Calibri"/>
                  <a:sym typeface="Calibri"/>
                </a:rPr>
                <a:t> le </a:t>
              </a:r>
              <a:r>
                <a:rPr lang="en-US" i="1" dirty="0" err="1">
                  <a:solidFill>
                    <a:schemeClr val="dk1"/>
                  </a:solidFill>
                  <a:latin typeface="Calibri"/>
                  <a:ea typeface="Calibri"/>
                  <a:cs typeface="Calibri"/>
                  <a:sym typeface="Calibri"/>
                </a:rPr>
                <a:t>possibili</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soluzioni</a:t>
              </a:r>
              <a:endParaRPr lang="en-US" i="1" dirty="0">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sz="1400" i="1" dirty="0" err="1">
                  <a:solidFill>
                    <a:schemeClr val="dk1"/>
                  </a:solidFill>
                  <a:latin typeface="Calibri"/>
                  <a:ea typeface="Calibri"/>
                  <a:cs typeface="Calibri"/>
                  <a:sym typeface="Calibri"/>
                </a:rPr>
                <a:t>Creare</a:t>
              </a:r>
              <a:r>
                <a:rPr lang="en-US" sz="1400" i="1" dirty="0">
                  <a:solidFill>
                    <a:schemeClr val="dk1"/>
                  </a:solidFill>
                  <a:latin typeface="Calibri"/>
                  <a:ea typeface="Calibri"/>
                  <a:cs typeface="Calibri"/>
                  <a:sym typeface="Calibri"/>
                </a:rPr>
                <a:t> </a:t>
              </a:r>
              <a:r>
                <a:rPr lang="en-US" sz="1400" i="1" dirty="0" err="1">
                  <a:solidFill>
                    <a:schemeClr val="dk1"/>
                  </a:solidFill>
                  <a:latin typeface="Calibri"/>
                  <a:ea typeface="Calibri"/>
                  <a:cs typeface="Calibri"/>
                  <a:sym typeface="Calibri"/>
                </a:rPr>
                <a:t>prototipi</a:t>
              </a:r>
              <a:r>
                <a:rPr lang="en-US" sz="1400" i="1" dirty="0">
                  <a:solidFill>
                    <a:schemeClr val="dk1"/>
                  </a:solidFill>
                  <a:latin typeface="Calibri"/>
                  <a:ea typeface="Calibri"/>
                  <a:cs typeface="Calibri"/>
                  <a:sym typeface="Calibri"/>
                </a:rPr>
                <a:t> </a:t>
              </a:r>
              <a:r>
                <a:rPr lang="en-US" sz="1400" i="1" dirty="0" err="1">
                  <a:solidFill>
                    <a:schemeClr val="dk1"/>
                  </a:solidFill>
                  <a:latin typeface="Calibri"/>
                  <a:ea typeface="Calibri"/>
                  <a:cs typeface="Calibri"/>
                  <a:sym typeface="Calibri"/>
                </a:rPr>
                <a:t>semplici</a:t>
              </a:r>
              <a:r>
                <a:rPr lang="en-US" sz="1400" i="1" dirty="0">
                  <a:solidFill>
                    <a:schemeClr val="dk1"/>
                  </a:solidFill>
                  <a:latin typeface="Calibri"/>
                  <a:ea typeface="Calibri"/>
                  <a:cs typeface="Calibri"/>
                  <a:sym typeface="Calibri"/>
                </a:rPr>
                <a:t> ed economici</a:t>
              </a:r>
            </a:p>
          </p:txBody>
        </p:sp>
        <p:sp>
          <p:nvSpPr>
            <p:cNvPr id="620" name="Google Shape;620;p37"/>
            <p:cNvSpPr/>
            <p:nvPr/>
          </p:nvSpPr>
          <p:spPr>
            <a:xfrm>
              <a:off x="4960835" y="1382995"/>
              <a:ext cx="4079438" cy="2447662"/>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txBox="1"/>
            <p:nvPr/>
          </p:nvSpPr>
          <p:spPr>
            <a:xfrm>
              <a:off x="4960835" y="1382995"/>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it-IT" sz="1600" b="1" i="1" dirty="0">
                  <a:solidFill>
                    <a:schemeClr val="dk1"/>
                  </a:solidFill>
                  <a:latin typeface="Calibri"/>
                  <a:ea typeface="Calibri"/>
                  <a:cs typeface="Calibri"/>
                  <a:sym typeface="Calibri"/>
                </a:rPr>
                <a:t>Fase 5: Test</a:t>
              </a:r>
              <a:endParaRPr dirty="0"/>
            </a:p>
            <a:p>
              <a:pPr marL="0" marR="0" lvl="0" indent="0" algn="l" rtl="0">
                <a:lnSpc>
                  <a:spcPct val="90000"/>
                </a:lnSpc>
                <a:spcBef>
                  <a:spcPts val="560"/>
                </a:spcBef>
                <a:spcAft>
                  <a:spcPts val="0"/>
                </a:spcAft>
                <a:buClr>
                  <a:schemeClr val="dk1"/>
                </a:buClr>
                <a:buSzPts val="1400"/>
                <a:buFont typeface="Calibri"/>
                <a:buNone/>
              </a:pPr>
              <a:r>
                <a:rPr lang="it-IT" sz="1400" b="1" i="1" dirty="0">
                  <a:solidFill>
                    <a:schemeClr val="dk1"/>
                  </a:solidFill>
                  <a:latin typeface="Calibri"/>
                  <a:ea typeface="Calibri"/>
                  <a:cs typeface="Calibri"/>
                  <a:sym typeface="Calibri"/>
                </a:rPr>
                <a:t>Provare le soluzioni ideate:</a:t>
              </a:r>
              <a:endParaRPr dirty="0"/>
            </a:p>
            <a:p>
              <a:pPr marL="0" marR="0" lvl="0" indent="0" algn="l" rtl="0">
                <a:lnSpc>
                  <a:spcPct val="90000"/>
                </a:lnSpc>
                <a:spcBef>
                  <a:spcPts val="490"/>
                </a:spcBef>
                <a:spcAft>
                  <a:spcPts val="0"/>
                </a:spcAft>
                <a:buClr>
                  <a:schemeClr val="dk1"/>
                </a:buClr>
                <a:buSzPts val="1200"/>
                <a:buFont typeface="Calibri"/>
                <a:buNone/>
              </a:pPr>
              <a:r>
                <a:rPr lang="en-US" sz="1200" i="1" dirty="0" err="1">
                  <a:solidFill>
                    <a:schemeClr val="dk1"/>
                  </a:solidFill>
                  <a:latin typeface="Calibri"/>
                  <a:ea typeface="Calibri"/>
                  <a:cs typeface="Calibri"/>
                  <a:sym typeface="Calibri"/>
                </a:rPr>
                <a:t>Testare</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i</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prototipi</a:t>
              </a:r>
              <a:endParaRPr lang="en-US" sz="1200" i="1" dirty="0">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200"/>
                <a:buFont typeface="Calibri"/>
                <a:buNone/>
              </a:pPr>
              <a:r>
                <a:rPr lang="en-US" sz="1200" i="1" dirty="0" err="1">
                  <a:solidFill>
                    <a:schemeClr val="dk1"/>
                  </a:solidFill>
                  <a:latin typeface="Calibri"/>
                  <a:ea typeface="Calibri"/>
                  <a:cs typeface="Calibri"/>
                  <a:sym typeface="Calibri"/>
                </a:rPr>
                <a:t>Rifinire</a:t>
              </a:r>
              <a:r>
                <a:rPr lang="en-US" sz="1200" i="1" dirty="0">
                  <a:solidFill>
                    <a:schemeClr val="dk1"/>
                  </a:solidFill>
                  <a:latin typeface="Calibri"/>
                  <a:ea typeface="Calibri"/>
                  <a:cs typeface="Calibri"/>
                  <a:sym typeface="Calibri"/>
                </a:rPr>
                <a:t> </a:t>
              </a:r>
            </a:p>
            <a:p>
              <a:pPr marL="0" marR="0" lvl="0" indent="0" algn="l" rtl="0">
                <a:lnSpc>
                  <a:spcPct val="90000"/>
                </a:lnSpc>
                <a:spcBef>
                  <a:spcPts val="490"/>
                </a:spcBef>
                <a:spcAft>
                  <a:spcPts val="0"/>
                </a:spcAft>
                <a:buClr>
                  <a:schemeClr val="dk1"/>
                </a:buClr>
                <a:buSzPts val="1200"/>
                <a:buFont typeface="Calibri"/>
                <a:buNone/>
              </a:pPr>
              <a:r>
                <a:rPr lang="en-US" sz="1200" i="1" dirty="0" err="1">
                  <a:solidFill>
                    <a:schemeClr val="dk1"/>
                  </a:solidFill>
                  <a:latin typeface="Calibri"/>
                  <a:ea typeface="Calibri"/>
                  <a:cs typeface="Calibri"/>
                  <a:sym typeface="Calibri"/>
                </a:rPr>
                <a:t>Tornare</a:t>
              </a:r>
              <a:r>
                <a:rPr lang="en-US" sz="1200" i="1" dirty="0">
                  <a:solidFill>
                    <a:schemeClr val="dk1"/>
                  </a:solidFill>
                  <a:latin typeface="Calibri"/>
                  <a:ea typeface="Calibri"/>
                  <a:cs typeface="Calibri"/>
                  <a:sym typeface="Calibri"/>
                </a:rPr>
                <a:t> alle </a:t>
              </a:r>
              <a:r>
                <a:rPr lang="en-US" sz="1200" i="1" dirty="0" err="1">
                  <a:solidFill>
                    <a:schemeClr val="dk1"/>
                  </a:solidFill>
                  <a:latin typeface="Calibri"/>
                  <a:ea typeface="Calibri"/>
                  <a:cs typeface="Calibri"/>
                  <a:sym typeface="Calibri"/>
                </a:rPr>
                <a:t>fasi</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precedenti</a:t>
              </a:r>
              <a:r>
                <a:rPr lang="en-US" sz="1200" i="1" dirty="0">
                  <a:solidFill>
                    <a:schemeClr val="dk1"/>
                  </a:solidFill>
                  <a:latin typeface="Calibri"/>
                  <a:ea typeface="Calibri"/>
                  <a:cs typeface="Calibri"/>
                  <a:sym typeface="Calibri"/>
                </a:rPr>
                <a:t> per </a:t>
              </a:r>
              <a:r>
                <a:rPr lang="en-US" sz="1200" i="1" dirty="0" err="1">
                  <a:solidFill>
                    <a:schemeClr val="dk1"/>
                  </a:solidFill>
                  <a:latin typeface="Calibri"/>
                  <a:ea typeface="Calibri"/>
                  <a:cs typeface="Calibri"/>
                  <a:sym typeface="Calibri"/>
                </a:rPr>
                <a:t>migliorare</a:t>
              </a:r>
              <a:r>
                <a:rPr lang="en-US" sz="1200" i="1" dirty="0">
                  <a:solidFill>
                    <a:schemeClr val="dk1"/>
                  </a:solidFill>
                  <a:latin typeface="Calibri"/>
                  <a:ea typeface="Calibri"/>
                  <a:cs typeface="Calibri"/>
                  <a:sym typeface="Calibri"/>
                </a:rPr>
                <a:t> </a:t>
              </a:r>
              <a:r>
                <a:rPr lang="en-US" sz="1200" i="1" dirty="0" err="1">
                  <a:solidFill>
                    <a:schemeClr val="dk1"/>
                  </a:solidFill>
                  <a:latin typeface="Calibri"/>
                  <a:ea typeface="Calibri"/>
                  <a:cs typeface="Calibri"/>
                  <a:sym typeface="Calibri"/>
                </a:rPr>
                <a:t>ulteriormente</a:t>
              </a:r>
              <a:r>
                <a:rPr lang="en-US" sz="1200" i="1" dirty="0">
                  <a:solidFill>
                    <a:schemeClr val="dk1"/>
                  </a:solidFill>
                  <a:latin typeface="Calibri"/>
                  <a:ea typeface="Calibri"/>
                  <a:cs typeface="Calibri"/>
                  <a:sym typeface="Calibri"/>
                </a:rPr>
                <a:t> il </a:t>
              </a:r>
              <a:r>
                <a:rPr lang="en-US" sz="1200" i="1" dirty="0" err="1">
                  <a:solidFill>
                    <a:schemeClr val="dk1"/>
                  </a:solidFill>
                  <a:latin typeface="Calibri"/>
                  <a:ea typeface="Calibri"/>
                  <a:cs typeface="Calibri"/>
                  <a:sym typeface="Calibri"/>
                </a:rPr>
                <a:t>progetto</a:t>
              </a:r>
              <a:endParaRPr lang="en-US" sz="1200" i="1" dirty="0">
                <a:solidFill>
                  <a:schemeClr val="dk1"/>
                </a:solidFill>
                <a:latin typeface="Calibri"/>
                <a:ea typeface="Calibri"/>
                <a:cs typeface="Calibri"/>
                <a:sym typeface="Calibri"/>
              </a:endParaRPr>
            </a:p>
          </p:txBody>
        </p:sp>
      </p:grpSp>
      <p:sp>
        <p:nvSpPr>
          <p:cNvPr id="622" name="Google Shape;622;p37"/>
          <p:cNvSpPr/>
          <p:nvPr/>
        </p:nvSpPr>
        <p:spPr>
          <a:xfrm>
            <a:off x="6250192" y="4367604"/>
            <a:ext cx="34654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b="1"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23" name="Google Shape;623;p37"/>
          <p:cNvGrpSpPr/>
          <p:nvPr/>
        </p:nvGrpSpPr>
        <p:grpSpPr>
          <a:xfrm>
            <a:off x="225445" y="3515609"/>
            <a:ext cx="811339" cy="91440"/>
            <a:chOff x="4044044" y="1057852"/>
            <a:chExt cx="811339" cy="91440"/>
          </a:xfrm>
        </p:grpSpPr>
        <p:sp>
          <p:nvSpPr>
            <p:cNvPr id="624" name="Google Shape;624;p37"/>
            <p:cNvSpPr/>
            <p:nvPr/>
          </p:nvSpPr>
          <p:spPr>
            <a:xfrm>
              <a:off x="4044044" y="1057852"/>
              <a:ext cx="811339"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sp>
        <p:sp>
          <p:nvSpPr>
            <p:cNvPr id="625" name="Google Shape;625;p37"/>
            <p:cNvSpPr txBox="1"/>
            <p:nvPr/>
          </p:nvSpPr>
          <p:spPr>
            <a:xfrm>
              <a:off x="4428665" y="1099359"/>
              <a:ext cx="42096" cy="84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8"/>
          <p:cNvSpPr/>
          <p:nvPr/>
        </p:nvSpPr>
        <p:spPr>
          <a:xfrm>
            <a:off x="2164786" y="384003"/>
            <a:ext cx="936344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 Come </a:t>
            </a:r>
            <a:r>
              <a:rPr lang="en-US" sz="3600" dirty="0" err="1">
                <a:solidFill>
                  <a:srgbClr val="2F5496"/>
                </a:solidFill>
                <a:latin typeface="Calibri"/>
                <a:ea typeface="Calibri"/>
                <a:cs typeface="Calibri"/>
                <a:sym typeface="Calibri"/>
              </a:rPr>
              <a:t>può</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un’idea</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essere</a:t>
            </a:r>
            <a:r>
              <a:rPr lang="en-US" sz="3600" dirty="0">
                <a:solidFill>
                  <a:srgbClr val="2F5496"/>
                </a:solidFill>
                <a:latin typeface="Calibri"/>
                <a:ea typeface="Calibri"/>
                <a:cs typeface="Calibri"/>
                <a:sym typeface="Calibri"/>
              </a:rPr>
              <a:t> “di </a:t>
            </a:r>
            <a:r>
              <a:rPr lang="en-US" sz="3600" dirty="0" err="1">
                <a:solidFill>
                  <a:srgbClr val="2F5496"/>
                </a:solidFill>
                <a:latin typeface="Calibri"/>
                <a:ea typeface="Calibri"/>
                <a:cs typeface="Calibri"/>
                <a:sym typeface="Calibri"/>
              </a:rPr>
              <a:t>valore</a:t>
            </a:r>
            <a:r>
              <a:rPr lang="en-US" sz="3600" dirty="0">
                <a:solidFill>
                  <a:srgbClr val="2F5496"/>
                </a:solidFill>
                <a:latin typeface="Calibri"/>
                <a:ea typeface="Calibri"/>
                <a:cs typeface="Calibri"/>
                <a:sym typeface="Calibri"/>
              </a:rPr>
              <a:t>”? </a:t>
            </a:r>
            <a:endParaRPr dirty="0">
              <a:solidFill>
                <a:srgbClr val="2F5496"/>
              </a:solidFill>
              <a:latin typeface="Calibri"/>
              <a:ea typeface="Calibri"/>
              <a:cs typeface="Calibri"/>
              <a:sym typeface="Calibri"/>
            </a:endParaRPr>
          </a:p>
        </p:txBody>
      </p:sp>
      <p:sp>
        <p:nvSpPr>
          <p:cNvPr id="632" name="Google Shape;632;p38"/>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b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38"/>
          <p:cNvSpPr txBox="1"/>
          <p:nvPr/>
        </p:nvSpPr>
        <p:spPr>
          <a:xfrm>
            <a:off x="4536831" y="1250496"/>
            <a:ext cx="5839337" cy="480127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Il “</a:t>
            </a:r>
            <a:r>
              <a:rPr lang="en-US" sz="1800" dirty="0" err="1">
                <a:solidFill>
                  <a:schemeClr val="dk1"/>
                </a:solidFill>
                <a:latin typeface="Calibri"/>
                <a:ea typeface="Calibri"/>
                <a:cs typeface="Calibri"/>
                <a:sym typeface="Calibri"/>
              </a:rPr>
              <a:t>valore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soggettivo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ciò</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ha </a:t>
            </a:r>
            <a:r>
              <a:rPr lang="en-US" sz="1800" dirty="0" err="1">
                <a:solidFill>
                  <a:schemeClr val="dk1"/>
                </a:solidFill>
                <a:latin typeface="Calibri"/>
                <a:ea typeface="Calibri"/>
                <a:cs typeface="Calibri"/>
                <a:sym typeface="Calibri"/>
              </a:rPr>
              <a:t>importanza</a:t>
            </a:r>
            <a:r>
              <a:rPr lang="en-US" sz="1800" dirty="0">
                <a:solidFill>
                  <a:schemeClr val="dk1"/>
                </a:solidFill>
                <a:latin typeface="Calibri"/>
                <a:ea typeface="Calibri"/>
                <a:cs typeface="Calibri"/>
                <a:sym typeface="Calibri"/>
              </a:rPr>
              <a:t> per una persona </a:t>
            </a:r>
            <a:r>
              <a:rPr lang="en-US" sz="1800" dirty="0" err="1">
                <a:solidFill>
                  <a:schemeClr val="dk1"/>
                </a:solidFill>
                <a:latin typeface="Calibri"/>
                <a:ea typeface="Calibri"/>
                <a:cs typeface="Calibri"/>
                <a:sym typeface="Calibri"/>
              </a:rPr>
              <a:t>può</a:t>
            </a:r>
            <a:r>
              <a:rPr lang="en-US" sz="1800" dirty="0">
                <a:solidFill>
                  <a:schemeClr val="dk1"/>
                </a:solidFill>
                <a:latin typeface="Calibri"/>
                <a:ea typeface="Calibri"/>
                <a:cs typeface="Calibri"/>
                <a:sym typeface="Calibri"/>
              </a:rPr>
              <a:t> non </a:t>
            </a:r>
            <a:r>
              <a:rPr lang="en-US" sz="1800" dirty="0" err="1">
                <a:solidFill>
                  <a:schemeClr val="dk1"/>
                </a:solidFill>
                <a:latin typeface="Calibri"/>
                <a:ea typeface="Calibri"/>
                <a:cs typeface="Calibri"/>
                <a:sym typeface="Calibri"/>
              </a:rPr>
              <a:t>averlo</a:t>
            </a:r>
            <a:r>
              <a:rPr lang="en-US" sz="1800" dirty="0">
                <a:solidFill>
                  <a:schemeClr val="dk1"/>
                </a:solidFill>
                <a:latin typeface="Calibri"/>
                <a:ea typeface="Calibri"/>
                <a:cs typeface="Calibri"/>
                <a:sym typeface="Calibri"/>
              </a:rPr>
              <a:t> per </a:t>
            </a:r>
            <a:r>
              <a:rPr lang="en-US" sz="1800" dirty="0" err="1">
                <a:solidFill>
                  <a:schemeClr val="dk1"/>
                </a:solidFill>
                <a:latin typeface="Calibri"/>
                <a:ea typeface="Calibri"/>
                <a:cs typeface="Calibri"/>
                <a:sym typeface="Calibri"/>
              </a:rPr>
              <a:t>un’altra</a:t>
            </a:r>
            <a:r>
              <a:rPr lang="en-US" sz="1800" dirty="0">
                <a:solidFill>
                  <a:schemeClr val="dk1"/>
                </a:solidFill>
                <a:latin typeface="Calibri"/>
                <a:ea typeface="Calibri"/>
                <a:cs typeface="Calibri"/>
                <a:sym typeface="Calibri"/>
              </a:rPr>
              <a:t>.</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Il </a:t>
            </a:r>
            <a:r>
              <a:rPr lang="en-US" sz="1800" dirty="0" err="1">
                <a:solidFill>
                  <a:schemeClr val="dk1"/>
                </a:solidFill>
                <a:latin typeface="Calibri"/>
                <a:ea typeface="Calibri"/>
                <a:cs typeface="Calibri"/>
                <a:sym typeface="Calibri"/>
              </a:rPr>
              <a:t>valore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è</a:t>
            </a:r>
            <a:r>
              <a:rPr lang="en-US" sz="1800" dirty="0">
                <a:solidFill>
                  <a:schemeClr val="dk1"/>
                </a:solidFill>
                <a:latin typeface="Calibri"/>
                <a:ea typeface="Calibri"/>
                <a:cs typeface="Calibri"/>
                <a:sym typeface="Calibri"/>
              </a:rPr>
              <a:t> legato al tempo e al </a:t>
            </a:r>
            <a:r>
              <a:rPr lang="en-US" sz="1800" dirty="0" err="1">
                <a:solidFill>
                  <a:schemeClr val="dk1"/>
                </a:solidFill>
                <a:latin typeface="Calibri"/>
                <a:ea typeface="Calibri"/>
                <a:cs typeface="Calibri"/>
                <a:sym typeface="Calibri"/>
              </a:rPr>
              <a:t>luogo</a:t>
            </a:r>
            <a:r>
              <a:rPr lang="en-US" sz="1800" dirty="0">
                <a:solidFill>
                  <a:schemeClr val="dk1"/>
                </a:solidFill>
                <a:latin typeface="Calibri"/>
                <a:ea typeface="Calibri"/>
                <a:cs typeface="Calibri"/>
                <a:sym typeface="Calibri"/>
              </a:rPr>
              <a:t>.</a:t>
            </a:r>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L’idea</a:t>
            </a:r>
            <a:r>
              <a:rPr lang="en-US" sz="1800" dirty="0">
                <a:solidFill>
                  <a:schemeClr val="dk1"/>
                </a:solidFill>
                <a:latin typeface="Calibri"/>
                <a:ea typeface="Calibri"/>
                <a:cs typeface="Calibri"/>
                <a:sym typeface="Calibri"/>
              </a:rPr>
              <a:t> ICH </a:t>
            </a:r>
            <a:r>
              <a:rPr lang="en-US" sz="1800" dirty="0" err="1">
                <a:solidFill>
                  <a:schemeClr val="dk1"/>
                </a:solidFill>
                <a:latin typeface="Calibri"/>
                <a:ea typeface="Calibri"/>
                <a:cs typeface="Calibri"/>
                <a:sym typeface="Calibri"/>
              </a:rPr>
              <a:t>va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valutata</a:t>
            </a:r>
            <a:r>
              <a:rPr lang="en-US" sz="1800" dirty="0">
                <a:solidFill>
                  <a:schemeClr val="dk1"/>
                </a:solidFill>
                <a:latin typeface="Calibri"/>
                <a:ea typeface="Calibri"/>
                <a:cs typeface="Calibri"/>
                <a:sym typeface="Calibri"/>
              </a:rPr>
              <a:t> in base al </a:t>
            </a:r>
            <a:r>
              <a:rPr lang="en-US" sz="1800" dirty="0" err="1">
                <a:solidFill>
                  <a:schemeClr val="dk1"/>
                </a:solidFill>
                <a:latin typeface="Calibri"/>
                <a:ea typeface="Calibri"/>
                <a:cs typeface="Calibri"/>
                <a:sym typeface="Calibri"/>
              </a:rPr>
              <a:t>suo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contesto</a:t>
            </a:r>
            <a:r>
              <a:rPr lang="en-US" sz="1800" dirty="0">
                <a:solidFill>
                  <a:schemeClr val="dk1"/>
                </a:solidFill>
                <a:latin typeface="Calibri"/>
                <a:ea typeface="Calibri"/>
                <a:cs typeface="Calibri"/>
                <a:sym typeface="Calibri"/>
              </a:rPr>
              <a:t>.</a:t>
            </a:r>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Vanno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considerati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valori</a:t>
            </a:r>
            <a:r>
              <a:rPr lang="en-US" sz="1800" dirty="0">
                <a:solidFill>
                  <a:schemeClr val="dk1"/>
                </a:solidFill>
                <a:latin typeface="Calibri"/>
                <a:ea typeface="Calibri"/>
                <a:cs typeface="Calibri"/>
                <a:sym typeface="Calibri"/>
              </a:rPr>
              <a:t> economici, </a:t>
            </a:r>
            <a:r>
              <a:rPr lang="en-US" sz="1800" dirty="0" err="1">
                <a:solidFill>
                  <a:schemeClr val="dk1"/>
                </a:solidFill>
                <a:latin typeface="Calibri"/>
                <a:ea typeface="Calibri"/>
                <a:cs typeface="Calibri"/>
                <a:sym typeface="Calibri"/>
              </a:rPr>
              <a:t>sociali</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culturali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della</a:t>
            </a:r>
            <a:r>
              <a:rPr lang="en-US" sz="1800" dirty="0">
                <a:solidFill>
                  <a:schemeClr val="dk1"/>
                </a:solidFill>
                <a:latin typeface="Calibri"/>
                <a:ea typeface="Calibri"/>
                <a:cs typeface="Calibri"/>
                <a:sym typeface="Calibri"/>
              </a:rPr>
              <a:t> propria idea ICH.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Quando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lavora</a:t>
            </a:r>
            <a:r>
              <a:rPr lang="en-US" sz="1800" dirty="0">
                <a:solidFill>
                  <a:schemeClr val="dk1"/>
                </a:solidFill>
                <a:latin typeface="Calibri"/>
                <a:ea typeface="Calibri"/>
                <a:cs typeface="Calibri"/>
                <a:sym typeface="Calibri"/>
              </a:rPr>
              <a:t> con la propria idea </a:t>
            </a:r>
            <a:r>
              <a:rPr lang="en-US" sz="1800" dirty="0" err="1">
                <a:solidFill>
                  <a:schemeClr val="dk1"/>
                </a:solidFill>
                <a:latin typeface="Calibri"/>
                <a:ea typeface="Calibri"/>
                <a:cs typeface="Calibri"/>
                <a:sym typeface="Calibri"/>
              </a:rPr>
              <a:t>bisogna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farsi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domande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quali</a:t>
            </a:r>
            <a:r>
              <a:rPr lang="en-US" sz="1800" dirty="0">
                <a:solidFill>
                  <a:schemeClr val="dk1"/>
                </a:solidFill>
                <a:latin typeface="Calibri"/>
                <a:ea typeface="Calibri"/>
                <a:cs typeface="Calibri"/>
                <a:sym typeface="Calibri"/>
              </a:rPr>
              <a:t>:</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none" strike="noStrike" cap="none" dirty="0" err="1">
                <a:solidFill>
                  <a:schemeClr val="dk1"/>
                </a:solidFill>
                <a:latin typeface="Calibri"/>
                <a:ea typeface="Calibri"/>
                <a:cs typeface="Calibri"/>
                <a:sym typeface="Calibri"/>
              </a:rPr>
              <a:t>Quest’idea</a:t>
            </a:r>
            <a:r>
              <a:rPr lang="en-US" sz="1800" b="0" i="0" u="none" strike="noStrike" cap="none"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per me ha </a:t>
            </a:r>
            <a:r>
              <a:rPr lang="en-US" sz="1800" dirty="0" err="1">
                <a:solidFill>
                  <a:schemeClr val="dk1"/>
                </a:solidFill>
                <a:latin typeface="Calibri"/>
                <a:ea typeface="Calibri"/>
                <a:cs typeface="Calibri"/>
                <a:sym typeface="Calibri"/>
              </a:rPr>
              <a:t>valore</a:t>
            </a:r>
            <a:r>
              <a:rPr lang="en-US" sz="1800" dirty="0">
                <a:solidFill>
                  <a:schemeClr val="dk1"/>
                </a:solidFill>
                <a:latin typeface="Calibri"/>
                <a:ea typeface="Calibri"/>
                <a:cs typeface="Calibri"/>
                <a:sym typeface="Calibri"/>
              </a:rPr>
              <a:t>?</a:t>
            </a:r>
          </a:p>
          <a:p>
            <a:pPr marL="742950" marR="0" lvl="1" indent="-285750" algn="l" rtl="0">
              <a:spcBef>
                <a:spcPts val="0"/>
              </a:spcBef>
              <a:spcAft>
                <a:spcPts val="0"/>
              </a:spcAft>
              <a:buClr>
                <a:schemeClr val="dk1"/>
              </a:buClr>
              <a:buSzPts val="1800"/>
              <a:buFont typeface="Arial"/>
              <a:buChar char="•"/>
            </a:pPr>
            <a:r>
              <a:rPr lang="en-US" sz="1800" b="0" i="0" u="none" strike="noStrike" cap="none" dirty="0" err="1">
                <a:solidFill>
                  <a:schemeClr val="dk1"/>
                </a:solidFill>
                <a:latin typeface="Calibri"/>
                <a:ea typeface="Calibri"/>
                <a:cs typeface="Calibri"/>
                <a:sym typeface="Calibri"/>
              </a:rPr>
              <a:t>Esiste</a:t>
            </a:r>
            <a:r>
              <a:rPr lang="en-US" sz="1800" b="0" i="0" u="none" strike="noStrike" cap="none" dirty="0">
                <a:solidFill>
                  <a:schemeClr val="dk1"/>
                </a:solidFill>
                <a:latin typeface="Calibri"/>
                <a:ea typeface="Calibri"/>
                <a:cs typeface="Calibri"/>
                <a:sym typeface="Calibri"/>
              </a:rPr>
              <a:t> un mercato per </a:t>
            </a:r>
            <a:r>
              <a:rPr lang="en-US" sz="1800" b="0" i="0" u="none" strike="noStrike" cap="none" dirty="0" err="1">
                <a:solidFill>
                  <a:schemeClr val="dk1"/>
                </a:solidFill>
                <a:latin typeface="Calibri"/>
                <a:ea typeface="Calibri"/>
                <a:cs typeface="Calibri"/>
                <a:sym typeface="Calibri"/>
              </a:rPr>
              <a:t>quest’idea</a:t>
            </a:r>
            <a:r>
              <a:rPr lang="en-US" sz="1800" b="0" i="0" u="none" strike="noStrike" cap="none" dirty="0">
                <a:solidFill>
                  <a:schemeClr val="dk1"/>
                </a:solidFill>
                <a:latin typeface="Calibri"/>
                <a:ea typeface="Calibri"/>
                <a:cs typeface="Calibri"/>
                <a:sym typeface="Calibri"/>
              </a:rPr>
              <a:t>?</a:t>
            </a:r>
          </a:p>
          <a:p>
            <a:pPr marL="742950" marR="0" lvl="1"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Quest’idea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risolverebbe</a:t>
            </a:r>
            <a:r>
              <a:rPr lang="en-US" sz="1800" dirty="0">
                <a:solidFill>
                  <a:schemeClr val="dk1"/>
                </a:solidFill>
                <a:latin typeface="Calibri"/>
                <a:ea typeface="Calibri"/>
                <a:cs typeface="Calibri"/>
                <a:sym typeface="Calibri"/>
              </a:rPr>
              <a:t> un </a:t>
            </a:r>
            <a:r>
              <a:rPr lang="en-US" sz="1800" dirty="0" err="1">
                <a:solidFill>
                  <a:schemeClr val="dk1"/>
                </a:solidFill>
                <a:latin typeface="Calibri"/>
                <a:ea typeface="Calibri"/>
                <a:cs typeface="Calibri"/>
                <a:sym typeface="Calibri"/>
              </a:rPr>
              <a:t>problema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sociale</a:t>
            </a:r>
            <a:r>
              <a:rPr lang="en-US" sz="1800" dirty="0">
                <a:solidFill>
                  <a:schemeClr val="dk1"/>
                </a:solidFill>
                <a:latin typeface="Calibri"/>
                <a:ea typeface="Calibri"/>
                <a:cs typeface="Calibri"/>
                <a:sym typeface="Calibri"/>
              </a:rPr>
              <a:t>?</a:t>
            </a:r>
          </a:p>
          <a:p>
            <a:pPr marL="742950" marR="0" lvl="1" indent="-285750" algn="l" rtl="0">
              <a:spcBef>
                <a:spcPts val="0"/>
              </a:spcBef>
              <a:spcAft>
                <a:spcPts val="0"/>
              </a:spcAft>
              <a:buClr>
                <a:schemeClr val="dk1"/>
              </a:buClr>
              <a:buSzPts val="1800"/>
              <a:buFont typeface="Arial"/>
              <a:buChar char="•"/>
            </a:pPr>
            <a:r>
              <a:rPr lang="en-US" sz="1800" b="0" i="0" u="none" strike="noStrike" cap="none" dirty="0" err="1">
                <a:solidFill>
                  <a:schemeClr val="dk1"/>
                </a:solidFill>
                <a:latin typeface="Calibri"/>
                <a:ea typeface="Calibri"/>
                <a:cs typeface="Calibri"/>
                <a:sym typeface="Calibri"/>
              </a:rPr>
              <a:t>Quest’idea</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può</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creare</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profitto</a:t>
            </a:r>
            <a:r>
              <a:rPr lang="en-US" sz="1800" b="0" i="0" u="none" strike="noStrike" cap="none" dirty="0">
                <a:solidFill>
                  <a:schemeClr val="dk1"/>
                </a:solidFill>
                <a:latin typeface="Calibri"/>
                <a:ea typeface="Calibri"/>
                <a:cs typeface="Calibri"/>
                <a:sym typeface="Calibri"/>
              </a:rPr>
              <a:t>?</a:t>
            </a:r>
          </a:p>
          <a:p>
            <a:pPr marL="742950" marR="0" lvl="1" indent="-285750" algn="l" rtl="0">
              <a:spcBef>
                <a:spcPts val="0"/>
              </a:spcBef>
              <a:spcAft>
                <a:spcPts val="0"/>
              </a:spcAft>
              <a:buClr>
                <a:schemeClr val="dk1"/>
              </a:buClr>
              <a:buSzPts val="1800"/>
              <a:buFont typeface="Arial"/>
              <a:buChar char="•"/>
            </a:pPr>
            <a:r>
              <a:rPr lang="en-US" sz="1800" b="0" i="0" u="none" strike="noStrike" cap="none" dirty="0" err="1">
                <a:solidFill>
                  <a:schemeClr val="dk1"/>
                </a:solidFill>
                <a:latin typeface="Calibri"/>
                <a:ea typeface="Calibri"/>
                <a:cs typeface="Calibri"/>
                <a:sym typeface="Calibri"/>
              </a:rPr>
              <a:t>C’è</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bisogno</a:t>
            </a:r>
            <a:r>
              <a:rPr lang="en-US" sz="1800" b="0" i="0" u="none" strike="noStrike" cap="none" dirty="0">
                <a:solidFill>
                  <a:schemeClr val="dk1"/>
                </a:solidFill>
                <a:latin typeface="Calibri"/>
                <a:ea typeface="Calibri"/>
                <a:cs typeface="Calibri"/>
                <a:sym typeface="Calibri"/>
              </a:rPr>
              <a:t> di </a:t>
            </a:r>
            <a:r>
              <a:rPr lang="en-US" sz="1800" b="0" i="0" u="none" strike="noStrike" cap="none" dirty="0" err="1">
                <a:solidFill>
                  <a:schemeClr val="dk1"/>
                </a:solidFill>
                <a:latin typeface="Calibri"/>
                <a:ea typeface="Calibri"/>
                <a:cs typeface="Calibri"/>
                <a:sym typeface="Calibri"/>
              </a:rPr>
              <a:t>quest’idea</a:t>
            </a:r>
            <a:r>
              <a:rPr lang="en-US" sz="1800" b="0" i="0" u="none" strike="noStrike" cap="none" dirty="0">
                <a:solidFill>
                  <a:schemeClr val="dk1"/>
                </a:solidFill>
                <a:latin typeface="Calibri"/>
                <a:ea typeface="Calibri"/>
                <a:cs typeface="Calibri"/>
                <a:sym typeface="Calibri"/>
              </a:rPr>
              <a:t> al </a:t>
            </a:r>
            <a:r>
              <a:rPr lang="en-US" sz="1800" b="0" i="0" u="none" strike="noStrike" cap="none" dirty="0" err="1">
                <a:solidFill>
                  <a:schemeClr val="dk1"/>
                </a:solidFill>
                <a:latin typeface="Calibri"/>
                <a:ea typeface="Calibri"/>
                <a:cs typeface="Calibri"/>
                <a:sym typeface="Calibri"/>
              </a:rPr>
              <a:t>momento</a:t>
            </a:r>
            <a:r>
              <a:rPr lang="en-US"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1800"/>
              <a:buFont typeface="Arial"/>
              <a:buChar char="•"/>
            </a:pPr>
            <a:r>
              <a:rPr lang="en-US" sz="1800" dirty="0" err="1">
                <a:solidFill>
                  <a:schemeClr val="dk1"/>
                </a:solidFill>
                <a:latin typeface="Calibri"/>
                <a:ea typeface="Calibri"/>
                <a:cs typeface="Calibri"/>
                <a:sym typeface="Calibri"/>
              </a:rPr>
              <a:t>Quali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pregi</a:t>
            </a:r>
            <a:r>
              <a:rPr lang="en-US" sz="1800" dirty="0">
                <a:solidFill>
                  <a:schemeClr val="dk1"/>
                </a:solidFill>
                <a:latin typeface="Calibri"/>
                <a:ea typeface="Calibri"/>
                <a:cs typeface="Calibri"/>
                <a:sym typeface="Calibri"/>
              </a:rPr>
              <a:t>/</a:t>
            </a:r>
            <a:r>
              <a:rPr lang="en-US" sz="1800" dirty="0" err="1">
                <a:solidFill>
                  <a:schemeClr val="dk1"/>
                </a:solidFill>
                <a:latin typeface="Calibri"/>
                <a:ea typeface="Calibri"/>
                <a:cs typeface="Calibri"/>
                <a:sym typeface="Calibri"/>
              </a:rPr>
              <a: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difetti</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quest’idea</a:t>
            </a:r>
            <a:r>
              <a:rPr lang="en-US" sz="1800" dirty="0">
                <a:solidFill>
                  <a:schemeClr val="dk1"/>
                </a:solidFill>
                <a:latin typeface="Calibri"/>
                <a:ea typeface="Calibri"/>
                <a:cs typeface="Calibri"/>
                <a:sym typeface="Calibri"/>
              </a:rPr>
              <a:t>?</a:t>
            </a: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p:txBody>
      </p:sp>
      <p:pic>
        <p:nvPicPr>
          <p:cNvPr id="634" name="Google Shape;634;p38" descr="A picture containing person, indoor&#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074" y="2200275"/>
            <a:ext cx="3466908" cy="2457450"/>
          </a:xfrm>
          <a:prstGeom prst="rect">
            <a:avLst/>
          </a:prstGeom>
          <a:noFill/>
          <a:ln>
            <a:noFill/>
          </a:ln>
        </p:spPr>
      </p:pic>
      <p:grpSp>
        <p:nvGrpSpPr>
          <p:cNvPr id="635" name="Google Shape;635;p38"/>
          <p:cNvGrpSpPr/>
          <p:nvPr/>
        </p:nvGrpSpPr>
        <p:grpSpPr>
          <a:xfrm>
            <a:off x="331937" y="1030294"/>
            <a:ext cx="1361571" cy="349188"/>
            <a:chOff x="10604072" y="448487"/>
            <a:chExt cx="1361571" cy="349188"/>
          </a:xfrm>
        </p:grpSpPr>
        <p:sp>
          <p:nvSpPr>
            <p:cNvPr id="636" name="Google Shape;636;p3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3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3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39"/>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645" name="Google Shape;645;p39"/>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646" name="Google Shape;646;p39"/>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647" name="Google Shape;647;p39"/>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648" name="Google Shape;648;p39"/>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49" name="Google Shape;649;p39"/>
          <p:cNvSpPr txBox="1"/>
          <p:nvPr/>
        </p:nvSpPr>
        <p:spPr>
          <a:xfrm>
            <a:off x="3671047" y="244213"/>
            <a:ext cx="82430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3.4.1. </a:t>
            </a:r>
            <a:r>
              <a:rPr lang="en-US" sz="3600" dirty="0" err="1">
                <a:solidFill>
                  <a:srgbClr val="2F5496"/>
                </a:solidFill>
                <a:latin typeface="Calibri"/>
                <a:ea typeface="Calibri"/>
                <a:cs typeface="Calibri"/>
                <a:sym typeface="Calibri"/>
              </a:rPr>
              <a:t>L’idea</a:t>
            </a:r>
            <a:r>
              <a:rPr lang="en-US" sz="3600" dirty="0">
                <a:solidFill>
                  <a:srgbClr val="2F5496"/>
                </a:solidFill>
                <a:latin typeface="Calibri"/>
                <a:ea typeface="Calibri"/>
                <a:cs typeface="Calibri"/>
                <a:sym typeface="Calibri"/>
              </a:rPr>
              <a:t> ha un </a:t>
            </a:r>
            <a:r>
              <a:rPr lang="en-US" sz="3600" dirty="0" err="1">
                <a:solidFill>
                  <a:srgbClr val="2F5496"/>
                </a:solidFill>
                <a:latin typeface="Calibri"/>
                <a:ea typeface="Calibri"/>
                <a:cs typeface="Calibri"/>
                <a:sym typeface="Calibri"/>
              </a:rPr>
              <a:t>valore</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culturale</a:t>
            </a:r>
            <a:r>
              <a:rPr lang="en-US" sz="3600" dirty="0">
                <a:solidFill>
                  <a:srgbClr val="2F5496"/>
                </a:solidFill>
                <a:latin typeface="Calibri"/>
                <a:ea typeface="Calibri"/>
                <a:cs typeface="Calibri"/>
                <a:sym typeface="Calibri"/>
              </a:rPr>
              <a:t>?</a:t>
            </a:r>
            <a:endParaRPr dirty="0"/>
          </a:p>
        </p:txBody>
      </p:sp>
      <p:grpSp>
        <p:nvGrpSpPr>
          <p:cNvPr id="650" name="Google Shape;650;p39"/>
          <p:cNvGrpSpPr/>
          <p:nvPr/>
        </p:nvGrpSpPr>
        <p:grpSpPr>
          <a:xfrm>
            <a:off x="2032000" y="1339142"/>
            <a:ext cx="8128000" cy="4852537"/>
            <a:chOff x="0" y="283064"/>
            <a:chExt cx="8128000" cy="4852537"/>
          </a:xfrm>
        </p:grpSpPr>
        <p:sp>
          <p:nvSpPr>
            <p:cNvPr id="651" name="Google Shape;651;p39"/>
            <p:cNvSpPr/>
            <p:nvPr/>
          </p:nvSpPr>
          <p:spPr>
            <a:xfrm>
              <a:off x="996492" y="1934868"/>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txBox="1"/>
            <p:nvPr/>
          </p:nvSpPr>
          <p:spPr>
            <a:xfrm>
              <a:off x="1175869" y="20888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US" sz="1000" b="0" i="0" u="none" dirty="0" err="1">
                  <a:solidFill>
                    <a:schemeClr val="lt1"/>
                  </a:solidFill>
                  <a:latin typeface="Calibri"/>
                  <a:ea typeface="Calibri"/>
                  <a:cs typeface="Calibri"/>
                  <a:sym typeface="Calibri"/>
                </a:rPr>
                <a:t>Competenze</a:t>
              </a:r>
              <a:r>
                <a:rPr lang="en-US" sz="1000" b="0" i="0" u="none" dirty="0">
                  <a:solidFill>
                    <a:schemeClr val="lt1"/>
                  </a:solidFill>
                  <a:latin typeface="Calibri"/>
                  <a:ea typeface="Calibri"/>
                  <a:cs typeface="Calibri"/>
                  <a:sym typeface="Calibri"/>
                </a:rPr>
                <a:t> e </a:t>
              </a:r>
              <a:r>
                <a:rPr lang="en-US" sz="1000" b="0" i="0" u="none" dirty="0" err="1">
                  <a:solidFill>
                    <a:schemeClr val="lt1"/>
                  </a:solidFill>
                  <a:latin typeface="Calibri"/>
                  <a:ea typeface="Calibri"/>
                  <a:cs typeface="Calibri"/>
                  <a:sym typeface="Calibri"/>
                </a:rPr>
                <a:t>conoscenze</a:t>
              </a:r>
              <a:endParaRPr sz="1000" dirty="0">
                <a:solidFill>
                  <a:schemeClr val="lt1"/>
                </a:solidFill>
                <a:latin typeface="Calibri"/>
                <a:ea typeface="Calibri"/>
                <a:cs typeface="Calibri"/>
                <a:sym typeface="Calibri"/>
              </a:endParaRPr>
            </a:p>
          </p:txBody>
        </p:sp>
        <p:sp>
          <p:nvSpPr>
            <p:cNvPr id="653" name="Google Shape;653;p39"/>
            <p:cNvSpPr/>
            <p:nvPr/>
          </p:nvSpPr>
          <p:spPr>
            <a:xfrm>
              <a:off x="1024127" y="237936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0" y="1385561"/>
              <a:ext cx="1158240" cy="994284"/>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793292" y="224737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1992985" y="138216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txBox="1"/>
            <p:nvPr/>
          </p:nvSpPr>
          <p:spPr>
            <a:xfrm>
              <a:off x="2172362" y="153614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Supera</a:t>
              </a:r>
              <a:r>
                <a:rPr lang="en-US" sz="1000" b="0" i="0" u="none" dirty="0">
                  <a:solidFill>
                    <a:schemeClr val="lt1"/>
                  </a:solidFill>
                  <a:latin typeface="Calibri"/>
                  <a:ea typeface="Calibri"/>
                  <a:cs typeface="Calibri"/>
                  <a:sym typeface="Calibri"/>
                </a:rPr>
                <a:t> le </a:t>
              </a:r>
              <a:r>
                <a:rPr lang="en-US" sz="1000" b="0" i="0" u="none" dirty="0" err="1">
                  <a:solidFill>
                    <a:schemeClr val="lt1"/>
                  </a:solidFill>
                  <a:latin typeface="Calibri"/>
                  <a:ea typeface="Calibri"/>
                  <a:cs typeface="Calibri"/>
                  <a:sym typeface="Calibri"/>
                </a:rPr>
                <a:t>barriere</a:t>
              </a:r>
              <a:r>
                <a:rPr lang="en-US" sz="1000" b="0" i="0" u="none" dirty="0">
                  <a:solidFill>
                    <a:schemeClr val="lt1"/>
                  </a:solidFill>
                  <a:latin typeface="Calibri"/>
                  <a:ea typeface="Calibri"/>
                  <a:cs typeface="Calibri"/>
                  <a:sym typeface="Calibri"/>
                </a:rPr>
                <a:t> </a:t>
              </a:r>
              <a:r>
                <a:rPr lang="en-US" sz="1000" b="0" i="0" u="none" dirty="0" err="1">
                  <a:solidFill>
                    <a:schemeClr val="lt1"/>
                  </a:solidFill>
                  <a:latin typeface="Calibri"/>
                  <a:ea typeface="Calibri"/>
                  <a:cs typeface="Calibri"/>
                  <a:sym typeface="Calibri"/>
                </a:rPr>
                <a:t>linguistiche</a:t>
              </a:r>
              <a:r>
                <a:rPr lang="en-US" sz="1000" b="0" i="0" u="none" dirty="0">
                  <a:solidFill>
                    <a:schemeClr val="lt1"/>
                  </a:solidFill>
                  <a:latin typeface="Calibri"/>
                  <a:ea typeface="Calibri"/>
                  <a:cs typeface="Calibri"/>
                  <a:sym typeface="Calibri"/>
                </a:rPr>
                <a:t>, </a:t>
              </a:r>
              <a:r>
                <a:rPr lang="en-US" sz="1000" b="0" i="0" u="none" dirty="0" err="1">
                  <a:solidFill>
                    <a:schemeClr val="lt1"/>
                  </a:solidFill>
                  <a:latin typeface="Calibri"/>
                  <a:ea typeface="Calibri"/>
                  <a:cs typeface="Calibri"/>
                  <a:sym typeface="Calibri"/>
                </a:rPr>
                <a:t>temporali</a:t>
              </a:r>
              <a:r>
                <a:rPr lang="en-US" sz="1000" b="0" i="0" u="none" dirty="0">
                  <a:solidFill>
                    <a:schemeClr val="lt1"/>
                  </a:solidFill>
                  <a:latin typeface="Calibri"/>
                  <a:ea typeface="Calibri"/>
                  <a:cs typeface="Calibri"/>
                  <a:sym typeface="Calibri"/>
                </a:rPr>
                <a:t> e </a:t>
              </a:r>
              <a:r>
                <a:rPr lang="en-US" sz="1000" b="0" i="0" u="none" dirty="0" err="1">
                  <a:solidFill>
                    <a:schemeClr val="lt1"/>
                  </a:solidFill>
                  <a:latin typeface="Calibri"/>
                  <a:ea typeface="Calibri"/>
                  <a:cs typeface="Calibri"/>
                  <a:sym typeface="Calibri"/>
                </a:rPr>
                <a:t>generazionali</a:t>
              </a:r>
              <a:endParaRPr sz="1000" dirty="0">
                <a:solidFill>
                  <a:schemeClr val="lt1"/>
                </a:solidFill>
                <a:latin typeface="Calibri"/>
                <a:ea typeface="Calibri"/>
                <a:cs typeface="Calibri"/>
                <a:sym typeface="Calibri"/>
              </a:endParaRPr>
            </a:p>
          </p:txBody>
        </p:sp>
        <p:sp>
          <p:nvSpPr>
            <p:cNvPr id="658" name="Google Shape;658;p39"/>
            <p:cNvSpPr/>
            <p:nvPr/>
          </p:nvSpPr>
          <p:spPr>
            <a:xfrm>
              <a:off x="2789529" y="224251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2988665" y="1932927"/>
              <a:ext cx="1158240" cy="994284"/>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3017113" y="237547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996492" y="835768"/>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p:nvPr/>
          </p:nvSpPr>
          <p:spPr>
            <a:xfrm>
              <a:off x="1175869" y="9897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Supporta</a:t>
              </a:r>
              <a:r>
                <a:rPr lang="en-US" sz="1000" b="0" i="0" u="none" dirty="0">
                  <a:solidFill>
                    <a:schemeClr val="lt1"/>
                  </a:solidFill>
                  <a:latin typeface="Calibri"/>
                  <a:ea typeface="Calibri"/>
                  <a:cs typeface="Calibri"/>
                  <a:sym typeface="Calibri"/>
                </a:rPr>
                <a:t> la </a:t>
              </a:r>
              <a:r>
                <a:rPr lang="en-US" sz="1000" b="0" i="0" u="none" dirty="0" err="1">
                  <a:solidFill>
                    <a:schemeClr val="lt1"/>
                  </a:solidFill>
                  <a:latin typeface="Calibri"/>
                  <a:ea typeface="Calibri"/>
                  <a:cs typeface="Calibri"/>
                  <a:sym typeface="Calibri"/>
                </a:rPr>
                <a:t>resilienza</a:t>
              </a:r>
              <a:endParaRPr sz="1000" dirty="0">
                <a:solidFill>
                  <a:schemeClr val="lt1"/>
                </a:solidFill>
                <a:latin typeface="Calibri"/>
                <a:ea typeface="Calibri"/>
                <a:cs typeface="Calibri"/>
                <a:sym typeface="Calibri"/>
              </a:endParaRPr>
            </a:p>
          </p:txBody>
        </p:sp>
        <p:sp>
          <p:nvSpPr>
            <p:cNvPr id="663" name="Google Shape;663;p39"/>
            <p:cNvSpPr/>
            <p:nvPr/>
          </p:nvSpPr>
          <p:spPr>
            <a:xfrm>
              <a:off x="1784908" y="84935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1992985" y="283064"/>
              <a:ext cx="1158240" cy="994284"/>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2025497" y="72367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2988665" y="83382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txBox="1"/>
            <p:nvPr/>
          </p:nvSpPr>
          <p:spPr>
            <a:xfrm>
              <a:off x="3168042" y="98781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Collega</a:t>
              </a:r>
              <a:r>
                <a:rPr lang="en-US" sz="1000" b="0" i="0" u="none" dirty="0">
                  <a:solidFill>
                    <a:schemeClr val="lt1"/>
                  </a:solidFill>
                  <a:latin typeface="Calibri"/>
                  <a:ea typeface="Calibri"/>
                  <a:cs typeface="Calibri"/>
                  <a:sym typeface="Calibri"/>
                </a:rPr>
                <a:t> </a:t>
              </a:r>
              <a:r>
                <a:rPr lang="en-US" sz="1000" b="0" i="0" u="none" dirty="0" err="1">
                  <a:solidFill>
                    <a:schemeClr val="lt1"/>
                  </a:solidFill>
                  <a:latin typeface="Calibri"/>
                  <a:ea typeface="Calibri"/>
                  <a:cs typeface="Calibri"/>
                  <a:sym typeface="Calibri"/>
                </a:rPr>
                <a:t>gli</a:t>
              </a:r>
              <a:r>
                <a:rPr lang="en-US" sz="1000" b="0" i="0" u="none" dirty="0">
                  <a:solidFill>
                    <a:schemeClr val="lt1"/>
                  </a:solidFill>
                  <a:latin typeface="Calibri"/>
                  <a:ea typeface="Calibri"/>
                  <a:cs typeface="Calibri"/>
                  <a:sym typeface="Calibri"/>
                </a:rPr>
                <a:t> </a:t>
              </a:r>
              <a:r>
                <a:rPr lang="en-US" sz="1000" b="0" i="0" u="none" dirty="0" err="1">
                  <a:solidFill>
                    <a:schemeClr val="lt1"/>
                  </a:solidFill>
                  <a:latin typeface="Calibri"/>
                  <a:ea typeface="Calibri"/>
                  <a:cs typeface="Calibri"/>
                  <a:sym typeface="Calibri"/>
                </a:rPr>
                <a:t>individui</a:t>
              </a:r>
              <a:r>
                <a:rPr lang="en-US" sz="1000" b="0" i="0" u="none" dirty="0">
                  <a:solidFill>
                    <a:schemeClr val="lt1"/>
                  </a:solidFill>
                  <a:latin typeface="Calibri"/>
                  <a:ea typeface="Calibri"/>
                  <a:cs typeface="Calibri"/>
                  <a:sym typeface="Calibri"/>
                </a:rPr>
                <a:t> </a:t>
              </a:r>
              <a:r>
                <a:rPr lang="en-US" sz="1000" b="0" i="0" u="none" dirty="0" err="1">
                  <a:solidFill>
                    <a:schemeClr val="lt1"/>
                  </a:solidFill>
                  <a:latin typeface="Calibri"/>
                  <a:ea typeface="Calibri"/>
                  <a:cs typeface="Calibri"/>
                  <a:sym typeface="Calibri"/>
                </a:rPr>
                <a:t>oltre</a:t>
              </a:r>
              <a:r>
                <a:rPr lang="en-US" sz="1000" b="0" i="0" u="none" dirty="0">
                  <a:solidFill>
                    <a:schemeClr val="lt1"/>
                  </a:solidFill>
                  <a:latin typeface="Calibri"/>
                  <a:ea typeface="Calibri"/>
                  <a:cs typeface="Calibri"/>
                  <a:sym typeface="Calibri"/>
                </a:rPr>
                <a:t> le parole</a:t>
              </a:r>
              <a:endParaRPr sz="1000" dirty="0">
                <a:solidFill>
                  <a:schemeClr val="lt1"/>
                </a:solidFill>
                <a:latin typeface="Calibri"/>
                <a:ea typeface="Calibri"/>
                <a:cs typeface="Calibri"/>
                <a:sym typeface="Calibri"/>
              </a:endParaRPr>
            </a:p>
          </p:txBody>
        </p:sp>
        <p:sp>
          <p:nvSpPr>
            <p:cNvPr id="668" name="Google Shape;668;p39"/>
            <p:cNvSpPr/>
            <p:nvPr/>
          </p:nvSpPr>
          <p:spPr>
            <a:xfrm>
              <a:off x="3990848" y="127395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3985158" y="1392840"/>
              <a:ext cx="1158240" cy="994284"/>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4211116" y="14103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3985158" y="29374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txBox="1"/>
            <p:nvPr/>
          </p:nvSpPr>
          <p:spPr>
            <a:xfrm>
              <a:off x="4164535" y="44772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a:solidFill>
                    <a:schemeClr val="lt1"/>
                  </a:solidFill>
                  <a:latin typeface="Calibri"/>
                  <a:ea typeface="Calibri"/>
                  <a:cs typeface="Calibri"/>
                  <a:sym typeface="Calibri"/>
                </a:rPr>
                <a:t>Divertimento </a:t>
              </a:r>
              <a:endParaRPr sz="1000" dirty="0">
                <a:solidFill>
                  <a:schemeClr val="lt1"/>
                </a:solidFill>
                <a:latin typeface="Calibri"/>
                <a:ea typeface="Calibri"/>
                <a:cs typeface="Calibri"/>
                <a:sym typeface="Calibri"/>
              </a:endParaRPr>
            </a:p>
          </p:txBody>
        </p:sp>
        <p:sp>
          <p:nvSpPr>
            <p:cNvPr id="673" name="Google Shape;673;p39"/>
            <p:cNvSpPr/>
            <p:nvPr/>
          </p:nvSpPr>
          <p:spPr>
            <a:xfrm>
              <a:off x="4987340" y="73920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4981651" y="848385"/>
              <a:ext cx="1158240" cy="994284"/>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5212486" y="87022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4981651" y="194554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txBox="1"/>
            <p:nvPr/>
          </p:nvSpPr>
          <p:spPr>
            <a:xfrm>
              <a:off x="5161028" y="209952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Apre</a:t>
              </a:r>
              <a:r>
                <a:rPr lang="en-US" sz="1000" b="0" i="0" u="none" dirty="0">
                  <a:solidFill>
                    <a:schemeClr val="lt1"/>
                  </a:solidFill>
                  <a:latin typeface="Calibri"/>
                  <a:ea typeface="Calibri"/>
                  <a:cs typeface="Calibri"/>
                  <a:sym typeface="Calibri"/>
                </a:rPr>
                <a:t> la </a:t>
              </a:r>
              <a:r>
                <a:rPr lang="en-US" sz="1000" b="0" i="0" u="none" dirty="0" err="1">
                  <a:solidFill>
                    <a:schemeClr val="lt1"/>
                  </a:solidFill>
                  <a:latin typeface="Calibri"/>
                  <a:ea typeface="Calibri"/>
                  <a:cs typeface="Calibri"/>
                  <a:sym typeface="Calibri"/>
                </a:rPr>
                <a:t>mente</a:t>
              </a:r>
              <a:r>
                <a:rPr lang="en-US" sz="1000" b="0" i="0" u="none" dirty="0">
                  <a:solidFill>
                    <a:schemeClr val="lt1"/>
                  </a:solidFill>
                  <a:latin typeface="Calibri"/>
                  <a:ea typeface="Calibri"/>
                  <a:cs typeface="Calibri"/>
                  <a:sym typeface="Calibri"/>
                </a:rPr>
                <a:t> e il </a:t>
              </a:r>
              <a:r>
                <a:rPr lang="en-US" sz="1000" b="0" i="0" u="none" dirty="0" err="1">
                  <a:solidFill>
                    <a:schemeClr val="lt1"/>
                  </a:solidFill>
                  <a:latin typeface="Calibri"/>
                  <a:ea typeface="Calibri"/>
                  <a:cs typeface="Calibri"/>
                  <a:sym typeface="Calibri"/>
                </a:rPr>
                <a:t>cuore</a:t>
              </a:r>
              <a:endParaRPr sz="1000" dirty="0">
                <a:solidFill>
                  <a:schemeClr val="lt1"/>
                </a:solidFill>
                <a:latin typeface="Calibri"/>
                <a:ea typeface="Calibri"/>
                <a:cs typeface="Calibri"/>
                <a:sym typeface="Calibri"/>
              </a:endParaRPr>
            </a:p>
          </p:txBody>
        </p:sp>
        <p:sp>
          <p:nvSpPr>
            <p:cNvPr id="678" name="Google Shape;678;p39"/>
            <p:cNvSpPr/>
            <p:nvPr/>
          </p:nvSpPr>
          <p:spPr>
            <a:xfrm>
              <a:off x="5210860" y="2816574"/>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3985158" y="2489998"/>
              <a:ext cx="1158240" cy="994284"/>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4996281" y="292624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1992172" y="2483690"/>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txBox="1"/>
            <p:nvPr/>
          </p:nvSpPr>
          <p:spPr>
            <a:xfrm>
              <a:off x="2171549" y="263767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Stimola</a:t>
              </a:r>
              <a:r>
                <a:rPr lang="en-US" sz="1000" dirty="0" err="1">
                  <a:solidFill>
                    <a:schemeClr val="lt1"/>
                  </a:solidFill>
                  <a:latin typeface="Calibri"/>
                  <a:ea typeface="Calibri"/>
                  <a:cs typeface="Calibri"/>
                  <a:sym typeface="Calibri"/>
                </a:rPr>
                <a:t>nte</a:t>
              </a:r>
              <a:r>
                <a:rPr lang="en-US" sz="1000" dirty="0">
                  <a:solidFill>
                    <a:schemeClr val="lt1"/>
                  </a:solidFill>
                  <a:latin typeface="Calibri"/>
                  <a:ea typeface="Calibri"/>
                  <a:cs typeface="Calibri"/>
                  <a:sym typeface="Calibri"/>
                </a:rPr>
                <a:t> e </a:t>
              </a:r>
              <a:r>
                <a:rPr lang="en-US" sz="1000" dirty="0" err="1">
                  <a:solidFill>
                    <a:schemeClr val="lt1"/>
                  </a:solidFill>
                  <a:latin typeface="Calibri"/>
                  <a:ea typeface="Calibri"/>
                  <a:cs typeface="Calibri"/>
                  <a:sym typeface="Calibri"/>
                </a:rPr>
                <a:t>motivazionale</a:t>
              </a:r>
              <a:endParaRPr sz="1000" dirty="0">
                <a:solidFill>
                  <a:schemeClr val="lt1"/>
                </a:solidFill>
                <a:latin typeface="Calibri"/>
                <a:ea typeface="Calibri"/>
                <a:cs typeface="Calibri"/>
                <a:sym typeface="Calibri"/>
              </a:endParaRPr>
            </a:p>
          </p:txBody>
        </p:sp>
        <p:sp>
          <p:nvSpPr>
            <p:cNvPr id="683" name="Google Shape;683;p39"/>
            <p:cNvSpPr/>
            <p:nvPr/>
          </p:nvSpPr>
          <p:spPr>
            <a:xfrm>
              <a:off x="2024684" y="292430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995679" y="3036394"/>
              <a:ext cx="1158240" cy="994284"/>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1784095" y="305046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5973267" y="2502615"/>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txBox="1"/>
            <p:nvPr/>
          </p:nvSpPr>
          <p:spPr>
            <a:xfrm>
              <a:off x="6152644" y="2656600"/>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Infonde</a:t>
              </a:r>
              <a:r>
                <a:rPr lang="en-US" sz="1000" b="0" i="0" u="none" dirty="0">
                  <a:solidFill>
                    <a:schemeClr val="lt1"/>
                  </a:solidFill>
                  <a:latin typeface="Calibri"/>
                  <a:ea typeface="Calibri"/>
                  <a:cs typeface="Calibri"/>
                  <a:sym typeface="Calibri"/>
                </a:rPr>
                <a:t> </a:t>
              </a:r>
              <a:r>
                <a:rPr lang="en-US" sz="1000" b="0" i="0" u="none" dirty="0" err="1">
                  <a:solidFill>
                    <a:schemeClr val="lt1"/>
                  </a:solidFill>
                  <a:latin typeface="Calibri"/>
                  <a:ea typeface="Calibri"/>
                  <a:cs typeface="Calibri"/>
                  <a:sym typeface="Calibri"/>
                </a:rPr>
                <a:t>curiosità</a:t>
              </a:r>
              <a:endParaRPr sz="1000" dirty="0">
                <a:solidFill>
                  <a:schemeClr val="lt1"/>
                </a:solidFill>
                <a:latin typeface="Calibri"/>
                <a:ea typeface="Calibri"/>
                <a:cs typeface="Calibri"/>
                <a:sym typeface="Calibri"/>
              </a:endParaRPr>
            </a:p>
          </p:txBody>
        </p:sp>
        <p:sp>
          <p:nvSpPr>
            <p:cNvPr id="688" name="Google Shape;688;p39"/>
            <p:cNvSpPr/>
            <p:nvPr/>
          </p:nvSpPr>
          <p:spPr>
            <a:xfrm>
              <a:off x="6202476" y="337364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4976774" y="3047070"/>
              <a:ext cx="1158240" cy="994284"/>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5987897" y="348331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5977331" y="304416"/>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txBox="1"/>
            <p:nvPr/>
          </p:nvSpPr>
          <p:spPr>
            <a:xfrm>
              <a:off x="6156708" y="458401"/>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dirty="0" err="1">
                  <a:solidFill>
                    <a:schemeClr val="lt1"/>
                  </a:solidFill>
                  <a:latin typeface="Calibri"/>
                  <a:ea typeface="Calibri"/>
                  <a:cs typeface="Calibri"/>
                  <a:sym typeface="Calibri"/>
                </a:rPr>
                <a:t>Benessere</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personale</a:t>
              </a:r>
              <a:r>
                <a:rPr lang="en-US" sz="1000" dirty="0">
                  <a:solidFill>
                    <a:schemeClr val="lt1"/>
                  </a:solidFill>
                  <a:latin typeface="Calibri"/>
                  <a:ea typeface="Calibri"/>
                  <a:cs typeface="Calibri"/>
                  <a:sym typeface="Calibri"/>
                </a:rPr>
                <a:t> e </a:t>
              </a:r>
              <a:r>
                <a:rPr lang="en-US" sz="1000" dirty="0" err="1">
                  <a:solidFill>
                    <a:schemeClr val="lt1"/>
                  </a:solidFill>
                  <a:latin typeface="Calibri"/>
                  <a:ea typeface="Calibri"/>
                  <a:cs typeface="Calibri"/>
                  <a:sym typeface="Calibri"/>
                </a:rPr>
                <a:t>collettivo</a:t>
              </a:r>
              <a:endParaRPr dirty="0"/>
            </a:p>
          </p:txBody>
        </p:sp>
        <p:sp>
          <p:nvSpPr>
            <p:cNvPr id="693" name="Google Shape;693;p39"/>
            <p:cNvSpPr/>
            <p:nvPr/>
          </p:nvSpPr>
          <p:spPr>
            <a:xfrm>
              <a:off x="6777939" y="11788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5977331" y="1402059"/>
              <a:ext cx="1158240" cy="994284"/>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6777939" y="140788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984601" y="3040761"/>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txBox="1"/>
            <p:nvPr/>
          </p:nvSpPr>
          <p:spPr>
            <a:xfrm>
              <a:off x="3163978" y="3194746"/>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Empatia</a:t>
              </a:r>
              <a:r>
                <a:rPr lang="en-US" sz="1000" b="0" i="0" u="none" dirty="0">
                  <a:solidFill>
                    <a:schemeClr val="lt1"/>
                  </a:solidFill>
                  <a:latin typeface="Calibri"/>
                  <a:ea typeface="Calibri"/>
                  <a:cs typeface="Calibri"/>
                  <a:sym typeface="Calibri"/>
                </a:rPr>
                <a:t> </a:t>
              </a:r>
              <a:endParaRPr sz="1000" dirty="0">
                <a:solidFill>
                  <a:schemeClr val="lt1"/>
                </a:solidFill>
                <a:latin typeface="Calibri"/>
                <a:ea typeface="Calibri"/>
                <a:cs typeface="Calibri"/>
                <a:sym typeface="Calibri"/>
              </a:endParaRPr>
            </a:p>
          </p:txBody>
        </p:sp>
        <p:sp>
          <p:nvSpPr>
            <p:cNvPr id="698" name="Google Shape;698;p39"/>
            <p:cNvSpPr/>
            <p:nvPr/>
          </p:nvSpPr>
          <p:spPr>
            <a:xfrm>
              <a:off x="3213811" y="391179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1988108" y="3585216"/>
              <a:ext cx="1158240" cy="994284"/>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999232" y="402145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4974335" y="414131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txBox="1"/>
            <p:nvPr/>
          </p:nvSpPr>
          <p:spPr>
            <a:xfrm>
              <a:off x="5153712" y="429530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a:solidFill>
                    <a:schemeClr val="lt1"/>
                  </a:solidFill>
                  <a:latin typeface="Calibri"/>
                  <a:ea typeface="Calibri"/>
                  <a:cs typeface="Calibri"/>
                  <a:sym typeface="Calibri"/>
                </a:rPr>
                <a:t>Modi </a:t>
              </a:r>
              <a:r>
                <a:rPr lang="en-US" sz="1000" b="0" i="0" u="none" dirty="0" err="1">
                  <a:solidFill>
                    <a:schemeClr val="lt1"/>
                  </a:solidFill>
                  <a:latin typeface="Calibri"/>
                  <a:ea typeface="Calibri"/>
                  <a:cs typeface="Calibri"/>
                  <a:sym typeface="Calibri"/>
                </a:rPr>
                <a:t>diversi</a:t>
              </a:r>
              <a:r>
                <a:rPr lang="en-US" sz="1000" b="0" i="0" u="none" dirty="0">
                  <a:solidFill>
                    <a:schemeClr val="lt1"/>
                  </a:solidFill>
                  <a:latin typeface="Calibri"/>
                  <a:ea typeface="Calibri"/>
                  <a:cs typeface="Calibri"/>
                  <a:sym typeface="Calibri"/>
                </a:rPr>
                <a:t> di </a:t>
              </a:r>
              <a:r>
                <a:rPr lang="en-US" sz="1000" b="0" i="0" u="none" dirty="0" err="1">
                  <a:solidFill>
                    <a:schemeClr val="lt1"/>
                  </a:solidFill>
                  <a:latin typeface="Calibri"/>
                  <a:ea typeface="Calibri"/>
                  <a:cs typeface="Calibri"/>
                  <a:sym typeface="Calibri"/>
                </a:rPr>
                <a:t>pensare</a:t>
              </a:r>
              <a:endParaRPr sz="1000" dirty="0">
                <a:solidFill>
                  <a:schemeClr val="lt1"/>
                </a:solidFill>
                <a:latin typeface="Calibri"/>
                <a:ea typeface="Calibri"/>
                <a:cs typeface="Calibri"/>
                <a:sym typeface="Calibri"/>
              </a:endParaRPr>
            </a:p>
          </p:txBody>
        </p:sp>
        <p:sp>
          <p:nvSpPr>
            <p:cNvPr id="703" name="Google Shape;703;p39"/>
            <p:cNvSpPr/>
            <p:nvPr/>
          </p:nvSpPr>
          <p:spPr>
            <a:xfrm>
              <a:off x="5001971" y="458386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977843" y="3590554"/>
              <a:ext cx="1158240" cy="994284"/>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4774387" y="44509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5974080" y="360220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txBox="1"/>
            <p:nvPr/>
          </p:nvSpPr>
          <p:spPr>
            <a:xfrm>
              <a:off x="6153457" y="375618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err="1">
                  <a:solidFill>
                    <a:schemeClr val="lt1"/>
                  </a:solidFill>
                  <a:latin typeface="Calibri"/>
                  <a:ea typeface="Calibri"/>
                  <a:cs typeface="Calibri"/>
                  <a:sym typeface="Calibri"/>
                </a:rPr>
                <a:t>Stimola</a:t>
              </a:r>
              <a:r>
                <a:rPr lang="en-US" sz="1000" b="0" i="0" u="none" dirty="0">
                  <a:solidFill>
                    <a:schemeClr val="lt1"/>
                  </a:solidFill>
                  <a:latin typeface="Calibri"/>
                  <a:ea typeface="Calibri"/>
                  <a:cs typeface="Calibri"/>
                  <a:sym typeface="Calibri"/>
                </a:rPr>
                <a:t> la fiducia</a:t>
              </a:r>
              <a:endParaRPr sz="1000" dirty="0">
                <a:solidFill>
                  <a:schemeClr val="lt1"/>
                </a:solidFill>
                <a:latin typeface="Calibri"/>
                <a:ea typeface="Calibri"/>
                <a:cs typeface="Calibri"/>
                <a:sym typeface="Calibri"/>
              </a:endParaRPr>
            </a:p>
          </p:txBody>
        </p:sp>
        <p:sp>
          <p:nvSpPr>
            <p:cNvPr id="708" name="Google Shape;708;p39"/>
            <p:cNvSpPr/>
            <p:nvPr/>
          </p:nvSpPr>
          <p:spPr>
            <a:xfrm>
              <a:off x="6985203" y="40384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6969760" y="3057745"/>
              <a:ext cx="1158240" cy="994284"/>
            </a:xfrm>
            <a:prstGeom prst="hexagon">
              <a:avLst>
                <a:gd name="adj" fmla="val 25000"/>
                <a:gd name="vf" fmla="val 115470"/>
              </a:avLst>
            </a:prstGeom>
            <a:blipFill rotWithShape="1">
              <a:blip r:embed="rId1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7199782" y="392877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7" name="Google Shape;167;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8" name="Google Shape;168;p4"/>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169" name="Google Shape;169;p4"/>
          <p:cNvSpPr/>
          <p:nvPr/>
        </p:nvSpPr>
        <p:spPr>
          <a:xfrm>
            <a:off x="5828504" y="4931099"/>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0" name="Google Shape;170;p4"/>
          <p:cNvSpPr/>
          <p:nvPr/>
        </p:nvSpPr>
        <p:spPr>
          <a:xfrm>
            <a:off x="5827120" y="2787326"/>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1" name="Google Shape;171;p4"/>
          <p:cNvSpPr txBox="1"/>
          <p:nvPr/>
        </p:nvSpPr>
        <p:spPr>
          <a:xfrm>
            <a:off x="5329636" y="625534"/>
            <a:ext cx="5662619"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b="1" dirty="0">
                <a:solidFill>
                  <a:srgbClr val="FFC000"/>
                </a:solidFill>
                <a:latin typeface="Calibri"/>
                <a:ea typeface="Calibri"/>
                <a:cs typeface="Calibri"/>
                <a:sym typeface="Calibri"/>
              </a:rPr>
              <a:t>Unità 1. Cos’è il Patrimonio Culturale Immateriale?</a:t>
            </a:r>
            <a:endParaRPr sz="3200" b="1" dirty="0">
              <a:solidFill>
                <a:srgbClr val="FFC000"/>
              </a:solidFill>
              <a:latin typeface="Calibri"/>
              <a:ea typeface="Calibri"/>
              <a:cs typeface="Calibri"/>
              <a:sym typeface="Calibri"/>
            </a:endParaRPr>
          </a:p>
          <a:p>
            <a:pPr marL="0" marR="0" lvl="0" indent="0" algn="l" rtl="0">
              <a:spcBef>
                <a:spcPts val="0"/>
              </a:spcBef>
              <a:spcAft>
                <a:spcPts val="0"/>
              </a:spcAft>
              <a:buNone/>
            </a:pPr>
            <a:endParaRPr sz="3600" b="1" dirty="0">
              <a:solidFill>
                <a:srgbClr val="FFC000"/>
              </a:solidFill>
              <a:latin typeface="Calibri"/>
              <a:ea typeface="Calibri"/>
              <a:cs typeface="Calibri"/>
              <a:sym typeface="Calibri"/>
            </a:endParaRPr>
          </a:p>
        </p:txBody>
      </p:sp>
      <p:sp>
        <p:nvSpPr>
          <p:cNvPr id="172" name="Google Shape;172;p4"/>
          <p:cNvSpPr txBox="1"/>
          <p:nvPr/>
        </p:nvSpPr>
        <p:spPr>
          <a:xfrm>
            <a:off x="6279697" y="2166769"/>
            <a:ext cx="6505710" cy="4678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rgbClr val="2F5496"/>
                </a:solidFill>
                <a:latin typeface="Calibri"/>
                <a:ea typeface="Calibri"/>
                <a:cs typeface="Calibri"/>
                <a:sym typeface="Calibri"/>
              </a:rPr>
              <a:t>Definire l’ICH</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it-IT" sz="2000" b="1" dirty="0">
                <a:solidFill>
                  <a:srgbClr val="2F5496"/>
                </a:solidFill>
                <a:latin typeface="Calibri"/>
                <a:ea typeface="Calibri"/>
                <a:cs typeface="Calibri"/>
                <a:sym typeface="Calibri"/>
              </a:rPr>
              <a:t>Il ruolo dell’UNESCO</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it-IT" sz="2000" b="1" dirty="0">
                <a:solidFill>
                  <a:srgbClr val="2F5496"/>
                </a:solidFill>
                <a:latin typeface="Calibri"/>
                <a:ea typeface="Calibri"/>
                <a:cs typeface="Calibri"/>
                <a:sym typeface="Calibri"/>
              </a:rPr>
              <a:t>5 aree di dominio dell’ICH</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Il </a:t>
            </a:r>
            <a:r>
              <a:rPr lang="en-US" sz="2000" b="1" dirty="0" err="1">
                <a:solidFill>
                  <a:srgbClr val="2F5496"/>
                </a:solidFill>
                <a:latin typeface="Calibri"/>
                <a:ea typeface="Calibri"/>
                <a:cs typeface="Calibri"/>
                <a:sym typeface="Calibri"/>
              </a:rPr>
              <a:t>Patrimonio</a:t>
            </a:r>
            <a:r>
              <a:rPr lang="en-US" sz="2000" b="1" dirty="0">
                <a:solidFill>
                  <a:srgbClr val="2F5496"/>
                </a:solidFill>
                <a:latin typeface="Calibri"/>
                <a:ea typeface="Calibri"/>
                <a:cs typeface="Calibri"/>
                <a:sym typeface="Calibri"/>
              </a:rPr>
              <a:t> </a:t>
            </a:r>
            <a:r>
              <a:rPr lang="en-US" sz="2000" b="1" dirty="0" err="1">
                <a:solidFill>
                  <a:srgbClr val="2F5496"/>
                </a:solidFill>
                <a:latin typeface="Calibri"/>
                <a:ea typeface="Calibri"/>
                <a:cs typeface="Calibri"/>
                <a:sym typeface="Calibri"/>
              </a:rPr>
              <a:t>Culturale</a:t>
            </a:r>
            <a:r>
              <a:rPr lang="en-US" sz="2000" b="1" dirty="0">
                <a:solidFill>
                  <a:srgbClr val="2F5496"/>
                </a:solidFill>
                <a:latin typeface="Calibri"/>
                <a:ea typeface="Calibri"/>
                <a:cs typeface="Calibri"/>
                <a:sym typeface="Calibri"/>
              </a:rPr>
              <a:t> e il </a:t>
            </a:r>
            <a:r>
              <a:rPr lang="en-US" sz="2000" b="1" dirty="0" err="1">
                <a:solidFill>
                  <a:srgbClr val="2F5496"/>
                </a:solidFill>
                <a:latin typeface="Calibri"/>
                <a:ea typeface="Calibri"/>
                <a:cs typeface="Calibri"/>
                <a:sym typeface="Calibri"/>
              </a:rPr>
              <a:t>Patrimonio</a:t>
            </a:r>
            <a:r>
              <a:rPr lang="en-US" sz="2000" b="1" dirty="0">
                <a:solidFill>
                  <a:srgbClr val="2F5496"/>
                </a:solidFill>
                <a:latin typeface="Calibri"/>
                <a:ea typeface="Calibri"/>
                <a:cs typeface="Calibri"/>
                <a:sym typeface="Calibri"/>
              </a:rPr>
              <a:t> </a:t>
            </a:r>
            <a:r>
              <a:rPr lang="en-US" sz="2000" b="1" dirty="0" err="1">
                <a:solidFill>
                  <a:srgbClr val="2F5496"/>
                </a:solidFill>
                <a:latin typeface="Calibri"/>
                <a:ea typeface="Calibri"/>
                <a:cs typeface="Calibri"/>
                <a:sym typeface="Calibri"/>
              </a:rPr>
              <a:t>Culturale</a:t>
            </a:r>
            <a:r>
              <a:rPr lang="en-US" sz="2000" b="1" dirty="0">
                <a:solidFill>
                  <a:srgbClr val="2F5496"/>
                </a:solidFill>
                <a:latin typeface="Calibri"/>
                <a:ea typeface="Calibri"/>
                <a:cs typeface="Calibri"/>
                <a:sym typeface="Calibri"/>
              </a:rPr>
              <a:t> </a:t>
            </a:r>
            <a:r>
              <a:rPr lang="en-US" sz="2000" b="1" dirty="0" err="1">
                <a:solidFill>
                  <a:srgbClr val="2F5496"/>
                </a:solidFill>
                <a:latin typeface="Calibri"/>
                <a:ea typeface="Calibri"/>
                <a:cs typeface="Calibri"/>
                <a:sym typeface="Calibri"/>
              </a:rPr>
              <a:t>Immateriale</a:t>
            </a:r>
            <a:endParaRPr lang="en-US"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err="1">
                <a:solidFill>
                  <a:srgbClr val="2F5496"/>
                </a:solidFill>
                <a:latin typeface="Calibri"/>
                <a:ea typeface="Calibri"/>
                <a:cs typeface="Calibri"/>
                <a:sym typeface="Calibri"/>
              </a:rPr>
              <a:t>Spunti</a:t>
            </a:r>
            <a:r>
              <a:rPr lang="en-US" sz="2000" b="1" dirty="0">
                <a:solidFill>
                  <a:srgbClr val="2F5496"/>
                </a:solidFill>
                <a:latin typeface="Calibri"/>
                <a:ea typeface="Calibri"/>
                <a:cs typeface="Calibri"/>
                <a:sym typeface="Calibri"/>
              </a:rPr>
              <a:t> di </a:t>
            </a:r>
            <a:r>
              <a:rPr lang="en-US" sz="2000" b="1" dirty="0" err="1">
                <a:solidFill>
                  <a:srgbClr val="2F5496"/>
                </a:solidFill>
                <a:latin typeface="Calibri"/>
                <a:ea typeface="Calibri"/>
                <a:cs typeface="Calibri"/>
                <a:sym typeface="Calibri"/>
              </a:rPr>
              <a:t>riflessione</a:t>
            </a:r>
            <a:r>
              <a:rPr lang="en-US" sz="2000" b="1" dirty="0">
                <a:solidFill>
                  <a:srgbClr val="2F5496"/>
                </a:solidFill>
                <a:latin typeface="Calibri"/>
                <a:ea typeface="Calibri"/>
                <a:cs typeface="Calibri"/>
                <a:sym typeface="Calibri"/>
              </a:rPr>
              <a:t> </a:t>
            </a:r>
            <a:r>
              <a:rPr lang="en-US" sz="2000" b="1" dirty="0" err="1">
                <a:solidFill>
                  <a:srgbClr val="2F5496"/>
                </a:solidFill>
                <a:latin typeface="Calibri"/>
                <a:ea typeface="Calibri"/>
                <a:cs typeface="Calibri"/>
                <a:sym typeface="Calibri"/>
              </a:rPr>
              <a:t>sull’ICH</a:t>
            </a: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73" name="Google Shape;173;p4"/>
          <p:cNvGrpSpPr/>
          <p:nvPr/>
        </p:nvGrpSpPr>
        <p:grpSpPr>
          <a:xfrm>
            <a:off x="4976735" y="141870"/>
            <a:ext cx="1361571" cy="349188"/>
            <a:chOff x="10604072" y="448487"/>
            <a:chExt cx="1361571" cy="349188"/>
          </a:xfrm>
        </p:grpSpPr>
        <p:sp>
          <p:nvSpPr>
            <p:cNvPr id="174" name="Google Shape;174;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77" name="Google Shape;177;p4"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325" y="-61556"/>
            <a:ext cx="4614774" cy="6457890"/>
          </a:xfrm>
          <a:prstGeom prst="rect">
            <a:avLst/>
          </a:prstGeom>
          <a:noFill/>
          <a:ln>
            <a:noFill/>
          </a:ln>
        </p:spPr>
      </p:pic>
      <p:sp>
        <p:nvSpPr>
          <p:cNvPr id="178" name="Google Shape;178;p4"/>
          <p:cNvSpPr/>
          <p:nvPr/>
        </p:nvSpPr>
        <p:spPr>
          <a:xfrm>
            <a:off x="5827120" y="4039607"/>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9" name="Google Shape;179;p4"/>
          <p:cNvSpPr/>
          <p:nvPr/>
        </p:nvSpPr>
        <p:spPr>
          <a:xfrm>
            <a:off x="5833233" y="3349936"/>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80" name="Google Shape;180;p4"/>
          <p:cNvSpPr/>
          <p:nvPr/>
        </p:nvSpPr>
        <p:spPr>
          <a:xfrm>
            <a:off x="5827120" y="2221191"/>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40"/>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17" name="Google Shape;717;p40"/>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718" name="Google Shape;718;p40"/>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19" name="Google Shape;719;p40"/>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720" name="Google Shape;720;p40"/>
          <p:cNvSpPr txBox="1"/>
          <p:nvPr/>
        </p:nvSpPr>
        <p:spPr>
          <a:xfrm>
            <a:off x="4083721" y="198047"/>
            <a:ext cx="77308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3.4.2. </a:t>
            </a:r>
            <a:r>
              <a:rPr lang="en-US" sz="3600" dirty="0" err="1">
                <a:solidFill>
                  <a:srgbClr val="2F5496"/>
                </a:solidFill>
                <a:latin typeface="Calibri"/>
                <a:ea typeface="Calibri"/>
                <a:cs typeface="Calibri"/>
                <a:sym typeface="Calibri"/>
              </a:rPr>
              <a:t>L’idea</a:t>
            </a:r>
            <a:r>
              <a:rPr lang="en-US" sz="3600" dirty="0">
                <a:solidFill>
                  <a:srgbClr val="2F5496"/>
                </a:solidFill>
                <a:latin typeface="Calibri"/>
                <a:ea typeface="Calibri"/>
                <a:cs typeface="Calibri"/>
                <a:sym typeface="Calibri"/>
              </a:rPr>
              <a:t> ha un </a:t>
            </a:r>
            <a:r>
              <a:rPr lang="en-US" sz="3600" dirty="0" err="1">
                <a:solidFill>
                  <a:srgbClr val="2F5496"/>
                </a:solidFill>
                <a:latin typeface="Calibri"/>
                <a:ea typeface="Calibri"/>
                <a:cs typeface="Calibri"/>
                <a:sym typeface="Calibri"/>
              </a:rPr>
              <a:t>valore</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sociale</a:t>
            </a:r>
            <a:r>
              <a:rPr lang="en-US" sz="3600" dirty="0">
                <a:solidFill>
                  <a:srgbClr val="2F5496"/>
                </a:solidFill>
                <a:latin typeface="Calibri"/>
                <a:ea typeface="Calibri"/>
                <a:cs typeface="Calibri"/>
                <a:sym typeface="Calibri"/>
              </a:rPr>
              <a:t>?</a:t>
            </a:r>
            <a:endParaRPr dirty="0"/>
          </a:p>
        </p:txBody>
      </p:sp>
      <p:grpSp>
        <p:nvGrpSpPr>
          <p:cNvPr id="721" name="Google Shape;721;p40"/>
          <p:cNvGrpSpPr/>
          <p:nvPr/>
        </p:nvGrpSpPr>
        <p:grpSpPr>
          <a:xfrm>
            <a:off x="2065700" y="945907"/>
            <a:ext cx="8060599" cy="5481908"/>
            <a:chOff x="1859512" y="0"/>
            <a:chExt cx="8060599" cy="5481908"/>
          </a:xfrm>
        </p:grpSpPr>
        <p:sp>
          <p:nvSpPr>
            <p:cNvPr id="722" name="Google Shape;722;p40"/>
            <p:cNvSpPr/>
            <p:nvPr/>
          </p:nvSpPr>
          <p:spPr>
            <a:xfrm>
              <a:off x="2984772" y="1866041"/>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txBox="1"/>
            <p:nvPr/>
          </p:nvSpPr>
          <p:spPr>
            <a:xfrm>
              <a:off x="3187395" y="2040012"/>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dirty="0">
                  <a:solidFill>
                    <a:schemeClr val="lt1"/>
                  </a:solidFill>
                  <a:latin typeface="Calibri"/>
                  <a:ea typeface="Calibri"/>
                  <a:cs typeface="Calibri"/>
                  <a:sym typeface="Calibri"/>
                </a:rPr>
                <a:t>Senso di </a:t>
              </a:r>
              <a:r>
                <a:rPr lang="en-US" sz="1100" b="0" i="0" u="none" dirty="0" err="1">
                  <a:solidFill>
                    <a:schemeClr val="lt1"/>
                  </a:solidFill>
                  <a:latin typeface="Calibri"/>
                  <a:ea typeface="Calibri"/>
                  <a:cs typeface="Calibri"/>
                  <a:sym typeface="Calibri"/>
                </a:rPr>
                <a:t>appartenenza</a:t>
              </a:r>
              <a:endParaRPr dirty="0"/>
            </a:p>
          </p:txBody>
        </p:sp>
        <p:sp>
          <p:nvSpPr>
            <p:cNvPr id="724" name="Google Shape;724;p40"/>
            <p:cNvSpPr/>
            <p:nvPr/>
          </p:nvSpPr>
          <p:spPr>
            <a:xfrm>
              <a:off x="3016208" y="236818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1859512" y="1245489"/>
              <a:ext cx="1308235" cy="1123243"/>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2755045" y="221907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4110837" y="124165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txBox="1"/>
            <p:nvPr/>
          </p:nvSpPr>
          <p:spPr>
            <a:xfrm>
              <a:off x="4313460" y="141562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dirty="0" err="1">
                  <a:solidFill>
                    <a:schemeClr val="lt1"/>
                  </a:solidFill>
                  <a:latin typeface="Calibri"/>
                  <a:ea typeface="Calibri"/>
                  <a:cs typeface="Calibri"/>
                  <a:sym typeface="Calibri"/>
                </a:rPr>
                <a:t>Coesione</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sociale</a:t>
              </a:r>
              <a:endParaRPr dirty="0"/>
            </a:p>
          </p:txBody>
        </p:sp>
        <p:sp>
          <p:nvSpPr>
            <p:cNvPr id="729" name="Google Shape;729;p40"/>
            <p:cNvSpPr/>
            <p:nvPr/>
          </p:nvSpPr>
          <p:spPr>
            <a:xfrm>
              <a:off x="5011206" y="221359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5236097" y="1863849"/>
              <a:ext cx="1308235" cy="1123243"/>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5267533" y="23637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2984772" y="624389"/>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txBox="1"/>
            <p:nvPr/>
          </p:nvSpPr>
          <p:spPr>
            <a:xfrm>
              <a:off x="3187395" y="798360"/>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it-IT" sz="1100" b="0" i="0" u="none" dirty="0">
                  <a:solidFill>
                    <a:schemeClr val="lt1"/>
                  </a:solidFill>
                  <a:latin typeface="Calibri"/>
                  <a:ea typeface="Calibri"/>
                  <a:cs typeface="Calibri"/>
                  <a:sym typeface="Calibri"/>
                </a:rPr>
                <a:t>Coinvolge la comunità</a:t>
              </a:r>
              <a:endParaRPr dirty="0"/>
            </a:p>
          </p:txBody>
        </p:sp>
        <p:sp>
          <p:nvSpPr>
            <p:cNvPr id="734" name="Google Shape;734;p40"/>
            <p:cNvSpPr/>
            <p:nvPr/>
          </p:nvSpPr>
          <p:spPr>
            <a:xfrm>
              <a:off x="3875468" y="63973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4110837" y="0"/>
              <a:ext cx="1308235" cy="1123243"/>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4147916" y="49775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5236097" y="622196"/>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txBox="1"/>
            <p:nvPr/>
          </p:nvSpPr>
          <p:spPr>
            <a:xfrm>
              <a:off x="5438720" y="796167"/>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Empowerment </a:t>
              </a:r>
              <a:endParaRPr/>
            </a:p>
          </p:txBody>
        </p:sp>
        <p:sp>
          <p:nvSpPr>
            <p:cNvPr id="739" name="Google Shape;739;p40"/>
            <p:cNvSpPr/>
            <p:nvPr/>
          </p:nvSpPr>
          <p:spPr>
            <a:xfrm>
              <a:off x="6367805" y="111940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6361357" y="1253712"/>
              <a:ext cx="1308235" cy="1123243"/>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6616071" y="127344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6361357" y="1206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txBox="1"/>
            <p:nvPr/>
          </p:nvSpPr>
          <p:spPr>
            <a:xfrm>
              <a:off x="6563980" y="18603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Cultura</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dell’innovazio</a:t>
              </a:r>
              <a:r>
                <a:rPr lang="en-US" sz="1100" b="0" i="0" u="none" dirty="0">
                  <a:solidFill>
                    <a:schemeClr val="lt1"/>
                  </a:solidFill>
                  <a:latin typeface="Calibri"/>
                  <a:ea typeface="Calibri"/>
                  <a:cs typeface="Calibri"/>
                  <a:sym typeface="Calibri"/>
                </a:rPr>
                <a:t>-</a:t>
              </a:r>
            </a:p>
            <a:p>
              <a:pPr marL="0" marR="0" lvl="0" indent="0" algn="ctr" rtl="0">
                <a:lnSpc>
                  <a:spcPct val="90000"/>
                </a:lnSpc>
                <a:spcBef>
                  <a:spcPts val="0"/>
                </a:spcBef>
                <a:spcAft>
                  <a:spcPts val="0"/>
                </a:spcAft>
                <a:buClr>
                  <a:schemeClr val="lt1"/>
                </a:buClr>
                <a:buSzPts val="1100"/>
                <a:buFont typeface="Calibri"/>
                <a:buNone/>
              </a:pPr>
              <a:r>
                <a:rPr lang="en-US" sz="1100" b="0" i="0" u="none" dirty="0">
                  <a:solidFill>
                    <a:schemeClr val="lt1"/>
                  </a:solidFill>
                  <a:latin typeface="Calibri"/>
                  <a:ea typeface="Calibri"/>
                  <a:cs typeface="Calibri"/>
                  <a:sym typeface="Calibri"/>
                </a:rPr>
                <a:t>ne</a:t>
              </a:r>
              <a:endParaRPr dirty="0"/>
            </a:p>
          </p:txBody>
        </p:sp>
        <p:sp>
          <p:nvSpPr>
            <p:cNvPr id="744" name="Google Shape;744;p40"/>
            <p:cNvSpPr/>
            <p:nvPr/>
          </p:nvSpPr>
          <p:spPr>
            <a:xfrm>
              <a:off x="7493065" y="5152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7487422" y="638642"/>
              <a:ext cx="1308235" cy="1123243"/>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7747780" y="66331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7487422" y="187810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txBox="1"/>
            <p:nvPr/>
          </p:nvSpPr>
          <p:spPr>
            <a:xfrm>
              <a:off x="7690045" y="205207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dirty="0">
                  <a:solidFill>
                    <a:schemeClr val="lt1"/>
                  </a:solidFill>
                  <a:latin typeface="Calibri"/>
                  <a:ea typeface="Calibri"/>
                  <a:cs typeface="Calibri"/>
                  <a:sym typeface="Calibri"/>
                </a:rPr>
                <a:t>Informa I </a:t>
              </a:r>
              <a:r>
                <a:rPr lang="en-US" sz="1100" b="0" i="0" u="none" dirty="0" err="1">
                  <a:solidFill>
                    <a:schemeClr val="lt1"/>
                  </a:solidFill>
                  <a:latin typeface="Calibri"/>
                  <a:ea typeface="Calibri"/>
                  <a:cs typeface="Calibri"/>
                  <a:sym typeface="Calibri"/>
                </a:rPr>
                <a:t>cittadini</a:t>
              </a:r>
              <a:endParaRPr dirty="0"/>
            </a:p>
          </p:txBody>
        </p:sp>
        <p:sp>
          <p:nvSpPr>
            <p:cNvPr id="749" name="Google Shape;749;p40"/>
            <p:cNvSpPr/>
            <p:nvPr/>
          </p:nvSpPr>
          <p:spPr>
            <a:xfrm>
              <a:off x="7746167" y="286210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6361357" y="2493172"/>
              <a:ext cx="1308235" cy="1123243"/>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7503543" y="298599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4110031" y="248604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txBox="1"/>
            <p:nvPr/>
          </p:nvSpPr>
          <p:spPr>
            <a:xfrm>
              <a:off x="4312654" y="266001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Benessere</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sul</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lungo</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termine</a:t>
              </a:r>
              <a:r>
                <a:rPr lang="en-US" sz="1100" b="0" i="0" u="none" dirty="0">
                  <a:solidFill>
                    <a:schemeClr val="lt1"/>
                  </a:solidFill>
                  <a:latin typeface="Calibri"/>
                  <a:ea typeface="Calibri"/>
                  <a:cs typeface="Calibri"/>
                  <a:sym typeface="Calibri"/>
                </a:rPr>
                <a:t> e </a:t>
              </a:r>
              <a:r>
                <a:rPr lang="en-US" sz="1100" b="0" i="0" u="none" dirty="0" err="1">
                  <a:solidFill>
                    <a:schemeClr val="lt1"/>
                  </a:solidFill>
                  <a:latin typeface="Calibri"/>
                  <a:ea typeface="Calibri"/>
                  <a:cs typeface="Calibri"/>
                  <a:sym typeface="Calibri"/>
                </a:rPr>
                <a:t>resilienza</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degli</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individui</a:t>
              </a:r>
              <a:endParaRPr sz="1100" dirty="0">
                <a:solidFill>
                  <a:schemeClr val="lt1"/>
                </a:solidFill>
                <a:latin typeface="Calibri"/>
                <a:ea typeface="Calibri"/>
                <a:cs typeface="Calibri"/>
                <a:sym typeface="Calibri"/>
              </a:endParaRPr>
            </a:p>
          </p:txBody>
        </p:sp>
        <p:sp>
          <p:nvSpPr>
            <p:cNvPr id="754" name="Google Shape;754;p40"/>
            <p:cNvSpPr/>
            <p:nvPr/>
          </p:nvSpPr>
          <p:spPr>
            <a:xfrm>
              <a:off x="4147110" y="2983803"/>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2983966" y="3110435"/>
              <a:ext cx="1308235" cy="1123243"/>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3874662" y="312633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8607039" y="2507425"/>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txBox="1"/>
            <p:nvPr/>
          </p:nvSpPr>
          <p:spPr>
            <a:xfrm>
              <a:off x="8809662" y="268139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dirty="0" err="1">
                  <a:solidFill>
                    <a:schemeClr val="lt1"/>
                  </a:solidFill>
                  <a:latin typeface="Calibri"/>
                  <a:ea typeface="Calibri"/>
                  <a:cs typeface="Calibri"/>
                  <a:sym typeface="Calibri"/>
                </a:rPr>
                <a:t>Crea</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reti</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sociali</a:t>
              </a:r>
              <a:endParaRPr dirty="0"/>
            </a:p>
          </p:txBody>
        </p:sp>
        <p:sp>
          <p:nvSpPr>
            <p:cNvPr id="759" name="Google Shape;759;p40"/>
            <p:cNvSpPr/>
            <p:nvPr/>
          </p:nvSpPr>
          <p:spPr>
            <a:xfrm>
              <a:off x="8866591" y="349142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7481780" y="3122495"/>
              <a:ext cx="1308235" cy="1123243"/>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8623967" y="361531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8611876" y="2412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txBox="1"/>
            <p:nvPr/>
          </p:nvSpPr>
          <p:spPr>
            <a:xfrm>
              <a:off x="8814499" y="19809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Unisce</a:t>
              </a:r>
              <a:r>
                <a:rPr lang="en-US" sz="1100" b="0" i="0" u="none" dirty="0">
                  <a:solidFill>
                    <a:schemeClr val="lt1"/>
                  </a:solidFill>
                  <a:latin typeface="Calibri"/>
                  <a:ea typeface="Calibri"/>
                  <a:cs typeface="Calibri"/>
                  <a:sym typeface="Calibri"/>
                </a:rPr>
                <a:t> le </a:t>
              </a:r>
              <a:r>
                <a:rPr lang="en-US" sz="1100" b="0" i="0" u="none" dirty="0" err="1">
                  <a:solidFill>
                    <a:schemeClr val="lt1"/>
                  </a:solidFill>
                  <a:latin typeface="Calibri"/>
                  <a:ea typeface="Calibri"/>
                  <a:cs typeface="Calibri"/>
                  <a:sym typeface="Calibri"/>
                </a:rPr>
                <a:t>persone</a:t>
              </a:r>
              <a:endParaRPr sz="1100" dirty="0">
                <a:solidFill>
                  <a:schemeClr val="lt1"/>
                </a:solidFill>
                <a:latin typeface="Calibri"/>
                <a:ea typeface="Calibri"/>
                <a:cs typeface="Calibri"/>
                <a:sym typeface="Calibri"/>
              </a:endParaRPr>
            </a:p>
          </p:txBody>
        </p:sp>
        <p:sp>
          <p:nvSpPr>
            <p:cNvPr id="764" name="Google Shape;764;p40"/>
            <p:cNvSpPr/>
            <p:nvPr/>
          </p:nvSpPr>
          <p:spPr>
            <a:xfrm>
              <a:off x="9517081" y="101196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8611876" y="1264128"/>
              <a:ext cx="1308235" cy="1123243"/>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9517081" y="127070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5231261" y="3115368"/>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txBox="1"/>
            <p:nvPr/>
          </p:nvSpPr>
          <p:spPr>
            <a:xfrm>
              <a:off x="5433884" y="3289339"/>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Risolve</a:t>
              </a:r>
              <a:r>
                <a:rPr lang="en-US" sz="1100" b="0" i="0" u="none" dirty="0">
                  <a:solidFill>
                    <a:schemeClr val="lt1"/>
                  </a:solidFill>
                  <a:latin typeface="Calibri"/>
                  <a:ea typeface="Calibri"/>
                  <a:cs typeface="Calibri"/>
                  <a:sym typeface="Calibri"/>
                </a:rPr>
                <a:t> un </a:t>
              </a:r>
              <a:r>
                <a:rPr lang="en-US" sz="1100" b="0" i="0" u="none" dirty="0" err="1">
                  <a:solidFill>
                    <a:schemeClr val="lt1"/>
                  </a:solidFill>
                  <a:latin typeface="Calibri"/>
                  <a:ea typeface="Calibri"/>
                  <a:cs typeface="Calibri"/>
                  <a:sym typeface="Calibri"/>
                </a:rPr>
                <a:t>problema</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sociale</a:t>
              </a:r>
              <a:endParaRPr sz="1100" dirty="0">
                <a:solidFill>
                  <a:schemeClr val="lt1"/>
                </a:solidFill>
                <a:latin typeface="Calibri"/>
                <a:ea typeface="Calibri"/>
                <a:cs typeface="Calibri"/>
                <a:sym typeface="Calibri"/>
              </a:endParaRPr>
            </a:p>
          </p:txBody>
        </p:sp>
        <p:sp>
          <p:nvSpPr>
            <p:cNvPr id="769" name="Google Shape;769;p40"/>
            <p:cNvSpPr/>
            <p:nvPr/>
          </p:nvSpPr>
          <p:spPr>
            <a:xfrm>
              <a:off x="5490006" y="409937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105195" y="3730439"/>
              <a:ext cx="1308235" cy="1123243"/>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5247382" y="422326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7478556" y="435866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txBox="1"/>
            <p:nvPr/>
          </p:nvSpPr>
          <p:spPr>
            <a:xfrm>
              <a:off x="7681179" y="453263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Conoscere</a:t>
              </a:r>
              <a:r>
                <a:rPr lang="en-US" sz="1100" b="0" i="0" u="none" dirty="0">
                  <a:solidFill>
                    <a:schemeClr val="lt1"/>
                  </a:solidFill>
                  <a:latin typeface="Calibri"/>
                  <a:ea typeface="Calibri"/>
                  <a:cs typeface="Calibri"/>
                  <a:sym typeface="Calibri"/>
                </a:rPr>
                <a:t> e </a:t>
              </a:r>
              <a:r>
                <a:rPr lang="en-US" sz="1100" b="0" i="0" u="none" dirty="0" err="1">
                  <a:solidFill>
                    <a:schemeClr val="lt1"/>
                  </a:solidFill>
                  <a:latin typeface="Calibri"/>
                  <a:ea typeface="Calibri"/>
                  <a:cs typeface="Calibri"/>
                  <a:sym typeface="Calibri"/>
                </a:rPr>
                <a:t>comprendere</a:t>
              </a:r>
              <a:r>
                <a:rPr lang="en-US" sz="1100" b="0" i="0" u="none" dirty="0">
                  <a:solidFill>
                    <a:schemeClr val="lt1"/>
                  </a:solidFill>
                  <a:latin typeface="Calibri"/>
                  <a:ea typeface="Calibri"/>
                  <a:cs typeface="Calibri"/>
                  <a:sym typeface="Calibri"/>
                </a:rPr>
                <a:t> il </a:t>
              </a:r>
              <a:r>
                <a:rPr lang="en-US" sz="1100" b="0" i="0" u="none" dirty="0" err="1">
                  <a:solidFill>
                    <a:schemeClr val="lt1"/>
                  </a:solidFill>
                  <a:latin typeface="Calibri"/>
                  <a:ea typeface="Calibri"/>
                  <a:cs typeface="Calibri"/>
                  <a:sym typeface="Calibri"/>
                </a:rPr>
                <a:t>passato</a:t>
              </a:r>
              <a:endParaRPr sz="1100" dirty="0">
                <a:solidFill>
                  <a:schemeClr val="lt1"/>
                </a:solidFill>
                <a:latin typeface="Calibri"/>
                <a:ea typeface="Calibri"/>
                <a:cs typeface="Calibri"/>
                <a:sym typeface="Calibri"/>
              </a:endParaRPr>
            </a:p>
          </p:txBody>
        </p:sp>
        <p:sp>
          <p:nvSpPr>
            <p:cNvPr id="774" name="Google Shape;774;p40"/>
            <p:cNvSpPr/>
            <p:nvPr/>
          </p:nvSpPr>
          <p:spPr>
            <a:xfrm>
              <a:off x="7509992" y="485861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6353296" y="3736469"/>
              <a:ext cx="1308235" cy="1123243"/>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7253665" y="470841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41"/>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82" name="Google Shape;782;p41"/>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783" name="Google Shape;783;p41"/>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84" name="Google Shape;784;p41"/>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785" name="Google Shape;785;p41"/>
          <p:cNvSpPr txBox="1"/>
          <p:nvPr/>
        </p:nvSpPr>
        <p:spPr>
          <a:xfrm>
            <a:off x="3160059" y="285206"/>
            <a:ext cx="848388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3.4.3. </a:t>
            </a:r>
            <a:r>
              <a:rPr lang="en-US" sz="3600" dirty="0" err="1">
                <a:solidFill>
                  <a:srgbClr val="2F5496"/>
                </a:solidFill>
                <a:latin typeface="Calibri"/>
                <a:ea typeface="Calibri"/>
                <a:cs typeface="Calibri"/>
                <a:sym typeface="Calibri"/>
              </a:rPr>
              <a:t>L’idea</a:t>
            </a:r>
            <a:r>
              <a:rPr lang="en-US" sz="3600" dirty="0">
                <a:solidFill>
                  <a:srgbClr val="2F5496"/>
                </a:solidFill>
                <a:latin typeface="Calibri"/>
                <a:ea typeface="Calibri"/>
                <a:cs typeface="Calibri"/>
                <a:sym typeface="Calibri"/>
              </a:rPr>
              <a:t> ha un </a:t>
            </a:r>
            <a:r>
              <a:rPr lang="en-US" sz="3600" dirty="0" err="1">
                <a:solidFill>
                  <a:srgbClr val="2F5496"/>
                </a:solidFill>
                <a:latin typeface="Calibri"/>
                <a:ea typeface="Calibri"/>
                <a:cs typeface="Calibri"/>
                <a:sym typeface="Calibri"/>
              </a:rPr>
              <a:t>valore</a:t>
            </a:r>
            <a:r>
              <a:rPr lang="en-US" sz="3600" dirty="0">
                <a:solidFill>
                  <a:srgbClr val="2F5496"/>
                </a:solidFill>
                <a:latin typeface="Calibri"/>
                <a:ea typeface="Calibri"/>
                <a:cs typeface="Calibri"/>
                <a:sym typeface="Calibri"/>
              </a:rPr>
              <a:t> </a:t>
            </a:r>
            <a:r>
              <a:rPr lang="en-US" sz="3600" dirty="0" err="1">
                <a:solidFill>
                  <a:srgbClr val="2F5496"/>
                </a:solidFill>
                <a:latin typeface="Calibri"/>
                <a:ea typeface="Calibri"/>
                <a:cs typeface="Calibri"/>
                <a:sym typeface="Calibri"/>
              </a:rPr>
              <a:t>economico</a:t>
            </a:r>
            <a:r>
              <a:rPr lang="en-US" sz="3600" dirty="0">
                <a:solidFill>
                  <a:srgbClr val="2F5496"/>
                </a:solidFill>
                <a:latin typeface="Calibri"/>
                <a:ea typeface="Calibri"/>
                <a:cs typeface="Calibri"/>
                <a:sym typeface="Calibri"/>
              </a:rPr>
              <a:t>?</a:t>
            </a:r>
            <a:endParaRPr dirty="0"/>
          </a:p>
        </p:txBody>
      </p:sp>
      <p:grpSp>
        <p:nvGrpSpPr>
          <p:cNvPr id="786" name="Google Shape;786;p41"/>
          <p:cNvGrpSpPr/>
          <p:nvPr/>
        </p:nvGrpSpPr>
        <p:grpSpPr>
          <a:xfrm>
            <a:off x="1675134" y="1234119"/>
            <a:ext cx="8261450" cy="4351337"/>
            <a:chOff x="1127074" y="0"/>
            <a:chExt cx="8261450" cy="4351337"/>
          </a:xfrm>
        </p:grpSpPr>
        <p:sp>
          <p:nvSpPr>
            <p:cNvPr id="787" name="Google Shape;787;p41"/>
            <p:cNvSpPr/>
            <p:nvPr/>
          </p:nvSpPr>
          <p:spPr>
            <a:xfrm>
              <a:off x="2280373" y="1912413"/>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txBox="1"/>
            <p:nvPr/>
          </p:nvSpPr>
          <p:spPr>
            <a:xfrm>
              <a:off x="2488020" y="209065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Finanziariamen-te</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sostenibile</a:t>
              </a:r>
              <a:endParaRPr dirty="0"/>
            </a:p>
          </p:txBody>
        </p:sp>
        <p:sp>
          <p:nvSpPr>
            <p:cNvPr id="789" name="Google Shape;789;p41"/>
            <p:cNvSpPr/>
            <p:nvPr/>
          </p:nvSpPr>
          <p:spPr>
            <a:xfrm>
              <a:off x="2312592" y="24271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1127074" y="1276247"/>
              <a:ext cx="1340833" cy="1150928"/>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2044921" y="227444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3434497" y="1272766"/>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txBox="1"/>
            <p:nvPr/>
          </p:nvSpPr>
          <p:spPr>
            <a:xfrm>
              <a:off x="3642144" y="1451003"/>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Supporta</a:t>
              </a:r>
              <a:r>
                <a:rPr lang="en-US" sz="1100" b="0" i="0" u="none" dirty="0">
                  <a:solidFill>
                    <a:schemeClr val="lt1"/>
                  </a:solidFill>
                  <a:latin typeface="Calibri"/>
                  <a:ea typeface="Calibri"/>
                  <a:cs typeface="Calibri"/>
                  <a:sym typeface="Calibri"/>
                </a:rPr>
                <a:t> alter attivita come il turismo</a:t>
              </a:r>
              <a:endParaRPr dirty="0"/>
            </a:p>
          </p:txBody>
        </p:sp>
        <p:sp>
          <p:nvSpPr>
            <p:cNvPr id="794" name="Google Shape;794;p41"/>
            <p:cNvSpPr/>
            <p:nvPr/>
          </p:nvSpPr>
          <p:spPr>
            <a:xfrm>
              <a:off x="4357301" y="22683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4587796" y="1910237"/>
              <a:ext cx="1340833" cy="1150928"/>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4620016" y="242238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2280373" y="64008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txBox="1"/>
            <p:nvPr/>
          </p:nvSpPr>
          <p:spPr>
            <a:xfrm>
              <a:off x="2488020" y="81831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Stimola</a:t>
              </a:r>
              <a:r>
                <a:rPr lang="en-US" sz="1100" b="0" i="0" u="none" dirty="0">
                  <a:solidFill>
                    <a:schemeClr val="lt1"/>
                  </a:solidFill>
                  <a:latin typeface="Calibri"/>
                  <a:ea typeface="Calibri"/>
                  <a:cs typeface="Calibri"/>
                  <a:sym typeface="Calibri"/>
                </a:rPr>
                <a:t> le </a:t>
              </a:r>
              <a:r>
                <a:rPr lang="en-US" sz="1100" b="0" i="0" u="none" dirty="0" err="1">
                  <a:solidFill>
                    <a:schemeClr val="lt1"/>
                  </a:solidFill>
                  <a:latin typeface="Calibri"/>
                  <a:ea typeface="Calibri"/>
                  <a:cs typeface="Calibri"/>
                  <a:sym typeface="Calibri"/>
                </a:rPr>
                <a:t>economie</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locali</a:t>
              </a:r>
              <a:endParaRPr sz="1100" b="0" i="0" u="none" dirty="0">
                <a:solidFill>
                  <a:schemeClr val="lt1"/>
                </a:solidFill>
                <a:latin typeface="Calibri"/>
                <a:ea typeface="Calibri"/>
                <a:cs typeface="Calibri"/>
                <a:sym typeface="Calibri"/>
              </a:endParaRPr>
            </a:p>
          </p:txBody>
        </p:sp>
        <p:sp>
          <p:nvSpPr>
            <p:cNvPr id="799" name="Google Shape;799;p41"/>
            <p:cNvSpPr/>
            <p:nvPr/>
          </p:nvSpPr>
          <p:spPr>
            <a:xfrm>
              <a:off x="3193263" y="65574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3434497" y="0"/>
              <a:ext cx="1340833" cy="1150928"/>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3472500" y="5099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4587796" y="63747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txBox="1"/>
            <p:nvPr/>
          </p:nvSpPr>
          <p:spPr>
            <a:xfrm>
              <a:off x="4795443" y="81570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Attrae</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investimenti</a:t>
              </a:r>
              <a:r>
                <a:rPr lang="en-US" sz="1100" b="0" i="0" u="none" dirty="0">
                  <a:solidFill>
                    <a:schemeClr val="lt1"/>
                  </a:solidFill>
                  <a:latin typeface="Calibri"/>
                  <a:ea typeface="Calibri"/>
                  <a:cs typeface="Calibri"/>
                  <a:sym typeface="Calibri"/>
                </a:rPr>
                <a:t> </a:t>
              </a:r>
              <a:endParaRPr sz="1100" dirty="0">
                <a:solidFill>
                  <a:schemeClr val="lt1"/>
                </a:solidFill>
                <a:latin typeface="Calibri"/>
                <a:ea typeface="Calibri"/>
                <a:cs typeface="Calibri"/>
                <a:sym typeface="Calibri"/>
              </a:endParaRPr>
            </a:p>
          </p:txBody>
        </p:sp>
        <p:sp>
          <p:nvSpPr>
            <p:cNvPr id="804" name="Google Shape;804;p41"/>
            <p:cNvSpPr/>
            <p:nvPr/>
          </p:nvSpPr>
          <p:spPr>
            <a:xfrm>
              <a:off x="5747704" y="1147447"/>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5741094" y="1284514"/>
              <a:ext cx="1340833" cy="1150928"/>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6002156" y="1305401"/>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5741094" y="1218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txBox="1"/>
            <p:nvPr/>
          </p:nvSpPr>
          <p:spPr>
            <a:xfrm>
              <a:off x="5948741" y="19042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Crea</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posti</a:t>
              </a:r>
              <a:r>
                <a:rPr lang="en-US" sz="1100" b="0" i="0" u="none" dirty="0">
                  <a:solidFill>
                    <a:schemeClr val="lt1"/>
                  </a:solidFill>
                  <a:latin typeface="Calibri"/>
                  <a:ea typeface="Calibri"/>
                  <a:cs typeface="Calibri"/>
                  <a:sym typeface="Calibri"/>
                </a:rPr>
                <a:t> di </a:t>
              </a:r>
              <a:r>
                <a:rPr lang="en-US" sz="1100" b="0" i="0" u="none" dirty="0" err="1">
                  <a:solidFill>
                    <a:schemeClr val="lt1"/>
                  </a:solidFill>
                  <a:latin typeface="Calibri"/>
                  <a:ea typeface="Calibri"/>
                  <a:cs typeface="Calibri"/>
                  <a:sym typeface="Calibri"/>
                </a:rPr>
                <a:t>lavoro</a:t>
              </a:r>
              <a:endParaRPr sz="1100" dirty="0">
                <a:solidFill>
                  <a:schemeClr val="lt1"/>
                </a:solidFill>
                <a:latin typeface="Calibri"/>
                <a:ea typeface="Calibri"/>
                <a:cs typeface="Calibri"/>
                <a:sym typeface="Calibri"/>
              </a:endParaRPr>
            </a:p>
          </p:txBody>
        </p:sp>
        <p:sp>
          <p:nvSpPr>
            <p:cNvPr id="809" name="Google Shape;809;p41"/>
            <p:cNvSpPr/>
            <p:nvPr/>
          </p:nvSpPr>
          <p:spPr>
            <a:xfrm>
              <a:off x="6901002" y="5282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6895219" y="654441"/>
              <a:ext cx="1340833" cy="1150928"/>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7162064" y="68011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6895219" y="192503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txBox="1"/>
            <p:nvPr/>
          </p:nvSpPr>
          <p:spPr>
            <a:xfrm>
              <a:off x="7102866" y="210326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Cultura</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dell’innovazione</a:t>
              </a:r>
              <a:endParaRPr dirty="0"/>
            </a:p>
          </p:txBody>
        </p:sp>
        <p:sp>
          <p:nvSpPr>
            <p:cNvPr id="814" name="Google Shape;814;p41"/>
            <p:cNvSpPr/>
            <p:nvPr/>
          </p:nvSpPr>
          <p:spPr>
            <a:xfrm>
              <a:off x="7160412" y="293323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5741094" y="2555105"/>
              <a:ext cx="1340833" cy="1150928"/>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6911742" y="306029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3433671" y="254814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txBox="1"/>
            <p:nvPr/>
          </p:nvSpPr>
          <p:spPr>
            <a:xfrm>
              <a:off x="3641318" y="272638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Crea</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entrate</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fiscali</a:t>
              </a:r>
              <a:endParaRPr sz="1100" dirty="0">
                <a:solidFill>
                  <a:schemeClr val="lt1"/>
                </a:solidFill>
                <a:latin typeface="Calibri"/>
                <a:ea typeface="Calibri"/>
                <a:cs typeface="Calibri"/>
                <a:sym typeface="Calibri"/>
              </a:endParaRPr>
            </a:p>
          </p:txBody>
        </p:sp>
        <p:sp>
          <p:nvSpPr>
            <p:cNvPr id="819" name="Google Shape;819;p41"/>
            <p:cNvSpPr/>
            <p:nvPr/>
          </p:nvSpPr>
          <p:spPr>
            <a:xfrm>
              <a:off x="3471674" y="305812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2279547" y="3187790"/>
              <a:ext cx="1340833" cy="1150928"/>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3192437" y="320389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8042734" y="2569900"/>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txBox="1"/>
            <p:nvPr/>
          </p:nvSpPr>
          <p:spPr>
            <a:xfrm>
              <a:off x="8250381" y="2748137"/>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err="1">
                  <a:solidFill>
                    <a:schemeClr val="lt1"/>
                  </a:solidFill>
                  <a:latin typeface="Calibri"/>
                  <a:ea typeface="Calibri"/>
                  <a:cs typeface="Calibri"/>
                  <a:sym typeface="Calibri"/>
                </a:rPr>
                <a:t>Può</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creare</a:t>
              </a:r>
              <a:r>
                <a:rPr lang="en-US" sz="1100" b="0" i="0" u="none" dirty="0">
                  <a:solidFill>
                    <a:schemeClr val="lt1"/>
                  </a:solidFill>
                  <a:latin typeface="Calibri"/>
                  <a:ea typeface="Calibri"/>
                  <a:cs typeface="Calibri"/>
                  <a:sym typeface="Calibri"/>
                </a:rPr>
                <a:t> </a:t>
              </a:r>
              <a:r>
                <a:rPr lang="en-US" sz="1100" b="0" i="0" u="none" dirty="0" err="1">
                  <a:solidFill>
                    <a:schemeClr val="lt1"/>
                  </a:solidFill>
                  <a:latin typeface="Calibri"/>
                  <a:ea typeface="Calibri"/>
                  <a:cs typeface="Calibri"/>
                  <a:sym typeface="Calibri"/>
                </a:rPr>
                <a:t>profitto</a:t>
              </a:r>
              <a:endParaRPr sz="1100" dirty="0">
                <a:solidFill>
                  <a:schemeClr val="lt1"/>
                </a:solidFill>
                <a:latin typeface="Calibri"/>
                <a:ea typeface="Calibri"/>
                <a:cs typeface="Calibri"/>
                <a:sym typeface="Calibri"/>
              </a:endParaRPr>
            </a:p>
          </p:txBody>
        </p:sp>
        <p:sp>
          <p:nvSpPr>
            <p:cNvPr id="824" name="Google Shape;824;p41"/>
            <p:cNvSpPr/>
            <p:nvPr/>
          </p:nvSpPr>
          <p:spPr>
            <a:xfrm>
              <a:off x="8308753" y="357810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6889436" y="3200409"/>
              <a:ext cx="1340833" cy="1150928"/>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8060083" y="370559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8047691" y="24802"/>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txBox="1"/>
            <p:nvPr/>
          </p:nvSpPr>
          <p:spPr>
            <a:xfrm>
              <a:off x="8255338" y="203039"/>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dirty="0">
                  <a:solidFill>
                    <a:schemeClr val="lt1"/>
                  </a:solidFill>
                  <a:latin typeface="Calibri"/>
                  <a:ea typeface="Calibri"/>
                  <a:cs typeface="Calibri"/>
                  <a:sym typeface="Calibri"/>
                </a:rPr>
                <a:t>Ha un proprio mercato</a:t>
              </a:r>
              <a:endParaRPr sz="1100" dirty="0">
                <a:solidFill>
                  <a:schemeClr val="lt1"/>
                </a:solidFill>
                <a:latin typeface="Calibri"/>
                <a:ea typeface="Calibri"/>
                <a:cs typeface="Calibri"/>
                <a:sym typeface="Calibri"/>
              </a:endParaRPr>
            </a:p>
          </p:txBody>
        </p:sp>
        <p:sp>
          <p:nvSpPr>
            <p:cNvPr id="829" name="Google Shape;829;p41"/>
            <p:cNvSpPr/>
            <p:nvPr/>
          </p:nvSpPr>
          <p:spPr>
            <a:xfrm>
              <a:off x="8975452" y="1036923"/>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8047691" y="1295393"/>
              <a:ext cx="1340833" cy="1150928"/>
            </a:xfrm>
            <a:prstGeom prst="hexagon">
              <a:avLst>
                <a:gd name="adj" fmla="val 25000"/>
                <a:gd name="vf" fmla="val 115470"/>
              </a:avLst>
            </a:prstGeom>
            <a:blipFill rotWithShape="1">
              <a:blip r:embed="rId13">
                <a:alphaModFix/>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8975452" y="130235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37" name="Google Shape;837;p4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838" name="Google Shape;838;p42"/>
          <p:cNvSpPr txBox="1"/>
          <p:nvPr/>
        </p:nvSpPr>
        <p:spPr>
          <a:xfrm>
            <a:off x="2388391" y="205849"/>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F5496"/>
              </a:buClr>
              <a:buSzPts val="4400"/>
              <a:buFont typeface="Calibri"/>
              <a:buNone/>
            </a:pPr>
            <a:r>
              <a:rPr lang="en-US" sz="4400" dirty="0" err="1">
                <a:solidFill>
                  <a:srgbClr val="2F5496"/>
                </a:solidFill>
                <a:latin typeface="Calibri"/>
                <a:ea typeface="Calibri"/>
                <a:cs typeface="Calibri"/>
                <a:sym typeface="Calibri"/>
              </a:rPr>
              <a:t>Riassumendo</a:t>
            </a:r>
            <a:endParaRPr sz="3600" dirty="0">
              <a:solidFill>
                <a:srgbClr val="2F5496"/>
              </a:solidFill>
              <a:latin typeface="Calibri"/>
              <a:ea typeface="Calibri"/>
              <a:cs typeface="Calibri"/>
              <a:sym typeface="Calibri"/>
            </a:endParaRPr>
          </a:p>
        </p:txBody>
      </p:sp>
      <p:sp>
        <p:nvSpPr>
          <p:cNvPr id="839" name="Google Shape;839;p42"/>
          <p:cNvSpPr/>
          <p:nvPr/>
        </p:nvSpPr>
        <p:spPr>
          <a:xfrm>
            <a:off x="4090466" y="2821503"/>
            <a:ext cx="1728192" cy="1728192"/>
          </a:xfrm>
          <a:prstGeom prst="donut">
            <a:avLst>
              <a:gd name="adj" fmla="val 7299"/>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840" name="Google Shape;840;p42"/>
          <p:cNvSpPr/>
          <p:nvPr/>
        </p:nvSpPr>
        <p:spPr>
          <a:xfrm>
            <a:off x="4670877" y="4224971"/>
            <a:ext cx="612068" cy="612068"/>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41" name="Google Shape;841;p42"/>
          <p:cNvSpPr/>
          <p:nvPr/>
        </p:nvSpPr>
        <p:spPr>
          <a:xfrm rot="-5400000" flipH="1">
            <a:off x="4601242" y="3256265"/>
            <a:ext cx="706640" cy="66548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842" name="Google Shape;842;p42"/>
          <p:cNvSpPr/>
          <p:nvPr/>
        </p:nvSpPr>
        <p:spPr>
          <a:xfrm>
            <a:off x="4834701" y="4339135"/>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843" name="Google Shape;843;p42"/>
          <p:cNvCxnSpPr/>
          <p:nvPr/>
        </p:nvCxnSpPr>
        <p:spPr>
          <a:xfrm rot="10800000">
            <a:off x="3234135" y="229509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844" name="Google Shape;844;p42"/>
          <p:cNvCxnSpPr/>
          <p:nvPr/>
        </p:nvCxnSpPr>
        <p:spPr>
          <a:xfrm rot="10800000" flipH="1">
            <a:off x="5388306" y="2456581"/>
            <a:ext cx="892411" cy="471018"/>
          </a:xfrm>
          <a:prstGeom prst="straightConnector1">
            <a:avLst/>
          </a:prstGeom>
          <a:noFill/>
          <a:ln w="12700" cap="flat" cmpd="sng">
            <a:solidFill>
              <a:srgbClr val="FFC000"/>
            </a:solidFill>
            <a:prstDash val="solid"/>
            <a:miter lim="800000"/>
            <a:headEnd type="none" w="sm" len="sm"/>
            <a:tailEnd type="triangle" w="med" len="med"/>
          </a:ln>
        </p:spPr>
      </p:cxnSp>
      <p:cxnSp>
        <p:nvCxnSpPr>
          <p:cNvPr id="845" name="Google Shape;845;p42"/>
          <p:cNvCxnSpPr/>
          <p:nvPr/>
        </p:nvCxnSpPr>
        <p:spPr>
          <a:xfrm>
            <a:off x="5667876" y="4192979"/>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846" name="Google Shape;846;p42"/>
          <p:cNvCxnSpPr/>
          <p:nvPr/>
        </p:nvCxnSpPr>
        <p:spPr>
          <a:xfrm flipH="1">
            <a:off x="3628407" y="4373771"/>
            <a:ext cx="797680" cy="584775"/>
          </a:xfrm>
          <a:prstGeom prst="straightConnector1">
            <a:avLst/>
          </a:prstGeom>
          <a:noFill/>
          <a:ln w="12700" cap="flat" cmpd="sng">
            <a:solidFill>
              <a:srgbClr val="FFB500"/>
            </a:solidFill>
            <a:prstDash val="solid"/>
            <a:miter lim="800000"/>
            <a:headEnd type="none" w="sm" len="sm"/>
            <a:tailEnd type="triangle" w="med" len="med"/>
          </a:ln>
        </p:spPr>
      </p:cxnSp>
      <p:grpSp>
        <p:nvGrpSpPr>
          <p:cNvPr id="847" name="Google Shape;847;p42"/>
          <p:cNvGrpSpPr/>
          <p:nvPr/>
        </p:nvGrpSpPr>
        <p:grpSpPr>
          <a:xfrm>
            <a:off x="168166" y="1113478"/>
            <a:ext cx="3896617" cy="1089234"/>
            <a:chOff x="-528464" y="2996673"/>
            <a:chExt cx="3338080" cy="1089234"/>
          </a:xfrm>
        </p:grpSpPr>
        <p:sp>
          <p:nvSpPr>
            <p:cNvPr id="848" name="Google Shape;848;p42"/>
            <p:cNvSpPr txBox="1"/>
            <p:nvPr/>
          </p:nvSpPr>
          <p:spPr>
            <a:xfrm>
              <a:off x="-528464" y="3501172"/>
              <a:ext cx="3338079" cy="58473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dirty="0" err="1">
                  <a:solidFill>
                    <a:schemeClr val="dk1"/>
                  </a:solidFill>
                  <a:latin typeface="Calibri"/>
                  <a:ea typeface="Calibri"/>
                  <a:cs typeface="Calibri"/>
                  <a:sym typeface="Calibri"/>
                </a:rPr>
                <a:t>Racchiude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anche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strumenti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oggetti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manufatti</a:t>
              </a:r>
              <a:r>
                <a:rPr lang="en-US" sz="1600" dirty="0">
                  <a:solidFill>
                    <a:schemeClr val="dk1"/>
                  </a:solidFill>
                  <a:latin typeface="Calibri"/>
                  <a:ea typeface="Calibri"/>
                  <a:cs typeface="Calibri"/>
                  <a:sym typeface="Calibri"/>
                </a:rPr>
                <a:t> e </a:t>
              </a:r>
              <a:r>
                <a:rPr lang="en-US" sz="1600" dirty="0" err="1">
                  <a:solidFill>
                    <a:schemeClr val="dk1"/>
                  </a:solidFill>
                  <a:latin typeface="Calibri"/>
                  <a:ea typeface="Calibri"/>
                  <a:cs typeface="Calibri"/>
                  <a:sym typeface="Calibri"/>
                </a:rPr>
                <a:t>spazi</a:t>
              </a:r>
              <a:r>
                <a:rPr lang="en-US" sz="1600" dirty="0">
                  <a:solidFill>
                    <a:schemeClr val="dk1"/>
                  </a:solidFill>
                  <a:latin typeface="Calibri"/>
                  <a:ea typeface="Calibri"/>
                  <a:cs typeface="Calibri"/>
                  <a:sym typeface="Calibri"/>
                </a:rPr>
                <a:t> a </a:t>
              </a:r>
              <a:r>
                <a:rPr lang="en-US" sz="1600" dirty="0" err="1">
                  <a:solidFill>
                    <a:schemeClr val="dk1"/>
                  </a:solidFill>
                  <a:latin typeface="Calibri"/>
                  <a:ea typeface="Calibri"/>
                  <a:cs typeface="Calibri"/>
                  <a:sym typeface="Calibri"/>
                </a:rPr>
                <a:t>essi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associati</a:t>
              </a:r>
              <a:r>
                <a:rPr lang="en-US" sz="1600" dirty="0">
                  <a:solidFill>
                    <a:schemeClr val="dk1"/>
                  </a:solidFill>
                  <a:latin typeface="Calibri"/>
                  <a:ea typeface="Calibri"/>
                  <a:cs typeface="Calibri"/>
                  <a:sym typeface="Calibri"/>
                </a:rPr>
                <a:t>.</a:t>
              </a:r>
              <a:endParaRPr sz="1600" dirty="0">
                <a:solidFill>
                  <a:srgbClr val="3F3F3F"/>
                </a:solidFill>
                <a:latin typeface="Calibri"/>
                <a:ea typeface="Calibri"/>
                <a:cs typeface="Calibri"/>
                <a:sym typeface="Calibri"/>
              </a:endParaRPr>
            </a:p>
          </p:txBody>
        </p:sp>
        <p:sp>
          <p:nvSpPr>
            <p:cNvPr id="849" name="Google Shape;849;p42"/>
            <p:cNvSpPr txBox="1"/>
            <p:nvPr/>
          </p:nvSpPr>
          <p:spPr>
            <a:xfrm>
              <a:off x="-528463" y="2996673"/>
              <a:ext cx="3338079" cy="58473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b="1" dirty="0">
                  <a:solidFill>
                    <a:schemeClr val="tx1"/>
                  </a:solidFill>
                  <a:latin typeface="Calibri"/>
                  <a:ea typeface="Calibri"/>
                  <a:cs typeface="Calibri"/>
                  <a:sym typeface="Calibri"/>
                </a:rPr>
                <a:t>L’ICH include </a:t>
              </a:r>
              <a:r>
                <a:rPr lang="en-US" sz="1600" b="1" dirty="0" err="1">
                  <a:solidFill>
                    <a:schemeClr val="tx1"/>
                  </a:solidFill>
                  <a:latin typeface="Calibri"/>
                  <a:ea typeface="Calibri"/>
                  <a:cs typeface="Calibri"/>
                  <a:sym typeface="Calibri"/>
                </a:rPr>
                <a:t>practiche</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rappresentazioni</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espressioni</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conoscenze</a:t>
              </a:r>
              <a:r>
                <a:rPr lang="en-US" sz="1600" b="1" dirty="0">
                  <a:solidFill>
                    <a:schemeClr val="tx1"/>
                  </a:solidFill>
                  <a:latin typeface="Calibri"/>
                  <a:ea typeface="Calibri"/>
                  <a:cs typeface="Calibri"/>
                  <a:sym typeface="Calibri"/>
                </a:rPr>
                <a:t> e </a:t>
              </a:r>
              <a:r>
                <a:rPr lang="en-US" sz="1600" b="1" dirty="0" err="1">
                  <a:solidFill>
                    <a:schemeClr val="tx1"/>
                  </a:solidFill>
                  <a:latin typeface="Calibri"/>
                  <a:ea typeface="Calibri"/>
                  <a:cs typeface="Calibri"/>
                  <a:sym typeface="Calibri"/>
                </a:rPr>
                <a:t>competenze</a:t>
              </a:r>
              <a:r>
                <a:rPr lang="en-US" sz="1600" b="1" dirty="0">
                  <a:solidFill>
                    <a:schemeClr val="tx1"/>
                  </a:solidFill>
                  <a:latin typeface="Calibri"/>
                  <a:ea typeface="Calibri"/>
                  <a:cs typeface="Calibri"/>
                  <a:sym typeface="Calibri"/>
                </a:rPr>
                <a:t>.</a:t>
              </a:r>
              <a:endParaRPr sz="1600" b="1" dirty="0">
                <a:solidFill>
                  <a:schemeClr val="tx1"/>
                </a:solidFill>
                <a:latin typeface="Calibri"/>
                <a:ea typeface="Calibri"/>
                <a:cs typeface="Calibri"/>
                <a:sym typeface="Calibri"/>
              </a:endParaRPr>
            </a:p>
          </p:txBody>
        </p:sp>
      </p:grpSp>
      <p:grpSp>
        <p:nvGrpSpPr>
          <p:cNvPr id="850" name="Google Shape;850;p42"/>
          <p:cNvGrpSpPr/>
          <p:nvPr/>
        </p:nvGrpSpPr>
        <p:grpSpPr>
          <a:xfrm>
            <a:off x="287714" y="3235688"/>
            <a:ext cx="4715210" cy="2898973"/>
            <a:chOff x="-332695" y="3894173"/>
            <a:chExt cx="5396429" cy="2165137"/>
          </a:xfrm>
        </p:grpSpPr>
        <p:sp>
          <p:nvSpPr>
            <p:cNvPr id="851" name="Google Shape;851;p42"/>
            <p:cNvSpPr txBox="1"/>
            <p:nvPr/>
          </p:nvSpPr>
          <p:spPr>
            <a:xfrm>
              <a:off x="-332695" y="4703125"/>
              <a:ext cx="5396429" cy="135618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(a) </a:t>
              </a:r>
              <a:r>
                <a:rPr lang="en-US" sz="1600" dirty="0" err="1">
                  <a:solidFill>
                    <a:schemeClr val="dk1"/>
                  </a:solidFill>
                  <a:latin typeface="Calibri"/>
                  <a:ea typeface="Calibri"/>
                  <a:cs typeface="Calibri"/>
                  <a:sym typeface="Calibri"/>
                </a:rPr>
                <a:t>Tradizioni</a:t>
              </a:r>
              <a:r>
                <a:rPr lang="en-US" sz="1600" dirty="0">
                  <a:solidFill>
                    <a:schemeClr val="dk1"/>
                  </a:solidFill>
                  <a:latin typeface="Calibri"/>
                  <a:ea typeface="Calibri"/>
                  <a:cs typeface="Calibri"/>
                  <a:sym typeface="Calibri"/>
                </a:rPr>
                <a:t> ed </a:t>
              </a:r>
              <a:r>
                <a:rPr lang="en-US" sz="1600" dirty="0" err="1">
                  <a:solidFill>
                    <a:schemeClr val="dk1"/>
                  </a:solidFill>
                  <a:latin typeface="Calibri"/>
                  <a:ea typeface="Calibri"/>
                  <a:cs typeface="Calibri"/>
                  <a:sym typeface="Calibri"/>
                </a:rPr>
                <a:t>espressioni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orali</a:t>
              </a:r>
              <a:r>
                <a:rPr lang="en-US" sz="16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(b)  </a:t>
              </a:r>
              <a:r>
                <a:rPr lang="it-IT" sz="1600" dirty="0">
                  <a:solidFill>
                    <a:schemeClr val="dk1"/>
                  </a:solidFill>
                  <a:latin typeface="Calibri"/>
                  <a:ea typeface="Calibri"/>
                  <a:cs typeface="Calibri"/>
                  <a:sym typeface="Calibri"/>
                </a:rPr>
                <a:t>Atti performativi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(c)  </a:t>
              </a:r>
              <a:r>
                <a:rPr lang="en-US" sz="1600" dirty="0" err="1">
                  <a:solidFill>
                    <a:schemeClr val="dk1"/>
                  </a:solidFill>
                  <a:latin typeface="Calibri"/>
                  <a:ea typeface="Calibri"/>
                  <a:cs typeface="Calibri"/>
                  <a:sym typeface="Calibri"/>
                </a:rPr>
                <a:t>Pratiche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sociali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riti</a:t>
              </a:r>
              <a:r>
                <a:rPr lang="en-US" sz="1600" dirty="0">
                  <a:solidFill>
                    <a:schemeClr val="dk1"/>
                  </a:solidFill>
                  <a:latin typeface="Calibri"/>
                  <a:ea typeface="Calibri"/>
                  <a:cs typeface="Calibri"/>
                  <a:sym typeface="Calibri"/>
                </a:rPr>
                <a:t> e </a:t>
              </a:r>
              <a:r>
                <a:rPr lang="en-US" sz="1600" dirty="0" err="1">
                  <a:solidFill>
                    <a:schemeClr val="dk1"/>
                  </a:solidFill>
                  <a:latin typeface="Calibri"/>
                  <a:ea typeface="Calibri"/>
                  <a:cs typeface="Calibri"/>
                  <a:sym typeface="Calibri"/>
                </a:rPr>
                <a:t>festività</a:t>
              </a:r>
              <a:endParaRPr lang="en-US"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(d)  </a:t>
              </a:r>
              <a:r>
                <a:rPr lang="en-US" sz="1600" dirty="0" err="1">
                  <a:solidFill>
                    <a:schemeClr val="dk1"/>
                  </a:solidFill>
                  <a:latin typeface="Calibri"/>
                  <a:ea typeface="Calibri"/>
                  <a:cs typeface="Calibri"/>
                  <a:sym typeface="Calibri"/>
                </a:rPr>
                <a:t>Conoscenze</a:t>
              </a:r>
              <a:r>
                <a:rPr lang="en-US" sz="1600" dirty="0">
                  <a:solidFill>
                    <a:schemeClr val="dk1"/>
                  </a:solidFill>
                  <a:latin typeface="Calibri"/>
                  <a:ea typeface="Calibri"/>
                  <a:cs typeface="Calibri"/>
                  <a:sym typeface="Calibri"/>
                </a:rPr>
                <a:t> e </a:t>
              </a:r>
              <a:r>
                <a:rPr lang="en-US" sz="1600" dirty="0" err="1">
                  <a:solidFill>
                    <a:schemeClr val="dk1"/>
                  </a:solidFill>
                  <a:latin typeface="Calibri"/>
                  <a:ea typeface="Calibri"/>
                  <a:cs typeface="Calibri"/>
                  <a:sym typeface="Calibri"/>
                </a:rPr>
                <a:t>pratiche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collegate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alla</a:t>
              </a:r>
              <a:r>
                <a:rPr lang="en-US" sz="1600" dirty="0">
                  <a:solidFill>
                    <a:schemeClr val="dk1"/>
                  </a:solidFill>
                  <a:latin typeface="Calibri"/>
                  <a:ea typeface="Calibri"/>
                  <a:cs typeface="Calibri"/>
                  <a:sym typeface="Calibri"/>
                </a:rPr>
                <a:t> natura e </a:t>
              </a:r>
              <a:r>
                <a:rPr lang="en-US" sz="1600" dirty="0" err="1">
                  <a:solidFill>
                    <a:schemeClr val="dk1"/>
                  </a:solidFill>
                  <a:latin typeface="Calibri"/>
                  <a:ea typeface="Calibri"/>
                  <a:cs typeface="Calibri"/>
                  <a:sym typeface="Calibri"/>
                </a:rPr>
                <a:t>all’universo</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(e)  </a:t>
              </a:r>
              <a:r>
                <a:rPr lang="en-US" sz="1600" dirty="0" err="1">
                  <a:solidFill>
                    <a:schemeClr val="dk1"/>
                  </a:solidFill>
                  <a:latin typeface="Calibri"/>
                  <a:ea typeface="Calibri"/>
                  <a:cs typeface="Calibri"/>
                  <a:sym typeface="Calibri"/>
                </a:rPr>
                <a:t>artigianato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tradizionale</a:t>
              </a:r>
              <a:endParaRPr sz="1600" dirty="0">
                <a:solidFill>
                  <a:schemeClr val="dk1"/>
                </a:solidFill>
                <a:latin typeface="Calibri"/>
                <a:ea typeface="Calibri"/>
                <a:cs typeface="Calibri"/>
                <a:sym typeface="Calibri"/>
              </a:endParaRPr>
            </a:p>
            <a:p>
              <a:pPr marL="0" marR="0" lvl="0" indent="0" algn="r" rtl="0">
                <a:spcBef>
                  <a:spcPts val="0"/>
                </a:spcBef>
                <a:spcAft>
                  <a:spcPts val="0"/>
                </a:spcAft>
                <a:buNone/>
              </a:pPr>
              <a:r>
                <a:rPr lang="en-US"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sp>
          <p:nvSpPr>
            <p:cNvPr id="852" name="Google Shape;852;p42"/>
            <p:cNvSpPr txBox="1"/>
            <p:nvPr/>
          </p:nvSpPr>
          <p:spPr>
            <a:xfrm>
              <a:off x="-332695" y="3894173"/>
              <a:ext cx="3711193"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Il “</a:t>
              </a:r>
              <a:r>
                <a:rPr lang="en-US" sz="1600" b="1" dirty="0" err="1">
                  <a:solidFill>
                    <a:schemeClr val="dk1"/>
                  </a:solidFill>
                  <a:latin typeface="Calibri"/>
                  <a:ea typeface="Calibri"/>
                  <a:cs typeface="Calibri"/>
                  <a:sym typeface="Calibri"/>
                </a:rPr>
                <a:t>Patrimonio</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Culturale</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Immateriale</a:t>
              </a:r>
              <a:r>
                <a:rPr lang="en-US" sz="1600" b="1" dirty="0">
                  <a:solidFill>
                    <a:schemeClr val="dk1"/>
                  </a:solidFill>
                  <a:latin typeface="Calibri"/>
                  <a:ea typeface="Calibri"/>
                  <a:cs typeface="Calibri"/>
                  <a:sym typeface="Calibri"/>
                </a:rPr>
                <a:t>”, come </a:t>
              </a:r>
              <a:r>
                <a:rPr lang="en-US" sz="1600" b="1" dirty="0" err="1">
                  <a:solidFill>
                    <a:schemeClr val="dk1"/>
                  </a:solidFill>
                  <a:latin typeface="Calibri"/>
                  <a:ea typeface="Calibri"/>
                  <a:cs typeface="Calibri"/>
                  <a:sym typeface="Calibri"/>
                </a:rPr>
                <a:t>defnito</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dall’UNESCO</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si</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manifesta</a:t>
              </a:r>
              <a:r>
                <a:rPr lang="en-US" sz="1600" b="1" dirty="0">
                  <a:solidFill>
                    <a:schemeClr val="dk1"/>
                  </a:solidFill>
                  <a:latin typeface="Calibri"/>
                  <a:ea typeface="Calibri"/>
                  <a:cs typeface="Calibri"/>
                  <a:sym typeface="Calibri"/>
                </a:rPr>
                <a:t> in cinque </a:t>
              </a:r>
              <a:r>
                <a:rPr lang="en-US" sz="1600" b="1" dirty="0" err="1">
                  <a:solidFill>
                    <a:schemeClr val="dk1"/>
                  </a:solidFill>
                  <a:latin typeface="Calibri"/>
                  <a:ea typeface="Calibri"/>
                  <a:cs typeface="Calibri"/>
                  <a:sym typeface="Calibri"/>
                </a:rPr>
                <a:t>aree</a:t>
              </a:r>
              <a:r>
                <a:rPr lang="en-US" sz="1600" b="1" dirty="0">
                  <a:solidFill>
                    <a:schemeClr val="dk1"/>
                  </a:solidFill>
                  <a:latin typeface="Calibri"/>
                  <a:ea typeface="Calibri"/>
                  <a:cs typeface="Calibri"/>
                  <a:sym typeface="Calibri"/>
                </a:rPr>
                <a:t>:</a:t>
              </a:r>
              <a:endParaRPr dirty="0"/>
            </a:p>
          </p:txBody>
        </p:sp>
      </p:grpSp>
      <p:grpSp>
        <p:nvGrpSpPr>
          <p:cNvPr id="853" name="Google Shape;853;p42"/>
          <p:cNvGrpSpPr/>
          <p:nvPr/>
        </p:nvGrpSpPr>
        <p:grpSpPr>
          <a:xfrm>
            <a:off x="6280717" y="1236608"/>
            <a:ext cx="4251976" cy="1967636"/>
            <a:chOff x="6692" y="3128862"/>
            <a:chExt cx="2075768" cy="1967636"/>
          </a:xfrm>
        </p:grpSpPr>
        <p:sp>
          <p:nvSpPr>
            <p:cNvPr id="854" name="Google Shape;854;p42"/>
            <p:cNvSpPr txBox="1"/>
            <p:nvPr/>
          </p:nvSpPr>
          <p:spPr>
            <a:xfrm>
              <a:off x="6692" y="3526878"/>
              <a:ext cx="2016788"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Il </a:t>
              </a:r>
              <a:r>
                <a:rPr lang="en-US" sz="1600" dirty="0" err="1">
                  <a:solidFill>
                    <a:schemeClr val="dk1"/>
                  </a:solidFill>
                  <a:latin typeface="Calibri"/>
                  <a:ea typeface="Calibri"/>
                  <a:cs typeface="Calibri"/>
                  <a:sym typeface="Calibri"/>
                </a:rPr>
                <a:t>Patrimonio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Culturale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Immateriale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viene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mantenuto</a:t>
              </a:r>
              <a:r>
                <a:rPr lang="en-US" sz="1600" dirty="0">
                  <a:solidFill>
                    <a:schemeClr val="dk1"/>
                  </a:solidFill>
                  <a:latin typeface="Calibri"/>
                  <a:ea typeface="Calibri"/>
                  <a:cs typeface="Calibri"/>
                  <a:sym typeface="Calibri"/>
                </a:rPr>
                <a:t> in vita e </a:t>
              </a:r>
              <a:r>
                <a:rPr lang="en-US" sz="1600" dirty="0" err="1">
                  <a:solidFill>
                    <a:schemeClr val="dk1"/>
                  </a:solidFill>
                  <a:latin typeface="Calibri"/>
                  <a:ea typeface="Calibri"/>
                  <a:cs typeface="Calibri"/>
                  <a:sym typeface="Calibri"/>
                </a:rPr>
                <a:t>conosciuto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quando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viene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messo</a:t>
              </a:r>
              <a:r>
                <a:rPr lang="en-US" sz="1600" dirty="0">
                  <a:solidFill>
                    <a:schemeClr val="dk1"/>
                  </a:solidFill>
                  <a:latin typeface="Calibri"/>
                  <a:ea typeface="Calibri"/>
                  <a:cs typeface="Calibri"/>
                  <a:sym typeface="Calibri"/>
                </a:rPr>
                <a:t> in </a:t>
              </a:r>
              <a:r>
                <a:rPr lang="en-US" sz="1600" dirty="0" err="1">
                  <a:solidFill>
                    <a:schemeClr val="dk1"/>
                  </a:solidFill>
                  <a:latin typeface="Calibri"/>
                  <a:ea typeface="Calibri"/>
                  <a:cs typeface="Calibri"/>
                  <a:sym typeface="Calibri"/>
                </a:rPr>
                <a:t>pratica</a:t>
              </a:r>
              <a:r>
                <a:rPr lang="en-US" sz="1600" dirty="0">
                  <a:solidFill>
                    <a:schemeClr val="dk1"/>
                  </a:solidFill>
                  <a:latin typeface="Calibri"/>
                  <a:ea typeface="Calibri"/>
                  <a:cs typeface="Calibri"/>
                  <a:sym typeface="Calibri"/>
                </a:rPr>
                <a:t> e </a:t>
              </a:r>
              <a:r>
                <a:rPr lang="en-US" sz="1600" dirty="0" err="1">
                  <a:solidFill>
                    <a:schemeClr val="dk1"/>
                  </a:solidFill>
                  <a:latin typeface="Calibri"/>
                  <a:ea typeface="Calibri"/>
                  <a:cs typeface="Calibri"/>
                  <a:sym typeface="Calibri"/>
                </a:rPr>
                <a:t>condiviso</a:t>
              </a:r>
              <a:r>
                <a:rPr lang="en-US" sz="16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sz="1600" dirty="0" err="1">
                  <a:solidFill>
                    <a:schemeClr val="dk1"/>
                  </a:solidFill>
                  <a:latin typeface="Calibri"/>
                  <a:ea typeface="Calibri"/>
                  <a:cs typeface="Calibri"/>
                  <a:sym typeface="Calibri"/>
                </a:rPr>
                <a:t>Ogni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generazione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avrà</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un’influenza</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su</a:t>
              </a:r>
              <a:r>
                <a:rPr lang="en-US" sz="1600" dirty="0">
                  <a:solidFill>
                    <a:schemeClr val="dk1"/>
                  </a:solidFill>
                  <a:latin typeface="Calibri"/>
                  <a:ea typeface="Calibri"/>
                  <a:cs typeface="Calibri"/>
                  <a:sym typeface="Calibri"/>
                </a:rPr>
                <a:t> di </a:t>
              </a:r>
              <a:r>
                <a:rPr lang="en-US" sz="1600" dirty="0" err="1">
                  <a:solidFill>
                    <a:schemeClr val="dk1"/>
                  </a:solidFill>
                  <a:latin typeface="Calibri"/>
                  <a:ea typeface="Calibri"/>
                  <a:cs typeface="Calibri"/>
                  <a:sym typeface="Calibri"/>
                </a:rPr>
                <a:t>esso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apportando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piccoli</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cambiamenti</a:t>
              </a:r>
              <a:r>
                <a:rPr lang="en-US" sz="1600" dirty="0">
                  <a:solidFill>
                    <a:schemeClr val="dk1"/>
                  </a:solidFill>
                  <a:latin typeface="Calibri"/>
                  <a:ea typeface="Calibri"/>
                  <a:cs typeface="Calibri"/>
                  <a:sym typeface="Calibri"/>
                </a:rPr>
                <a:t> o </a:t>
              </a:r>
              <a:r>
                <a:rPr lang="en-US" sz="1600" dirty="0" err="1">
                  <a:solidFill>
                    <a:schemeClr val="dk1"/>
                  </a:solidFill>
                  <a:latin typeface="Calibri"/>
                  <a:ea typeface="Calibri"/>
                  <a:cs typeface="Calibri"/>
                  <a:sym typeface="Calibri"/>
                </a:rPr>
                <a:t>modifiche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sostanziali</a:t>
              </a:r>
              <a:r>
                <a:rPr lang="en-US" sz="1600" dirty="0">
                  <a:solidFill>
                    <a:schemeClr val="dk1"/>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sp>
          <p:nvSpPr>
            <p:cNvPr id="855" name="Google Shape;855;p42"/>
            <p:cNvSpPr txBox="1"/>
            <p:nvPr/>
          </p:nvSpPr>
          <p:spPr>
            <a:xfrm>
              <a:off x="22803" y="3128862"/>
              <a:ext cx="2059657" cy="33851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dirty="0">
                  <a:solidFill>
                    <a:schemeClr val="tx1"/>
                  </a:solidFill>
                  <a:latin typeface="Calibri"/>
                  <a:ea typeface="Calibri"/>
                  <a:cs typeface="Calibri"/>
                  <a:sym typeface="Calibri"/>
                </a:rPr>
                <a:t>ICH – attivita </a:t>
              </a:r>
              <a:r>
                <a:rPr lang="en-US" sz="1600" b="1" dirty="0" err="1">
                  <a:solidFill>
                    <a:schemeClr val="tx1"/>
                  </a:solidFill>
                  <a:latin typeface="Calibri"/>
                  <a:ea typeface="Calibri"/>
                  <a:cs typeface="Calibri"/>
                  <a:sym typeface="Calibri"/>
                </a:rPr>
                <a:t>professionale</a:t>
              </a:r>
              <a:r>
                <a:rPr lang="en-US" sz="1600" b="1" dirty="0">
                  <a:solidFill>
                    <a:schemeClr val="tx1"/>
                  </a:solidFill>
                  <a:latin typeface="Calibri"/>
                  <a:ea typeface="Calibri"/>
                  <a:cs typeface="Calibri"/>
                  <a:sym typeface="Calibri"/>
                </a:rPr>
                <a:t> ed </a:t>
              </a:r>
              <a:r>
                <a:rPr lang="en-US" sz="1600" b="1" dirty="0" err="1">
                  <a:solidFill>
                    <a:schemeClr val="tx1"/>
                  </a:solidFill>
                  <a:latin typeface="Calibri"/>
                  <a:ea typeface="Calibri"/>
                  <a:cs typeface="Calibri"/>
                  <a:sym typeface="Calibri"/>
                </a:rPr>
                <a:t>amatoriale</a:t>
              </a:r>
              <a:endParaRPr sz="1600" b="1" dirty="0">
                <a:solidFill>
                  <a:schemeClr val="tx1"/>
                </a:solidFill>
                <a:latin typeface="Calibri"/>
                <a:ea typeface="Calibri"/>
                <a:cs typeface="Calibri"/>
                <a:sym typeface="Calibri"/>
              </a:endParaRPr>
            </a:p>
          </p:txBody>
        </p:sp>
      </p:grpSp>
      <p:grpSp>
        <p:nvGrpSpPr>
          <p:cNvPr id="856" name="Google Shape;856;p42"/>
          <p:cNvGrpSpPr/>
          <p:nvPr/>
        </p:nvGrpSpPr>
        <p:grpSpPr>
          <a:xfrm>
            <a:off x="6862504" y="3942903"/>
            <a:ext cx="3661577" cy="2031285"/>
            <a:chOff x="803640" y="3234763"/>
            <a:chExt cx="2059657" cy="2031285"/>
          </a:xfrm>
        </p:grpSpPr>
        <p:sp>
          <p:nvSpPr>
            <p:cNvPr id="857" name="Google Shape;857;p42"/>
            <p:cNvSpPr txBox="1"/>
            <p:nvPr/>
          </p:nvSpPr>
          <p:spPr>
            <a:xfrm>
              <a:off x="803640" y="4188870"/>
              <a:ext cx="2059657" cy="107717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err="1">
                  <a:solidFill>
                    <a:schemeClr val="tx1"/>
                  </a:solidFill>
                  <a:latin typeface="Calibri"/>
                  <a:ea typeface="Calibri"/>
                  <a:cs typeface="Calibri"/>
                  <a:sym typeface="Calibri"/>
                </a:rPr>
                <a:t>Generare</a:t>
              </a:r>
              <a:r>
                <a:rPr lang="en-US" sz="1600" dirty="0">
                  <a:solidFill>
                    <a:schemeClr val="tx1"/>
                  </a:solidFill>
                  <a:latin typeface="Calibri"/>
                  <a:ea typeface="Calibri"/>
                  <a:cs typeface="Calibri"/>
                  <a:sym typeface="Calibri"/>
                </a:rPr>
                <a:t> idee, </a:t>
              </a:r>
              <a:r>
                <a:rPr lang="en-US" sz="1600" dirty="0" err="1">
                  <a:solidFill>
                    <a:schemeClr val="tx1"/>
                  </a:solidFill>
                  <a:latin typeface="Calibri"/>
                  <a:ea typeface="Calibri"/>
                  <a:cs typeface="Calibri"/>
                  <a:sym typeface="Calibri"/>
                </a:rPr>
                <a:t>lavorarci</a:t>
              </a:r>
              <a:r>
                <a:rPr lang="en-US" sz="1600" dirty="0">
                  <a:solidFill>
                    <a:schemeClr val="tx1"/>
                  </a:solidFill>
                  <a:latin typeface="Calibri"/>
                  <a:ea typeface="Calibri"/>
                  <a:cs typeface="Calibri"/>
                  <a:sym typeface="Calibri"/>
                </a:rPr>
                <a:t> per </a:t>
              </a:r>
              <a:r>
                <a:rPr lang="en-US" sz="1600" dirty="0" err="1">
                  <a:solidFill>
                    <a:schemeClr val="tx1"/>
                  </a:solidFill>
                  <a:latin typeface="Calibri"/>
                  <a:ea typeface="Calibri"/>
                  <a:cs typeface="Calibri"/>
                  <a:sym typeface="Calibri"/>
                </a:rPr>
                <a:t>migliorarle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prendendo</a:t>
              </a:r>
              <a:r>
                <a:rPr lang="en-US" sz="1600" dirty="0">
                  <a:solidFill>
                    <a:schemeClr val="tx1"/>
                  </a:solidFill>
                  <a:latin typeface="Calibri"/>
                  <a:ea typeface="Calibri"/>
                  <a:cs typeface="Calibri"/>
                  <a:sym typeface="Calibri"/>
                </a:rPr>
                <a:t> in </a:t>
              </a:r>
              <a:r>
                <a:rPr lang="en-US" sz="1600" dirty="0" err="1">
                  <a:solidFill>
                    <a:schemeClr val="tx1"/>
                  </a:solidFill>
                  <a:latin typeface="Calibri"/>
                  <a:ea typeface="Calibri"/>
                  <a:cs typeface="Calibri"/>
                  <a:sym typeface="Calibri"/>
                </a:rPr>
                <a:t>consierazione</a:t>
              </a:r>
              <a:r>
                <a:rPr lang="en-US" sz="1600" dirty="0">
                  <a:solidFill>
                    <a:schemeClr val="tx1"/>
                  </a:solidFill>
                  <a:latin typeface="Calibri"/>
                  <a:ea typeface="Calibri"/>
                  <a:cs typeface="Calibri"/>
                  <a:sym typeface="Calibri"/>
                </a:rPr>
                <a:t> il </a:t>
              </a:r>
              <a:r>
                <a:rPr lang="en-US" sz="1600" dirty="0" err="1">
                  <a:solidFill>
                    <a:schemeClr val="tx1"/>
                  </a:solidFill>
                  <a:latin typeface="Calibri"/>
                  <a:ea typeface="Calibri"/>
                  <a:cs typeface="Calibri"/>
                  <a:sym typeface="Calibri"/>
                </a:rPr>
                <a:t>loro</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valore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sociale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culturale</a:t>
              </a:r>
              <a:r>
                <a:rPr lang="en-US" sz="1600" dirty="0">
                  <a:solidFill>
                    <a:schemeClr val="tx1"/>
                  </a:solidFill>
                  <a:latin typeface="Calibri"/>
                  <a:ea typeface="Calibri"/>
                  <a:cs typeface="Calibri"/>
                  <a:sym typeface="Calibri"/>
                </a:rPr>
                <a:t> e </a:t>
              </a:r>
              <a:r>
                <a:rPr lang="en-US" sz="1600" dirty="0" err="1">
                  <a:solidFill>
                    <a:schemeClr val="tx1"/>
                  </a:solidFill>
                  <a:latin typeface="Calibri"/>
                  <a:ea typeface="Calibri"/>
                  <a:cs typeface="Calibri"/>
                  <a:sym typeface="Calibri"/>
                </a:rPr>
                <a:t>economico</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sono</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tutte</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fasi</a:t>
              </a:r>
              <a:r>
                <a:rPr lang="en-US" sz="1600" dirty="0">
                  <a:solidFill>
                    <a:schemeClr val="tx1"/>
                  </a:solidFill>
                  <a:latin typeface="Calibri"/>
                  <a:ea typeface="Calibri"/>
                  <a:cs typeface="Calibri"/>
                  <a:sym typeface="Calibri"/>
                </a:rPr>
                <a:t> del </a:t>
              </a:r>
              <a:r>
                <a:rPr lang="en-US" sz="1600" dirty="0" err="1">
                  <a:solidFill>
                    <a:schemeClr val="tx1"/>
                  </a:solidFill>
                  <a:latin typeface="Calibri"/>
                  <a:ea typeface="Calibri"/>
                  <a:cs typeface="Calibri"/>
                  <a:sym typeface="Calibri"/>
                </a:rPr>
                <a:t>lavoro</a:t>
              </a:r>
              <a:r>
                <a:rPr lang="en-US" sz="1600" dirty="0">
                  <a:solidFill>
                    <a:schemeClr val="tx1"/>
                  </a:solidFill>
                  <a:latin typeface="Calibri"/>
                  <a:ea typeface="Calibri"/>
                  <a:cs typeface="Calibri"/>
                  <a:sym typeface="Calibri"/>
                </a:rPr>
                <a:t> </a:t>
              </a:r>
              <a:r>
                <a:rPr lang="en-US" sz="1600" dirty="0" err="1">
                  <a:solidFill>
                    <a:schemeClr val="tx1"/>
                  </a:solidFill>
                  <a:latin typeface="Calibri"/>
                  <a:ea typeface="Calibri"/>
                  <a:cs typeface="Calibri"/>
                  <a:sym typeface="Calibri"/>
                </a:rPr>
                <a:t>nell’ICH</a:t>
              </a:r>
              <a:r>
                <a:rPr lang="en-US" sz="1600" dirty="0">
                  <a:solidFill>
                    <a:schemeClr val="tx1"/>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sp>
          <p:nvSpPr>
            <p:cNvPr id="858" name="Google Shape;858;p42"/>
            <p:cNvSpPr txBox="1"/>
            <p:nvPr/>
          </p:nvSpPr>
          <p:spPr>
            <a:xfrm>
              <a:off x="803640" y="3234763"/>
              <a:ext cx="2059657"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dirty="0" err="1">
                  <a:solidFill>
                    <a:schemeClr val="tx1"/>
                  </a:solidFill>
                  <a:latin typeface="Calibri"/>
                  <a:ea typeface="Calibri"/>
                  <a:cs typeface="Calibri"/>
                  <a:sym typeface="Calibri"/>
                </a:rPr>
                <a:t>Gli</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imprenditori</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che</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lavorano</a:t>
              </a:r>
              <a:r>
                <a:rPr lang="en-US" sz="1600" b="1" dirty="0">
                  <a:solidFill>
                    <a:schemeClr val="tx1"/>
                  </a:solidFill>
                  <a:latin typeface="Calibri"/>
                  <a:ea typeface="Calibri"/>
                  <a:cs typeface="Calibri"/>
                  <a:sym typeface="Calibri"/>
                </a:rPr>
                <a:t> con </a:t>
              </a:r>
              <a:r>
                <a:rPr lang="en-US" sz="1600" b="1" dirty="0" err="1">
                  <a:solidFill>
                    <a:schemeClr val="tx1"/>
                  </a:solidFill>
                  <a:latin typeface="Calibri"/>
                  <a:ea typeface="Calibri"/>
                  <a:cs typeface="Calibri"/>
                  <a:sym typeface="Calibri"/>
                </a:rPr>
                <a:t>l’ICH</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usano</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diversi</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metodi</a:t>
              </a:r>
              <a:r>
                <a:rPr lang="en-US" sz="1600" b="1" dirty="0">
                  <a:solidFill>
                    <a:schemeClr val="tx1"/>
                  </a:solidFill>
                  <a:latin typeface="Calibri"/>
                  <a:ea typeface="Calibri"/>
                  <a:cs typeface="Calibri"/>
                  <a:sym typeface="Calibri"/>
                </a:rPr>
                <a:t> per </a:t>
              </a:r>
              <a:r>
                <a:rPr lang="en-US" sz="1600" b="1" dirty="0" err="1">
                  <a:solidFill>
                    <a:schemeClr val="tx1"/>
                  </a:solidFill>
                  <a:latin typeface="Calibri"/>
                  <a:ea typeface="Calibri"/>
                  <a:cs typeface="Calibri"/>
                  <a:sym typeface="Calibri"/>
                </a:rPr>
                <a:t>esprimere</a:t>
              </a:r>
              <a:r>
                <a:rPr lang="en-US" sz="1600" b="1" dirty="0">
                  <a:solidFill>
                    <a:schemeClr val="tx1"/>
                  </a:solidFill>
                  <a:latin typeface="Calibri"/>
                  <a:ea typeface="Calibri"/>
                  <a:cs typeface="Calibri"/>
                  <a:sym typeface="Calibri"/>
                </a:rPr>
                <a:t> la </a:t>
              </a:r>
              <a:r>
                <a:rPr lang="en-US" sz="1600" b="1" dirty="0" err="1">
                  <a:solidFill>
                    <a:schemeClr val="tx1"/>
                  </a:solidFill>
                  <a:latin typeface="Calibri"/>
                  <a:ea typeface="Calibri"/>
                  <a:cs typeface="Calibri"/>
                  <a:sym typeface="Calibri"/>
                </a:rPr>
                <a:t>loro</a:t>
              </a:r>
              <a:r>
                <a:rPr lang="en-US" sz="1600" b="1" dirty="0">
                  <a:solidFill>
                    <a:schemeClr val="tx1"/>
                  </a:solidFill>
                  <a:latin typeface="Calibri"/>
                  <a:ea typeface="Calibri"/>
                  <a:cs typeface="Calibri"/>
                  <a:sym typeface="Calibri"/>
                </a:rPr>
                <a:t> </a:t>
              </a:r>
              <a:r>
                <a:rPr lang="en-US" sz="1600" b="1" dirty="0" err="1">
                  <a:solidFill>
                    <a:schemeClr val="tx1"/>
                  </a:solidFill>
                  <a:latin typeface="Calibri"/>
                  <a:ea typeface="Calibri"/>
                  <a:cs typeface="Calibri"/>
                  <a:sym typeface="Calibri"/>
                </a:rPr>
                <a:t>creatività</a:t>
              </a:r>
              <a:r>
                <a:rPr lang="en-US" sz="1600" b="1" dirty="0">
                  <a:solidFill>
                    <a:schemeClr val="tx1"/>
                  </a:solidFill>
                  <a:latin typeface="Calibri"/>
                  <a:ea typeface="Calibri"/>
                  <a:cs typeface="Calibri"/>
                  <a:sym typeface="Calibri"/>
                </a:rPr>
                <a:t>.</a:t>
              </a:r>
              <a:endParaRPr dirty="0">
                <a:solidFill>
                  <a:schemeClr val="tx1"/>
                </a:solidFill>
              </a:endParaRPr>
            </a:p>
          </p:txBody>
        </p:sp>
      </p:grpSp>
      <p:grpSp>
        <p:nvGrpSpPr>
          <p:cNvPr id="859" name="Google Shape;859;p42"/>
          <p:cNvGrpSpPr/>
          <p:nvPr/>
        </p:nvGrpSpPr>
        <p:grpSpPr>
          <a:xfrm>
            <a:off x="9050307" y="414216"/>
            <a:ext cx="1361571" cy="349188"/>
            <a:chOff x="10604072" y="448487"/>
            <a:chExt cx="1361571" cy="349188"/>
          </a:xfrm>
        </p:grpSpPr>
        <p:sp>
          <p:nvSpPr>
            <p:cNvPr id="860" name="Google Shape;860;p4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1" name="Google Shape;861;p4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2" name="Google Shape;862;p4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43"/>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69" name="Google Shape;869;p43"/>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870" name="Google Shape;870;p43"/>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71" name="Google Shape;871;p43"/>
          <p:cNvSpPr txBox="1"/>
          <p:nvPr/>
        </p:nvSpPr>
        <p:spPr>
          <a:xfrm>
            <a:off x="315655" y="2028359"/>
            <a:ext cx="3752850" cy="2546587"/>
          </a:xfrm>
          <a:prstGeom prst="rect">
            <a:avLst/>
          </a:prstGeom>
          <a:noFill/>
          <a:ln>
            <a:noFill/>
          </a:ln>
        </p:spPr>
        <p:txBody>
          <a:bodyPr spcFirstLastPara="1" wrap="square" lIns="91425" tIns="45700" rIns="91425" bIns="45700" anchor="t" anchorCtr="0">
            <a:noAutofit/>
          </a:bodyPr>
          <a:lstStyle/>
          <a:p>
            <a:pPr marL="342900" indent="-342900" fontAlgn="base">
              <a:buAutoNum type="arabicPeriod"/>
            </a:pPr>
            <a:r>
              <a:rPr lang="it-IT" sz="1600" dirty="0">
                <a:latin typeface="Calibri" panose="020F0502020204030204" pitchFamily="34" charset="0"/>
                <a:cs typeface="Calibri" panose="020F0502020204030204" pitchFamily="34" charset="0"/>
              </a:rPr>
              <a:t>Nel lavoro con l’ICH: </a:t>
            </a:r>
          </a:p>
          <a:p>
            <a:pPr fontAlgn="base"/>
            <a:endParaRPr lang="it-IT" sz="1600" dirty="0">
              <a:latin typeface="Calibri" panose="020F0502020204030204" pitchFamily="34" charset="0"/>
              <a:cs typeface="Calibri" panose="020F0502020204030204" pitchFamily="34" charset="0"/>
            </a:endParaRPr>
          </a:p>
          <a:p>
            <a:pPr marL="342900" lvl="0" indent="-342900">
              <a:buAutoNum type="alphaLcPeriod"/>
            </a:pPr>
            <a:r>
              <a:rPr lang="is-IS" sz="1600" b="1" dirty="0">
                <a:latin typeface="Calibri" panose="020F0502020204030204" pitchFamily="34" charset="0"/>
                <a:cs typeface="Calibri" panose="020F0502020204030204" pitchFamily="34" charset="0"/>
              </a:rPr>
              <a:t>L‘UNESCO ha ricoperto un ruolo fondamentale nel migliorare la conoscenza globale dell‘ICH. </a:t>
            </a:r>
          </a:p>
          <a:p>
            <a:pPr marL="342900" lvl="0" indent="-342900">
              <a:buAutoNum type="alphaLcPeriod"/>
            </a:pPr>
            <a:r>
              <a:rPr lang="it-IT" sz="1600" dirty="0" err="1">
                <a:latin typeface="Calibri" panose="020F0502020204030204" pitchFamily="34" charset="0"/>
                <a:cs typeface="Calibri" panose="020F0502020204030204" pitchFamily="34" charset="0"/>
              </a:rPr>
              <a:t>É</a:t>
            </a:r>
            <a:r>
              <a:rPr lang="it-IT" sz="1600" dirty="0">
                <a:latin typeface="Calibri" panose="020F0502020204030204" pitchFamily="34" charset="0"/>
                <a:cs typeface="Calibri" panose="020F0502020204030204" pitchFamily="34" charset="0"/>
              </a:rPr>
              <a:t> sempre chiaro se un elemento appartiene al patrimonio tangibile o a quello intangibile. </a:t>
            </a:r>
          </a:p>
          <a:p>
            <a:pPr marL="342900" lvl="0" indent="-342900">
              <a:buAutoNum type="alphaLcPeriod"/>
            </a:pPr>
            <a:r>
              <a:rPr lang="it-IT" sz="1600" dirty="0">
                <a:latin typeface="Calibri" panose="020F0502020204030204" pitchFamily="34" charset="0"/>
                <a:cs typeface="Calibri" panose="020F0502020204030204" pitchFamily="34" charset="0"/>
              </a:rPr>
              <a:t>Tutti sono d’accordo su quali siano I migliori metodi. </a:t>
            </a:r>
          </a:p>
        </p:txBody>
      </p:sp>
      <p:sp>
        <p:nvSpPr>
          <p:cNvPr id="873" name="Google Shape;873;p43"/>
          <p:cNvSpPr/>
          <p:nvPr/>
        </p:nvSpPr>
        <p:spPr>
          <a:xfrm>
            <a:off x="604751" y="1193675"/>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874" name="Google Shape;874;p43"/>
          <p:cNvSpPr txBox="1"/>
          <p:nvPr/>
        </p:nvSpPr>
        <p:spPr>
          <a:xfrm>
            <a:off x="4344929" y="2779491"/>
            <a:ext cx="2659209" cy="2165394"/>
          </a:xfrm>
          <a:prstGeom prst="rect">
            <a:avLst/>
          </a:prstGeom>
          <a:noFill/>
          <a:ln>
            <a:noFill/>
          </a:ln>
        </p:spPr>
        <p:txBody>
          <a:bodyPr spcFirstLastPara="1" wrap="square" lIns="91425" tIns="45700" rIns="91425" bIns="45700" anchor="t" anchorCtr="0">
            <a:noAutofit/>
          </a:bodyPr>
          <a:lstStyle/>
          <a:p>
            <a:pPr fontAlgn="base"/>
            <a:r>
              <a:rPr lang="it-IT" sz="1600" dirty="0">
                <a:latin typeface="Calibri" panose="020F0502020204030204" pitchFamily="34" charset="0"/>
                <a:cs typeface="Calibri" panose="020F0502020204030204" pitchFamily="34" charset="0"/>
              </a:rPr>
              <a:t>3. Quando si lavora con l’ICH, è importante: </a:t>
            </a:r>
          </a:p>
          <a:p>
            <a:pPr marL="342900" lvl="0" indent="-342900" fontAlgn="base">
              <a:buAutoNum type="alphaLcPeriod"/>
            </a:pPr>
            <a:r>
              <a:rPr lang="it-IT" sz="1600" dirty="0">
                <a:latin typeface="Calibri" panose="020F0502020204030204" pitchFamily="34" charset="0"/>
                <a:cs typeface="Calibri" panose="020F0502020204030204" pitchFamily="34" charset="0"/>
              </a:rPr>
              <a:t>Non fare mai nulla di nuovo. </a:t>
            </a:r>
          </a:p>
          <a:p>
            <a:pPr marL="342900" lvl="0" indent="-342900" fontAlgn="base">
              <a:buAutoNum type="alphaLcPeriod"/>
            </a:pPr>
            <a:r>
              <a:rPr lang="en-GB" sz="1600" dirty="0">
                <a:latin typeface="Calibri" panose="020F0502020204030204" pitchFamily="34" charset="0"/>
                <a:cs typeface="Calibri" panose="020F0502020204030204" pitchFamily="34" charset="0"/>
              </a:rPr>
              <a:t>Non </a:t>
            </a:r>
            <a:r>
              <a:rPr lang="en-GB" sz="1600" dirty="0" err="1">
                <a:latin typeface="Calibri" panose="020F0502020204030204" pitchFamily="34" charset="0"/>
                <a:cs typeface="Calibri" panose="020F0502020204030204" pitchFamily="34" charset="0"/>
              </a:rPr>
              <a:t>apportare</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mai</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cambiamenti</a:t>
            </a:r>
            <a:r>
              <a:rPr lang="en-GB" sz="1600" dirty="0">
                <a:latin typeface="Calibri" panose="020F0502020204030204" pitchFamily="34" charset="0"/>
                <a:cs typeface="Calibri" panose="020F0502020204030204" pitchFamily="34" charset="0"/>
              </a:rPr>
              <a:t>. </a:t>
            </a:r>
            <a:endParaRPr lang="it-IT" sz="1600" dirty="0">
              <a:latin typeface="Calibri" panose="020F0502020204030204" pitchFamily="34" charset="0"/>
              <a:cs typeface="Calibri" panose="020F0502020204030204" pitchFamily="34" charset="0"/>
            </a:endParaRPr>
          </a:p>
          <a:p>
            <a:pPr marL="342900" lvl="0" indent="-342900" fontAlgn="base">
              <a:buAutoNum type="alphaLcPeriod"/>
            </a:pPr>
            <a:r>
              <a:rPr lang="it-IT" sz="1600" b="1" dirty="0">
                <a:latin typeface="Calibri" panose="020F0502020204030204" pitchFamily="34" charset="0"/>
                <a:cs typeface="Calibri" panose="020F0502020204030204" pitchFamily="34" charset="0"/>
              </a:rPr>
              <a:t>Rispettare il patrimonio, ma essere creativi.</a:t>
            </a:r>
            <a:endParaRPr lang="it-IT" sz="1600" dirty="0">
              <a:latin typeface="Calibri" panose="020F0502020204030204" pitchFamily="34" charset="0"/>
              <a:cs typeface="Calibri" panose="020F0502020204030204" pitchFamily="34" charset="0"/>
            </a:endParaRPr>
          </a:p>
        </p:txBody>
      </p:sp>
      <p:sp>
        <p:nvSpPr>
          <p:cNvPr id="876" name="Google Shape;876;p43"/>
          <p:cNvSpPr/>
          <p:nvPr/>
        </p:nvSpPr>
        <p:spPr>
          <a:xfrm>
            <a:off x="5142061" y="1762860"/>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877" name="Google Shape;877;p43"/>
          <p:cNvSpPr/>
          <p:nvPr/>
        </p:nvSpPr>
        <p:spPr>
          <a:xfrm>
            <a:off x="1017731" y="4797272"/>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78" name="Google Shape;878;p43"/>
          <p:cNvSpPr/>
          <p:nvPr/>
        </p:nvSpPr>
        <p:spPr>
          <a:xfrm>
            <a:off x="5339258" y="197719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79" name="Google Shape;879;p43"/>
          <p:cNvSpPr/>
          <p:nvPr/>
        </p:nvSpPr>
        <p:spPr>
          <a:xfrm>
            <a:off x="776466" y="1444883"/>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80" name="Google Shape;880;p43"/>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81" name="Google Shape;881;p43"/>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F5496"/>
              </a:buClr>
              <a:buSzPts val="3600"/>
              <a:buFont typeface="Calibri"/>
              <a:buNone/>
            </a:pPr>
            <a:r>
              <a:rPr lang="en-US" sz="3600" dirty="0">
                <a:solidFill>
                  <a:srgbClr val="2F5496"/>
                </a:solidFill>
                <a:latin typeface="Calibri"/>
                <a:ea typeface="Calibri"/>
                <a:cs typeface="Calibri"/>
                <a:sym typeface="Calibri"/>
              </a:rPr>
              <a:t>Test di </a:t>
            </a:r>
            <a:r>
              <a:rPr lang="en-US" sz="3600" dirty="0" err="1">
                <a:solidFill>
                  <a:srgbClr val="2F5496"/>
                </a:solidFill>
                <a:latin typeface="Calibri"/>
                <a:ea typeface="Calibri"/>
                <a:cs typeface="Calibri"/>
                <a:sym typeface="Calibri"/>
              </a:rPr>
              <a:t>autovalutazione</a:t>
            </a:r>
            <a:endParaRPr dirty="0"/>
          </a:p>
        </p:txBody>
      </p:sp>
      <p:pic>
        <p:nvPicPr>
          <p:cNvPr id="882" name="Google Shape;882;p43"/>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883" name="Google Shape;883;p43"/>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4" name="Google Shape;884;p43"/>
          <p:cNvSpPr txBox="1"/>
          <p:nvPr/>
        </p:nvSpPr>
        <p:spPr>
          <a:xfrm>
            <a:off x="1572382" y="4944886"/>
            <a:ext cx="3097153" cy="1392720"/>
          </a:xfrm>
          <a:prstGeom prst="rect">
            <a:avLst/>
          </a:prstGeom>
          <a:noFill/>
          <a:ln>
            <a:noFill/>
          </a:ln>
        </p:spPr>
        <p:txBody>
          <a:bodyPr spcFirstLastPara="1" wrap="square" lIns="91425" tIns="45700" rIns="91425" bIns="45700" anchor="t" anchorCtr="0">
            <a:noAutofit/>
          </a:bodyPr>
          <a:lstStyle/>
          <a:p>
            <a:pPr fontAlgn="base"/>
            <a:r>
              <a:rPr lang="en-GB" sz="1600" dirty="0">
                <a:latin typeface="Calibri" panose="020F0502020204030204" pitchFamily="34" charset="0"/>
                <a:cs typeface="Calibri" panose="020F0502020204030204" pitchFamily="34" charset="0"/>
              </a:rPr>
              <a:t>2. Il </a:t>
            </a:r>
            <a:r>
              <a:rPr lang="en-GB" sz="1600" dirty="0" err="1">
                <a:latin typeface="Calibri" panose="020F0502020204030204" pitchFamily="34" charset="0"/>
                <a:cs typeface="Calibri" panose="020F0502020204030204" pitchFamily="34" charset="0"/>
              </a:rPr>
              <a:t>valore</a:t>
            </a:r>
            <a:r>
              <a:rPr lang="en-GB" sz="1600" dirty="0">
                <a:latin typeface="Calibri" panose="020F0502020204030204" pitchFamily="34" charset="0"/>
                <a:cs typeface="Calibri" panose="020F0502020204030204" pitchFamily="34" charset="0"/>
              </a:rPr>
              <a:t> di </a:t>
            </a:r>
            <a:r>
              <a:rPr lang="en-GB" sz="1600" dirty="0" err="1">
                <a:latin typeface="Calibri" panose="020F0502020204030204" pitchFamily="34" charset="0"/>
                <a:cs typeface="Calibri" panose="020F0502020204030204" pitchFamily="34" charset="0"/>
              </a:rPr>
              <a:t>un’idea</a:t>
            </a:r>
            <a:r>
              <a:rPr lang="en-GB" sz="1600" dirty="0">
                <a:latin typeface="Calibri" panose="020F0502020204030204" pitchFamily="34" charset="0"/>
                <a:cs typeface="Calibri" panose="020F0502020204030204" pitchFamily="34" charset="0"/>
              </a:rPr>
              <a:t>:  </a:t>
            </a:r>
            <a:endParaRPr lang="it-IT" sz="1600" dirty="0">
              <a:latin typeface="Calibri" panose="020F0502020204030204" pitchFamily="34" charset="0"/>
              <a:cs typeface="Calibri" panose="020F0502020204030204" pitchFamily="34" charset="0"/>
            </a:endParaRPr>
          </a:p>
          <a:p>
            <a:pPr marL="342900" lvl="0" indent="-342900" fontAlgn="base">
              <a:buAutoNum type="alphaLcPeriod"/>
            </a:pPr>
            <a:r>
              <a:rPr lang="it-IT" sz="1600" b="1" dirty="0">
                <a:latin typeface="Calibri" panose="020F0502020204030204" pitchFamily="34" charset="0"/>
                <a:cs typeface="Calibri" panose="020F0502020204030204" pitchFamily="34" charset="0"/>
              </a:rPr>
              <a:t>Dipende dal tempo e dallo spazio.</a:t>
            </a:r>
          </a:p>
          <a:p>
            <a:pPr marL="342900" lvl="0" indent="-342900" fontAlgn="base">
              <a:buAutoNum type="alphaLcPeriod"/>
            </a:pPr>
            <a:r>
              <a:rPr lang="en-GB" sz="1600" dirty="0" err="1">
                <a:latin typeface="Calibri" panose="020F0502020204030204" pitchFamily="34" charset="0"/>
                <a:cs typeface="Calibri" panose="020F0502020204030204" pitchFamily="34" charset="0"/>
              </a:rPr>
              <a:t>É</a:t>
            </a:r>
            <a:r>
              <a:rPr lang="en-GB" sz="1600" dirty="0">
                <a:latin typeface="Calibri" panose="020F0502020204030204" pitchFamily="34" charset="0"/>
                <a:cs typeface="Calibri" panose="020F0502020204030204" pitchFamily="34" charset="0"/>
              </a:rPr>
              <a:t> sempre </a:t>
            </a:r>
            <a:r>
              <a:rPr lang="en-GB" sz="1600" dirty="0" err="1">
                <a:latin typeface="Calibri" panose="020F0502020204030204" pitchFamily="34" charset="0"/>
                <a:cs typeface="Calibri" panose="020F0502020204030204" pitchFamily="34" charset="0"/>
              </a:rPr>
              <a:t>fisso</a:t>
            </a:r>
            <a:r>
              <a:rPr lang="en-GB" sz="1600" dirty="0">
                <a:latin typeface="Calibri" panose="020F0502020204030204" pitchFamily="34" charset="0"/>
                <a:cs typeface="Calibri" panose="020F0502020204030204" pitchFamily="34" charset="0"/>
              </a:rPr>
              <a:t>. </a:t>
            </a:r>
            <a:endParaRPr lang="it-IT" sz="1600" dirty="0">
              <a:latin typeface="Calibri" panose="020F0502020204030204" pitchFamily="34" charset="0"/>
              <a:cs typeface="Calibri" panose="020F0502020204030204" pitchFamily="34" charset="0"/>
            </a:endParaRPr>
          </a:p>
          <a:p>
            <a:pPr marL="342900" lvl="0" indent="-342900" fontAlgn="base">
              <a:buAutoNum type="alphaLcPeriod"/>
            </a:pPr>
            <a:r>
              <a:rPr lang="en-GB" sz="1600" dirty="0" err="1">
                <a:latin typeface="Calibri" panose="020F0502020204030204" pitchFamily="34" charset="0"/>
                <a:cs typeface="Calibri" panose="020F0502020204030204" pitchFamily="34" charset="0"/>
              </a:rPr>
              <a:t>É</a:t>
            </a:r>
            <a:r>
              <a:rPr lang="en-GB" sz="1600" dirty="0">
                <a:latin typeface="Calibri" panose="020F0502020204030204" pitchFamily="34" charset="0"/>
                <a:cs typeface="Calibri" panose="020F0502020204030204" pitchFamily="34" charset="0"/>
              </a:rPr>
              <a:t> solo </a:t>
            </a:r>
            <a:r>
              <a:rPr lang="en-GB" sz="1600" dirty="0" err="1">
                <a:latin typeface="Calibri" panose="020F0502020204030204" pitchFamily="34" charset="0"/>
                <a:cs typeface="Calibri" panose="020F0502020204030204" pitchFamily="34" charset="0"/>
              </a:rPr>
              <a:t>economico</a:t>
            </a:r>
            <a:r>
              <a:rPr lang="en-GB" sz="1600" dirty="0">
                <a:latin typeface="Calibri" panose="020F0502020204030204" pitchFamily="34" charset="0"/>
                <a:cs typeface="Calibri" panose="020F0502020204030204" pitchFamily="34" charset="0"/>
              </a:rPr>
              <a:t>.</a:t>
            </a:r>
            <a:endParaRPr lang="it-IT" sz="1600" dirty="0">
              <a:latin typeface="Calibri" panose="020F0502020204030204" pitchFamily="34" charset="0"/>
              <a:cs typeface="Calibri" panose="020F0502020204030204" pitchFamily="34" charset="0"/>
            </a:endParaRPr>
          </a:p>
        </p:txBody>
      </p:sp>
      <p:sp>
        <p:nvSpPr>
          <p:cNvPr id="886" name="Google Shape;886;p43"/>
          <p:cNvSpPr/>
          <p:nvPr/>
        </p:nvSpPr>
        <p:spPr>
          <a:xfrm>
            <a:off x="817990" y="4741500"/>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887" name="Google Shape;887;p43"/>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88" name="Google Shape;888;p43"/>
          <p:cNvSpPr/>
          <p:nvPr/>
        </p:nvSpPr>
        <p:spPr>
          <a:xfrm>
            <a:off x="992534" y="4977137"/>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44"/>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95" name="Google Shape;895;p44"/>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896" name="Google Shape;896;p44"/>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97" name="Google Shape;897;p44"/>
          <p:cNvSpPr txBox="1"/>
          <p:nvPr/>
        </p:nvSpPr>
        <p:spPr>
          <a:xfrm>
            <a:off x="2541115" y="2046345"/>
            <a:ext cx="4493655" cy="1601447"/>
          </a:xfrm>
          <a:prstGeom prst="rect">
            <a:avLst/>
          </a:prstGeom>
          <a:noFill/>
          <a:ln>
            <a:noFill/>
          </a:ln>
        </p:spPr>
        <p:txBody>
          <a:bodyPr spcFirstLastPara="1" wrap="square" lIns="91425" tIns="45700" rIns="91425" bIns="45700" anchor="t" anchorCtr="0">
            <a:noAutofit/>
          </a:bodyPr>
          <a:lstStyle/>
          <a:p>
            <a:pPr fontAlgn="base"/>
            <a:r>
              <a:rPr lang="en-GB" sz="1600" dirty="0">
                <a:latin typeface="Calibri" panose="020F0502020204030204" pitchFamily="34" charset="0"/>
                <a:cs typeface="Calibri" panose="020F0502020204030204" pitchFamily="34" charset="0"/>
              </a:rPr>
              <a:t>4. Il </a:t>
            </a:r>
            <a:r>
              <a:rPr lang="en-GB" sz="1600" dirty="0" err="1">
                <a:latin typeface="Calibri" panose="020F0502020204030204" pitchFamily="34" charset="0"/>
                <a:cs typeface="Calibri" panose="020F0502020204030204" pitchFamily="34" charset="0"/>
              </a:rPr>
              <a:t>pensiero</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progettuale</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è</a:t>
            </a:r>
            <a:r>
              <a:rPr lang="en-GB" sz="1600" dirty="0">
                <a:latin typeface="Calibri" panose="020F0502020204030204" pitchFamily="34" charset="0"/>
                <a:cs typeface="Calibri" panose="020F0502020204030204" pitchFamily="34" charset="0"/>
              </a:rPr>
              <a:t>:</a:t>
            </a:r>
            <a:endParaRPr lang="it-IT" sz="1600" dirty="0">
              <a:latin typeface="Calibri" panose="020F0502020204030204" pitchFamily="34" charset="0"/>
              <a:cs typeface="Calibri" panose="020F0502020204030204" pitchFamily="34" charset="0"/>
            </a:endParaRPr>
          </a:p>
          <a:p>
            <a:pPr marL="342900" lvl="0" indent="-342900" fontAlgn="base">
              <a:buAutoNum type="alphaLcPeriod"/>
            </a:pPr>
            <a:r>
              <a:rPr lang="it-IT" sz="1600" dirty="0">
                <a:latin typeface="Calibri" panose="020F0502020204030204" pitchFamily="34" charset="0"/>
                <a:cs typeface="Calibri" panose="020F0502020204030204" pitchFamily="34" charset="0"/>
              </a:rPr>
              <a:t>Un metodo per far apparire meglio le cose. </a:t>
            </a:r>
          </a:p>
          <a:p>
            <a:pPr marL="342900" lvl="0" indent="-342900" fontAlgn="base">
              <a:buAutoNum type="alphaLcPeriod"/>
            </a:pPr>
            <a:r>
              <a:rPr lang="it-IT" sz="1600" dirty="0">
                <a:latin typeface="Calibri" panose="020F0502020204030204" pitchFamily="34" charset="0"/>
                <a:cs typeface="Calibri" panose="020F0502020204030204" pitchFamily="34" charset="0"/>
              </a:rPr>
              <a:t>Un metodo per pensare positive. </a:t>
            </a:r>
          </a:p>
          <a:p>
            <a:pPr marL="342900" lvl="0" indent="-342900" fontAlgn="base">
              <a:buAutoNum type="alphaLcPeriod"/>
            </a:pPr>
            <a:r>
              <a:rPr lang="it-IT" sz="1600" b="1" dirty="0">
                <a:latin typeface="Calibri" panose="020F0502020204030204" pitchFamily="34" charset="0"/>
                <a:cs typeface="Calibri" panose="020F0502020204030204" pitchFamily="34" charset="0"/>
              </a:rPr>
              <a:t>Un processo per risolvere I problemi in modo creativo.</a:t>
            </a:r>
            <a:r>
              <a:rPr lang="it-IT" sz="1600" dirty="0">
                <a:latin typeface="Calibri" panose="020F0502020204030204" pitchFamily="34" charset="0"/>
                <a:cs typeface="Calibri" panose="020F0502020204030204" pitchFamily="34" charset="0"/>
              </a:rPr>
              <a:t> </a:t>
            </a:r>
            <a:endParaRPr sz="1600" dirty="0">
              <a:solidFill>
                <a:srgbClr val="595959"/>
              </a:solidFill>
              <a:latin typeface="Calibri" panose="020F0502020204030204" pitchFamily="34" charset="0"/>
              <a:ea typeface="Calibri"/>
              <a:cs typeface="Calibri" panose="020F0502020204030204" pitchFamily="34" charset="0"/>
              <a:sym typeface="Calibri"/>
            </a:endParaRPr>
          </a:p>
        </p:txBody>
      </p:sp>
      <p:sp>
        <p:nvSpPr>
          <p:cNvPr id="899" name="Google Shape;899;p44"/>
          <p:cNvSpPr/>
          <p:nvPr/>
        </p:nvSpPr>
        <p:spPr>
          <a:xfrm>
            <a:off x="1638931" y="2004538"/>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901" name="Google Shape;901;p44"/>
          <p:cNvSpPr/>
          <p:nvPr/>
        </p:nvSpPr>
        <p:spPr>
          <a:xfrm>
            <a:off x="1354220" y="1884426"/>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902" name="Google Shape;902;p44"/>
          <p:cNvSpPr/>
          <p:nvPr/>
        </p:nvSpPr>
        <p:spPr>
          <a:xfrm>
            <a:off x="1812838" y="2244426"/>
            <a:ext cx="406580" cy="302310"/>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03" name="Google Shape;903;p44"/>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04" name="Google Shape;904;p44"/>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F5496"/>
              </a:buClr>
              <a:buSzPts val="3600"/>
              <a:buFont typeface="Calibri"/>
              <a:buNone/>
            </a:pPr>
            <a:r>
              <a:rPr lang="en-US" sz="3600" dirty="0">
                <a:solidFill>
                  <a:srgbClr val="2F5496"/>
                </a:solidFill>
                <a:latin typeface="Calibri"/>
                <a:ea typeface="Calibri"/>
                <a:cs typeface="Calibri"/>
                <a:sym typeface="Calibri"/>
              </a:rPr>
              <a:t>Test di </a:t>
            </a:r>
            <a:r>
              <a:rPr lang="en-US" sz="3600" dirty="0" err="1">
                <a:solidFill>
                  <a:srgbClr val="2F5496"/>
                </a:solidFill>
                <a:latin typeface="Calibri"/>
                <a:ea typeface="Calibri"/>
                <a:cs typeface="Calibri"/>
                <a:sym typeface="Calibri"/>
              </a:rPr>
              <a:t>autovalutazione</a:t>
            </a:r>
            <a:endParaRPr dirty="0"/>
          </a:p>
        </p:txBody>
      </p:sp>
      <p:pic>
        <p:nvPicPr>
          <p:cNvPr id="905" name="Google Shape;905;p44"/>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906" name="Google Shape;906;p44"/>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44"/>
          <p:cNvSpPr txBox="1"/>
          <p:nvPr/>
        </p:nvSpPr>
        <p:spPr>
          <a:xfrm>
            <a:off x="4552307" y="49085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908" name="Google Shape;908;p44"/>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5"/>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US" b="1" dirty="0">
                <a:solidFill>
                  <a:srgbClr val="266C9F"/>
                </a:solidFill>
              </a:rPr>
              <a:t>GRAZIE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p:nvPr/>
        </p:nvSpPr>
        <p:spPr>
          <a:xfrm>
            <a:off x="2661723" y="547721"/>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1.1. </a:t>
            </a:r>
            <a:r>
              <a:rPr lang="en-US" sz="4400" dirty="0" err="1">
                <a:solidFill>
                  <a:srgbClr val="2F5496"/>
                </a:solidFill>
                <a:latin typeface="Calibri"/>
                <a:ea typeface="Calibri"/>
                <a:cs typeface="Calibri"/>
                <a:sym typeface="Calibri"/>
              </a:rPr>
              <a:t>Definire</a:t>
            </a:r>
            <a:r>
              <a:rPr lang="en-US" sz="4400" dirty="0">
                <a:solidFill>
                  <a:srgbClr val="2F5496"/>
                </a:solidFill>
                <a:latin typeface="Calibri"/>
                <a:ea typeface="Calibri"/>
                <a:cs typeface="Calibri"/>
                <a:sym typeface="Calibri"/>
              </a:rPr>
              <a:t> </a:t>
            </a:r>
            <a:r>
              <a:rPr lang="en-US" sz="4400" dirty="0" err="1">
                <a:solidFill>
                  <a:srgbClr val="2F5496"/>
                </a:solidFill>
                <a:latin typeface="Calibri"/>
                <a:ea typeface="Calibri"/>
                <a:cs typeface="Calibri"/>
                <a:sym typeface="Calibri"/>
              </a:rPr>
              <a:t>l’ICH</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187" name="Google Shape;187;p5"/>
          <p:cNvSpPr txBox="1"/>
          <p:nvPr/>
        </p:nvSpPr>
        <p:spPr>
          <a:xfrm>
            <a:off x="5135666" y="2090192"/>
            <a:ext cx="4772520" cy="2308284"/>
          </a:xfrm>
          <a:prstGeom prst="rect">
            <a:avLst/>
          </a:prstGeom>
          <a:noFill/>
          <a:ln>
            <a:noFill/>
          </a:ln>
        </p:spPr>
        <p:txBody>
          <a:bodyPr spcFirstLastPara="1" wrap="square" lIns="91425" tIns="45700" rIns="91425" bIns="45700" anchor="t" anchorCtr="0">
            <a:spAutoFit/>
          </a:bodyPr>
          <a:lstStyle/>
          <a:p>
            <a:r>
              <a:rPr lang="it-IT" sz="1800" dirty="0">
                <a:latin typeface="Calibri" panose="020F0502020204030204" pitchFamily="34" charset="0"/>
                <a:cs typeface="Calibri" panose="020F0502020204030204" pitchFamily="34" charset="0"/>
              </a:rPr>
              <a:t>“Il Patrimonio Culturale Immateriale” racchiude pratiche, espressioni, conoscenze, competenze – ma anche strumenti, oggetti, spazi culturali – che le società, gruppi di individui o talvolta individui singoli considerano parte del loro patrimonio culturale”.</a:t>
            </a:r>
          </a:p>
          <a:p>
            <a:endParaRPr lang="it-IT" sz="1800" dirty="0">
              <a:latin typeface="Calibri" panose="020F0502020204030204" pitchFamily="34" charset="0"/>
              <a:cs typeface="Calibri" panose="020F0502020204030204" pitchFamily="34" charset="0"/>
            </a:endParaRPr>
          </a:p>
          <a:p>
            <a:pPr algn="r"/>
            <a:r>
              <a:rPr lang="it-IT" sz="1800" dirty="0">
                <a:latin typeface="Calibri" panose="020F0502020204030204" pitchFamily="34" charset="0"/>
                <a:cs typeface="Calibri" panose="020F0502020204030204" pitchFamily="34" charset="0"/>
              </a:rPr>
              <a:t> Definizione dell’ICH realizzata dall’UNESCO. </a:t>
            </a:r>
          </a:p>
        </p:txBody>
      </p:sp>
      <p:pic>
        <p:nvPicPr>
          <p:cNvPr id="189" name="Google Shape;189;p5" descr="A picture containing 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6104" y="1965669"/>
            <a:ext cx="3851238" cy="2570542"/>
          </a:xfrm>
          <a:prstGeom prst="rect">
            <a:avLst/>
          </a:prstGeom>
          <a:noFill/>
          <a:ln>
            <a:noFill/>
          </a:ln>
        </p:spPr>
      </p:pic>
      <p:grpSp>
        <p:nvGrpSpPr>
          <p:cNvPr id="190" name="Google Shape;190;p5"/>
          <p:cNvGrpSpPr/>
          <p:nvPr/>
        </p:nvGrpSpPr>
        <p:grpSpPr>
          <a:xfrm>
            <a:off x="3225771" y="735249"/>
            <a:ext cx="1361571" cy="349188"/>
            <a:chOff x="10604072" y="448487"/>
            <a:chExt cx="1361571" cy="349188"/>
          </a:xfrm>
        </p:grpSpPr>
        <p:sp>
          <p:nvSpPr>
            <p:cNvPr id="191" name="Google Shape;191;p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p:nvPr/>
        </p:nvSpPr>
        <p:spPr>
          <a:xfrm>
            <a:off x="2823088" y="336847"/>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1.2. Il </a:t>
            </a:r>
            <a:r>
              <a:rPr lang="en-US" sz="4400" dirty="0" err="1">
                <a:solidFill>
                  <a:srgbClr val="2F5496"/>
                </a:solidFill>
                <a:latin typeface="Calibri"/>
                <a:ea typeface="Calibri"/>
                <a:cs typeface="Calibri"/>
                <a:sym typeface="Calibri"/>
              </a:rPr>
              <a:t>ruolo</a:t>
            </a:r>
            <a:r>
              <a:rPr lang="en-US" sz="4400" dirty="0">
                <a:solidFill>
                  <a:srgbClr val="2F5496"/>
                </a:solidFill>
                <a:latin typeface="Calibri"/>
                <a:ea typeface="Calibri"/>
                <a:cs typeface="Calibri"/>
                <a:sym typeface="Calibri"/>
              </a:rPr>
              <a:t> </a:t>
            </a:r>
            <a:r>
              <a:rPr lang="en-US" sz="4400" dirty="0" err="1">
                <a:solidFill>
                  <a:srgbClr val="2F5496"/>
                </a:solidFill>
                <a:latin typeface="Calibri"/>
                <a:ea typeface="Calibri"/>
                <a:cs typeface="Calibri"/>
                <a:sym typeface="Calibri"/>
              </a:rPr>
              <a:t>dell’UNESCO</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00" name="Google Shape;200;p6"/>
          <p:cNvSpPr txBox="1"/>
          <p:nvPr/>
        </p:nvSpPr>
        <p:spPr>
          <a:xfrm>
            <a:off x="4272117" y="2782451"/>
            <a:ext cx="6069603" cy="2031285"/>
          </a:xfrm>
          <a:prstGeom prst="rect">
            <a:avLst/>
          </a:prstGeom>
          <a:noFill/>
          <a:ln>
            <a:noFill/>
          </a:ln>
        </p:spPr>
        <p:txBody>
          <a:bodyPr spcFirstLastPara="1" wrap="square" lIns="91425" tIns="45700" rIns="91425" bIns="45700" anchor="t" anchorCtr="0">
            <a:spAutoFit/>
          </a:bodyPr>
          <a:lstStyle/>
          <a:p>
            <a:pPr lvl="0"/>
            <a:r>
              <a:rPr lang="it-IT" sz="1800" dirty="0">
                <a:latin typeface="Calibri" panose="020F0502020204030204" pitchFamily="34" charset="0"/>
                <a:cs typeface="Calibri" panose="020F0502020204030204" pitchFamily="34" charset="0"/>
              </a:rPr>
              <a:t>L’UNESCO è l’Organizzazione Scientifica, Didattica e Culturale delle Nazioni Unite. Il suo obiettivo è quello di raggiungere la pace attraverso la cooperazione internazionale nell’educazione, nella scienza e nella cultura. </a:t>
            </a:r>
          </a:p>
          <a:p>
            <a:pPr lvl="0"/>
            <a:endParaRPr lang="it-IT" sz="1800" dirty="0">
              <a:latin typeface="Calibri" panose="020F0502020204030204" pitchFamily="34" charset="0"/>
              <a:cs typeface="Calibri" panose="020F0502020204030204" pitchFamily="34" charset="0"/>
            </a:endParaRPr>
          </a:p>
          <a:p>
            <a:pPr lvl="0"/>
            <a:r>
              <a:rPr lang="it-IT" sz="1800" dirty="0">
                <a:latin typeface="Calibri" panose="020F0502020204030204" pitchFamily="34" charset="0"/>
                <a:cs typeface="Calibri" panose="020F0502020204030204" pitchFamily="34" charset="0"/>
              </a:rPr>
              <a:t>L’UNESCO ricopre un ruolo fondamentale nella divulgazione mondiale del Patrimonio culturale Immateriale.</a:t>
            </a: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01" name="Google Shape;201;p6"/>
          <p:cNvSpPr txBox="1"/>
          <p:nvPr/>
        </p:nvSpPr>
        <p:spPr>
          <a:xfrm>
            <a:off x="4272117" y="1555110"/>
            <a:ext cx="5916911" cy="646290"/>
          </a:xfrm>
          <a:prstGeom prst="rect">
            <a:avLst/>
          </a:prstGeom>
          <a:noFill/>
          <a:ln>
            <a:noFill/>
          </a:ln>
        </p:spPr>
        <p:txBody>
          <a:bodyPr spcFirstLastPara="1" wrap="square" lIns="91425" tIns="45700" rIns="91425" bIns="45700" anchor="t" anchorCtr="0">
            <a:spAutoFit/>
          </a:bodyPr>
          <a:lstStyle/>
          <a:p>
            <a:pPr lvl="0" algn="ctr"/>
            <a:r>
              <a:rPr lang="en-US" sz="1800" i="1" dirty="0">
                <a:solidFill>
                  <a:schemeClr val="dk1"/>
                </a:solidFill>
                <a:latin typeface="Calibri" panose="020F0502020204030204" pitchFamily="34" charset="0"/>
                <a:ea typeface="Calibri"/>
                <a:cs typeface="Calibri" panose="020F0502020204030204" pitchFamily="34" charset="0"/>
                <a:sym typeface="Calibri"/>
              </a:rPr>
              <a:t>“</a:t>
            </a:r>
            <a:r>
              <a:rPr lang="it-IT" sz="1800" i="1" dirty="0" err="1">
                <a:latin typeface="Calibri" panose="020F0502020204030204" pitchFamily="34" charset="0"/>
                <a:cs typeface="Calibri" panose="020F0502020204030204" pitchFamily="34" charset="0"/>
              </a:rPr>
              <a:t>Poichè</a:t>
            </a:r>
            <a:r>
              <a:rPr lang="it-IT" sz="1800" i="1" dirty="0">
                <a:latin typeface="Calibri" panose="020F0502020204030204" pitchFamily="34" charset="0"/>
                <a:cs typeface="Calibri" panose="020F0502020204030204" pitchFamily="34" charset="0"/>
              </a:rPr>
              <a:t> le guerre sono connaturate allo spirito umano, bisogna instillare la pace nell'animo degli uomini"</a:t>
            </a:r>
            <a:endParaRPr sz="1800" i="1"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202" name="Google Shape;202;p6" descr="A picture containing person, frui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922" y="1421843"/>
            <a:ext cx="2683685" cy="4014314"/>
          </a:xfrm>
          <a:prstGeom prst="rect">
            <a:avLst/>
          </a:prstGeom>
          <a:noFill/>
          <a:ln>
            <a:noFill/>
          </a:ln>
        </p:spPr>
      </p:pic>
      <p:grpSp>
        <p:nvGrpSpPr>
          <p:cNvPr id="203" name="Google Shape;203;p6"/>
          <p:cNvGrpSpPr/>
          <p:nvPr/>
        </p:nvGrpSpPr>
        <p:grpSpPr>
          <a:xfrm>
            <a:off x="2917822" y="524376"/>
            <a:ext cx="1361571" cy="349188"/>
            <a:chOff x="10604072" y="448487"/>
            <a:chExt cx="1361571" cy="349188"/>
          </a:xfrm>
        </p:grpSpPr>
        <p:sp>
          <p:nvSpPr>
            <p:cNvPr id="204" name="Google Shape;204;p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txBox="1"/>
          <p:nvPr/>
        </p:nvSpPr>
        <p:spPr>
          <a:xfrm>
            <a:off x="2823088" y="336847"/>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1.2. Il </a:t>
            </a:r>
            <a:r>
              <a:rPr lang="en-US" sz="4400" dirty="0" err="1">
                <a:solidFill>
                  <a:srgbClr val="2F5496"/>
                </a:solidFill>
                <a:latin typeface="Calibri"/>
                <a:ea typeface="Calibri"/>
                <a:cs typeface="Calibri"/>
                <a:sym typeface="Calibri"/>
              </a:rPr>
              <a:t>ruolo</a:t>
            </a:r>
            <a:r>
              <a:rPr lang="en-US" sz="4400" dirty="0">
                <a:solidFill>
                  <a:srgbClr val="2F5496"/>
                </a:solidFill>
                <a:latin typeface="Calibri"/>
                <a:ea typeface="Calibri"/>
                <a:cs typeface="Calibri"/>
                <a:sym typeface="Calibri"/>
              </a:rPr>
              <a:t> </a:t>
            </a:r>
            <a:r>
              <a:rPr lang="en-US" sz="4400" dirty="0" err="1">
                <a:solidFill>
                  <a:srgbClr val="2F5496"/>
                </a:solidFill>
                <a:latin typeface="Calibri"/>
                <a:ea typeface="Calibri"/>
                <a:cs typeface="Calibri"/>
                <a:sym typeface="Calibri"/>
              </a:rPr>
              <a:t>dell’UNESCO</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13" name="Google Shape;213;p7"/>
          <p:cNvSpPr txBox="1"/>
          <p:nvPr/>
        </p:nvSpPr>
        <p:spPr>
          <a:xfrm>
            <a:off x="3583311" y="1392916"/>
            <a:ext cx="6486240"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Ad </a:t>
            </a:r>
            <a:r>
              <a:rPr lang="en-US" sz="1800" dirty="0" err="1">
                <a:solidFill>
                  <a:schemeClr val="dk1"/>
                </a:solidFill>
                <a:latin typeface="Calibri"/>
                <a:ea typeface="Calibri"/>
                <a:cs typeface="Calibri"/>
                <a:sym typeface="Calibri"/>
              </a:rPr>
              <a:t>oggi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più</a:t>
            </a:r>
            <a:r>
              <a:rPr lang="en-US" sz="1800" dirty="0">
                <a:solidFill>
                  <a:schemeClr val="dk1"/>
                </a:solidFill>
                <a:latin typeface="Calibri"/>
                <a:ea typeface="Calibri"/>
                <a:cs typeface="Calibri"/>
                <a:sym typeface="Calibri"/>
              </a:rPr>
              <a:t> di 180 </a:t>
            </a:r>
            <a:r>
              <a:rPr lang="en-US" sz="1800" dirty="0" err="1">
                <a:solidFill>
                  <a:schemeClr val="dk1"/>
                </a:solidFill>
                <a:latin typeface="Calibri"/>
                <a:ea typeface="Calibri"/>
                <a:cs typeface="Calibri"/>
                <a:sym typeface="Calibri"/>
              </a:rPr>
              <a:t>Stati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hanno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ratificato</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convenzione</a:t>
            </a:r>
            <a:r>
              <a:rPr lang="en-US" sz="1800" dirty="0">
                <a:solidFill>
                  <a:schemeClr val="dk1"/>
                </a:solidFill>
                <a:latin typeface="Calibri"/>
                <a:ea typeface="Calibri"/>
                <a:cs typeface="Calibri"/>
                <a:sym typeface="Calibri"/>
              </a:rPr>
              <a:t> UNESCO per la </a:t>
            </a:r>
            <a:r>
              <a:rPr lang="en-US" sz="1800" dirty="0" err="1">
                <a:solidFill>
                  <a:schemeClr val="dk1"/>
                </a:solidFill>
                <a:latin typeface="Calibri"/>
                <a:ea typeface="Calibri"/>
                <a:cs typeface="Calibri"/>
                <a:sym typeface="Calibri"/>
              </a:rPr>
              <a:t>Salvaguardia</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Immateriale</a:t>
            </a:r>
            <a:r>
              <a:rPr lang="en-US" sz="1800" dirty="0">
                <a:solidFill>
                  <a:schemeClr val="dk1"/>
                </a:solidFill>
                <a:latin typeface="Calibri"/>
                <a:ea typeface="Calibri"/>
                <a:cs typeface="Calibri"/>
                <a:sym typeface="Calibri"/>
              </a:rPr>
              <a:t> del 2003. </a:t>
            </a: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dirty="0">
                <a:solidFill>
                  <a:schemeClr val="dk1"/>
                </a:solidFill>
                <a:latin typeface="Calibri"/>
                <a:ea typeface="Calibri"/>
                <a:cs typeface="Calibri"/>
                <a:sym typeface="Calibri"/>
              </a:rPr>
              <a:t>Gli obiettivi della convenzione del 2003 sono:</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Calibri"/>
              <a:buAutoNum type="alphaLcParenR"/>
            </a:pPr>
            <a:r>
              <a:rPr lang="en-US" sz="1800" b="0" i="0" u="none" strike="noStrike" cap="none" dirty="0" err="1">
                <a:solidFill>
                  <a:schemeClr val="dk1"/>
                </a:solidFill>
                <a:latin typeface="Calibri"/>
                <a:ea typeface="Calibri"/>
                <a:cs typeface="Calibri"/>
                <a:sym typeface="Calibri"/>
              </a:rPr>
              <a:t>Salvaguardare</a:t>
            </a:r>
            <a:r>
              <a:rPr lang="en-US" sz="1800" b="0" i="0" u="none" strike="noStrike" cap="none" dirty="0">
                <a:solidFill>
                  <a:schemeClr val="dk1"/>
                </a:solidFill>
                <a:latin typeface="Calibri"/>
                <a:ea typeface="Calibri"/>
                <a:cs typeface="Calibri"/>
                <a:sym typeface="Calibri"/>
              </a:rPr>
              <a:t> il </a:t>
            </a:r>
            <a:r>
              <a:rPr lang="en-US" sz="1800" b="0" i="0" u="none" strike="noStrike" cap="none" dirty="0" err="1">
                <a:solidFill>
                  <a:schemeClr val="dk1"/>
                </a:solidFill>
                <a:latin typeface="Calibri"/>
                <a:ea typeface="Calibri"/>
                <a:cs typeface="Calibri"/>
                <a:sym typeface="Calibri"/>
              </a:rPr>
              <a:t>patrimonio</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culturale</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immateriale</a:t>
            </a:r>
            <a:r>
              <a:rPr lang="en-US" sz="1800" b="0" i="0" u="none" strike="noStrike" cap="none" dirty="0">
                <a:solidFill>
                  <a:schemeClr val="dk1"/>
                </a:solidFill>
                <a:latin typeface="Calibri"/>
                <a:ea typeface="Calibri"/>
                <a:cs typeface="Calibri"/>
                <a:sym typeface="Calibri"/>
              </a:rPr>
              <a:t>;</a:t>
            </a:r>
          </a:p>
          <a:p>
            <a:pPr marL="800100" marR="0" lvl="1" indent="-342900" algn="l" rtl="0">
              <a:spcBef>
                <a:spcPts val="0"/>
              </a:spcBef>
              <a:spcAft>
                <a:spcPts val="0"/>
              </a:spcAft>
              <a:buClr>
                <a:schemeClr val="dk1"/>
              </a:buClr>
              <a:buSzPts val="1800"/>
              <a:buFont typeface="Calibri"/>
              <a:buAutoNum type="alphaLcParenR"/>
            </a:pPr>
            <a:r>
              <a:rPr lang="en-US" sz="1800" dirty="0" err="1">
                <a:solidFill>
                  <a:schemeClr val="dk1"/>
                </a:solidFill>
                <a:latin typeface="Calibri"/>
                <a:ea typeface="Calibri"/>
                <a:cs typeface="Calibri"/>
                <a:sym typeface="Calibri"/>
              </a:rPr>
              <a:t>Assicurare</a:t>
            </a:r>
            <a:r>
              <a:rPr lang="en-US" sz="1800" dirty="0">
                <a:solidFill>
                  <a:schemeClr val="dk1"/>
                </a:solidFill>
                <a:latin typeface="Calibri"/>
                <a:ea typeface="Calibri"/>
                <a:cs typeface="Calibri"/>
                <a:sym typeface="Calibri"/>
              </a:rPr>
              <a:t> il rispetto del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immateriale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comunità</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gruppi</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degli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individui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interessati</a:t>
            </a:r>
            <a:r>
              <a:rPr lang="en-US" sz="1800" dirty="0">
                <a:solidFill>
                  <a:schemeClr val="dk1"/>
                </a:solidFill>
                <a:latin typeface="Calibri"/>
                <a:ea typeface="Calibri"/>
                <a:cs typeface="Calibri"/>
                <a:sym typeface="Calibri"/>
              </a:rPr>
              <a:t>;</a:t>
            </a:r>
          </a:p>
          <a:p>
            <a:pPr marL="800100" marR="0" lvl="1" indent="-342900" algn="l" rtl="0">
              <a:spcBef>
                <a:spcPts val="0"/>
              </a:spcBef>
              <a:spcAft>
                <a:spcPts val="0"/>
              </a:spcAft>
              <a:buClr>
                <a:schemeClr val="dk1"/>
              </a:buClr>
              <a:buSzPts val="1800"/>
              <a:buFont typeface="Calibri"/>
              <a:buAutoNum type="alphaLcParenR"/>
            </a:pPr>
            <a:r>
              <a:rPr lang="en-US" sz="1800" b="0" i="0" u="none" strike="noStrike" cap="none" dirty="0">
                <a:solidFill>
                  <a:schemeClr val="dk1"/>
                </a:solidFill>
                <a:latin typeface="Calibri"/>
                <a:ea typeface="Calibri"/>
                <a:cs typeface="Calibri"/>
                <a:sym typeface="Calibri"/>
              </a:rPr>
              <a:t>Far </a:t>
            </a:r>
            <a:r>
              <a:rPr lang="en-US" sz="1800" b="0" i="0" u="none" strike="noStrike" cap="none" dirty="0" err="1">
                <a:solidFill>
                  <a:schemeClr val="dk1"/>
                </a:solidFill>
                <a:latin typeface="Calibri"/>
                <a:ea typeface="Calibri"/>
                <a:cs typeface="Calibri"/>
                <a:sym typeface="Calibri"/>
              </a:rPr>
              <a:t>conoscere</a:t>
            </a:r>
            <a:r>
              <a:rPr lang="en-US" sz="1800" b="0" i="0" u="none" strike="noStrike" cap="none"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l’importanza</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 </a:t>
            </a:r>
            <a:r>
              <a:rPr lang="en-US" sz="1800" dirty="0" err="1">
                <a:solidFill>
                  <a:schemeClr val="dk1"/>
                </a:solidFill>
                <a:latin typeface="Calibri"/>
                <a:ea typeface="Calibri"/>
                <a:cs typeface="Calibri"/>
                <a:sym typeface="Calibri"/>
              </a:rPr>
              <a:t>livello</a:t>
            </a:r>
            <a:r>
              <a:rPr lang="en-US" sz="1800" dirty="0">
                <a:solidFill>
                  <a:schemeClr val="dk1"/>
                </a:solidFill>
                <a:latin typeface="Calibri"/>
                <a:ea typeface="Calibri"/>
                <a:cs typeface="Calibri"/>
                <a:sym typeface="Calibri"/>
              </a:rPr>
              <a:t> locale, </a:t>
            </a:r>
            <a:r>
              <a:rPr lang="en-US" sz="1800" dirty="0" err="1">
                <a:solidFill>
                  <a:schemeClr val="dk1"/>
                </a:solidFill>
                <a:latin typeface="Calibri"/>
                <a:ea typeface="Calibri"/>
                <a:cs typeface="Calibri"/>
                <a:sym typeface="Calibri"/>
              </a:rPr>
              <a:t>nazionale</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internazionale</a:t>
            </a:r>
            <a:r>
              <a:rPr lang="en-US" sz="1800" dirty="0">
                <a:solidFill>
                  <a:schemeClr val="dk1"/>
                </a:solidFill>
                <a:latin typeface="Calibri"/>
                <a:ea typeface="Calibri"/>
                <a:cs typeface="Calibri"/>
                <a:sym typeface="Calibri"/>
              </a:rPr>
              <a:t>;</a:t>
            </a:r>
          </a:p>
          <a:p>
            <a:pPr marL="800100" marR="0" lvl="1" indent="-342900" algn="l" rtl="0">
              <a:spcBef>
                <a:spcPts val="0"/>
              </a:spcBef>
              <a:spcAft>
                <a:spcPts val="0"/>
              </a:spcAft>
              <a:buClr>
                <a:schemeClr val="dk1"/>
              </a:buClr>
              <a:buSzPts val="1800"/>
              <a:buFont typeface="Calibri"/>
              <a:buAutoNum type="alphaLcParenR"/>
            </a:pPr>
            <a:r>
              <a:rPr lang="en-US" sz="1800" b="0" i="0" u="none" strike="noStrike" cap="none" dirty="0" err="1">
                <a:solidFill>
                  <a:schemeClr val="dk1"/>
                </a:solidFill>
                <a:latin typeface="Calibri"/>
                <a:ea typeface="Calibri"/>
                <a:cs typeface="Calibri"/>
                <a:sym typeface="Calibri"/>
              </a:rPr>
              <a:t>Fornire</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cooperazione</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internazion</a:t>
            </a:r>
            <a:r>
              <a:rPr lang="en-US" sz="1800" dirty="0" err="1">
                <a:solidFill>
                  <a:schemeClr val="dk1"/>
                </a:solidFill>
                <a:latin typeface="Calibri"/>
                <a:ea typeface="Calibri"/>
                <a:cs typeface="Calibri"/>
                <a:sym typeface="Calibri"/>
              </a:rPr>
              <a:t>ale</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assistenza</a:t>
            </a:r>
            <a:r>
              <a:rPr lang="en-US" sz="1800" dirty="0">
                <a:solidFill>
                  <a:schemeClr val="dk1"/>
                </a:solidFill>
                <a:latin typeface="Calibri"/>
                <a:ea typeface="Calibri"/>
                <a:cs typeface="Calibri"/>
                <a:sym typeface="Calibri"/>
              </a:rPr>
              <a:t>. </a:t>
            </a:r>
          </a:p>
        </p:txBody>
      </p:sp>
      <p:pic>
        <p:nvPicPr>
          <p:cNvPr id="214" name="Google Shape;214;p7" descr="A person and person dancing on a stage&#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4167" y="1392916"/>
            <a:ext cx="2660650" cy="1885950"/>
          </a:xfrm>
          <a:prstGeom prst="rect">
            <a:avLst/>
          </a:prstGeom>
          <a:noFill/>
          <a:ln>
            <a:noFill/>
          </a:ln>
        </p:spPr>
      </p:pic>
      <p:grpSp>
        <p:nvGrpSpPr>
          <p:cNvPr id="215" name="Google Shape;215;p7"/>
          <p:cNvGrpSpPr/>
          <p:nvPr/>
        </p:nvGrpSpPr>
        <p:grpSpPr>
          <a:xfrm>
            <a:off x="2902526" y="524376"/>
            <a:ext cx="1361571" cy="349188"/>
            <a:chOff x="10604072" y="448487"/>
            <a:chExt cx="1361571" cy="349188"/>
          </a:xfrm>
        </p:grpSpPr>
        <p:sp>
          <p:nvSpPr>
            <p:cNvPr id="216" name="Google Shape;216;p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1.2. Il </a:t>
            </a:r>
            <a:r>
              <a:rPr lang="en-US" sz="4400" dirty="0" err="1">
                <a:solidFill>
                  <a:srgbClr val="2F5496"/>
                </a:solidFill>
                <a:latin typeface="Calibri"/>
                <a:ea typeface="Calibri"/>
                <a:cs typeface="Calibri"/>
                <a:sym typeface="Calibri"/>
              </a:rPr>
              <a:t>ruolo</a:t>
            </a:r>
            <a:r>
              <a:rPr lang="en-US" sz="4400" dirty="0">
                <a:solidFill>
                  <a:srgbClr val="2F5496"/>
                </a:solidFill>
                <a:latin typeface="Calibri"/>
                <a:ea typeface="Calibri"/>
                <a:cs typeface="Calibri"/>
                <a:sym typeface="Calibri"/>
              </a:rPr>
              <a:t> </a:t>
            </a:r>
            <a:r>
              <a:rPr lang="en-US" sz="4400" dirty="0" err="1">
                <a:solidFill>
                  <a:srgbClr val="2F5496"/>
                </a:solidFill>
                <a:latin typeface="Calibri"/>
                <a:ea typeface="Calibri"/>
                <a:cs typeface="Calibri"/>
                <a:sym typeface="Calibri"/>
              </a:rPr>
              <a:t>dell’UNESCO</a:t>
            </a:r>
            <a:endParaRPr dirty="0"/>
          </a:p>
        </p:txBody>
      </p:sp>
      <p:sp>
        <p:nvSpPr>
          <p:cNvPr id="225" name="Google Shape;225;p8"/>
          <p:cNvSpPr txBox="1"/>
          <p:nvPr/>
        </p:nvSpPr>
        <p:spPr>
          <a:xfrm>
            <a:off x="824593" y="1199422"/>
            <a:ext cx="9086324"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Una </a:t>
            </a:r>
            <a:r>
              <a:rPr lang="en-US" sz="1800" dirty="0" err="1">
                <a:solidFill>
                  <a:schemeClr val="dk1"/>
                </a:solidFill>
                <a:latin typeface="Calibri"/>
                <a:ea typeface="Calibri"/>
                <a:cs typeface="Calibri"/>
                <a:sym typeface="Calibri"/>
              </a:rPr>
              <a:t>parte</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lavoro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dell’UNESCO</a:t>
            </a:r>
            <a:r>
              <a:rPr lang="en-US" sz="1800" dirty="0">
                <a:solidFill>
                  <a:schemeClr val="dk1"/>
                </a:solidFill>
                <a:latin typeface="Calibri"/>
                <a:ea typeface="Calibri"/>
                <a:cs typeface="Calibri"/>
                <a:sym typeface="Calibri"/>
              </a:rPr>
              <a:t> in </a:t>
            </a:r>
            <a:r>
              <a:rPr lang="en-US" sz="1800" dirty="0" err="1">
                <a:solidFill>
                  <a:schemeClr val="dk1"/>
                </a:solidFill>
                <a:latin typeface="Calibri"/>
                <a:ea typeface="Calibri"/>
                <a:cs typeface="Calibri"/>
                <a:sym typeface="Calibri"/>
              </a:rPr>
              <a:t>collaborazione</a:t>
            </a:r>
            <a:r>
              <a:rPr lang="en-US" sz="1800" dirty="0">
                <a:solidFill>
                  <a:schemeClr val="dk1"/>
                </a:solidFill>
                <a:latin typeface="Calibri"/>
                <a:ea typeface="Calibri"/>
                <a:cs typeface="Calibri"/>
                <a:sym typeface="Calibri"/>
              </a:rPr>
              <a:t> con </a:t>
            </a:r>
            <a:r>
              <a:rPr lang="en-US" sz="1800" dirty="0" err="1">
                <a:solidFill>
                  <a:schemeClr val="dk1"/>
                </a:solidFill>
                <a:latin typeface="Calibri"/>
                <a:ea typeface="Calibri"/>
                <a:cs typeface="Calibri"/>
                <a:sym typeface="Calibri"/>
              </a:rPr>
              <a:t>gli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Stati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membri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viene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realizzato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attravero</a:t>
            </a:r>
            <a:r>
              <a:rPr lang="en-US" sz="1800" dirty="0">
                <a:solidFill>
                  <a:schemeClr val="dk1"/>
                </a:solidFill>
                <a:latin typeface="Calibri"/>
                <a:ea typeface="Calibri"/>
                <a:cs typeface="Calibri"/>
                <a:sym typeface="Calibri"/>
              </a:rPr>
              <a:t> le </a:t>
            </a:r>
            <a:r>
              <a:rPr lang="en-US" sz="1800" dirty="0" err="1">
                <a:solidFill>
                  <a:schemeClr val="dk1"/>
                </a:solidFill>
                <a:latin typeface="Calibri"/>
                <a:ea typeface="Calibri"/>
                <a:cs typeface="Calibri"/>
                <a:sym typeface="Calibri"/>
              </a:rPr>
              <a:t>Liste</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Convenzioni</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26" name="Google Shape;226;p8"/>
          <p:cNvGrpSpPr/>
          <p:nvPr/>
        </p:nvGrpSpPr>
        <p:grpSpPr>
          <a:xfrm>
            <a:off x="1273924" y="2085846"/>
            <a:ext cx="8981391" cy="3989286"/>
            <a:chOff x="52466" y="185794"/>
            <a:chExt cx="8981391" cy="3989286"/>
          </a:xfrm>
        </p:grpSpPr>
        <p:sp>
          <p:nvSpPr>
            <p:cNvPr id="227" name="Google Shape;227;p8"/>
            <p:cNvSpPr/>
            <p:nvPr/>
          </p:nvSpPr>
          <p:spPr>
            <a:xfrm rot="-5400000">
              <a:off x="-1410248"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txBox="1"/>
            <p:nvPr/>
          </p:nvSpPr>
          <p:spPr>
            <a:xfrm rot="-5400000">
              <a:off x="-1410248"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1</a:t>
              </a:r>
              <a:endParaRPr/>
            </a:p>
          </p:txBody>
        </p:sp>
        <p:sp>
          <p:nvSpPr>
            <p:cNvPr id="229" name="Google Shape;229;p8"/>
            <p:cNvSpPr/>
            <p:nvPr/>
          </p:nvSpPr>
          <p:spPr>
            <a:xfrm>
              <a:off x="489416" y="762568"/>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489416" y="762568"/>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Lista del </a:t>
              </a:r>
              <a:r>
                <a:rPr lang="en-US" sz="1600" b="1" i="0" u="none" strike="noStrike" cap="none" dirty="0" err="1">
                  <a:solidFill>
                    <a:schemeClr val="dk1"/>
                  </a:solidFill>
                  <a:latin typeface="Calibri"/>
                  <a:ea typeface="Calibri"/>
                  <a:cs typeface="Calibri"/>
                  <a:sym typeface="Calibri"/>
                </a:rPr>
                <a:t>Patrimonio</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Culturale</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Immateriale</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che</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necessita</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Salvaguardia</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Immediata</a:t>
              </a:r>
              <a:r>
                <a:rPr lang="en-US" sz="1600" b="1"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400"/>
                <a:buFont typeface="Noto Sans Symbols"/>
                <a:buChar char="▪"/>
              </a:pPr>
              <a:r>
                <a:rPr lang="en-US" sz="1400" b="0" i="0" u="none" strike="noStrike" cap="none" dirty="0" err="1">
                  <a:solidFill>
                    <a:schemeClr val="dk1"/>
                  </a:solidFill>
                  <a:latin typeface="Calibri"/>
                  <a:ea typeface="Calibri"/>
                  <a:cs typeface="Calibri"/>
                  <a:sym typeface="Calibri"/>
                </a:rPr>
                <a:t>Elementi</a:t>
              </a:r>
              <a:r>
                <a:rPr lang="en-US" sz="1400" b="0" i="0" u="none" strike="noStrike" cap="none"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patrimonio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che</a:t>
              </a:r>
              <a:r>
                <a:rPr lang="en-US" dirty="0">
                  <a:solidFill>
                    <a:schemeClr val="dk1"/>
                  </a:solidFill>
                  <a:latin typeface="Calibri"/>
                  <a:ea typeface="Calibri"/>
                  <a:cs typeface="Calibri"/>
                  <a:sym typeface="Calibri"/>
                </a:rPr>
                <a:t> secondo le </a:t>
              </a:r>
              <a:r>
                <a:rPr lang="en-US" dirty="0" err="1">
                  <a:solidFill>
                    <a:schemeClr val="dk1"/>
                  </a:solidFill>
                  <a:latin typeface="Calibri"/>
                  <a:ea typeface="Calibri"/>
                  <a:cs typeface="Calibri"/>
                  <a:sym typeface="Calibri"/>
                </a:rPr>
                <a:t>comunità</a:t>
              </a:r>
              <a:r>
                <a:rPr lang="en-US" dirty="0">
                  <a:solidFill>
                    <a:schemeClr val="dk1"/>
                  </a:solidFill>
                  <a:latin typeface="Calibri"/>
                  <a:ea typeface="Calibri"/>
                  <a:cs typeface="Calibri"/>
                  <a:sym typeface="Calibri"/>
                </a:rPr>
                <a:t> di </a:t>
              </a:r>
              <a:r>
                <a:rPr lang="en-US" dirty="0" err="1">
                  <a:solidFill>
                    <a:schemeClr val="dk1"/>
                  </a:solidFill>
                  <a:latin typeface="Calibri"/>
                  <a:ea typeface="Calibri"/>
                  <a:cs typeface="Calibri"/>
                  <a:sym typeface="Calibri"/>
                </a:rPr>
                <a:t>riferimento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necessitano</a:t>
              </a:r>
              <a:r>
                <a:rPr lang="en-US" dirty="0">
                  <a:solidFill>
                    <a:schemeClr val="dk1"/>
                  </a:solidFill>
                  <a:latin typeface="Calibri"/>
                  <a:ea typeface="Calibri"/>
                  <a:cs typeface="Calibri"/>
                  <a:sym typeface="Calibri"/>
                </a:rPr>
                <a:t> di </a:t>
              </a:r>
              <a:r>
                <a:rPr lang="en-US" dirty="0" err="1">
                  <a:solidFill>
                    <a:schemeClr val="dk1"/>
                  </a:solidFill>
                  <a:latin typeface="Calibri"/>
                  <a:ea typeface="Calibri"/>
                  <a:cs typeface="Calibri"/>
                  <a:sym typeface="Calibri"/>
                </a:rPr>
                <a:t>intervento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immediato</a:t>
              </a:r>
              <a:r>
                <a:rPr lang="en-US" dirty="0">
                  <a:solidFill>
                    <a:schemeClr val="dk1"/>
                  </a:solidFill>
                  <a:latin typeface="Calibri"/>
                  <a:ea typeface="Calibri"/>
                  <a:cs typeface="Calibri"/>
                  <a:sym typeface="Calibri"/>
                </a:rPr>
                <a:t> per </a:t>
              </a:r>
              <a:r>
                <a:rPr lang="en-US" dirty="0" err="1">
                  <a:solidFill>
                    <a:schemeClr val="dk1"/>
                  </a:solidFill>
                  <a:latin typeface="Calibri"/>
                  <a:ea typeface="Calibri"/>
                  <a:cs typeface="Calibri"/>
                  <a:sym typeface="Calibri"/>
                </a:rPr>
                <a:t>essere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preservati</a:t>
              </a:r>
              <a:r>
                <a:rPr lang="en-US"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p:txBody>
        </p:sp>
        <p:sp>
          <p:nvSpPr>
            <p:cNvPr id="231" name="Google Shape;231;p8"/>
            <p:cNvSpPr/>
            <p:nvPr/>
          </p:nvSpPr>
          <p:spPr>
            <a:xfrm>
              <a:off x="52466" y="185794"/>
              <a:ext cx="873900" cy="87390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rot="-5400000">
              <a:off x="1773734"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txBox="1"/>
            <p:nvPr/>
          </p:nvSpPr>
          <p:spPr>
            <a:xfrm rot="-5400000">
              <a:off x="1773734"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2</a:t>
              </a:r>
              <a:endParaRPr/>
            </a:p>
          </p:txBody>
        </p:sp>
        <p:sp>
          <p:nvSpPr>
            <p:cNvPr id="234" name="Google Shape;234;p8"/>
            <p:cNvSpPr/>
            <p:nvPr/>
          </p:nvSpPr>
          <p:spPr>
            <a:xfrm>
              <a:off x="3735428" y="812701"/>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txBox="1"/>
            <p:nvPr/>
          </p:nvSpPr>
          <p:spPr>
            <a:xfrm>
              <a:off x="3735428" y="812701"/>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Lista </a:t>
              </a:r>
              <a:r>
                <a:rPr lang="en-US" sz="1600" b="1" i="0" u="none" strike="noStrike" cap="none" dirty="0" err="1">
                  <a:solidFill>
                    <a:schemeClr val="dk1"/>
                  </a:solidFill>
                  <a:latin typeface="Calibri"/>
                  <a:ea typeface="Calibri"/>
                  <a:cs typeface="Calibri"/>
                  <a:sym typeface="Calibri"/>
                </a:rPr>
                <a:t>Rappresentativa</a:t>
              </a:r>
              <a:r>
                <a:rPr lang="en-US" sz="1600" b="1" i="0" u="none" strike="noStrike" cap="none" dirty="0">
                  <a:solidFill>
                    <a:schemeClr val="dk1"/>
                  </a:solidFill>
                  <a:latin typeface="Calibri"/>
                  <a:ea typeface="Calibri"/>
                  <a:cs typeface="Calibri"/>
                  <a:sym typeface="Calibri"/>
                </a:rPr>
                <a:t> del </a:t>
              </a:r>
              <a:r>
                <a:rPr lang="en-US" sz="1600" b="1" i="0" u="none" strike="noStrike" cap="none" dirty="0" err="1">
                  <a:solidFill>
                    <a:schemeClr val="dk1"/>
                  </a:solidFill>
                  <a:latin typeface="Calibri"/>
                  <a:ea typeface="Calibri"/>
                  <a:cs typeface="Calibri"/>
                  <a:sym typeface="Calibri"/>
                </a:rPr>
                <a:t>Patrimonio</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Culturale</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Immateriale</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dell’Umanità</a:t>
              </a:r>
              <a:r>
                <a:rPr lang="en-US" sz="1600" b="1" i="0" u="none" strike="noStrike" cap="none" dirty="0">
                  <a:solidFill>
                    <a:schemeClr val="dk1"/>
                  </a:solidFill>
                  <a:latin typeface="Calibri"/>
                  <a:ea typeface="Calibri"/>
                  <a:cs typeface="Calibri"/>
                  <a:sym typeface="Calibri"/>
                </a:rPr>
                <a:t>:</a:t>
              </a:r>
            </a:p>
            <a:p>
              <a:pPr marL="171450" marR="0" lvl="1" indent="-171450" algn="l" rtl="0">
                <a:lnSpc>
                  <a:spcPct val="90000"/>
                </a:lnSpc>
                <a:spcBef>
                  <a:spcPts val="0"/>
                </a:spcBef>
                <a:spcAft>
                  <a:spcPts val="0"/>
                </a:spcAft>
                <a:buClr>
                  <a:schemeClr val="dk1"/>
                </a:buClr>
                <a:buSzPts val="1600"/>
                <a:buFont typeface="Calibri"/>
                <a:buNone/>
              </a:pPr>
              <a:endParaRPr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400"/>
                <a:buFont typeface="Noto Sans Symbols"/>
                <a:buChar char="▪"/>
              </a:pPr>
              <a:r>
                <a:rPr lang="en-US" sz="1400" b="0" i="0" u="none" strike="noStrike" cap="none" dirty="0" err="1">
                  <a:solidFill>
                    <a:schemeClr val="dk1"/>
                  </a:solidFill>
                  <a:latin typeface="Calibri"/>
                  <a:ea typeface="Calibri"/>
                  <a:cs typeface="Calibri"/>
                  <a:sym typeface="Calibri"/>
                </a:rPr>
                <a:t>Elementi</a:t>
              </a:r>
              <a:r>
                <a:rPr lang="en-US" sz="1400" b="0" i="0" u="none" strike="noStrike" cap="none" dirty="0">
                  <a:solidFill>
                    <a:schemeClr val="dk1"/>
                  </a:solidFill>
                  <a:latin typeface="Calibri"/>
                  <a:ea typeface="Calibri"/>
                  <a:cs typeface="Calibri"/>
                  <a:sym typeface="Calibri"/>
                </a:rPr>
                <a:t> del </a:t>
              </a:r>
              <a:r>
                <a:rPr lang="en-US" sz="1400" b="0" i="0" u="none" strike="noStrike" cap="none" dirty="0" err="1">
                  <a:solidFill>
                    <a:schemeClr val="dk1"/>
                  </a:solidFill>
                  <a:latin typeface="Calibri"/>
                  <a:ea typeface="Calibri"/>
                  <a:cs typeface="Calibri"/>
                  <a:sym typeface="Calibri"/>
                </a:rPr>
                <a:t>patrimonio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che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incarnano</a:t>
              </a:r>
              <a:r>
                <a:rPr lang="en-US" sz="1400" b="0" i="0" u="none" strike="noStrike" cap="none" dirty="0">
                  <a:solidFill>
                    <a:schemeClr val="dk1"/>
                  </a:solidFill>
                  <a:latin typeface="Calibri"/>
                  <a:ea typeface="Calibri"/>
                  <a:cs typeface="Calibri"/>
                  <a:sym typeface="Calibri"/>
                </a:rPr>
                <a:t> la </a:t>
              </a:r>
              <a:r>
                <a:rPr lang="en-US" sz="1400" b="0" i="0" u="none" strike="noStrike" cap="none" dirty="0" err="1">
                  <a:solidFill>
                    <a:schemeClr val="dk1"/>
                  </a:solidFill>
                  <a:latin typeface="Calibri"/>
                  <a:ea typeface="Calibri"/>
                  <a:cs typeface="Calibri"/>
                  <a:sym typeface="Calibri"/>
                </a:rPr>
                <a:t>sua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etereogenità</a:t>
              </a:r>
              <a:r>
                <a:rPr lang="en-US" sz="1400" b="0" i="0" u="none" strike="noStrike" cap="none" dirty="0">
                  <a:solidFill>
                    <a:schemeClr val="dk1"/>
                  </a:solidFill>
                  <a:latin typeface="Calibri"/>
                  <a:ea typeface="Calibri"/>
                  <a:cs typeface="Calibri"/>
                  <a:sym typeface="Calibri"/>
                </a:rPr>
                <a:t> e </a:t>
              </a:r>
              <a:r>
                <a:rPr lang="en-US" sz="1400" b="0" i="0" u="none" strike="noStrike" cap="none" dirty="0" err="1">
                  <a:solidFill>
                    <a:schemeClr val="dk1"/>
                  </a:solidFill>
                  <a:latin typeface="Calibri"/>
                  <a:ea typeface="Calibri"/>
                  <a:cs typeface="Calibri"/>
                  <a:sym typeface="Calibri"/>
                </a:rPr>
                <a:t>sensibilizzano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sulla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sua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importanza</a:t>
              </a:r>
              <a:r>
                <a:rPr lang="en-US" sz="1400" b="0" i="0" u="none" strike="noStrike" cap="none" dirty="0">
                  <a:solidFill>
                    <a:schemeClr val="dk1"/>
                  </a:solidFill>
                  <a:latin typeface="Calibri"/>
                  <a:ea typeface="Calibri"/>
                  <a:cs typeface="Calibri"/>
                  <a:sym typeface="Calibri"/>
                </a:rPr>
                <a:t>. </a:t>
              </a:r>
              <a:endParaRPr sz="1300" b="0" i="0" u="none" strike="noStrike" cap="none" dirty="0">
                <a:solidFill>
                  <a:schemeClr val="lt1"/>
                </a:solidFill>
                <a:latin typeface="Calibri"/>
                <a:ea typeface="Calibri"/>
                <a:cs typeface="Calibri"/>
                <a:sym typeface="Calibri"/>
              </a:endParaRPr>
            </a:p>
          </p:txBody>
        </p:sp>
        <p:sp>
          <p:nvSpPr>
            <p:cNvPr id="236" name="Google Shape;236;p8"/>
            <p:cNvSpPr/>
            <p:nvPr/>
          </p:nvSpPr>
          <p:spPr>
            <a:xfrm>
              <a:off x="3236449" y="185794"/>
              <a:ext cx="873900" cy="87390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5400000">
              <a:off x="4957717"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txBox="1"/>
            <p:nvPr/>
          </p:nvSpPr>
          <p:spPr>
            <a:xfrm rot="-5400000">
              <a:off x="4957717"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3</a:t>
              </a:r>
              <a:endParaRPr/>
            </a:p>
          </p:txBody>
        </p:sp>
        <p:sp>
          <p:nvSpPr>
            <p:cNvPr id="239" name="Google Shape;239;p8"/>
            <p:cNvSpPr/>
            <p:nvPr/>
          </p:nvSpPr>
          <p:spPr>
            <a:xfrm>
              <a:off x="6857382" y="762568"/>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txBox="1"/>
            <p:nvPr/>
          </p:nvSpPr>
          <p:spPr>
            <a:xfrm>
              <a:off x="6857382" y="762568"/>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n-US" sz="1600" b="1" i="0" u="none" strike="noStrike" cap="none" dirty="0" err="1">
                  <a:solidFill>
                    <a:schemeClr val="dk1"/>
                  </a:solidFill>
                  <a:latin typeface="Calibri"/>
                  <a:ea typeface="Calibri"/>
                  <a:cs typeface="Calibri"/>
                  <a:sym typeface="Calibri"/>
                </a:rPr>
                <a:t>Registro</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delle</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Buone</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Prassi</a:t>
              </a:r>
              <a:r>
                <a:rPr lang="en-US" sz="1600" b="1" i="0" u="none" strike="noStrike" cap="none" dirty="0">
                  <a:solidFill>
                    <a:schemeClr val="dk1"/>
                  </a:solidFill>
                  <a:latin typeface="Calibri"/>
                  <a:ea typeface="Calibri"/>
                  <a:cs typeface="Calibri"/>
                  <a:sym typeface="Calibri"/>
                </a:rPr>
                <a:t> per la </a:t>
              </a:r>
              <a:r>
                <a:rPr lang="en-US" sz="1600" b="1" i="0" u="none" strike="noStrike" cap="none" dirty="0" err="1">
                  <a:solidFill>
                    <a:schemeClr val="dk1"/>
                  </a:solidFill>
                  <a:latin typeface="Calibri"/>
                  <a:ea typeface="Calibri"/>
                  <a:cs typeface="Calibri"/>
                  <a:sym typeface="Calibri"/>
                </a:rPr>
                <a:t>Salvaguardia</a:t>
              </a:r>
              <a:r>
                <a:rPr lang="en-US" sz="1600" b="1" i="0" u="none" strike="noStrike" cap="none" dirty="0">
                  <a:solidFill>
                    <a:schemeClr val="dk1"/>
                  </a:solidFill>
                  <a:latin typeface="Calibri"/>
                  <a:ea typeface="Calibri"/>
                  <a:cs typeface="Calibri"/>
                  <a:sym typeface="Calibri"/>
                </a:rPr>
                <a:t>:</a:t>
              </a:r>
            </a:p>
            <a:p>
              <a:pPr marL="171450" marR="0" lvl="1" indent="-171450" algn="l" rtl="0">
                <a:lnSpc>
                  <a:spcPct val="90000"/>
                </a:lnSpc>
                <a:spcBef>
                  <a:spcPts val="0"/>
                </a:spcBef>
                <a:spcAft>
                  <a:spcPts val="0"/>
                </a:spcAft>
                <a:buClr>
                  <a:schemeClr val="dk1"/>
                </a:buClr>
                <a:buSzPts val="1600"/>
                <a:buFont typeface="Calibri"/>
                <a:buNone/>
              </a:pPr>
              <a:endParaRPr sz="15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400"/>
                <a:buFont typeface="Noto Sans Symbols"/>
                <a:buChar char="▪"/>
              </a:pPr>
              <a:r>
                <a:rPr lang="en-US" sz="1400" b="0" i="0" u="none" strike="noStrike" cap="none" dirty="0" err="1">
                  <a:solidFill>
                    <a:schemeClr val="dk1"/>
                  </a:solidFill>
                  <a:latin typeface="Calibri"/>
                  <a:ea typeface="Calibri"/>
                  <a:cs typeface="Calibri"/>
                  <a:sym typeface="Calibri"/>
                </a:rPr>
                <a:t>Contiene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programmi</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progetti</a:t>
              </a:r>
              <a:r>
                <a:rPr lang="en-US" sz="1400" b="0" i="0" u="none" strike="noStrike" cap="none" dirty="0">
                  <a:solidFill>
                    <a:schemeClr val="dk1"/>
                  </a:solidFill>
                  <a:latin typeface="Calibri"/>
                  <a:ea typeface="Calibri"/>
                  <a:cs typeface="Calibri"/>
                  <a:sym typeface="Calibri"/>
                </a:rPr>
                <a:t> e </a:t>
              </a:r>
              <a:r>
                <a:rPr lang="en-US" sz="1400" b="0" i="0" u="none" strike="noStrike" cap="none" dirty="0" err="1">
                  <a:solidFill>
                    <a:schemeClr val="dk1"/>
                  </a:solidFill>
                  <a:latin typeface="Calibri"/>
                  <a:ea typeface="Calibri"/>
                  <a:cs typeface="Calibri"/>
                  <a:sym typeface="Calibri"/>
                </a:rPr>
                <a:t>attività</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che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riflettono</a:t>
              </a:r>
              <a:r>
                <a:rPr lang="en-US" sz="1400" b="0" i="0" u="none" strike="noStrike" cap="none" dirty="0">
                  <a:solidFill>
                    <a:schemeClr val="dk1"/>
                  </a:solidFill>
                  <a:latin typeface="Calibri"/>
                  <a:ea typeface="Calibri"/>
                  <a:cs typeface="Calibri"/>
                  <a:sym typeface="Calibri"/>
                </a:rPr>
                <a:t> al </a:t>
              </a:r>
              <a:r>
                <a:rPr lang="en-US" sz="1400" b="0" i="0" u="none" strike="noStrike" cap="none" dirty="0" err="1">
                  <a:solidFill>
                    <a:schemeClr val="dk1"/>
                  </a:solidFill>
                  <a:latin typeface="Calibri"/>
                  <a:ea typeface="Calibri"/>
                  <a:cs typeface="Calibri"/>
                  <a:sym typeface="Calibri"/>
                </a:rPr>
                <a:t>meglio</a:t>
              </a:r>
              <a:r>
                <a:rPr lang="en-US" sz="1400" b="0" i="0" u="none" strike="noStrike" cap="none" dirty="0">
                  <a:solidFill>
                    <a:schemeClr val="dk1"/>
                  </a:solidFill>
                  <a:latin typeface="Calibri"/>
                  <a:ea typeface="Calibri"/>
                  <a:cs typeface="Calibri"/>
                  <a:sym typeface="Calibri"/>
                </a:rPr>
                <a:t> I </a:t>
              </a:r>
              <a:r>
                <a:rPr lang="en-US" sz="1400" b="0" i="0" u="none" strike="noStrike" cap="none" dirty="0" err="1">
                  <a:solidFill>
                    <a:schemeClr val="dk1"/>
                  </a:solidFill>
                  <a:latin typeface="Calibri"/>
                  <a:ea typeface="Calibri"/>
                  <a:cs typeface="Calibri"/>
                  <a:sym typeface="Calibri"/>
                </a:rPr>
                <a:t>principi</a:t>
              </a:r>
              <a:r>
                <a:rPr lang="en-US" sz="1400" b="0" i="0" u="none" strike="noStrike" cap="none" dirty="0">
                  <a:solidFill>
                    <a:schemeClr val="dk1"/>
                  </a:solidFill>
                  <a:latin typeface="Calibri"/>
                  <a:ea typeface="Calibri"/>
                  <a:cs typeface="Calibri"/>
                  <a:sym typeface="Calibri"/>
                </a:rPr>
                <a:t> e </a:t>
              </a:r>
              <a:r>
                <a:rPr lang="en-US" sz="1400" b="0" i="0" u="none" strike="noStrike" cap="none" dirty="0" err="1">
                  <a:solidFill>
                    <a:schemeClr val="dk1"/>
                  </a:solidFill>
                  <a:latin typeface="Calibri"/>
                  <a:ea typeface="Calibri"/>
                  <a:cs typeface="Calibri"/>
                  <a:sym typeface="Calibri"/>
                </a:rPr>
                <a:t>gli</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obiettivi</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della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Convenzione</a:t>
              </a:r>
              <a:r>
                <a:rPr lang="en-US" sz="14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p:txBody>
        </p:sp>
        <p:sp>
          <p:nvSpPr>
            <p:cNvPr id="241" name="Google Shape;241;p8"/>
            <p:cNvSpPr/>
            <p:nvPr/>
          </p:nvSpPr>
          <p:spPr>
            <a:xfrm>
              <a:off x="6420432" y="185794"/>
              <a:ext cx="873900" cy="87390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8"/>
          <p:cNvGrpSpPr/>
          <p:nvPr/>
        </p:nvGrpSpPr>
        <p:grpSpPr>
          <a:xfrm>
            <a:off x="3388137" y="499919"/>
            <a:ext cx="1361571" cy="349188"/>
            <a:chOff x="10604072" y="448487"/>
            <a:chExt cx="1361571" cy="349188"/>
          </a:xfrm>
        </p:grpSpPr>
        <p:sp>
          <p:nvSpPr>
            <p:cNvPr id="243" name="Google Shape;243;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9"/>
          <p:cNvSpPr txBox="1"/>
          <p:nvPr/>
        </p:nvSpPr>
        <p:spPr>
          <a:xfrm>
            <a:off x="648929" y="1622323"/>
            <a:ext cx="977733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Il sito </a:t>
            </a:r>
            <a:r>
              <a:rPr lang="en-US" sz="1800" dirty="0" err="1">
                <a:solidFill>
                  <a:schemeClr val="dk1"/>
                </a:solidFill>
                <a:latin typeface="Calibri"/>
                <a:ea typeface="Calibri"/>
                <a:cs typeface="Calibri"/>
                <a:sym typeface="Calibri"/>
              </a:rPr>
              <a:t>ufficiale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dell’UNESCO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sul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Culturale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Immateriale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oltre</a:t>
            </a:r>
            <a:r>
              <a:rPr lang="en-US" sz="1800" dirty="0">
                <a:solidFill>
                  <a:schemeClr val="dk1"/>
                </a:solidFill>
                <a:latin typeface="Calibri"/>
                <a:ea typeface="Calibri"/>
                <a:cs typeface="Calibri"/>
                <a:sym typeface="Calibri"/>
              </a:rPr>
              <a:t> a </a:t>
            </a:r>
            <a:r>
              <a:rPr lang="en-US" sz="1800" dirty="0" err="1">
                <a:solidFill>
                  <a:schemeClr val="dk1"/>
                </a:solidFill>
                <a:latin typeface="Calibri"/>
                <a:ea typeface="Calibri"/>
                <a:cs typeface="Calibri"/>
                <a:sym typeface="Calibri"/>
              </a:rPr>
              <a:t>raccogliere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informazioni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sulle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attività</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promosse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dall’Unione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presenta</a:t>
            </a:r>
            <a:r>
              <a:rPr lang="en-US" sz="1800" dirty="0">
                <a:solidFill>
                  <a:schemeClr val="dk1"/>
                </a:solidFill>
                <a:latin typeface="Calibri"/>
                <a:ea typeface="Calibri"/>
                <a:cs typeface="Calibri"/>
                <a:sym typeface="Calibri"/>
              </a:rPr>
              <a:t> una </a:t>
            </a:r>
            <a:r>
              <a:rPr lang="en-US" sz="1800" dirty="0" err="1">
                <a:solidFill>
                  <a:schemeClr val="dk1"/>
                </a:solidFill>
                <a:latin typeface="Calibri"/>
                <a:ea typeface="Calibri"/>
                <a:cs typeface="Calibri"/>
                <a:sym typeface="Calibri"/>
              </a:rPr>
              <a:t>lista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interattiva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che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permette</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visualizzare</a:t>
            </a:r>
            <a:r>
              <a:rPr lang="en-US" sz="1800" dirty="0">
                <a:solidFill>
                  <a:schemeClr val="dk1"/>
                </a:solidFill>
                <a:latin typeface="Calibri"/>
                <a:ea typeface="Calibri"/>
                <a:cs typeface="Calibri"/>
                <a:sym typeface="Calibri"/>
              </a:rPr>
              <a:t> tutti </a:t>
            </a:r>
            <a:r>
              <a:rPr lang="en-US" sz="1800" dirty="0" err="1">
                <a:solidFill>
                  <a:schemeClr val="dk1"/>
                </a:solidFill>
                <a:latin typeface="Calibri"/>
                <a:ea typeface="Calibri"/>
                <a:cs typeface="Calibri"/>
                <a:sym typeface="Calibri"/>
              </a:rPr>
              <a:t>gli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elementi</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Patrimonio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Intangibile</a:t>
            </a:r>
            <a:r>
              <a:rPr lang="en-US" sz="1800" dirty="0">
                <a:solidFill>
                  <a:schemeClr val="dk1"/>
                </a:solidFill>
                <a:latin typeface="Calibri"/>
                <a:ea typeface="Calibri"/>
                <a:cs typeface="Calibri"/>
                <a:sym typeface="Calibri"/>
              </a:rPr>
              <a:t>:  </a:t>
            </a:r>
            <a:r>
              <a:rPr lang="en-US" sz="1800" u="sng" dirty="0">
                <a:solidFill>
                  <a:srgbClr val="2F549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Dive into Intangible Cultural Heritage</a:t>
            </a:r>
            <a:endParaRPr sz="1800"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52" name="Google Shape;252;p9" descr="Invitation to Dive into Intangible Cultural Heritage"/>
          <p:cNvPicPr preferRelativeResize="0"/>
          <p:nvPr/>
        </p:nvPicPr>
        <p:blipFill rotWithShape="1">
          <a:blip r:embed="rId4">
            <a:alphaModFix/>
          </a:blip>
          <a:srcRect/>
          <a:stretch/>
        </p:blipFill>
        <p:spPr>
          <a:xfrm>
            <a:off x="2286000" y="3099651"/>
            <a:ext cx="5214310" cy="2946086"/>
          </a:xfrm>
          <a:prstGeom prst="rect">
            <a:avLst/>
          </a:prstGeom>
          <a:noFill/>
          <a:ln>
            <a:noFill/>
          </a:ln>
        </p:spPr>
      </p:pic>
      <p:sp>
        <p:nvSpPr>
          <p:cNvPr id="253" name="Google Shape;253;p9"/>
          <p:cNvSpPr/>
          <p:nvPr/>
        </p:nvSpPr>
        <p:spPr>
          <a:xfrm>
            <a:off x="4988136" y="247134"/>
            <a:ext cx="73160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1.2. Il </a:t>
            </a:r>
            <a:r>
              <a:rPr lang="en-US" sz="4000" dirty="0" err="1">
                <a:solidFill>
                  <a:srgbClr val="2F5496"/>
                </a:solidFill>
                <a:latin typeface="Calibri"/>
                <a:ea typeface="Calibri"/>
                <a:cs typeface="Calibri"/>
                <a:sym typeface="Calibri"/>
              </a:rPr>
              <a:t>ruolo</a:t>
            </a:r>
            <a:r>
              <a:rPr lang="en-US" sz="4000" dirty="0">
                <a:solidFill>
                  <a:srgbClr val="2F5496"/>
                </a:solidFill>
                <a:latin typeface="Calibri"/>
                <a:ea typeface="Calibri"/>
                <a:cs typeface="Calibri"/>
                <a:sym typeface="Calibri"/>
              </a:rPr>
              <a:t> </a:t>
            </a:r>
            <a:r>
              <a:rPr lang="en-US" sz="4000" dirty="0" err="1">
                <a:solidFill>
                  <a:srgbClr val="2F5496"/>
                </a:solidFill>
                <a:latin typeface="Calibri"/>
                <a:ea typeface="Calibri"/>
                <a:cs typeface="Calibri"/>
                <a:sym typeface="Calibri"/>
              </a:rPr>
              <a:t>dell’UNESCO</a:t>
            </a:r>
            <a:endParaRPr dirty="0"/>
          </a:p>
        </p:txBody>
      </p:sp>
      <p:grpSp>
        <p:nvGrpSpPr>
          <p:cNvPr id="254" name="Google Shape;254;p9"/>
          <p:cNvGrpSpPr/>
          <p:nvPr/>
        </p:nvGrpSpPr>
        <p:grpSpPr>
          <a:xfrm>
            <a:off x="3531584" y="463075"/>
            <a:ext cx="1361571" cy="349188"/>
            <a:chOff x="10604072" y="448487"/>
            <a:chExt cx="1361571" cy="349188"/>
          </a:xfrm>
        </p:grpSpPr>
        <p:sp>
          <p:nvSpPr>
            <p:cNvPr id="255" name="Google Shape;255;p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4081</Words>
  <Application>Microsoft Office PowerPoint</Application>
  <PresentationFormat>Panorámica</PresentationFormat>
  <Paragraphs>483</Paragraphs>
  <Slides>45</Slides>
  <Notes>45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45</vt:i4>
      </vt:variant>
    </vt:vector>
  </HeadingPairs>
  <TitlesOfParts>
    <vt:vector size="49" baseType="lpstr">
      <vt:lpstr>Noto Sans Symbols</vt:lpstr>
      <vt:lpstr>Arial</vt:lpstr>
      <vt:lpstr>Calibri</vt:lpstr>
      <vt:lpstr>Tema de Office</vt:lpstr>
      <vt:lpstr> Lavorare con  l’ICH – Sviluppare e valorizzare le proprie idee  PARTNER: HAC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Lavorare con  l’ICH – Sviluppare e valorizzare le proprie idee  PARTNER: HAC</dc:title>
  <dc:creator>Dulce Rodriguez Ortiz</dc:creator>
  <cp:lastModifiedBy>al iws</cp:lastModifiedBy>
  <cp:revision>4</cp:revision>
  <dcterms:created xsi:type="dcterms:W3CDTF">2021-01-21T12:20:00Z</dcterms:created>
  <dcterms:modified xsi:type="dcterms:W3CDTF">2022-01-26T14:51:33Z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