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1sa8WdoFAuVW0Rxefh2ZXQdiAJ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0" name="Google Shape;26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3" name="Google Shape;27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6" name="Google Shape;28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0" name="Google Shape;30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1" name="Google Shape;31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0" name="Google Shape;35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0" name="Google Shape;36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7" name="Google Shape;39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9" name="Google Shape;42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3" name="Google Shape;46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1" name="Google Shape;22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7396246" y="1624226"/>
            <a:ext cx="4473369" cy="3031244"/>
          </a:xfrm>
          <a:prstGeom prst="rect">
            <a:avLst/>
          </a:prstGeom>
          <a:noFill/>
          <a:ln>
            <a:noFill/>
          </a:ln>
        </p:spPr>
        <p:txBody>
          <a:bodyPr spcFirstLastPara="1" wrap="square" lIns="91425" tIns="91425" rIns="91425" bIns="91425" anchor="ctr" anchorCtr="0">
            <a:noAutofit/>
          </a:bodyPr>
          <a:lstStyle>
            <a:lvl1pPr lvl="0" algn="ctr">
              <a:lnSpc>
                <a:spcPct val="90000"/>
              </a:lnSpc>
              <a:spcBef>
                <a:spcPts val="0"/>
              </a:spcBef>
              <a:spcAft>
                <a:spcPts val="0"/>
              </a:spcAft>
              <a:buClr>
                <a:schemeClr val="dk2"/>
              </a:buClr>
              <a:buSzPts val="4800"/>
              <a:buFont typeface="Calibri"/>
              <a:buNone/>
              <a:defRPr sz="6400" b="0">
                <a:solidFill>
                  <a:srgbClr val="266C9F"/>
                </a:solidFill>
              </a:defRPr>
            </a:lvl1pPr>
            <a:lvl2pPr lvl="1" algn="r">
              <a:lnSpc>
                <a:spcPct val="100000"/>
              </a:lnSpc>
              <a:spcBef>
                <a:spcPts val="0"/>
              </a:spcBef>
              <a:spcAft>
                <a:spcPts val="0"/>
              </a:spcAft>
              <a:buClr>
                <a:schemeClr val="dk2"/>
              </a:buClr>
              <a:buSzPts val="4800"/>
              <a:buNone/>
              <a:defRPr sz="6400" b="0">
                <a:solidFill>
                  <a:schemeClr val="dk2"/>
                </a:solidFill>
              </a:defRPr>
            </a:lvl2pPr>
            <a:lvl3pPr lvl="2" algn="r">
              <a:lnSpc>
                <a:spcPct val="100000"/>
              </a:lnSpc>
              <a:spcBef>
                <a:spcPts val="0"/>
              </a:spcBef>
              <a:spcAft>
                <a:spcPts val="0"/>
              </a:spcAft>
              <a:buClr>
                <a:schemeClr val="dk2"/>
              </a:buClr>
              <a:buSzPts val="4800"/>
              <a:buNone/>
              <a:defRPr sz="6400" b="0">
                <a:solidFill>
                  <a:schemeClr val="dk2"/>
                </a:solidFill>
              </a:defRPr>
            </a:lvl3pPr>
            <a:lvl4pPr lvl="3" algn="r">
              <a:lnSpc>
                <a:spcPct val="100000"/>
              </a:lnSpc>
              <a:spcBef>
                <a:spcPts val="0"/>
              </a:spcBef>
              <a:spcAft>
                <a:spcPts val="0"/>
              </a:spcAft>
              <a:buClr>
                <a:schemeClr val="dk2"/>
              </a:buClr>
              <a:buSzPts val="4800"/>
              <a:buNone/>
              <a:defRPr sz="6400" b="0">
                <a:solidFill>
                  <a:schemeClr val="dk2"/>
                </a:solidFill>
              </a:defRPr>
            </a:lvl4pPr>
            <a:lvl5pPr lvl="4" algn="r">
              <a:lnSpc>
                <a:spcPct val="100000"/>
              </a:lnSpc>
              <a:spcBef>
                <a:spcPts val="0"/>
              </a:spcBef>
              <a:spcAft>
                <a:spcPts val="0"/>
              </a:spcAft>
              <a:buClr>
                <a:schemeClr val="dk2"/>
              </a:buClr>
              <a:buSzPts val="4800"/>
              <a:buNone/>
              <a:defRPr sz="6400" b="0">
                <a:solidFill>
                  <a:schemeClr val="dk2"/>
                </a:solidFill>
              </a:defRPr>
            </a:lvl5pPr>
            <a:lvl6pPr lvl="5" algn="r">
              <a:lnSpc>
                <a:spcPct val="100000"/>
              </a:lnSpc>
              <a:spcBef>
                <a:spcPts val="0"/>
              </a:spcBef>
              <a:spcAft>
                <a:spcPts val="0"/>
              </a:spcAft>
              <a:buClr>
                <a:schemeClr val="dk2"/>
              </a:buClr>
              <a:buSzPts val="4800"/>
              <a:buNone/>
              <a:defRPr sz="6400" b="0">
                <a:solidFill>
                  <a:schemeClr val="dk2"/>
                </a:solidFill>
              </a:defRPr>
            </a:lvl6pPr>
            <a:lvl7pPr lvl="6" algn="r">
              <a:lnSpc>
                <a:spcPct val="100000"/>
              </a:lnSpc>
              <a:spcBef>
                <a:spcPts val="0"/>
              </a:spcBef>
              <a:spcAft>
                <a:spcPts val="0"/>
              </a:spcAft>
              <a:buClr>
                <a:schemeClr val="dk2"/>
              </a:buClr>
              <a:buSzPts val="4800"/>
              <a:buNone/>
              <a:defRPr sz="6400" b="0">
                <a:solidFill>
                  <a:schemeClr val="dk2"/>
                </a:solidFill>
              </a:defRPr>
            </a:lvl7pPr>
            <a:lvl8pPr lvl="7" algn="r">
              <a:lnSpc>
                <a:spcPct val="100000"/>
              </a:lnSpc>
              <a:spcBef>
                <a:spcPts val="0"/>
              </a:spcBef>
              <a:spcAft>
                <a:spcPts val="0"/>
              </a:spcAft>
              <a:buClr>
                <a:schemeClr val="dk2"/>
              </a:buClr>
              <a:buSzPts val="4800"/>
              <a:buNone/>
              <a:defRPr sz="6400" b="0">
                <a:solidFill>
                  <a:schemeClr val="dk2"/>
                </a:solidFill>
              </a:defRPr>
            </a:lvl8pPr>
            <a:lvl9pPr lvl="8" algn="r">
              <a:lnSpc>
                <a:spcPct val="100000"/>
              </a:lnSpc>
              <a:spcBef>
                <a:spcPts val="0"/>
              </a:spcBef>
              <a:spcAft>
                <a:spcPts val="0"/>
              </a:spcAft>
              <a:buClr>
                <a:schemeClr val="dk2"/>
              </a:buClr>
              <a:buSzPts val="4800"/>
              <a:buNone/>
              <a:defRPr sz="6400" b="0">
                <a:solidFill>
                  <a:schemeClr val="dk2"/>
                </a:solidFill>
              </a:defRPr>
            </a:lvl9pPr>
          </a:lstStyle>
          <a:p>
            <a:endParaRPr/>
          </a:p>
        </p:txBody>
      </p:sp>
      <p:pic>
        <p:nvPicPr>
          <p:cNvPr id="17" name="Google Shape;17;p23"/>
          <p:cNvPicPr preferRelativeResize="0"/>
          <p:nvPr/>
        </p:nvPicPr>
        <p:blipFill rotWithShape="1">
          <a:blip r:embed="rId2">
            <a:alphaModFix/>
          </a:blip>
          <a:srcRect/>
          <a:stretch/>
        </p:blipFill>
        <p:spPr>
          <a:xfrm>
            <a:off x="9278062" y="81119"/>
            <a:ext cx="2913937" cy="1160584"/>
          </a:xfrm>
          <a:prstGeom prst="rect">
            <a:avLst/>
          </a:prstGeom>
          <a:noFill/>
          <a:ln>
            <a:noFill/>
          </a:ln>
        </p:spPr>
      </p:pic>
      <p:pic>
        <p:nvPicPr>
          <p:cNvPr id="18" name="Google Shape;18;p23"/>
          <p:cNvPicPr preferRelativeResize="0"/>
          <p:nvPr/>
        </p:nvPicPr>
        <p:blipFill rotWithShape="1">
          <a:blip r:embed="rId3">
            <a:alphaModFix/>
          </a:blip>
          <a:srcRect/>
          <a:stretch/>
        </p:blipFill>
        <p:spPr>
          <a:xfrm>
            <a:off x="9192545" y="6198577"/>
            <a:ext cx="2999455" cy="659423"/>
          </a:xfrm>
          <a:prstGeom prst="rect">
            <a:avLst/>
          </a:prstGeom>
          <a:noFill/>
          <a:ln>
            <a:noFill/>
          </a:ln>
        </p:spPr>
      </p:pic>
      <p:pic>
        <p:nvPicPr>
          <p:cNvPr id="19" name="Google Shape;19;p23"/>
          <p:cNvPicPr preferRelativeResize="0"/>
          <p:nvPr/>
        </p:nvPicPr>
        <p:blipFill rotWithShape="1">
          <a:blip r:embed="rId4">
            <a:alphaModFix/>
          </a:blip>
          <a:srcRect/>
          <a:stretch/>
        </p:blipFill>
        <p:spPr>
          <a:xfrm>
            <a:off x="1" y="1"/>
            <a:ext cx="7167646" cy="691954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5"/>
        <p:cNvGrpSpPr/>
        <p:nvPr/>
      </p:nvGrpSpPr>
      <p:grpSpPr>
        <a:xfrm>
          <a:off x="0" y="0"/>
          <a:ext cx="0" cy="0"/>
          <a:chOff x="0" y="0"/>
          <a:chExt cx="0" cy="0"/>
        </a:xfrm>
      </p:grpSpPr>
      <p:sp>
        <p:nvSpPr>
          <p:cNvPr id="66" name="Google Shape;66;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70"/>
        <p:cNvGrpSpPr/>
        <p:nvPr/>
      </p:nvGrpSpPr>
      <p:grpSpPr>
        <a:xfrm>
          <a:off x="0" y="0"/>
          <a:ext cx="0" cy="0"/>
          <a:chOff x="0" y="0"/>
          <a:chExt cx="0" cy="0"/>
        </a:xfrm>
      </p:grpSpPr>
      <p:sp>
        <p:nvSpPr>
          <p:cNvPr id="71" name="Google Shape;7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74"/>
        <p:cNvGrpSpPr/>
        <p:nvPr/>
      </p:nvGrpSpPr>
      <p:grpSpPr>
        <a:xfrm>
          <a:off x="0" y="0"/>
          <a:ext cx="0" cy="0"/>
          <a:chOff x="0" y="0"/>
          <a:chExt cx="0" cy="0"/>
        </a:xfrm>
      </p:grpSpPr>
      <p:sp>
        <p:nvSpPr>
          <p:cNvPr id="75" name="Google Shape;75;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7" name="Google Shape;77;p3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8" name="Google Shape;7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81"/>
        <p:cNvGrpSpPr/>
        <p:nvPr/>
      </p:nvGrpSpPr>
      <p:grpSpPr>
        <a:xfrm>
          <a:off x="0" y="0"/>
          <a:ext cx="0" cy="0"/>
          <a:chOff x="0" y="0"/>
          <a:chExt cx="0" cy="0"/>
        </a:xfrm>
      </p:grpSpPr>
      <p:sp>
        <p:nvSpPr>
          <p:cNvPr id="82" name="Google Shape;82;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5"/>
          <p:cNvSpPr>
            <a:spLocks noGrp="1"/>
          </p:cNvSpPr>
          <p:nvPr>
            <p:ph type="pic" idx="2"/>
          </p:nvPr>
        </p:nvSpPr>
        <p:spPr>
          <a:xfrm>
            <a:off x="5183188" y="987425"/>
            <a:ext cx="6172200" cy="4873625"/>
          </a:xfrm>
          <a:prstGeom prst="rect">
            <a:avLst/>
          </a:prstGeom>
          <a:noFill/>
          <a:ln>
            <a:noFill/>
          </a:ln>
        </p:spPr>
      </p:sp>
      <p:sp>
        <p:nvSpPr>
          <p:cNvPr id="84" name="Google Shape;84;p3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5" name="Google Shape;85;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88"/>
        <p:cNvGrpSpPr/>
        <p:nvPr/>
      </p:nvGrpSpPr>
      <p:grpSpPr>
        <a:xfrm>
          <a:off x="0" y="0"/>
          <a:ext cx="0" cy="0"/>
          <a:chOff x="0" y="0"/>
          <a:chExt cx="0" cy="0"/>
        </a:xfrm>
      </p:grpSpPr>
      <p:sp>
        <p:nvSpPr>
          <p:cNvPr id="89" name="Google Shape;89;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94"/>
        <p:cNvGrpSpPr/>
        <p:nvPr/>
      </p:nvGrpSpPr>
      <p:grpSpPr>
        <a:xfrm>
          <a:off x="0" y="0"/>
          <a:ext cx="0" cy="0"/>
          <a:chOff x="0" y="0"/>
          <a:chExt cx="0" cy="0"/>
        </a:xfrm>
      </p:grpSpPr>
      <p:sp>
        <p:nvSpPr>
          <p:cNvPr id="95" name="Google Shape;95;p3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3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yle slide layout">
  <p:cSld name="Style slide layout">
    <p:spTree>
      <p:nvGrpSpPr>
        <p:cNvPr id="1" name="Shape 2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21"/>
        <p:cNvGrpSpPr/>
        <p:nvPr/>
      </p:nvGrpSpPr>
      <p:grpSpPr>
        <a:xfrm>
          <a:off x="0" y="0"/>
          <a:ext cx="0" cy="0"/>
          <a:chOff x="0" y="0"/>
          <a:chExt cx="0" cy="0"/>
        </a:xfrm>
      </p:grpSpPr>
      <p:pic>
        <p:nvPicPr>
          <p:cNvPr id="22" name="Google Shape;22;p25"/>
          <p:cNvPicPr preferRelativeResize="0"/>
          <p:nvPr/>
        </p:nvPicPr>
        <p:blipFill rotWithShape="1">
          <a:blip r:embed="rId2">
            <a:alphaModFix/>
          </a:blip>
          <a:srcRect/>
          <a:stretch/>
        </p:blipFill>
        <p:spPr>
          <a:xfrm>
            <a:off x="9301470" y="6310796"/>
            <a:ext cx="2489015" cy="547204"/>
          </a:xfrm>
          <a:prstGeom prst="rect">
            <a:avLst/>
          </a:prstGeom>
          <a:noFill/>
          <a:ln>
            <a:noFill/>
          </a:ln>
        </p:spPr>
      </p:pic>
      <p:sp>
        <p:nvSpPr>
          <p:cNvPr id="23" name="Google Shape;23;p25"/>
          <p:cNvSpPr txBox="1"/>
          <p:nvPr/>
        </p:nvSpPr>
        <p:spPr>
          <a:xfrm>
            <a:off x="315655" y="6457890"/>
            <a:ext cx="956718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75707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800" b="0" i="0" u="none" strike="noStrike" cap="none">
              <a:solidFill>
                <a:srgbClr val="757070"/>
              </a:solidFill>
              <a:latin typeface="Calibri"/>
              <a:ea typeface="Calibri"/>
              <a:cs typeface="Calibri"/>
              <a:sym typeface="Calibri"/>
            </a:endParaRPr>
          </a:p>
        </p:txBody>
      </p:sp>
      <p:pic>
        <p:nvPicPr>
          <p:cNvPr id="24" name="Google Shape;24;p25"/>
          <p:cNvPicPr preferRelativeResize="0"/>
          <p:nvPr/>
        </p:nvPicPr>
        <p:blipFill rotWithShape="1">
          <a:blip r:embed="rId3">
            <a:alphaModFix/>
          </a:blip>
          <a:srcRect/>
          <a:stretch/>
        </p:blipFill>
        <p:spPr>
          <a:xfrm>
            <a:off x="0" y="0"/>
            <a:ext cx="2219417" cy="883966"/>
          </a:xfrm>
          <a:prstGeom prst="rect">
            <a:avLst/>
          </a:prstGeom>
          <a:noFill/>
          <a:ln>
            <a:noFill/>
          </a:ln>
        </p:spPr>
      </p:pic>
      <p:pic>
        <p:nvPicPr>
          <p:cNvPr id="25" name="Google Shape;25;p25"/>
          <p:cNvPicPr preferRelativeResize="0"/>
          <p:nvPr/>
        </p:nvPicPr>
        <p:blipFill rotWithShape="1">
          <a:blip r:embed="rId4" cstate="email">
            <a:alphaModFix/>
            <a:extLst>
              <a:ext uri="{28A0092B-C50C-407E-A947-70E740481C1C}">
                <a14:useLocalDpi xmlns:a14="http://schemas.microsoft.com/office/drawing/2010/main"/>
              </a:ext>
            </a:extLst>
          </a:blip>
          <a:srcRect l="-932" t="-885" b="-19"/>
          <a:stretch/>
        </p:blipFill>
        <p:spPr>
          <a:xfrm>
            <a:off x="10515599" y="-240631"/>
            <a:ext cx="1896879" cy="671100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6"/>
        <p:cNvGrpSpPr/>
        <p:nvPr/>
      </p:nvGrpSpPr>
      <p:grpSpPr>
        <a:xfrm>
          <a:off x="0" y="0"/>
          <a:ext cx="0" cy="0"/>
          <a:chOff x="0" y="0"/>
          <a:chExt cx="0" cy="0"/>
        </a:xfrm>
      </p:grpSpPr>
      <p:sp>
        <p:nvSpPr>
          <p:cNvPr id="27" name="Google Shape;27;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32"/>
        <p:cNvGrpSpPr/>
        <p:nvPr/>
      </p:nvGrpSpPr>
      <p:grpSpPr>
        <a:xfrm>
          <a:off x="0" y="0"/>
          <a:ext cx="0" cy="0"/>
          <a:chOff x="0" y="0"/>
          <a:chExt cx="0" cy="0"/>
        </a:xfrm>
      </p:grpSpPr>
      <p:sp>
        <p:nvSpPr>
          <p:cNvPr id="33" name="Google Shape;33;p27"/>
          <p:cNvSpPr/>
          <p:nvPr/>
        </p:nvSpPr>
        <p:spPr>
          <a:xfrm rot="10800000">
            <a:off x="4606" y="-4432"/>
            <a:ext cx="4988375" cy="6679552"/>
          </a:xfrm>
          <a:custGeom>
            <a:avLst/>
            <a:gdLst/>
            <a:ahLst/>
            <a:cxnLst/>
            <a:rect l="l" t="t" r="r" b="b"/>
            <a:pathLst>
              <a:path w="9548739" h="6858000" extrusionOk="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rgbClr val="F5F7FC"/>
              </a:gs>
              <a:gs pos="74000">
                <a:srgbClr val="A9BEE4"/>
              </a:gs>
              <a:gs pos="83000">
                <a:srgbClr val="A9BEE4"/>
              </a:gs>
              <a:gs pos="100000">
                <a:srgbClr val="C5D3ED"/>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 name="Google Shape;34;p27"/>
          <p:cNvSpPr txBox="1"/>
          <p:nvPr/>
        </p:nvSpPr>
        <p:spPr>
          <a:xfrm>
            <a:off x="315655" y="6457890"/>
            <a:ext cx="956718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75707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800" b="0" i="0" u="none" strike="noStrike" cap="none">
              <a:solidFill>
                <a:srgbClr val="757070"/>
              </a:solidFill>
              <a:latin typeface="Calibri"/>
              <a:ea typeface="Calibri"/>
              <a:cs typeface="Calibri"/>
              <a:sym typeface="Calibri"/>
            </a:endParaRPr>
          </a:p>
        </p:txBody>
      </p:sp>
      <p:pic>
        <p:nvPicPr>
          <p:cNvPr id="35" name="Google Shape;35;p27"/>
          <p:cNvPicPr preferRelativeResize="0"/>
          <p:nvPr/>
        </p:nvPicPr>
        <p:blipFill rotWithShape="1">
          <a:blip r:embed="rId2">
            <a:alphaModFix/>
          </a:blip>
          <a:srcRect/>
          <a:stretch/>
        </p:blipFill>
        <p:spPr>
          <a:xfrm>
            <a:off x="9957816" y="23000"/>
            <a:ext cx="2219417" cy="860965"/>
          </a:xfrm>
          <a:prstGeom prst="rect">
            <a:avLst/>
          </a:prstGeom>
          <a:noFill/>
          <a:ln>
            <a:noFill/>
          </a:ln>
        </p:spPr>
      </p:pic>
      <p:pic>
        <p:nvPicPr>
          <p:cNvPr id="36" name="Google Shape;36;p27"/>
          <p:cNvPicPr preferRelativeResize="0"/>
          <p:nvPr/>
        </p:nvPicPr>
        <p:blipFill rotWithShape="1">
          <a:blip r:embed="rId3">
            <a:alphaModFix/>
          </a:blip>
          <a:srcRect/>
          <a:stretch/>
        </p:blipFill>
        <p:spPr>
          <a:xfrm>
            <a:off x="9301470" y="6310796"/>
            <a:ext cx="2489015" cy="54720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37"/>
        <p:cNvGrpSpPr/>
        <p:nvPr/>
      </p:nvGrpSpPr>
      <p:grpSpPr>
        <a:xfrm>
          <a:off x="0" y="0"/>
          <a:ext cx="0" cy="0"/>
          <a:chOff x="0" y="0"/>
          <a:chExt cx="0" cy="0"/>
        </a:xfrm>
      </p:grpSpPr>
      <p:sp>
        <p:nvSpPr>
          <p:cNvPr id="38" name="Google Shape;38;p2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0" name="Google Shape;4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9"/>
        <p:cNvGrpSpPr/>
        <p:nvPr/>
      </p:nvGrpSpPr>
      <p:grpSpPr>
        <a:xfrm>
          <a:off x="0" y="0"/>
          <a:ext cx="0" cy="0"/>
          <a:chOff x="0" y="0"/>
          <a:chExt cx="0" cy="0"/>
        </a:xfrm>
      </p:grpSpPr>
      <p:sp>
        <p:nvSpPr>
          <p:cNvPr id="50" name="Google Shape;5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6"/>
        <p:cNvGrpSpPr/>
        <p:nvPr/>
      </p:nvGrpSpPr>
      <p:grpSpPr>
        <a:xfrm>
          <a:off x="0" y="0"/>
          <a:ext cx="0" cy="0"/>
          <a:chOff x="0" y="0"/>
          <a:chExt cx="0" cy="0"/>
        </a:xfrm>
      </p:grpSpPr>
      <p:sp>
        <p:nvSpPr>
          <p:cNvPr id="57" name="Google Shape;57;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8.jpg"/><Relationship Id="rId7"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jpg"/><Relationship Id="rId4" Type="http://schemas.openxmlformats.org/officeDocument/2006/relationships/image" Target="../media/image5.png"/><Relationship Id="rId9"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xfrm>
            <a:off x="7079225" y="2057350"/>
            <a:ext cx="4998600" cy="3031200"/>
          </a:xfrm>
          <a:prstGeom prst="rect">
            <a:avLst/>
          </a:prstGeom>
          <a:noFill/>
          <a:ln>
            <a:noFill/>
          </a:ln>
        </p:spPr>
        <p:txBody>
          <a:bodyPr spcFirstLastPara="1" wrap="square" lIns="121900" tIns="121900" rIns="121900" bIns="121900" anchor="ctr" anchorCtr="0">
            <a:noAutofit/>
          </a:bodyPr>
          <a:lstStyle/>
          <a:p>
            <a:pPr marL="0" lvl="0" indent="0" algn="ctr" rtl="0">
              <a:lnSpc>
                <a:spcPct val="90000"/>
              </a:lnSpc>
              <a:spcBef>
                <a:spcPts val="0"/>
              </a:spcBef>
              <a:spcAft>
                <a:spcPts val="0"/>
              </a:spcAft>
              <a:buClr>
                <a:schemeClr val="dk2"/>
              </a:buClr>
              <a:buSzPts val="4800"/>
              <a:buFont typeface="Calibri"/>
              <a:buNone/>
            </a:pPr>
            <a:r>
              <a:rPr lang="en-US" sz="5400" b="1"/>
              <a:t>Implementation</a:t>
            </a:r>
            <a:br>
              <a:rPr lang="en-US" sz="5400"/>
            </a:br>
            <a:br>
              <a:rPr lang="en-US" sz="5400"/>
            </a:br>
            <a:r>
              <a:rPr lang="en-US" sz="5400"/>
              <a:t>PARTNER: HEA</a:t>
            </a:r>
            <a:endParaRPr sz="5400" b="1">
              <a:solidFill>
                <a:srgbClr val="266C9F"/>
              </a:solidFill>
            </a:endParaRPr>
          </a:p>
        </p:txBody>
      </p:sp>
      <p:pic>
        <p:nvPicPr>
          <p:cNvPr id="105" name="Google Shape;105;p1"/>
          <p:cNvPicPr preferRelativeResize="0"/>
          <p:nvPr/>
        </p:nvPicPr>
        <p:blipFill rotWithShape="1">
          <a:blip r:embed="rId3">
            <a:alphaModFix/>
          </a:blip>
          <a:srcRect/>
          <a:stretch/>
        </p:blipFill>
        <p:spPr>
          <a:xfrm>
            <a:off x="9296195" y="6221364"/>
            <a:ext cx="2895805" cy="6366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0"/>
          <p:cNvSpPr txBox="1"/>
          <p:nvPr/>
        </p:nvSpPr>
        <p:spPr>
          <a:xfrm>
            <a:off x="4677657" y="1564285"/>
            <a:ext cx="5599869" cy="41241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Säkerställ att alla i verksamheten förstår alla mål.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Bestäm vem som ska vara ansvarig för varje uppgift. Försök så långt det är möjligt att låta personer med bäst kompetens och intresse för området vara ansvarig. </a:t>
            </a: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strike="noStrike" cap="none">
              <a:solidFill>
                <a:srgbClr val="595959"/>
              </a:solidFill>
              <a:latin typeface="Calibri"/>
              <a:ea typeface="Calibri"/>
              <a:cs typeface="Calibri"/>
              <a:sym typeface="Calibri"/>
            </a:endParaRPr>
          </a:p>
        </p:txBody>
      </p:sp>
      <p:sp>
        <p:nvSpPr>
          <p:cNvPr id="263" name="Google Shape;263;p10"/>
          <p:cNvSpPr txBox="1"/>
          <p:nvPr/>
        </p:nvSpPr>
        <p:spPr>
          <a:xfrm>
            <a:off x="8012618" y="3170847"/>
            <a:ext cx="1591542"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Calibri"/>
              <a:buNone/>
            </a:pPr>
            <a:endParaRPr sz="1800" b="1" i="0" u="none" strike="noStrike" cap="none">
              <a:solidFill>
                <a:schemeClr val="lt1"/>
              </a:solidFill>
              <a:latin typeface="Calibri"/>
              <a:ea typeface="Calibri"/>
              <a:cs typeface="Calibri"/>
              <a:sym typeface="Calibri"/>
            </a:endParaRPr>
          </a:p>
        </p:txBody>
      </p:sp>
      <p:sp>
        <p:nvSpPr>
          <p:cNvPr id="264" name="Google Shape;264;p10"/>
          <p:cNvSpPr/>
          <p:nvPr/>
        </p:nvSpPr>
        <p:spPr>
          <a:xfrm rot="-5400000">
            <a:off x="9522833" y="166193"/>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5" name="Google Shape;265;p10"/>
          <p:cNvSpPr/>
          <p:nvPr/>
        </p:nvSpPr>
        <p:spPr>
          <a:xfrm rot="-5400000">
            <a:off x="9025878" y="166193"/>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6" name="Google Shape;266;p10"/>
          <p:cNvSpPr/>
          <p:nvPr/>
        </p:nvSpPr>
        <p:spPr>
          <a:xfrm rot="-5400000">
            <a:off x="8514162" y="166193"/>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67" name="Google Shape;267;p10"/>
          <p:cNvSpPr txBox="1"/>
          <p:nvPr/>
        </p:nvSpPr>
        <p:spPr>
          <a:xfrm>
            <a:off x="4269609" y="2204"/>
            <a:ext cx="4130919" cy="104644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1.2 Struktur</a:t>
            </a:r>
            <a:endParaRPr sz="4400" b="0"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268" name="Google Shape;268;p10"/>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61506" y="1977656"/>
            <a:ext cx="3678865" cy="2668772"/>
          </a:xfrm>
          <a:prstGeom prst="rect">
            <a:avLst/>
          </a:prstGeom>
          <a:noFill/>
          <a:ln>
            <a:noFill/>
          </a:ln>
        </p:spPr>
      </p:pic>
      <p:sp>
        <p:nvSpPr>
          <p:cNvPr id="269" name="Google Shape;269;p10"/>
          <p:cNvSpPr/>
          <p:nvPr/>
        </p:nvSpPr>
        <p:spPr>
          <a:xfrm>
            <a:off x="-2671024" y="534825"/>
            <a:ext cx="28854" cy="97471"/>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US"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70" name="Google Shape;270;p10"/>
          <p:cNvSpPr/>
          <p:nvPr/>
        </p:nvSpPr>
        <p:spPr>
          <a:xfrm>
            <a:off x="152400" y="2553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1"/>
          <p:cNvSpPr txBox="1"/>
          <p:nvPr/>
        </p:nvSpPr>
        <p:spPr>
          <a:xfrm>
            <a:off x="4343400" y="1200150"/>
            <a:ext cx="6136481" cy="50167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Vilka kompetenser är ni i behov av? Skapa ett nätverk med människor med de kompetenser ni behöver. Titta först inom ert företag. Finns det redan personer inom er organisation som har dessa kompetenser? Om inte, är det någon som har någon med rätt kompetens i sin bekantskapskrets? </a:t>
            </a:r>
            <a:r>
              <a:rPr lang="en-US" sz="2400" b="0" i="0" u="none" strike="noStrike" cap="none">
                <a:solidFill>
                  <a:schemeClr val="dk1"/>
                </a:solidFill>
                <a:latin typeface="Calibri"/>
                <a:ea typeface="Calibri"/>
                <a:cs typeface="Calibri"/>
                <a:sym typeface="Calibri"/>
              </a:rPr>
              <a:t>​​</a:t>
            </a:r>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595959"/>
              </a:buClr>
              <a:buSzPts val="2400"/>
              <a:buFont typeface="Calibri"/>
              <a:buChar char="•"/>
            </a:pPr>
            <a:r>
              <a:rPr lang="en-US" sz="2400" b="0" i="0" u="none" strike="noStrike" cap="none">
                <a:solidFill>
                  <a:srgbClr val="595959"/>
                </a:solidFill>
                <a:latin typeface="Calibri"/>
                <a:ea typeface="Calibri"/>
                <a:cs typeface="Calibri"/>
                <a:sym typeface="Calibri"/>
              </a:rPr>
              <a:t>Gör en lista över alla som kan vara möjliga partner i ert nätverk.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595959"/>
              </a:buClr>
              <a:buSzPts val="2400"/>
              <a:buFont typeface="Calibri"/>
              <a:buChar char="•"/>
            </a:pPr>
            <a:r>
              <a:rPr lang="en-US" sz="2400" b="0" i="0" u="none" strike="noStrike" cap="none">
                <a:solidFill>
                  <a:srgbClr val="595959"/>
                </a:solidFill>
                <a:latin typeface="Calibri"/>
                <a:ea typeface="Calibri"/>
                <a:cs typeface="Calibri"/>
                <a:sym typeface="Calibri"/>
              </a:rPr>
              <a:t>Ta kontakt med alla.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595959"/>
              </a:buClr>
              <a:buSzPts val="2400"/>
              <a:buFont typeface="Calibri"/>
              <a:buChar char="•"/>
            </a:pPr>
            <a:r>
              <a:rPr lang="en-US" sz="2400" b="0" i="0" u="none" strike="noStrike" cap="none">
                <a:solidFill>
                  <a:srgbClr val="595959"/>
                </a:solidFill>
                <a:latin typeface="Calibri"/>
                <a:ea typeface="Calibri"/>
                <a:cs typeface="Calibri"/>
                <a:sym typeface="Calibri"/>
              </a:rPr>
              <a:t>Bygg upp ett digitalt nätverk.</a:t>
            </a:r>
            <a:r>
              <a:rPr lang="en-US" sz="24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
        <p:nvSpPr>
          <p:cNvPr id="276" name="Google Shape;276;p11"/>
          <p:cNvSpPr txBox="1"/>
          <p:nvPr/>
        </p:nvSpPr>
        <p:spPr>
          <a:xfrm>
            <a:off x="3450431" y="152400"/>
            <a:ext cx="4350543"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0" i="0" u="none" strike="noStrike" cap="none">
                <a:solidFill>
                  <a:srgbClr val="2F5597"/>
                </a:solidFill>
                <a:latin typeface="Calibri"/>
                <a:ea typeface="Calibri"/>
                <a:cs typeface="Calibri"/>
                <a:sym typeface="Calibri"/>
              </a:rPr>
              <a:t>1.2 Struktur</a:t>
            </a:r>
            <a:endParaRPr sz="4400" b="0" i="0" u="none" strike="noStrike" cap="none">
              <a:solidFill>
                <a:schemeClr val="dk1"/>
              </a:solidFill>
              <a:latin typeface="Calibri"/>
              <a:ea typeface="Calibri"/>
              <a:cs typeface="Calibri"/>
              <a:sym typeface="Calibri"/>
            </a:endParaRPr>
          </a:p>
        </p:txBody>
      </p:sp>
      <p:grpSp>
        <p:nvGrpSpPr>
          <p:cNvPr id="277" name="Google Shape;277;p11"/>
          <p:cNvGrpSpPr/>
          <p:nvPr/>
        </p:nvGrpSpPr>
        <p:grpSpPr>
          <a:xfrm>
            <a:off x="8491041" y="362526"/>
            <a:ext cx="1361572" cy="349188"/>
            <a:chOff x="10604072" y="448487"/>
            <a:chExt cx="1361572" cy="349188"/>
          </a:xfrm>
        </p:grpSpPr>
        <p:sp>
          <p:nvSpPr>
            <p:cNvPr id="278" name="Google Shape;278;p11"/>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79" name="Google Shape;279;p11"/>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80" name="Google Shape;280;p11"/>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81" name="Google Shape;281;p11" descr="En bild som visar utomhus, himmel, snö, natur&#10;&#10;Automatiskt genererad beskrivn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461963" y="1802606"/>
            <a:ext cx="3895724" cy="3052762"/>
          </a:xfrm>
          <a:prstGeom prst="rect">
            <a:avLst/>
          </a:prstGeom>
          <a:noFill/>
          <a:ln>
            <a:noFill/>
          </a:ln>
        </p:spPr>
      </p:pic>
      <p:sp>
        <p:nvSpPr>
          <p:cNvPr id="282" name="Google Shape;282;p11"/>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3" name="Google Shape;283;p11"/>
          <p:cNvSpPr/>
          <p:nvPr/>
        </p:nvSpPr>
        <p:spPr>
          <a:xfrm>
            <a:off x="0" y="79837"/>
            <a:ext cx="28854" cy="297525"/>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202124"/>
              </a:buClr>
              <a:buSzPts val="2100"/>
              <a:buFont typeface="Arial"/>
              <a:buNone/>
            </a:pPr>
            <a:r>
              <a:rPr lang="en-US" sz="2100" b="0" i="0" u="none" strike="noStrike" cap="none">
                <a:solidFill>
                  <a:srgbClr val="202124"/>
                </a:solidFill>
                <a:latin typeface="Arial"/>
                <a:ea typeface="Arial"/>
                <a:cs typeface="Arial"/>
                <a:sym typeface="Arial"/>
              </a:rPr>
              <a:t>​​</a:t>
            </a:r>
            <a:r>
              <a:rPr lang="en-US"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2"/>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1.1 Be Specific</a:t>
            </a:r>
            <a:endParaRPr sz="1800" b="1" i="0" u="none" strike="noStrike" cap="none">
              <a:solidFill>
                <a:schemeClr val="lt1"/>
              </a:solidFill>
              <a:latin typeface="Calibri"/>
              <a:ea typeface="Calibri"/>
              <a:cs typeface="Calibri"/>
              <a:sym typeface="Calibri"/>
            </a:endParaRPr>
          </a:p>
        </p:txBody>
      </p:sp>
      <p:sp>
        <p:nvSpPr>
          <p:cNvPr id="289" name="Google Shape;289;p12"/>
          <p:cNvSpPr txBox="1"/>
          <p:nvPr/>
        </p:nvSpPr>
        <p:spPr>
          <a:xfrm>
            <a:off x="6528562" y="1784409"/>
            <a:ext cx="2701627" cy="378561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Sätt upp mål som är möjliga att nå.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Försök att förutse eventuella hinder som kan göra det svårt för er att nå  era mål och även sätt att undvika dessa hinder.</a:t>
            </a:r>
            <a:endParaRPr sz="2400" b="0" i="0" u="none" strike="noStrike" cap="none">
              <a:solidFill>
                <a:srgbClr val="595959"/>
              </a:solidFill>
              <a:latin typeface="Calibri"/>
              <a:ea typeface="Calibri"/>
              <a:cs typeface="Calibri"/>
              <a:sym typeface="Calibri"/>
            </a:endParaRPr>
          </a:p>
        </p:txBody>
      </p:sp>
      <p:sp>
        <p:nvSpPr>
          <p:cNvPr id="290" name="Google Shape;290;p12"/>
          <p:cNvSpPr txBox="1"/>
          <p:nvPr/>
        </p:nvSpPr>
        <p:spPr>
          <a:xfrm>
            <a:off x="2335145" y="-1717"/>
            <a:ext cx="7874855" cy="52995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1.3 Var realistisk</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0"/>
              </a:spcBef>
              <a:spcAft>
                <a:spcPts val="0"/>
              </a:spcAft>
              <a:buClr>
                <a:srgbClr val="000000"/>
              </a:buClr>
              <a:buSzPts val="4400"/>
              <a:buFont typeface="Arial"/>
              <a:buNone/>
            </a:pPr>
            <a:endParaRPr sz="4400" b="0" i="0" u="none" strike="noStrike" cap="none">
              <a:solidFill>
                <a:srgbClr val="2F5496"/>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400"/>
              <a:buFont typeface="Arial"/>
              <a:buNone/>
            </a:pPr>
            <a:endParaRPr sz="3600" b="0" i="0" u="none" strike="noStrike" cap="none">
              <a:solidFill>
                <a:schemeClr val="dk1"/>
              </a:solidFill>
              <a:latin typeface="Calibri"/>
              <a:ea typeface="Calibri"/>
              <a:cs typeface="Calibri"/>
              <a:sym typeface="Calibri"/>
            </a:endParaRPr>
          </a:p>
        </p:txBody>
      </p:sp>
      <p:grpSp>
        <p:nvGrpSpPr>
          <p:cNvPr id="291" name="Google Shape;291;p12"/>
          <p:cNvGrpSpPr/>
          <p:nvPr/>
        </p:nvGrpSpPr>
        <p:grpSpPr>
          <a:xfrm>
            <a:off x="8500932" y="145303"/>
            <a:ext cx="1361572" cy="349188"/>
            <a:chOff x="10604072" y="448487"/>
            <a:chExt cx="1361572" cy="349188"/>
          </a:xfrm>
        </p:grpSpPr>
        <p:sp>
          <p:nvSpPr>
            <p:cNvPr id="292" name="Google Shape;292;p12"/>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3" name="Google Shape;293;p12"/>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94" name="Google Shape;294;p12"/>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95" name="Google Shape;295;p1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887148" y="1784409"/>
            <a:ext cx="3439763" cy="3244394"/>
          </a:xfrm>
          <a:prstGeom prst="rect">
            <a:avLst/>
          </a:prstGeom>
          <a:noFill/>
          <a:ln>
            <a:noFill/>
          </a:ln>
        </p:spPr>
      </p:pic>
      <p:sp>
        <p:nvSpPr>
          <p:cNvPr id="296" name="Google Shape;296;p12"/>
          <p:cNvSpPr/>
          <p:nvPr/>
        </p:nvSpPr>
        <p:spPr>
          <a:xfrm>
            <a:off x="0" y="79837"/>
            <a:ext cx="96180" cy="297525"/>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202124"/>
              </a:buClr>
              <a:buSzPts val="2100"/>
              <a:buFont typeface="Arial"/>
              <a:buNone/>
            </a:pPr>
            <a:r>
              <a:rPr lang="en-US" sz="2100" b="0" i="0" u="none" strike="noStrike" cap="none">
                <a:solidFill>
                  <a:srgbClr val="202124"/>
                </a:solidFill>
                <a:latin typeface="Arial"/>
                <a:ea typeface="Arial"/>
                <a:cs typeface="Arial"/>
                <a:sym typeface="Arial"/>
              </a:rPr>
              <a:t>.</a:t>
            </a:r>
            <a:r>
              <a:rPr lang="en-US"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3"/>
          <p:cNvSpPr txBox="1"/>
          <p:nvPr/>
        </p:nvSpPr>
        <p:spPr>
          <a:xfrm>
            <a:off x="5150232" y="865309"/>
            <a:ext cx="1671807"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1.3 Be Realistic</a:t>
            </a:r>
            <a:endParaRPr sz="1400" b="0" i="0" u="none" strike="noStrike" cap="none">
              <a:solidFill>
                <a:srgbClr val="000000"/>
              </a:solidFill>
              <a:latin typeface="Arial"/>
              <a:ea typeface="Arial"/>
              <a:cs typeface="Arial"/>
              <a:sym typeface="Arial"/>
            </a:endParaRPr>
          </a:p>
        </p:txBody>
      </p:sp>
      <p:sp>
        <p:nvSpPr>
          <p:cNvPr id="303" name="Google Shape;303;p13"/>
          <p:cNvSpPr txBox="1"/>
          <p:nvPr/>
        </p:nvSpPr>
        <p:spPr>
          <a:xfrm>
            <a:off x="1314776" y="1133330"/>
            <a:ext cx="8639422" cy="532449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595959"/>
                </a:solidFill>
                <a:latin typeface="Calibri"/>
                <a:ea typeface="Calibri"/>
                <a:cs typeface="Calibri"/>
                <a:sym typeface="Calibri"/>
              </a:rPr>
              <a:t>S</a:t>
            </a:r>
            <a:r>
              <a:rPr lang="en-US" sz="2200" b="0" i="0" u="none" strike="noStrike" cap="none">
                <a:solidFill>
                  <a:srgbClr val="595959"/>
                </a:solidFill>
                <a:latin typeface="Calibri"/>
                <a:ea typeface="Calibri"/>
                <a:cs typeface="Calibri"/>
                <a:sym typeface="Calibri"/>
              </a:rPr>
              <a:t>ätt upp mål som är möjliga att nå. </a:t>
            </a: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595959"/>
                </a:solidFill>
                <a:latin typeface="Calibri"/>
                <a:ea typeface="Calibri"/>
                <a:cs typeface="Calibri"/>
                <a:sym typeface="Calibri"/>
              </a:rPr>
              <a:t>Försök att förutse eventuella hinder som kan göra det svårt för er att nå  era mål och även sätt att undvika dessa hinder</a:t>
            </a:r>
            <a:r>
              <a:rPr lang="en-US" sz="2000" b="0" i="0" u="none" strike="noStrike" cap="none">
                <a:solidFill>
                  <a:srgbClr val="595959"/>
                </a:solidFill>
                <a:latin typeface="Calibri"/>
                <a:ea typeface="Calibri"/>
                <a:cs typeface="Calibri"/>
                <a:sym typeface="Calibri"/>
              </a:rPr>
              <a:t>.</a:t>
            </a:r>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595959"/>
                </a:solidFill>
                <a:latin typeface="Calibri"/>
                <a:ea typeface="Calibri"/>
                <a:cs typeface="Calibri"/>
                <a:sym typeface="Calibri"/>
              </a:rPr>
              <a:t>Målen ska vara utmanande, inspirerande och realistiska.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595959"/>
                </a:solidFill>
                <a:latin typeface="Calibri"/>
                <a:ea typeface="Calibri"/>
                <a:cs typeface="Calibri"/>
                <a:sym typeface="Calibri"/>
              </a:rPr>
              <a:t>Mål som är utamanande och rimliga inspirerar. Men mål som känns orimliga och ouppnåeliga riskerar att förhindra framsteg och istället skapa stress och uppgivenhet.</a:t>
            </a:r>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595959"/>
                </a:solidFill>
                <a:latin typeface="Calibri"/>
                <a:ea typeface="Calibri"/>
                <a:cs typeface="Calibri"/>
                <a:sym typeface="Calibri"/>
              </a:rPr>
              <a:t>Det är därför de kort- och medellångsiktiga målen också är viktiga eftersom de kommer att bidra till att hålla er inspirerade och fokuserade, så att ni kan nå era långsiktiga mål.</a:t>
            </a:r>
            <a:endParaRPr sz="20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p:txBody>
      </p:sp>
      <p:grpSp>
        <p:nvGrpSpPr>
          <p:cNvPr id="304" name="Google Shape;304;p13"/>
          <p:cNvGrpSpPr/>
          <p:nvPr/>
        </p:nvGrpSpPr>
        <p:grpSpPr>
          <a:xfrm>
            <a:off x="8403239" y="301612"/>
            <a:ext cx="1361572" cy="349188"/>
            <a:chOff x="10604072" y="448487"/>
            <a:chExt cx="1361572" cy="349188"/>
          </a:xfrm>
        </p:grpSpPr>
        <p:sp>
          <p:nvSpPr>
            <p:cNvPr id="305" name="Google Shape;305;p13"/>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6" name="Google Shape;306;p13"/>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07" name="Google Shape;307;p13"/>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08" name="Google Shape;308;p13"/>
          <p:cNvSpPr txBox="1"/>
          <p:nvPr/>
        </p:nvSpPr>
        <p:spPr>
          <a:xfrm>
            <a:off x="4440505" y="95827"/>
            <a:ext cx="4139185" cy="113877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1.3 Var realistisk</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rgbClr val="FFC0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pic>
        <p:nvPicPr>
          <p:cNvPr id="313" name="Google Shape;313;p14"/>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193304" y="6290760"/>
            <a:ext cx="2580150" cy="567240"/>
          </a:xfrm>
          <a:prstGeom prst="rect">
            <a:avLst/>
          </a:prstGeom>
          <a:noFill/>
          <a:ln>
            <a:noFill/>
          </a:ln>
        </p:spPr>
      </p:pic>
      <p:sp>
        <p:nvSpPr>
          <p:cNvPr id="314" name="Google Shape;314;p14"/>
          <p:cNvSpPr txBox="1"/>
          <p:nvPr/>
        </p:nvSpPr>
        <p:spPr>
          <a:xfrm>
            <a:off x="303932" y="6457890"/>
            <a:ext cx="956718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75707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800" b="0" i="0" u="none" strike="noStrike" cap="none">
              <a:solidFill>
                <a:srgbClr val="757070"/>
              </a:solidFill>
              <a:latin typeface="Calibri"/>
              <a:ea typeface="Calibri"/>
              <a:cs typeface="Calibri"/>
              <a:sym typeface="Calibri"/>
            </a:endParaRPr>
          </a:p>
        </p:txBody>
      </p:sp>
      <p:pic>
        <p:nvPicPr>
          <p:cNvPr id="315" name="Google Shape;315;p14"/>
          <p:cNvPicPr preferRelativeResize="0"/>
          <p:nvPr/>
        </p:nvPicPr>
        <p:blipFill rotWithShape="1">
          <a:blip r:embed="rId4">
            <a:alphaModFix/>
          </a:blip>
          <a:srcRect/>
          <a:stretch/>
        </p:blipFill>
        <p:spPr>
          <a:xfrm>
            <a:off x="9946093" y="0"/>
            <a:ext cx="2219417" cy="883966"/>
          </a:xfrm>
          <a:prstGeom prst="rect">
            <a:avLst/>
          </a:prstGeom>
          <a:noFill/>
          <a:ln>
            <a:noFill/>
          </a:ln>
        </p:spPr>
      </p:pic>
      <p:sp>
        <p:nvSpPr>
          <p:cNvPr id="316" name="Google Shape;316;p14"/>
          <p:cNvSpPr/>
          <p:nvPr/>
        </p:nvSpPr>
        <p:spPr>
          <a:xfrm>
            <a:off x="5815781" y="3635270"/>
            <a:ext cx="79072" cy="317649"/>
          </a:xfrm>
          <a:prstGeom prst="rect">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3F3F3F"/>
              </a:solidFill>
              <a:latin typeface="Calibri"/>
              <a:ea typeface="Calibri"/>
              <a:cs typeface="Calibri"/>
              <a:sym typeface="Calibri"/>
            </a:endParaRPr>
          </a:p>
        </p:txBody>
      </p:sp>
      <p:sp>
        <p:nvSpPr>
          <p:cNvPr id="317" name="Google Shape;317;p14"/>
          <p:cNvSpPr txBox="1"/>
          <p:nvPr/>
        </p:nvSpPr>
        <p:spPr>
          <a:xfrm>
            <a:off x="5735702" y="783725"/>
            <a:ext cx="5662619" cy="14465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a:solidFill>
                  <a:srgbClr val="FFC000"/>
                </a:solidFill>
                <a:latin typeface="Calibri"/>
                <a:ea typeface="Calibri"/>
                <a:cs typeface="Calibri"/>
                <a:sym typeface="Calibri"/>
              </a:rPr>
              <a:t>Enhet 2 Ledning &amp; uppföljning</a:t>
            </a:r>
            <a:endParaRPr sz="1400" b="0" i="0" u="none" strike="noStrike" cap="none">
              <a:solidFill>
                <a:srgbClr val="000000"/>
              </a:solidFill>
              <a:latin typeface="Arial"/>
              <a:ea typeface="Arial"/>
              <a:cs typeface="Arial"/>
              <a:sym typeface="Arial"/>
            </a:endParaRPr>
          </a:p>
        </p:txBody>
      </p:sp>
      <p:sp>
        <p:nvSpPr>
          <p:cNvPr id="318" name="Google Shape;318;p14"/>
          <p:cNvSpPr txBox="1"/>
          <p:nvPr/>
        </p:nvSpPr>
        <p:spPr>
          <a:xfrm>
            <a:off x="6327505" y="2929890"/>
            <a:ext cx="6505710" cy="34470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2F5496"/>
                </a:solidFill>
                <a:latin typeface="Calibri"/>
                <a:ea typeface="Calibri"/>
                <a:cs typeface="Calibri"/>
                <a:sym typeface="Calibri"/>
              </a:rPr>
              <a:t>2.1 Definiera prioriteringar och handlingsplaner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2F5496"/>
                </a:solidFill>
                <a:latin typeface="Calibri"/>
                <a:ea typeface="Calibri"/>
                <a:cs typeface="Calibri"/>
                <a:sym typeface="Calibri"/>
              </a:rPr>
              <a:t>2.2  Anpassa till oförutsedda händelser</a:t>
            </a: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nvGrpSpPr>
          <p:cNvPr id="319" name="Google Shape;319;p14"/>
          <p:cNvGrpSpPr/>
          <p:nvPr/>
        </p:nvGrpSpPr>
        <p:grpSpPr>
          <a:xfrm>
            <a:off x="5382800" y="249412"/>
            <a:ext cx="1361572" cy="349188"/>
            <a:chOff x="10604072" y="448487"/>
            <a:chExt cx="1361572" cy="349188"/>
          </a:xfrm>
        </p:grpSpPr>
        <p:sp>
          <p:nvSpPr>
            <p:cNvPr id="320" name="Google Shape;320;p14"/>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1" name="Google Shape;321;p14"/>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22" name="Google Shape;322;p14"/>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23" name="Google Shape;323;p14"/>
          <p:cNvSpPr/>
          <p:nvPr/>
        </p:nvSpPr>
        <p:spPr>
          <a:xfrm>
            <a:off x="5815397" y="3030816"/>
            <a:ext cx="79072" cy="317649"/>
          </a:xfrm>
          <a:prstGeom prst="rect">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3F3F3F"/>
              </a:solidFill>
              <a:latin typeface="Calibri"/>
              <a:ea typeface="Calibri"/>
              <a:cs typeface="Calibri"/>
              <a:sym typeface="Calibri"/>
            </a:endParaRPr>
          </a:p>
        </p:txBody>
      </p:sp>
      <p:pic>
        <p:nvPicPr>
          <p:cNvPr id="324" name="Google Shape;324;p14" descr="Captura de imagem da macro de blueberries"/>
          <p:cNvPicPr preferRelativeResize="0"/>
          <p:nvPr/>
        </p:nvPicPr>
        <p:blipFill rotWithShape="1">
          <a:blip r:embed="rId5" cstate="email">
            <a:alphaModFix/>
            <a:extLst>
              <a:ext uri="{28A0092B-C50C-407E-A947-70E740481C1C}">
                <a14:useLocalDpi xmlns:a14="http://schemas.microsoft.com/office/drawing/2010/main"/>
              </a:ext>
            </a:extLst>
          </a:blip>
          <a:srcRect b="-6126"/>
          <a:stretch/>
        </p:blipFill>
        <p:spPr>
          <a:xfrm>
            <a:off x="0" y="0"/>
            <a:ext cx="4957410" cy="613666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15"/>
          <p:cNvSpPr txBox="1"/>
          <p:nvPr/>
        </p:nvSpPr>
        <p:spPr>
          <a:xfrm>
            <a:off x="3210190" y="1717321"/>
            <a:ext cx="7182377" cy="56322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Gör en aktivitetsplan tillsammans – diskutera, anteckna, håll fokus och ifrågasätt. När ni kommer på nya saker som behöver göras – lägger ni genast till dem på listan.</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Sätt tidsgränser. Förutsäg och bestäm hur lång tid varje uppgift får ta.</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Gå sedan igenom listan. Vad är viktigast att göra? Vad är brådskande eller mindre brådskande? Prioritera och ifrågasätt. Det finns alltid en massa saker som ni skulle kunna göra, men vad är viktigast?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p:txBody>
      </p:sp>
      <p:sp>
        <p:nvSpPr>
          <p:cNvPr id="330" name="Google Shape;330;p15"/>
          <p:cNvSpPr txBox="1"/>
          <p:nvPr/>
        </p:nvSpPr>
        <p:spPr>
          <a:xfrm>
            <a:off x="8689679" y="631535"/>
            <a:ext cx="1930903" cy="5847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endParaRPr sz="3200" b="1" i="0" u="none" strike="noStrike" cap="none">
              <a:solidFill>
                <a:srgbClr val="FFC000"/>
              </a:solidFill>
              <a:latin typeface="Calibri"/>
              <a:ea typeface="Calibri"/>
              <a:cs typeface="Calibri"/>
              <a:sym typeface="Calibri"/>
            </a:endParaRPr>
          </a:p>
        </p:txBody>
      </p:sp>
      <p:grpSp>
        <p:nvGrpSpPr>
          <p:cNvPr id="331" name="Google Shape;331;p15"/>
          <p:cNvGrpSpPr/>
          <p:nvPr/>
        </p:nvGrpSpPr>
        <p:grpSpPr>
          <a:xfrm>
            <a:off x="8970102" y="204493"/>
            <a:ext cx="1361572" cy="349188"/>
            <a:chOff x="10604072" y="448487"/>
            <a:chExt cx="1361572" cy="349188"/>
          </a:xfrm>
        </p:grpSpPr>
        <p:sp>
          <p:nvSpPr>
            <p:cNvPr id="332" name="Google Shape;332;p15"/>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3" name="Google Shape;333;p15"/>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34" name="Google Shape;334;p15"/>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335" name="Google Shape;335;p15" descr="En bild som visar gräs, utomhus, mark, däggdjur&#10;&#10;Automatiskt genererad beskrivn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53483" y="1799799"/>
            <a:ext cx="2436284" cy="3258403"/>
          </a:xfrm>
          <a:prstGeom prst="rect">
            <a:avLst/>
          </a:prstGeom>
          <a:noFill/>
          <a:ln>
            <a:noFill/>
          </a:ln>
        </p:spPr>
      </p:pic>
      <p:sp>
        <p:nvSpPr>
          <p:cNvPr id="336" name="Google Shape;336;p15"/>
          <p:cNvSpPr txBox="1"/>
          <p:nvPr/>
        </p:nvSpPr>
        <p:spPr>
          <a:xfrm>
            <a:off x="2937810" y="61554"/>
            <a:ext cx="6121312"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2F5597"/>
                </a:solidFill>
                <a:latin typeface="Calibri"/>
                <a:ea typeface="Calibri"/>
                <a:cs typeface="Calibri"/>
                <a:sym typeface="Calibri"/>
              </a:rPr>
              <a:t>2.1 Definiera prioriteringar och handlingsplaner </a:t>
            </a:r>
            <a:r>
              <a:rPr lang="en-US" sz="18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6"/>
          <p:cNvSpPr txBox="1"/>
          <p:nvPr/>
        </p:nvSpPr>
        <p:spPr>
          <a:xfrm>
            <a:off x="696641" y="1083438"/>
            <a:ext cx="6417218" cy="569382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26262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262626"/>
                </a:solidFill>
                <a:latin typeface="Calibri"/>
                <a:ea typeface="Calibri"/>
                <a:cs typeface="Calibri"/>
                <a:sym typeface="Calibri"/>
              </a:rPr>
              <a:t>Gör nu ett schema, när ni ska göra vad, dvs i vilken ordning ni ska implementera varje uppgift. För att göra scheman finns olika verktyg på internet som ni kan använda för att strukturera på ett bra sätt, t.ex. Gantt.</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26262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262626"/>
                </a:solidFill>
                <a:latin typeface="Calibri"/>
                <a:ea typeface="Calibri"/>
                <a:cs typeface="Calibri"/>
                <a:sym typeface="Calibri"/>
              </a:rPr>
              <a:t>Ett Gantt-schema är ett verktyg som kan hjälpa er att definiera, prioritera och planera era handlingar. Det är en grafisk illustration av hur planerade aktiviteter struktureras i rätt tid.</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26262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262626"/>
                </a:solidFill>
                <a:latin typeface="Calibri"/>
                <a:ea typeface="Calibri"/>
                <a:cs typeface="Calibri"/>
                <a:sym typeface="Calibri"/>
              </a:rPr>
              <a:t>Det är av stor vikt att ni håller er till planen.</a:t>
            </a:r>
            <a:endParaRPr sz="18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p:txBody>
      </p:sp>
      <p:grpSp>
        <p:nvGrpSpPr>
          <p:cNvPr id="342" name="Google Shape;342;p16"/>
          <p:cNvGrpSpPr/>
          <p:nvPr/>
        </p:nvGrpSpPr>
        <p:grpSpPr>
          <a:xfrm>
            <a:off x="9052672" y="257355"/>
            <a:ext cx="1361572" cy="349188"/>
            <a:chOff x="10604072" y="448487"/>
            <a:chExt cx="1361572" cy="349188"/>
          </a:xfrm>
        </p:grpSpPr>
        <p:sp>
          <p:nvSpPr>
            <p:cNvPr id="343" name="Google Shape;343;p16"/>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4" name="Google Shape;344;p16"/>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45" name="Google Shape;345;p16"/>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346" name="Google Shape;346;p16" descr="En bild som visar träd, utomhus, växt, skog&#10;&#10;Automatiskt genererad beskrivn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750704" y="1808163"/>
            <a:ext cx="2463800" cy="3448050"/>
          </a:xfrm>
          <a:prstGeom prst="rect">
            <a:avLst/>
          </a:prstGeom>
          <a:noFill/>
          <a:ln>
            <a:noFill/>
          </a:ln>
        </p:spPr>
      </p:pic>
      <p:sp>
        <p:nvSpPr>
          <p:cNvPr id="347" name="Google Shape;347;p16"/>
          <p:cNvSpPr txBox="1"/>
          <p:nvPr/>
        </p:nvSpPr>
        <p:spPr>
          <a:xfrm>
            <a:off x="3214162" y="95827"/>
            <a:ext cx="5678678" cy="16311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800"/>
              <a:buFont typeface="Arial"/>
              <a:buNone/>
            </a:pPr>
            <a:r>
              <a:rPr lang="en-US" sz="3800" b="0" i="0" u="none" strike="noStrike" cap="none">
                <a:solidFill>
                  <a:srgbClr val="2F5496"/>
                </a:solidFill>
                <a:latin typeface="Calibri"/>
                <a:ea typeface="Calibri"/>
                <a:cs typeface="Calibri"/>
                <a:sym typeface="Calibri"/>
              </a:rPr>
              <a:t>2.1 Definiera prioriteringar och handlingsplaner</a:t>
            </a:r>
            <a:endParaRPr sz="3800" b="0" i="0" u="none" strike="noStrike" cap="none">
              <a:solidFill>
                <a:srgbClr val="2F5496"/>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rgbClr val="FFC00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grpSp>
        <p:nvGrpSpPr>
          <p:cNvPr id="352" name="Google Shape;352;p17"/>
          <p:cNvGrpSpPr/>
          <p:nvPr/>
        </p:nvGrpSpPr>
        <p:grpSpPr>
          <a:xfrm>
            <a:off x="8722017" y="151158"/>
            <a:ext cx="1361572" cy="349188"/>
            <a:chOff x="10604072" y="448487"/>
            <a:chExt cx="1361572" cy="349188"/>
          </a:xfrm>
        </p:grpSpPr>
        <p:sp>
          <p:nvSpPr>
            <p:cNvPr id="353" name="Google Shape;353;p17"/>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4" name="Google Shape;354;p17"/>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55" name="Google Shape;355;p17"/>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56" name="Google Shape;356;p17"/>
          <p:cNvSpPr txBox="1"/>
          <p:nvPr/>
        </p:nvSpPr>
        <p:spPr>
          <a:xfrm>
            <a:off x="653033" y="1160995"/>
            <a:ext cx="9342645" cy="52937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3F3F3F"/>
                </a:solidFill>
                <a:latin typeface="Calibri"/>
                <a:ea typeface="Calibri"/>
                <a:cs typeface="Calibri"/>
                <a:sym typeface="Calibri"/>
              </a:rPr>
              <a:t>UTVÄRDERA kontinuerligt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3F3F3F"/>
                </a:solidFill>
                <a:latin typeface="Calibri"/>
                <a:ea typeface="Calibri"/>
                <a:cs typeface="Calibri"/>
                <a:sym typeface="Calibri"/>
              </a:rPr>
              <a:t>När ni planerar tid, planera också när ni ska utvärdera, kanske mitt i varje uppgift.</a:t>
            </a:r>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3F3F3F"/>
                </a:solidFill>
                <a:latin typeface="Calibri"/>
                <a:ea typeface="Calibri"/>
                <a:cs typeface="Calibri"/>
                <a:sym typeface="Calibri"/>
              </a:rPr>
              <a:t>För att göra detta enkelt, se till att alla dokumenterar noggrant under processen och sparar all information. Gör detta till en rutin. Denna rutin är nödvändig:</a:t>
            </a:r>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3F3F3F"/>
              </a:solidFill>
              <a:latin typeface="Calibri"/>
              <a:ea typeface="Calibri"/>
              <a:cs typeface="Calibri"/>
              <a:sym typeface="Calibri"/>
            </a:endParaRPr>
          </a:p>
          <a:p>
            <a:pPr marL="342900" marR="0" lvl="0" indent="-342900" algn="l" rtl="0">
              <a:lnSpc>
                <a:spcPct val="100000"/>
              </a:lnSpc>
              <a:spcBef>
                <a:spcPts val="0"/>
              </a:spcBef>
              <a:spcAft>
                <a:spcPts val="0"/>
              </a:spcAft>
              <a:buClr>
                <a:srgbClr val="3F3F3F"/>
              </a:buClr>
              <a:buSzPts val="2200"/>
              <a:buFont typeface="Arial"/>
              <a:buChar char="•"/>
            </a:pPr>
            <a:r>
              <a:rPr lang="en-US" sz="2200" b="0" i="0" u="none" strike="noStrike" cap="none">
                <a:solidFill>
                  <a:srgbClr val="3F3F3F"/>
                </a:solidFill>
                <a:latin typeface="Calibri"/>
                <a:ea typeface="Calibri"/>
                <a:cs typeface="Calibri"/>
                <a:sym typeface="Calibri"/>
              </a:rPr>
              <a:t>För att få aktuell information</a:t>
            </a:r>
            <a:endParaRPr/>
          </a:p>
          <a:p>
            <a:pPr marL="342900" marR="0" lvl="0" indent="-342900" algn="l" rtl="0">
              <a:lnSpc>
                <a:spcPct val="100000"/>
              </a:lnSpc>
              <a:spcBef>
                <a:spcPts val="0"/>
              </a:spcBef>
              <a:spcAft>
                <a:spcPts val="0"/>
              </a:spcAft>
              <a:buClr>
                <a:srgbClr val="3F3F3F"/>
              </a:buClr>
              <a:buSzPts val="2200"/>
              <a:buFont typeface="Arial"/>
              <a:buChar char="•"/>
            </a:pPr>
            <a:r>
              <a:rPr lang="en-US" sz="2200" b="0" i="0" u="none" strike="noStrike" cap="none">
                <a:solidFill>
                  <a:srgbClr val="3F3F3F"/>
                </a:solidFill>
                <a:latin typeface="Calibri"/>
                <a:ea typeface="Calibri"/>
                <a:cs typeface="Calibri"/>
                <a:sym typeface="Calibri"/>
              </a:rPr>
              <a:t>För att se vad som har hänt</a:t>
            </a:r>
            <a:endParaRPr/>
          </a:p>
          <a:p>
            <a:pPr marL="0" marR="0" lvl="0" indent="0" algn="l" rtl="0">
              <a:lnSpc>
                <a:spcPct val="100000"/>
              </a:lnSpc>
              <a:spcBef>
                <a:spcPts val="0"/>
              </a:spcBef>
              <a:spcAft>
                <a:spcPts val="0"/>
              </a:spcAft>
              <a:buNone/>
            </a:pPr>
            <a:endParaRPr sz="2200" b="0" i="0" u="none" strike="noStrike" cap="none">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a:solidFill>
                  <a:srgbClr val="3F3F3F"/>
                </a:solidFill>
                <a:latin typeface="Calibri"/>
                <a:ea typeface="Calibri"/>
                <a:cs typeface="Calibri"/>
                <a:sym typeface="Calibri"/>
              </a:rPr>
              <a:t>Det ger er en chans att anpassa er till eventuella oförutsedda händelser och göra nödvändiga förändringar.</a:t>
            </a:r>
            <a:endParaRPr sz="2200" b="0" i="0" u="none" strike="noStrike" cap="none">
              <a:solidFill>
                <a:srgbClr val="3F3F3F"/>
              </a:solidFill>
              <a:latin typeface="Calibri"/>
              <a:ea typeface="Calibri"/>
              <a:cs typeface="Calibri"/>
              <a:sym typeface="Calibri"/>
            </a:endParaRPr>
          </a:p>
          <a:p>
            <a:pPr marL="342900" marR="0" lvl="0" indent="-203200" algn="l" rtl="0">
              <a:lnSpc>
                <a:spcPct val="100000"/>
              </a:lnSpc>
              <a:spcBef>
                <a:spcPts val="0"/>
              </a:spcBef>
              <a:spcAft>
                <a:spcPts val="0"/>
              </a:spcAft>
              <a:buClr>
                <a:schemeClr val="dk1"/>
              </a:buClr>
              <a:buSzPts val="2200"/>
              <a:buFont typeface="Arial"/>
              <a:buNone/>
            </a:pPr>
            <a:endParaRPr sz="2200" b="0" i="0" u="none" strike="noStrike" cap="none">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200"/>
              <a:buFont typeface="Calibri"/>
              <a:buNone/>
            </a:pPr>
            <a:endParaRPr sz="2200" b="0" i="0" u="none" strike="noStrike" cap="none">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a:solidFill>
                <a:srgbClr val="3F3F3F"/>
              </a:solidFill>
              <a:latin typeface="Calibri"/>
              <a:ea typeface="Calibri"/>
              <a:cs typeface="Calibri"/>
              <a:sym typeface="Calibri"/>
            </a:endParaRPr>
          </a:p>
        </p:txBody>
      </p:sp>
      <p:sp>
        <p:nvSpPr>
          <p:cNvPr id="357" name="Google Shape;357;p17"/>
          <p:cNvSpPr txBox="1"/>
          <p:nvPr/>
        </p:nvSpPr>
        <p:spPr>
          <a:xfrm>
            <a:off x="2605366" y="0"/>
            <a:ext cx="8005615" cy="20005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US" sz="4000" b="0" i="0" u="none" strike="noStrike" cap="none">
                <a:solidFill>
                  <a:srgbClr val="2F5496"/>
                </a:solidFill>
                <a:latin typeface="Calibri"/>
                <a:ea typeface="Calibri"/>
                <a:cs typeface="Calibri"/>
                <a:sym typeface="Calibri"/>
              </a:rPr>
              <a:t>2.2 Anpassa till oförutsedda händelser</a:t>
            </a:r>
            <a:endParaRPr sz="4000" b="0" i="0" u="none" strike="noStrike" cap="none">
              <a:solidFill>
                <a:srgbClr val="2F5496"/>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a:solidFill>
                <a:srgbClr val="2F5496"/>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18"/>
          <p:cNvSpPr/>
          <p:nvPr/>
        </p:nvSpPr>
        <p:spPr>
          <a:xfrm rot="-2700000" flipH="1">
            <a:off x="4822834" y="3339330"/>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1"/>
              </a:gs>
              <a:gs pos="48000">
                <a:schemeClr val="accen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3" name="Google Shape;363;p18"/>
          <p:cNvSpPr/>
          <p:nvPr/>
        </p:nvSpPr>
        <p:spPr>
          <a:xfrm rot="2700000">
            <a:off x="5994904" y="330721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4EAE3A"/>
              </a:gs>
              <a:gs pos="48000">
                <a:srgbClr val="4EAE3A"/>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4" name="Google Shape;364;p18"/>
          <p:cNvSpPr/>
          <p:nvPr/>
        </p:nvSpPr>
        <p:spPr>
          <a:xfrm flipH="1">
            <a:off x="5377422" y="304138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FFB500"/>
              </a:gs>
              <a:gs pos="48000">
                <a:srgbClr val="FFB500"/>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5" name="Google Shape;365;p18"/>
          <p:cNvSpPr/>
          <p:nvPr/>
        </p:nvSpPr>
        <p:spPr>
          <a:xfrm rot="-5400000" flipH="1">
            <a:off x="4656072" y="393349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6"/>
              </a:gs>
              <a:gs pos="48000">
                <a:schemeClr val="accent6"/>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6" name="Google Shape;366;p18"/>
          <p:cNvSpPr/>
          <p:nvPr/>
        </p:nvSpPr>
        <p:spPr>
          <a:xfrm rot="-5400000" flipH="1">
            <a:off x="6229895" y="3936215"/>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266C9F"/>
              </a:gs>
              <a:gs pos="48000">
                <a:srgbClr val="266C9F"/>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7" name="Google Shape;367;p18"/>
          <p:cNvSpPr/>
          <p:nvPr/>
        </p:nvSpPr>
        <p:spPr>
          <a:xfrm>
            <a:off x="3338155" y="3906045"/>
            <a:ext cx="914400" cy="914400"/>
          </a:xfrm>
          <a:prstGeom prst="ellipse">
            <a:avLst/>
          </a:prstGeom>
          <a:solidFill>
            <a:srgbClr val="F2F2F2"/>
          </a:solidFill>
          <a:ln w="38100" cap="flat" cmpd="sng">
            <a:solidFill>
              <a:schemeClr val="accent6"/>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8" name="Google Shape;368;p18"/>
          <p:cNvSpPr/>
          <p:nvPr/>
        </p:nvSpPr>
        <p:spPr>
          <a:xfrm>
            <a:off x="3789923" y="274126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69" name="Google Shape;369;p18"/>
          <p:cNvSpPr/>
          <p:nvPr/>
        </p:nvSpPr>
        <p:spPr>
          <a:xfrm>
            <a:off x="4962428" y="2135530"/>
            <a:ext cx="914400" cy="914400"/>
          </a:xfrm>
          <a:prstGeom prst="ellipse">
            <a:avLst/>
          </a:prstGeom>
          <a:solidFill>
            <a:srgbClr val="F2F2F2"/>
          </a:solidFill>
          <a:ln w="38100" cap="flat" cmpd="sng">
            <a:solidFill>
              <a:srgbClr val="FFB500"/>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70" name="Google Shape;370;p18"/>
          <p:cNvSpPr/>
          <p:nvPr/>
        </p:nvSpPr>
        <p:spPr>
          <a:xfrm>
            <a:off x="6166187" y="2741265"/>
            <a:ext cx="914400" cy="914400"/>
          </a:xfrm>
          <a:prstGeom prst="ellipse">
            <a:avLst/>
          </a:prstGeom>
          <a:solidFill>
            <a:srgbClr val="F2F2F2"/>
          </a:solidFill>
          <a:ln w="38100" cap="flat" cmpd="sng">
            <a:solidFill>
              <a:srgbClr val="4EAE3A"/>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71" name="Google Shape;371;p18"/>
          <p:cNvSpPr/>
          <p:nvPr/>
        </p:nvSpPr>
        <p:spPr>
          <a:xfrm>
            <a:off x="6707631" y="392430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372" name="Google Shape;372;p18"/>
          <p:cNvGrpSpPr/>
          <p:nvPr/>
        </p:nvGrpSpPr>
        <p:grpSpPr>
          <a:xfrm>
            <a:off x="6096000" y="1405178"/>
            <a:ext cx="3492000" cy="882831"/>
            <a:chOff x="4503706" y="1629334"/>
            <a:chExt cx="3492000" cy="882831"/>
          </a:xfrm>
        </p:grpSpPr>
        <p:sp>
          <p:nvSpPr>
            <p:cNvPr id="373" name="Google Shape;373;p18"/>
            <p:cNvSpPr txBox="1"/>
            <p:nvPr/>
          </p:nvSpPr>
          <p:spPr>
            <a:xfrm>
              <a:off x="4503706" y="1927430"/>
              <a:ext cx="3492000"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F3F3F"/>
                </a:buClr>
                <a:buSzPts val="1600"/>
                <a:buFont typeface="Calibri"/>
                <a:buNone/>
              </a:pPr>
              <a:r>
                <a:rPr lang="en-US" sz="1600" b="0" i="0" u="none" strike="noStrike" cap="none">
                  <a:solidFill>
                    <a:srgbClr val="3F3F3F"/>
                  </a:solidFill>
                  <a:latin typeface="Calibri"/>
                  <a:ea typeface="Calibri"/>
                  <a:cs typeface="Calibri"/>
                  <a:sym typeface="Calibri"/>
                </a:rPr>
                <a:t>Gantt är ett schema där ni kan strukturera era aktiviteter i tid</a:t>
              </a:r>
              <a:endParaRPr sz="1800" b="0" i="0" u="none" strike="noStrike" cap="none">
                <a:solidFill>
                  <a:schemeClr val="dk1"/>
                </a:solidFill>
                <a:latin typeface="Calibri"/>
                <a:ea typeface="Calibri"/>
                <a:cs typeface="Calibri"/>
                <a:sym typeface="Calibri"/>
              </a:endParaRPr>
            </a:p>
          </p:txBody>
        </p:sp>
        <p:sp>
          <p:nvSpPr>
            <p:cNvPr id="374" name="Google Shape;374;p18"/>
            <p:cNvSpPr txBox="1"/>
            <p:nvPr/>
          </p:nvSpPr>
          <p:spPr>
            <a:xfrm>
              <a:off x="4503706" y="1629334"/>
              <a:ext cx="3492000"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F3F3F"/>
                </a:buClr>
                <a:buSzPts val="1600"/>
                <a:buFont typeface="Calibri"/>
                <a:buNone/>
              </a:pPr>
              <a:r>
                <a:rPr lang="en-US" sz="1600" b="1" i="0" u="none" strike="noStrike" cap="none">
                  <a:solidFill>
                    <a:srgbClr val="3F3F3F"/>
                  </a:solidFill>
                  <a:latin typeface="Calibri"/>
                  <a:ea typeface="Calibri"/>
                  <a:cs typeface="Calibri"/>
                  <a:sym typeface="Calibri"/>
                </a:rPr>
                <a:t>GANTT</a:t>
              </a:r>
              <a:endParaRPr sz="1600" b="1" i="0" u="none" strike="noStrike" cap="none">
                <a:solidFill>
                  <a:srgbClr val="3F3F3F"/>
                </a:solidFill>
                <a:latin typeface="Calibri"/>
                <a:ea typeface="Calibri"/>
                <a:cs typeface="Calibri"/>
                <a:sym typeface="Calibri"/>
              </a:endParaRPr>
            </a:p>
          </p:txBody>
        </p:sp>
      </p:grpSp>
      <p:grpSp>
        <p:nvGrpSpPr>
          <p:cNvPr id="375" name="Google Shape;375;p18"/>
          <p:cNvGrpSpPr/>
          <p:nvPr/>
        </p:nvGrpSpPr>
        <p:grpSpPr>
          <a:xfrm>
            <a:off x="395772" y="3104045"/>
            <a:ext cx="2910739" cy="1581023"/>
            <a:chOff x="1819914" y="4950222"/>
            <a:chExt cx="2280471" cy="1581023"/>
          </a:xfrm>
        </p:grpSpPr>
        <p:sp>
          <p:nvSpPr>
            <p:cNvPr id="376" name="Google Shape;376;p18"/>
            <p:cNvSpPr txBox="1"/>
            <p:nvPr/>
          </p:nvSpPr>
          <p:spPr>
            <a:xfrm>
              <a:off x="1940385" y="5207846"/>
              <a:ext cx="2160000" cy="13233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3F3F3F"/>
                  </a:solidFill>
                  <a:latin typeface="Calibri"/>
                  <a:ea typeface="Calibri"/>
                  <a:cs typeface="Calibri"/>
                  <a:sym typeface="Calibri"/>
                </a:rPr>
                <a:t>S</a:t>
              </a:r>
              <a:r>
                <a:rPr lang="en-US" sz="1600" b="0" i="0" u="none" strike="noStrike" cap="none">
                  <a:solidFill>
                    <a:srgbClr val="3F3F3F"/>
                  </a:solidFill>
                  <a:latin typeface="Calibri"/>
                  <a:ea typeface="Calibri"/>
                  <a:cs typeface="Calibri"/>
                  <a:sym typeface="Calibri"/>
                </a:rPr>
                <a:t>pecific </a:t>
              </a:r>
              <a:r>
                <a:rPr lang="en-US" sz="1600" b="1" i="0" u="none" strike="noStrike" cap="none">
                  <a:solidFill>
                    <a:srgbClr val="3F3F3F"/>
                  </a:solidFill>
                  <a:latin typeface="Calibri"/>
                  <a:ea typeface="Calibri"/>
                  <a:cs typeface="Calibri"/>
                  <a:sym typeface="Calibri"/>
                </a:rPr>
                <a:t>M</a:t>
              </a:r>
              <a:r>
                <a:rPr lang="en-US" sz="1600" b="0" i="0" u="none" strike="noStrike" cap="none">
                  <a:solidFill>
                    <a:srgbClr val="3F3F3F"/>
                  </a:solidFill>
                  <a:latin typeface="Calibri"/>
                  <a:ea typeface="Calibri"/>
                  <a:cs typeface="Calibri"/>
                  <a:sym typeface="Calibri"/>
                </a:rPr>
                <a:t>easurable </a:t>
              </a:r>
              <a:r>
                <a:rPr lang="en-US" sz="1600" b="1" i="0" u="none" strike="noStrike" cap="none">
                  <a:solidFill>
                    <a:srgbClr val="3F3F3F"/>
                  </a:solidFill>
                  <a:latin typeface="Calibri"/>
                  <a:ea typeface="Calibri"/>
                  <a:cs typeface="Calibri"/>
                  <a:sym typeface="Calibri"/>
                </a:rPr>
                <a:t>A</a:t>
              </a:r>
              <a:r>
                <a:rPr lang="en-US" sz="1600" b="0" i="0" u="none" strike="noStrike" cap="none">
                  <a:solidFill>
                    <a:srgbClr val="3F3F3F"/>
                  </a:solidFill>
                  <a:latin typeface="Calibri"/>
                  <a:ea typeface="Calibri"/>
                  <a:cs typeface="Calibri"/>
                  <a:sym typeface="Calibri"/>
                </a:rPr>
                <a:t>chivable </a:t>
              </a:r>
              <a:r>
                <a:rPr lang="en-US" sz="1600" b="1" i="0" u="none" strike="noStrike" cap="none">
                  <a:solidFill>
                    <a:srgbClr val="3F3F3F"/>
                  </a:solidFill>
                  <a:latin typeface="Calibri"/>
                  <a:ea typeface="Calibri"/>
                  <a:cs typeface="Calibri"/>
                  <a:sym typeface="Calibri"/>
                </a:rPr>
                <a:t>R</a:t>
              </a:r>
              <a:r>
                <a:rPr lang="en-US" sz="1600" b="0" i="0" u="none" strike="noStrike" cap="none">
                  <a:solidFill>
                    <a:srgbClr val="3F3F3F"/>
                  </a:solidFill>
                  <a:latin typeface="Calibri"/>
                  <a:ea typeface="Calibri"/>
                  <a:cs typeface="Calibri"/>
                  <a:sym typeface="Calibri"/>
                </a:rPr>
                <a:t>elevant and </a:t>
              </a:r>
              <a:r>
                <a:rPr lang="en-US" sz="1600" b="1" i="0" u="none" strike="noStrike" cap="none">
                  <a:solidFill>
                    <a:srgbClr val="3F3F3F"/>
                  </a:solidFill>
                  <a:latin typeface="Calibri"/>
                  <a:ea typeface="Calibri"/>
                  <a:cs typeface="Calibri"/>
                  <a:sym typeface="Calibri"/>
                </a:rPr>
                <a:t>T</a:t>
              </a:r>
              <a:r>
                <a:rPr lang="en-US" sz="1600" b="0" i="0" u="none" strike="noStrike" cap="none">
                  <a:solidFill>
                    <a:srgbClr val="3F3F3F"/>
                  </a:solidFill>
                  <a:latin typeface="Calibri"/>
                  <a:ea typeface="Calibri"/>
                  <a:cs typeface="Calibri"/>
                  <a:sym typeface="Calibri"/>
                </a:rPr>
                <a:t>ime bound = </a:t>
              </a:r>
              <a:r>
                <a:rPr lang="en-US" sz="1600" b="1" i="0" u="none" strike="noStrike" cap="none">
                  <a:solidFill>
                    <a:srgbClr val="3F3F3F"/>
                  </a:solidFill>
                  <a:latin typeface="Calibri"/>
                  <a:ea typeface="Calibri"/>
                  <a:cs typeface="Calibri"/>
                  <a:sym typeface="Calibri"/>
                </a:rPr>
                <a:t>SMART</a:t>
              </a:r>
              <a:r>
                <a:rPr lang="en-US" sz="1600" b="0" i="0" u="none" strike="noStrike" cap="none">
                  <a:solidFill>
                    <a:srgbClr val="3F3F3F"/>
                  </a:solidFill>
                  <a:latin typeface="Calibri"/>
                  <a:ea typeface="Calibri"/>
                  <a:cs typeface="Calibri"/>
                  <a:sym typeface="Calibri"/>
                </a:rPr>
                <a:t> är ett verktyg för att sätta upp mål. </a:t>
              </a:r>
              <a:endParaRPr sz="1600" b="0"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rgbClr val="3F3F3F"/>
                </a:buClr>
                <a:buSzPts val="1600"/>
                <a:buFont typeface="Calibri"/>
                <a:buNone/>
              </a:pPr>
              <a:r>
                <a:rPr lang="en-US" sz="1600" b="0" i="0" u="none" strike="noStrike" cap="none">
                  <a:solidFill>
                    <a:srgbClr val="3F3F3F"/>
                  </a:solidFill>
                  <a:latin typeface="Calibri"/>
                  <a:ea typeface="Calibri"/>
                  <a:cs typeface="Calibri"/>
                  <a:sym typeface="Calibri"/>
                </a:rPr>
                <a:t>  </a:t>
              </a:r>
              <a:endParaRPr sz="1600" b="0" i="0" u="none" strike="noStrike" cap="none">
                <a:solidFill>
                  <a:srgbClr val="3F3F3F"/>
                </a:solidFill>
                <a:latin typeface="Calibri"/>
                <a:ea typeface="Calibri"/>
                <a:cs typeface="Calibri"/>
                <a:sym typeface="Calibri"/>
              </a:endParaRPr>
            </a:p>
          </p:txBody>
        </p:sp>
        <p:sp>
          <p:nvSpPr>
            <p:cNvPr id="377" name="Google Shape;377;p18"/>
            <p:cNvSpPr txBox="1"/>
            <p:nvPr/>
          </p:nvSpPr>
          <p:spPr>
            <a:xfrm>
              <a:off x="1819914" y="4950222"/>
              <a:ext cx="2160000"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F3F3F"/>
                </a:buClr>
                <a:buSzPts val="1600"/>
                <a:buFont typeface="Calibri"/>
                <a:buNone/>
              </a:pPr>
              <a:r>
                <a:rPr lang="en-US" sz="1600" b="1" i="0" u="none" strike="noStrike" cap="none">
                  <a:solidFill>
                    <a:srgbClr val="3F3F3F"/>
                  </a:solidFill>
                  <a:latin typeface="Calibri"/>
                  <a:ea typeface="Calibri"/>
                  <a:cs typeface="Calibri"/>
                  <a:sym typeface="Calibri"/>
                </a:rPr>
                <a:t>SMART</a:t>
              </a:r>
              <a:endParaRPr sz="1600" b="1" i="0" u="none" strike="noStrike" cap="none">
                <a:solidFill>
                  <a:srgbClr val="3F3F3F"/>
                </a:solidFill>
                <a:latin typeface="Calibri"/>
                <a:ea typeface="Calibri"/>
                <a:cs typeface="Calibri"/>
                <a:sym typeface="Calibri"/>
              </a:endParaRPr>
            </a:p>
          </p:txBody>
        </p:sp>
      </p:grpSp>
      <p:grpSp>
        <p:nvGrpSpPr>
          <p:cNvPr id="378" name="Google Shape;378;p18"/>
          <p:cNvGrpSpPr/>
          <p:nvPr/>
        </p:nvGrpSpPr>
        <p:grpSpPr>
          <a:xfrm>
            <a:off x="7911648" y="3509382"/>
            <a:ext cx="2160287" cy="2436149"/>
            <a:chOff x="8054990" y="2871424"/>
            <a:chExt cx="2355672" cy="1640371"/>
          </a:xfrm>
        </p:grpSpPr>
        <p:sp>
          <p:nvSpPr>
            <p:cNvPr id="379" name="Google Shape;379;p18"/>
            <p:cNvSpPr txBox="1"/>
            <p:nvPr/>
          </p:nvSpPr>
          <p:spPr>
            <a:xfrm>
              <a:off x="8054990" y="3123313"/>
              <a:ext cx="2355672" cy="13884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02122"/>
                </a:buClr>
                <a:buSzPts val="1600"/>
                <a:buFont typeface="Calibri"/>
                <a:buNone/>
              </a:pPr>
              <a:r>
                <a:rPr lang="en-US" sz="1600" b="1" i="0" u="none" strike="noStrike" cap="none">
                  <a:solidFill>
                    <a:srgbClr val="202122"/>
                  </a:solidFill>
                  <a:latin typeface="Calibri"/>
                  <a:ea typeface="Calibri"/>
                  <a:cs typeface="Calibri"/>
                  <a:sym typeface="Calibri"/>
                </a:rPr>
                <a:t>S</a:t>
              </a:r>
              <a:r>
                <a:rPr lang="en-US" sz="1600" b="0" i="0" u="none" strike="noStrike" cap="none">
                  <a:solidFill>
                    <a:srgbClr val="202122"/>
                  </a:solidFill>
                  <a:latin typeface="Calibri"/>
                  <a:ea typeface="Calibri"/>
                  <a:cs typeface="Calibri"/>
                  <a:sym typeface="Calibri"/>
                </a:rPr>
                <a:t>trengths </a:t>
              </a:r>
              <a:r>
                <a:rPr lang="en-US" sz="1600" b="1" i="0" u="none" strike="noStrike" cap="none">
                  <a:solidFill>
                    <a:srgbClr val="202122"/>
                  </a:solidFill>
                  <a:latin typeface="Calibri"/>
                  <a:ea typeface="Calibri"/>
                  <a:cs typeface="Calibri"/>
                  <a:sym typeface="Calibri"/>
                </a:rPr>
                <a:t>W</a:t>
              </a:r>
              <a:r>
                <a:rPr lang="en-US" sz="1600" b="0" i="0" u="none" strike="noStrike" cap="none">
                  <a:solidFill>
                    <a:srgbClr val="202122"/>
                  </a:solidFill>
                  <a:latin typeface="Calibri"/>
                  <a:ea typeface="Calibri"/>
                  <a:cs typeface="Calibri"/>
                  <a:sym typeface="Calibri"/>
                </a:rPr>
                <a:t>eaknesses  </a:t>
              </a:r>
              <a:r>
                <a:rPr lang="en-US" sz="1600" b="1" i="0" u="none" strike="noStrike" cap="none">
                  <a:solidFill>
                    <a:srgbClr val="202122"/>
                  </a:solidFill>
                  <a:latin typeface="Calibri"/>
                  <a:ea typeface="Calibri"/>
                  <a:cs typeface="Calibri"/>
                  <a:sym typeface="Calibri"/>
                </a:rPr>
                <a:t>O</a:t>
              </a:r>
              <a:r>
                <a:rPr lang="en-US" sz="1600" b="0" i="0" u="none" strike="noStrike" cap="none">
                  <a:solidFill>
                    <a:srgbClr val="202122"/>
                  </a:solidFill>
                  <a:latin typeface="Calibri"/>
                  <a:ea typeface="Calibri"/>
                  <a:cs typeface="Calibri"/>
                  <a:sym typeface="Calibri"/>
                </a:rPr>
                <a:t>pportunities and </a:t>
              </a:r>
              <a:r>
                <a:rPr lang="en-US" sz="1600" b="1" i="0" u="none" strike="noStrike" cap="none">
                  <a:solidFill>
                    <a:srgbClr val="202122"/>
                  </a:solidFill>
                  <a:latin typeface="Calibri"/>
                  <a:ea typeface="Calibri"/>
                  <a:cs typeface="Calibri"/>
                  <a:sym typeface="Calibri"/>
                </a:rPr>
                <a:t>T</a:t>
              </a:r>
              <a:r>
                <a:rPr lang="en-US" sz="1600" b="0" i="0" u="none" strike="noStrike" cap="none">
                  <a:solidFill>
                    <a:srgbClr val="202122"/>
                  </a:solidFill>
                  <a:latin typeface="Calibri"/>
                  <a:ea typeface="Calibri"/>
                  <a:cs typeface="Calibri"/>
                  <a:sym typeface="Calibri"/>
                </a:rPr>
                <a:t>hreats =</a:t>
              </a:r>
              <a:r>
                <a:rPr lang="en-US" sz="1600" b="0" i="0" u="none" strike="noStrike" cap="none">
                  <a:solidFill>
                    <a:srgbClr val="3F3F3F"/>
                  </a:solidFill>
                  <a:latin typeface="Calibri"/>
                  <a:ea typeface="Calibri"/>
                  <a:cs typeface="Calibri"/>
                  <a:sym typeface="Calibri"/>
                </a:rPr>
                <a:t> </a:t>
              </a:r>
              <a:r>
                <a:rPr lang="en-US" sz="1600" b="1" i="0" u="none" strike="noStrike" cap="none">
                  <a:solidFill>
                    <a:srgbClr val="3F3F3F"/>
                  </a:solidFill>
                  <a:latin typeface="Calibri"/>
                  <a:ea typeface="Calibri"/>
                  <a:cs typeface="Calibri"/>
                  <a:sym typeface="Calibri"/>
                </a:rPr>
                <a:t>SWOT</a:t>
              </a:r>
              <a:r>
                <a:rPr lang="en-US" sz="1600" b="0" i="0" u="none" strike="noStrike" cap="none">
                  <a:solidFill>
                    <a:srgbClr val="3F3F3F"/>
                  </a:solidFill>
                  <a:latin typeface="Calibri"/>
                  <a:ea typeface="Calibri"/>
                  <a:cs typeface="Calibri"/>
                  <a:sym typeface="Calibri"/>
                </a:rPr>
                <a:t> är ett verktyg ni kan använda för att identifiera ovanstående delar på olika nivåer i er organisation.</a:t>
              </a:r>
              <a:endParaRPr sz="1800" b="0" i="0" u="none" strike="noStrike" cap="none">
                <a:solidFill>
                  <a:schemeClr val="dk1"/>
                </a:solidFill>
                <a:latin typeface="Calibri"/>
                <a:ea typeface="Calibri"/>
                <a:cs typeface="Calibri"/>
                <a:sym typeface="Calibri"/>
              </a:endParaRPr>
            </a:p>
          </p:txBody>
        </p:sp>
        <p:sp>
          <p:nvSpPr>
            <p:cNvPr id="380" name="Google Shape;380;p18"/>
            <p:cNvSpPr txBox="1"/>
            <p:nvPr/>
          </p:nvSpPr>
          <p:spPr>
            <a:xfrm>
              <a:off x="8054990" y="2871424"/>
              <a:ext cx="2160000"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F3F3F"/>
                </a:buClr>
                <a:buSzPts val="1600"/>
                <a:buFont typeface="Calibri"/>
                <a:buNone/>
              </a:pPr>
              <a:r>
                <a:rPr lang="en-US" sz="1600" b="1" i="0" u="none" strike="noStrike" cap="none">
                  <a:solidFill>
                    <a:srgbClr val="3F3F3F"/>
                  </a:solidFill>
                  <a:latin typeface="Calibri"/>
                  <a:ea typeface="Calibri"/>
                  <a:cs typeface="Calibri"/>
                  <a:sym typeface="Calibri"/>
                </a:rPr>
                <a:t>SWOT</a:t>
              </a:r>
              <a:endParaRPr sz="1600" b="1" i="0" u="none" strike="noStrike" cap="none">
                <a:solidFill>
                  <a:srgbClr val="3F3F3F"/>
                </a:solidFill>
                <a:latin typeface="Calibri"/>
                <a:ea typeface="Calibri"/>
                <a:cs typeface="Calibri"/>
                <a:sym typeface="Calibri"/>
              </a:endParaRPr>
            </a:p>
          </p:txBody>
        </p:sp>
      </p:grpSp>
      <p:sp>
        <p:nvSpPr>
          <p:cNvPr id="381" name="Google Shape;381;p18"/>
          <p:cNvSpPr/>
          <p:nvPr/>
        </p:nvSpPr>
        <p:spPr>
          <a:xfrm>
            <a:off x="6390820" y="2966170"/>
            <a:ext cx="465133" cy="464589"/>
          </a:xfrm>
          <a:custGeom>
            <a:avLst/>
            <a:gdLst/>
            <a:ahLst/>
            <a:cxnLst/>
            <a:rect l="l" t="t" r="r" b="b"/>
            <a:pathLst>
              <a:path w="3910377" h="3905794" extrusionOk="0">
                <a:moveTo>
                  <a:pt x="1" y="3797782"/>
                </a:moveTo>
                <a:lnTo>
                  <a:pt x="3910377" y="3797782"/>
                </a:lnTo>
                <a:lnTo>
                  <a:pt x="3910377" y="3905794"/>
                </a:lnTo>
                <a:lnTo>
                  <a:pt x="1" y="3905794"/>
                </a:lnTo>
                <a:close/>
                <a:moveTo>
                  <a:pt x="1757257" y="3353296"/>
                </a:moveTo>
                <a:cubicBezTo>
                  <a:pt x="1690135" y="3353296"/>
                  <a:pt x="1635721" y="3407710"/>
                  <a:pt x="1635721" y="3474832"/>
                </a:cubicBezTo>
                <a:cubicBezTo>
                  <a:pt x="1635721" y="3541954"/>
                  <a:pt x="1690135" y="3596368"/>
                  <a:pt x="1757257" y="3596368"/>
                </a:cubicBezTo>
                <a:lnTo>
                  <a:pt x="2187409" y="3596368"/>
                </a:lnTo>
                <a:cubicBezTo>
                  <a:pt x="2254531" y="3596368"/>
                  <a:pt x="2308945" y="3541954"/>
                  <a:pt x="2308945" y="3474832"/>
                </a:cubicBezTo>
                <a:cubicBezTo>
                  <a:pt x="2308945" y="3407710"/>
                  <a:pt x="2254531" y="3353296"/>
                  <a:pt x="2187409" y="3353296"/>
                </a:cubicBezTo>
                <a:close/>
                <a:moveTo>
                  <a:pt x="492288" y="2449553"/>
                </a:moveTo>
                <a:lnTo>
                  <a:pt x="472244" y="2517369"/>
                </a:lnTo>
                <a:lnTo>
                  <a:pt x="3438134" y="2517369"/>
                </a:lnTo>
                <a:lnTo>
                  <a:pt x="3418090" y="2449553"/>
                </a:lnTo>
                <a:close/>
                <a:moveTo>
                  <a:pt x="432162" y="2249610"/>
                </a:moveTo>
                <a:lnTo>
                  <a:pt x="3478215" y="2249610"/>
                </a:lnTo>
                <a:lnTo>
                  <a:pt x="3910377" y="3711740"/>
                </a:lnTo>
                <a:lnTo>
                  <a:pt x="0" y="3711740"/>
                </a:lnTo>
                <a:close/>
                <a:moveTo>
                  <a:pt x="1637280" y="544956"/>
                </a:moveTo>
                <a:cubicBezTo>
                  <a:pt x="1626413" y="544956"/>
                  <a:pt x="1615547" y="549102"/>
                  <a:pt x="1607256" y="557393"/>
                </a:cubicBezTo>
                <a:lnTo>
                  <a:pt x="796281" y="1368368"/>
                </a:lnTo>
                <a:cubicBezTo>
                  <a:pt x="779699" y="1384950"/>
                  <a:pt x="779699" y="1411834"/>
                  <a:pt x="796281" y="1428415"/>
                </a:cubicBezTo>
                <a:lnTo>
                  <a:pt x="825565" y="1457699"/>
                </a:lnTo>
                <a:cubicBezTo>
                  <a:pt x="842147" y="1474281"/>
                  <a:pt x="869031" y="1474281"/>
                  <a:pt x="885612" y="1457699"/>
                </a:cubicBezTo>
                <a:lnTo>
                  <a:pt x="1696588" y="646724"/>
                </a:lnTo>
                <a:cubicBezTo>
                  <a:pt x="1713169" y="630143"/>
                  <a:pt x="1713169" y="603258"/>
                  <a:pt x="1696588" y="586677"/>
                </a:cubicBezTo>
                <a:lnTo>
                  <a:pt x="1667304" y="557393"/>
                </a:lnTo>
                <a:cubicBezTo>
                  <a:pt x="1659013" y="549102"/>
                  <a:pt x="1648146" y="544956"/>
                  <a:pt x="1637280" y="544956"/>
                </a:cubicBezTo>
                <a:close/>
                <a:moveTo>
                  <a:pt x="1372791" y="439020"/>
                </a:moveTo>
                <a:cubicBezTo>
                  <a:pt x="1361925" y="439020"/>
                  <a:pt x="1351058" y="443165"/>
                  <a:pt x="1342767" y="451456"/>
                </a:cubicBezTo>
                <a:lnTo>
                  <a:pt x="851745" y="942478"/>
                </a:lnTo>
                <a:cubicBezTo>
                  <a:pt x="835164" y="959060"/>
                  <a:pt x="835164" y="985944"/>
                  <a:pt x="851745" y="1002526"/>
                </a:cubicBezTo>
                <a:lnTo>
                  <a:pt x="881029" y="1031810"/>
                </a:lnTo>
                <a:cubicBezTo>
                  <a:pt x="897611" y="1048392"/>
                  <a:pt x="924495" y="1048392"/>
                  <a:pt x="941077" y="1031810"/>
                </a:cubicBezTo>
                <a:lnTo>
                  <a:pt x="1432099" y="540788"/>
                </a:lnTo>
                <a:cubicBezTo>
                  <a:pt x="1448681" y="524206"/>
                  <a:pt x="1448681" y="497322"/>
                  <a:pt x="1432099" y="480740"/>
                </a:cubicBezTo>
                <a:lnTo>
                  <a:pt x="1402815" y="451456"/>
                </a:lnTo>
                <a:cubicBezTo>
                  <a:pt x="1394524" y="443165"/>
                  <a:pt x="1383658" y="439020"/>
                  <a:pt x="1372791" y="439020"/>
                </a:cubicBezTo>
                <a:close/>
                <a:moveTo>
                  <a:pt x="864042" y="270000"/>
                </a:moveTo>
                <a:lnTo>
                  <a:pt x="2945402" y="270000"/>
                </a:lnTo>
                <a:cubicBezTo>
                  <a:pt x="3094522" y="270000"/>
                  <a:pt x="3215407" y="390885"/>
                  <a:pt x="3215407" y="540005"/>
                </a:cubicBezTo>
                <a:lnTo>
                  <a:pt x="3215407" y="1619995"/>
                </a:lnTo>
                <a:cubicBezTo>
                  <a:pt x="3215407" y="1769115"/>
                  <a:pt x="3094522" y="1890000"/>
                  <a:pt x="2945402" y="1890000"/>
                </a:cubicBezTo>
                <a:lnTo>
                  <a:pt x="864042" y="1890000"/>
                </a:lnTo>
                <a:cubicBezTo>
                  <a:pt x="714922" y="1890000"/>
                  <a:pt x="594037" y="1769115"/>
                  <a:pt x="594037" y="1619995"/>
                </a:cubicBezTo>
                <a:lnTo>
                  <a:pt x="594037" y="540005"/>
                </a:lnTo>
                <a:cubicBezTo>
                  <a:pt x="594037" y="390885"/>
                  <a:pt x="714922" y="270000"/>
                  <a:pt x="864042" y="270000"/>
                </a:cubicBezTo>
                <a:close/>
                <a:moveTo>
                  <a:pt x="804042" y="180000"/>
                </a:moveTo>
                <a:cubicBezTo>
                  <a:pt x="638353" y="180000"/>
                  <a:pt x="504036" y="314317"/>
                  <a:pt x="504036" y="480006"/>
                </a:cubicBezTo>
                <a:lnTo>
                  <a:pt x="504036" y="1679994"/>
                </a:lnTo>
                <a:cubicBezTo>
                  <a:pt x="504036" y="1845683"/>
                  <a:pt x="638353" y="1980000"/>
                  <a:pt x="804042" y="1980000"/>
                </a:cubicBezTo>
                <a:lnTo>
                  <a:pt x="3027043" y="1980000"/>
                </a:lnTo>
                <a:cubicBezTo>
                  <a:pt x="3192732" y="1980000"/>
                  <a:pt x="3327049" y="1845683"/>
                  <a:pt x="3327049" y="1679994"/>
                </a:cubicBezTo>
                <a:lnTo>
                  <a:pt x="3327049" y="480006"/>
                </a:lnTo>
                <a:cubicBezTo>
                  <a:pt x="3327049" y="314317"/>
                  <a:pt x="3192732" y="180000"/>
                  <a:pt x="3027043" y="180000"/>
                </a:cubicBezTo>
                <a:close/>
                <a:moveTo>
                  <a:pt x="684043" y="0"/>
                </a:moveTo>
                <a:lnTo>
                  <a:pt x="3190330" y="0"/>
                </a:lnTo>
                <a:cubicBezTo>
                  <a:pt x="3389156" y="0"/>
                  <a:pt x="3550337" y="161181"/>
                  <a:pt x="3550337" y="360007"/>
                </a:cubicBezTo>
                <a:lnTo>
                  <a:pt x="3550337" y="1799993"/>
                </a:lnTo>
                <a:cubicBezTo>
                  <a:pt x="3550337" y="1998819"/>
                  <a:pt x="3389156" y="2160000"/>
                  <a:pt x="3190330" y="2160000"/>
                </a:cubicBezTo>
                <a:lnTo>
                  <a:pt x="684043" y="2160000"/>
                </a:lnTo>
                <a:cubicBezTo>
                  <a:pt x="485217" y="2160000"/>
                  <a:pt x="324036" y="1998819"/>
                  <a:pt x="324036" y="1799993"/>
                </a:cubicBezTo>
                <a:lnTo>
                  <a:pt x="324036" y="360007"/>
                </a:lnTo>
                <a:cubicBezTo>
                  <a:pt x="324036" y="161181"/>
                  <a:pt x="485217" y="0"/>
                  <a:pt x="684043"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382" name="Google Shape;382;p18"/>
          <p:cNvGrpSpPr/>
          <p:nvPr/>
        </p:nvGrpSpPr>
        <p:grpSpPr>
          <a:xfrm>
            <a:off x="4872877" y="3771446"/>
            <a:ext cx="1093501" cy="1741553"/>
            <a:chOff x="6867874" y="3721883"/>
            <a:chExt cx="1093501" cy="1741553"/>
          </a:xfrm>
        </p:grpSpPr>
        <p:sp>
          <p:nvSpPr>
            <p:cNvPr id="383" name="Google Shape;383;p18"/>
            <p:cNvSpPr/>
            <p:nvPr/>
          </p:nvSpPr>
          <p:spPr>
            <a:xfrm>
              <a:off x="6867874" y="3721883"/>
              <a:ext cx="1093501" cy="1741553"/>
            </a:xfrm>
            <a:custGeom>
              <a:avLst/>
              <a:gdLst/>
              <a:ahLst/>
              <a:cxnLst/>
              <a:rect l="l" t="t" r="r" b="b"/>
              <a:pathLst>
                <a:path w="1093501" h="1741553" extrusionOk="0">
                  <a:moveTo>
                    <a:pt x="422037" y="0"/>
                  </a:moveTo>
                  <a:lnTo>
                    <a:pt x="422037" y="630979"/>
                  </a:lnTo>
                  <a:cubicBezTo>
                    <a:pt x="422037" y="680563"/>
                    <a:pt x="455258" y="722388"/>
                    <a:pt x="500795" y="734926"/>
                  </a:cubicBezTo>
                  <a:lnTo>
                    <a:pt x="500795" y="955639"/>
                  </a:lnTo>
                  <a:cubicBezTo>
                    <a:pt x="500795" y="982077"/>
                    <a:pt x="522227" y="1003509"/>
                    <a:pt x="548664" y="1003509"/>
                  </a:cubicBezTo>
                  <a:cubicBezTo>
                    <a:pt x="575102" y="1003509"/>
                    <a:pt x="596533" y="982077"/>
                    <a:pt x="596533" y="955639"/>
                  </a:cubicBezTo>
                  <a:lnTo>
                    <a:pt x="596533" y="735077"/>
                  </a:lnTo>
                  <a:cubicBezTo>
                    <a:pt x="642317" y="722690"/>
                    <a:pt x="675778" y="680742"/>
                    <a:pt x="675778" y="630979"/>
                  </a:cubicBezTo>
                  <a:lnTo>
                    <a:pt x="675778" y="658"/>
                  </a:lnTo>
                  <a:cubicBezTo>
                    <a:pt x="911634" y="31647"/>
                    <a:pt x="1093500" y="233580"/>
                    <a:pt x="1093500" y="477990"/>
                  </a:cubicBezTo>
                  <a:lnTo>
                    <a:pt x="1093500" y="780133"/>
                  </a:lnTo>
                  <a:lnTo>
                    <a:pt x="1093501" y="780133"/>
                  </a:lnTo>
                  <a:lnTo>
                    <a:pt x="1093501" y="1260843"/>
                  </a:lnTo>
                  <a:cubicBezTo>
                    <a:pt x="1093501" y="1526332"/>
                    <a:pt x="878279" y="1741553"/>
                    <a:pt x="612791" y="1741553"/>
                  </a:cubicBezTo>
                  <a:lnTo>
                    <a:pt x="480710" y="1741553"/>
                  </a:lnTo>
                  <a:cubicBezTo>
                    <a:pt x="215222" y="1741553"/>
                    <a:pt x="1" y="1526332"/>
                    <a:pt x="1" y="1260843"/>
                  </a:cubicBezTo>
                  <a:lnTo>
                    <a:pt x="1" y="787709"/>
                  </a:lnTo>
                  <a:lnTo>
                    <a:pt x="0" y="787709"/>
                  </a:lnTo>
                  <a:lnTo>
                    <a:pt x="0" y="477990"/>
                  </a:lnTo>
                  <a:cubicBezTo>
                    <a:pt x="0" y="232085"/>
                    <a:pt x="184097" y="29180"/>
                    <a:pt x="422037"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84" name="Google Shape;384;p18"/>
            <p:cNvSpPr/>
            <p:nvPr/>
          </p:nvSpPr>
          <p:spPr>
            <a:xfrm>
              <a:off x="7309131" y="3809649"/>
              <a:ext cx="210986" cy="4572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sp>
        <p:nvSpPr>
          <p:cNvPr id="385" name="Google Shape;385;p18"/>
          <p:cNvSpPr/>
          <p:nvPr/>
        </p:nvSpPr>
        <p:spPr>
          <a:xfrm>
            <a:off x="3592832" y="4191060"/>
            <a:ext cx="353173" cy="420869"/>
          </a:xfrm>
          <a:custGeom>
            <a:avLst/>
            <a:gdLst/>
            <a:ahLst/>
            <a:cxnLst/>
            <a:rect l="l" t="t" r="r" b="b"/>
            <a:pathLst>
              <a:path w="3312367" h="3947283" extrusionOk="0">
                <a:moveTo>
                  <a:pt x="2537615" y="3705909"/>
                </a:moveTo>
                <a:cubicBezTo>
                  <a:pt x="2512344" y="3705909"/>
                  <a:pt x="2491857" y="3726396"/>
                  <a:pt x="2491857" y="3751667"/>
                </a:cubicBezTo>
                <a:cubicBezTo>
                  <a:pt x="2491857" y="3776938"/>
                  <a:pt x="2512344" y="3797425"/>
                  <a:pt x="2537615" y="3797425"/>
                </a:cubicBezTo>
                <a:lnTo>
                  <a:pt x="2762175" y="3797425"/>
                </a:lnTo>
                <a:cubicBezTo>
                  <a:pt x="2787446" y="3797425"/>
                  <a:pt x="2807933" y="3776938"/>
                  <a:pt x="2807933" y="3751667"/>
                </a:cubicBezTo>
                <a:cubicBezTo>
                  <a:pt x="2807933" y="3726396"/>
                  <a:pt x="2787446" y="3705909"/>
                  <a:pt x="2762175" y="3705909"/>
                </a:cubicBezTo>
                <a:close/>
                <a:moveTo>
                  <a:pt x="1141114" y="3408594"/>
                </a:moveTo>
                <a:cubicBezTo>
                  <a:pt x="1097903" y="3408594"/>
                  <a:pt x="1062874" y="3443623"/>
                  <a:pt x="1062874" y="3486834"/>
                </a:cubicBezTo>
                <a:cubicBezTo>
                  <a:pt x="1062874" y="3530045"/>
                  <a:pt x="1097903" y="3565073"/>
                  <a:pt x="1141114" y="3565073"/>
                </a:cubicBezTo>
                <a:lnTo>
                  <a:pt x="1525078" y="3565074"/>
                </a:lnTo>
                <a:cubicBezTo>
                  <a:pt x="1568289" y="3565074"/>
                  <a:pt x="1603318" y="3530045"/>
                  <a:pt x="1603318" y="3486834"/>
                </a:cubicBezTo>
                <a:lnTo>
                  <a:pt x="1603319" y="3486834"/>
                </a:lnTo>
                <a:cubicBezTo>
                  <a:pt x="1603319" y="3443623"/>
                  <a:pt x="1568290" y="3408594"/>
                  <a:pt x="1525079" y="3408594"/>
                </a:cubicBezTo>
                <a:close/>
                <a:moveTo>
                  <a:pt x="2129393" y="1705414"/>
                </a:moveTo>
                <a:lnTo>
                  <a:pt x="2129393" y="3580170"/>
                </a:lnTo>
                <a:lnTo>
                  <a:pt x="3126216" y="3580170"/>
                </a:lnTo>
                <a:lnTo>
                  <a:pt x="3126216" y="1705414"/>
                </a:lnTo>
                <a:close/>
                <a:moveTo>
                  <a:pt x="2481193" y="1533789"/>
                </a:moveTo>
                <a:cubicBezTo>
                  <a:pt x="2462682" y="1533789"/>
                  <a:pt x="2447676" y="1548795"/>
                  <a:pt x="2447676" y="1567306"/>
                </a:cubicBezTo>
                <a:lnTo>
                  <a:pt x="2447676" y="1572258"/>
                </a:lnTo>
                <a:cubicBezTo>
                  <a:pt x="2447676" y="1590769"/>
                  <a:pt x="2462682" y="1605775"/>
                  <a:pt x="2481193" y="1605775"/>
                </a:cubicBezTo>
                <a:lnTo>
                  <a:pt x="2774415" y="1605775"/>
                </a:lnTo>
                <a:cubicBezTo>
                  <a:pt x="2792926" y="1605775"/>
                  <a:pt x="2807932" y="1590769"/>
                  <a:pt x="2807932" y="1572258"/>
                </a:cubicBezTo>
                <a:lnTo>
                  <a:pt x="2807932" y="1567306"/>
                </a:lnTo>
                <a:cubicBezTo>
                  <a:pt x="2807932" y="1548795"/>
                  <a:pt x="2792926" y="1533789"/>
                  <a:pt x="2774415" y="1533789"/>
                </a:cubicBezTo>
                <a:close/>
                <a:moveTo>
                  <a:pt x="2113478" y="1418392"/>
                </a:moveTo>
                <a:lnTo>
                  <a:pt x="3142130" y="1418392"/>
                </a:lnTo>
                <a:cubicBezTo>
                  <a:pt x="3236149" y="1418392"/>
                  <a:pt x="3312367" y="1494610"/>
                  <a:pt x="3312367" y="1588629"/>
                </a:cubicBezTo>
                <a:lnTo>
                  <a:pt x="3312367" y="3777046"/>
                </a:lnTo>
                <a:cubicBezTo>
                  <a:pt x="3312367" y="3871065"/>
                  <a:pt x="3236149" y="3947283"/>
                  <a:pt x="3142130" y="3947283"/>
                </a:cubicBezTo>
                <a:lnTo>
                  <a:pt x="2113478" y="3947283"/>
                </a:lnTo>
                <a:cubicBezTo>
                  <a:pt x="2019459" y="3947283"/>
                  <a:pt x="1943241" y="3871065"/>
                  <a:pt x="1943241" y="3777046"/>
                </a:cubicBezTo>
                <a:lnTo>
                  <a:pt x="1943241" y="1588629"/>
                </a:lnTo>
                <a:cubicBezTo>
                  <a:pt x="1943241" y="1494610"/>
                  <a:pt x="2019459" y="1418392"/>
                  <a:pt x="2113478" y="1418392"/>
                </a:cubicBezTo>
                <a:close/>
                <a:moveTo>
                  <a:pt x="1006317" y="157391"/>
                </a:moveTo>
                <a:cubicBezTo>
                  <a:pt x="987806" y="157391"/>
                  <a:pt x="972800" y="172397"/>
                  <a:pt x="972800" y="190908"/>
                </a:cubicBezTo>
                <a:lnTo>
                  <a:pt x="972800" y="195860"/>
                </a:lnTo>
                <a:cubicBezTo>
                  <a:pt x="972800" y="214371"/>
                  <a:pt x="987806" y="229377"/>
                  <a:pt x="1006317" y="229377"/>
                </a:cubicBezTo>
                <a:lnTo>
                  <a:pt x="1659876" y="229377"/>
                </a:lnTo>
                <a:cubicBezTo>
                  <a:pt x="1678387" y="229377"/>
                  <a:pt x="1693393" y="214371"/>
                  <a:pt x="1693393" y="195860"/>
                </a:cubicBezTo>
                <a:lnTo>
                  <a:pt x="1693393" y="190908"/>
                </a:lnTo>
                <a:cubicBezTo>
                  <a:pt x="1693393" y="172397"/>
                  <a:pt x="1678387" y="157391"/>
                  <a:pt x="1659876" y="157391"/>
                </a:cubicBezTo>
                <a:close/>
                <a:moveTo>
                  <a:pt x="264780" y="0"/>
                </a:moveTo>
                <a:lnTo>
                  <a:pt x="2401413" y="0"/>
                </a:lnTo>
                <a:cubicBezTo>
                  <a:pt x="2547647" y="0"/>
                  <a:pt x="2666193" y="118546"/>
                  <a:pt x="2666193" y="264780"/>
                </a:cubicBezTo>
                <a:lnTo>
                  <a:pt x="2666193" y="1345374"/>
                </a:lnTo>
                <a:lnTo>
                  <a:pt x="2369517" y="1345374"/>
                </a:lnTo>
                <a:lnTo>
                  <a:pt x="2369517" y="366783"/>
                </a:lnTo>
                <a:lnTo>
                  <a:pt x="296676" y="366783"/>
                </a:lnTo>
                <a:lnTo>
                  <a:pt x="296676" y="3219873"/>
                </a:lnTo>
                <a:lnTo>
                  <a:pt x="1867527" y="3219873"/>
                </a:lnTo>
                <a:lnTo>
                  <a:pt x="1867527" y="3778374"/>
                </a:lnTo>
                <a:lnTo>
                  <a:pt x="264780" y="3778374"/>
                </a:lnTo>
                <a:cubicBezTo>
                  <a:pt x="118546" y="3778374"/>
                  <a:pt x="0" y="3659828"/>
                  <a:pt x="0" y="3513594"/>
                </a:cubicBezTo>
                <a:lnTo>
                  <a:pt x="0" y="264780"/>
                </a:lnTo>
                <a:cubicBezTo>
                  <a:pt x="0" y="118546"/>
                  <a:pt x="118546" y="0"/>
                  <a:pt x="264780"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86" name="Google Shape;386;p18"/>
          <p:cNvSpPr/>
          <p:nvPr/>
        </p:nvSpPr>
        <p:spPr>
          <a:xfrm>
            <a:off x="5199878" y="2424736"/>
            <a:ext cx="520369" cy="335988"/>
          </a:xfrm>
          <a:custGeom>
            <a:avLst/>
            <a:gdLst/>
            <a:ahLst/>
            <a:cxnLst/>
            <a:rect l="l" t="t" r="r" b="b"/>
            <a:pathLst>
              <a:path w="3903331" h="2520264" extrusionOk="0">
                <a:moveTo>
                  <a:pt x="979557" y="2088232"/>
                </a:moveTo>
                <a:lnTo>
                  <a:pt x="1699637" y="2088232"/>
                </a:lnTo>
                <a:lnTo>
                  <a:pt x="1699637" y="2376264"/>
                </a:lnTo>
                <a:lnTo>
                  <a:pt x="2183836" y="2376264"/>
                </a:lnTo>
                <a:cubicBezTo>
                  <a:pt x="2223601" y="2376264"/>
                  <a:pt x="2255836" y="2408499"/>
                  <a:pt x="2255836" y="2448264"/>
                </a:cubicBezTo>
                <a:lnTo>
                  <a:pt x="2255836" y="2520264"/>
                </a:lnTo>
                <a:lnTo>
                  <a:pt x="423358" y="2520264"/>
                </a:lnTo>
                <a:lnTo>
                  <a:pt x="423358" y="2448264"/>
                </a:lnTo>
                <a:cubicBezTo>
                  <a:pt x="423358" y="2408499"/>
                  <a:pt x="455593" y="2376264"/>
                  <a:pt x="495358" y="2376264"/>
                </a:cubicBezTo>
                <a:lnTo>
                  <a:pt x="979557" y="2376264"/>
                </a:lnTo>
                <a:close/>
                <a:moveTo>
                  <a:pt x="3399275" y="1789990"/>
                </a:moveTo>
                <a:cubicBezTo>
                  <a:pt x="3458928" y="1789990"/>
                  <a:pt x="3507287" y="1838349"/>
                  <a:pt x="3507287" y="1898002"/>
                </a:cubicBezTo>
                <a:cubicBezTo>
                  <a:pt x="3507287" y="1957655"/>
                  <a:pt x="3458928" y="2006014"/>
                  <a:pt x="3399275" y="2006014"/>
                </a:cubicBezTo>
                <a:cubicBezTo>
                  <a:pt x="3339622" y="2006014"/>
                  <a:pt x="3291263" y="1957655"/>
                  <a:pt x="3291263" y="1898002"/>
                </a:cubicBezTo>
                <a:cubicBezTo>
                  <a:pt x="3291263" y="1838349"/>
                  <a:pt x="3339622" y="1789990"/>
                  <a:pt x="3399275" y="1789990"/>
                </a:cubicBezTo>
                <a:close/>
                <a:moveTo>
                  <a:pt x="1339597" y="1746047"/>
                </a:moveTo>
                <a:cubicBezTo>
                  <a:pt x="1279944" y="1746047"/>
                  <a:pt x="1231585" y="1794406"/>
                  <a:pt x="1231585" y="1854059"/>
                </a:cubicBezTo>
                <a:cubicBezTo>
                  <a:pt x="1231585" y="1913712"/>
                  <a:pt x="1279944" y="1962071"/>
                  <a:pt x="1339597" y="1962071"/>
                </a:cubicBezTo>
                <a:cubicBezTo>
                  <a:pt x="1399250" y="1962071"/>
                  <a:pt x="1447609" y="1913712"/>
                  <a:pt x="1447609" y="1854059"/>
                </a:cubicBezTo>
                <a:cubicBezTo>
                  <a:pt x="1447609" y="1794406"/>
                  <a:pt x="1399250" y="1746047"/>
                  <a:pt x="1339597" y="1746047"/>
                </a:cubicBezTo>
                <a:close/>
                <a:moveTo>
                  <a:pt x="3399275" y="1692573"/>
                </a:moveTo>
                <a:cubicBezTo>
                  <a:pt x="3285820" y="1692573"/>
                  <a:pt x="3193846" y="1784547"/>
                  <a:pt x="3193846" y="1898002"/>
                </a:cubicBezTo>
                <a:cubicBezTo>
                  <a:pt x="3193846" y="2011457"/>
                  <a:pt x="3285820" y="2103431"/>
                  <a:pt x="3399275" y="2103431"/>
                </a:cubicBezTo>
                <a:cubicBezTo>
                  <a:pt x="3512730" y="2103431"/>
                  <a:pt x="3604704" y="2011457"/>
                  <a:pt x="3604704" y="1898002"/>
                </a:cubicBezTo>
                <a:cubicBezTo>
                  <a:pt x="3604704" y="1784547"/>
                  <a:pt x="3512730" y="1692573"/>
                  <a:pt x="3399275" y="1692573"/>
                </a:cubicBezTo>
                <a:close/>
                <a:moveTo>
                  <a:pt x="3118980" y="1080112"/>
                </a:moveTo>
                <a:cubicBezTo>
                  <a:pt x="3074938" y="1080112"/>
                  <a:pt x="3039235" y="1115815"/>
                  <a:pt x="3039235" y="1159857"/>
                </a:cubicBezTo>
                <a:lnTo>
                  <a:pt x="3039235" y="1180387"/>
                </a:lnTo>
                <a:cubicBezTo>
                  <a:pt x="3039235" y="1224429"/>
                  <a:pt x="3074938" y="1260132"/>
                  <a:pt x="3118980" y="1260132"/>
                </a:cubicBezTo>
                <a:lnTo>
                  <a:pt x="3679570" y="1260132"/>
                </a:lnTo>
                <a:cubicBezTo>
                  <a:pt x="3723612" y="1260132"/>
                  <a:pt x="3759315" y="1224429"/>
                  <a:pt x="3759315" y="1180387"/>
                </a:cubicBezTo>
                <a:lnTo>
                  <a:pt x="3759315" y="1159857"/>
                </a:lnTo>
                <a:cubicBezTo>
                  <a:pt x="3759315" y="1115815"/>
                  <a:pt x="3723612" y="1080112"/>
                  <a:pt x="3679570" y="1080112"/>
                </a:cubicBezTo>
                <a:close/>
                <a:moveTo>
                  <a:pt x="3118980" y="782689"/>
                </a:moveTo>
                <a:cubicBezTo>
                  <a:pt x="3074938" y="782689"/>
                  <a:pt x="3039235" y="818392"/>
                  <a:pt x="3039235" y="862434"/>
                </a:cubicBezTo>
                <a:lnTo>
                  <a:pt x="3039235" y="882964"/>
                </a:lnTo>
                <a:cubicBezTo>
                  <a:pt x="3039235" y="927006"/>
                  <a:pt x="3074938" y="962709"/>
                  <a:pt x="3118980" y="962709"/>
                </a:cubicBezTo>
                <a:lnTo>
                  <a:pt x="3679570" y="962709"/>
                </a:lnTo>
                <a:cubicBezTo>
                  <a:pt x="3723612" y="962709"/>
                  <a:pt x="3759315" y="927006"/>
                  <a:pt x="3759315" y="882964"/>
                </a:cubicBezTo>
                <a:lnTo>
                  <a:pt x="3759315" y="862434"/>
                </a:lnTo>
                <a:cubicBezTo>
                  <a:pt x="3759315" y="818392"/>
                  <a:pt x="3723612" y="782689"/>
                  <a:pt x="3679570" y="782689"/>
                </a:cubicBezTo>
                <a:close/>
                <a:moveTo>
                  <a:pt x="3118980" y="485267"/>
                </a:moveTo>
                <a:cubicBezTo>
                  <a:pt x="3074938" y="485267"/>
                  <a:pt x="3039235" y="520970"/>
                  <a:pt x="3039235" y="565012"/>
                </a:cubicBezTo>
                <a:lnTo>
                  <a:pt x="3039235" y="585542"/>
                </a:lnTo>
                <a:cubicBezTo>
                  <a:pt x="3039235" y="629584"/>
                  <a:pt x="3074938" y="665287"/>
                  <a:pt x="3118980" y="665287"/>
                </a:cubicBezTo>
                <a:lnTo>
                  <a:pt x="3679570" y="665287"/>
                </a:lnTo>
                <a:cubicBezTo>
                  <a:pt x="3723612" y="665287"/>
                  <a:pt x="3759315" y="629584"/>
                  <a:pt x="3759315" y="585542"/>
                </a:cubicBezTo>
                <a:lnTo>
                  <a:pt x="3759315" y="565012"/>
                </a:lnTo>
                <a:cubicBezTo>
                  <a:pt x="3759315" y="520970"/>
                  <a:pt x="3723612" y="485267"/>
                  <a:pt x="3679570" y="485267"/>
                </a:cubicBezTo>
                <a:close/>
                <a:moveTo>
                  <a:pt x="3118980" y="187845"/>
                </a:moveTo>
                <a:cubicBezTo>
                  <a:pt x="3074938" y="187845"/>
                  <a:pt x="3039235" y="223548"/>
                  <a:pt x="3039235" y="267590"/>
                </a:cubicBezTo>
                <a:lnTo>
                  <a:pt x="3039235" y="288120"/>
                </a:lnTo>
                <a:cubicBezTo>
                  <a:pt x="3039235" y="332162"/>
                  <a:pt x="3074938" y="367865"/>
                  <a:pt x="3118980" y="367865"/>
                </a:cubicBezTo>
                <a:lnTo>
                  <a:pt x="3679570" y="367865"/>
                </a:lnTo>
                <a:cubicBezTo>
                  <a:pt x="3723612" y="367865"/>
                  <a:pt x="3759315" y="332162"/>
                  <a:pt x="3759315" y="288120"/>
                </a:cubicBezTo>
                <a:lnTo>
                  <a:pt x="3759315" y="267590"/>
                </a:lnTo>
                <a:cubicBezTo>
                  <a:pt x="3759315" y="223548"/>
                  <a:pt x="3723612" y="187845"/>
                  <a:pt x="3679570" y="187845"/>
                </a:cubicBezTo>
                <a:close/>
                <a:moveTo>
                  <a:pt x="331244" y="170684"/>
                </a:moveTo>
                <a:cubicBezTo>
                  <a:pt x="243611" y="170684"/>
                  <a:pt x="172570" y="241725"/>
                  <a:pt x="172570" y="329358"/>
                </a:cubicBezTo>
                <a:lnTo>
                  <a:pt x="172570" y="1516738"/>
                </a:lnTo>
                <a:cubicBezTo>
                  <a:pt x="172570" y="1604371"/>
                  <a:pt x="243611" y="1675412"/>
                  <a:pt x="331244" y="1675412"/>
                </a:cubicBezTo>
                <a:lnTo>
                  <a:pt x="2347950" y="1675412"/>
                </a:lnTo>
                <a:cubicBezTo>
                  <a:pt x="2435583" y="1675412"/>
                  <a:pt x="2506624" y="1604371"/>
                  <a:pt x="2506624" y="1516738"/>
                </a:cubicBezTo>
                <a:lnTo>
                  <a:pt x="2506624" y="329358"/>
                </a:lnTo>
                <a:cubicBezTo>
                  <a:pt x="2506624" y="241725"/>
                  <a:pt x="2435583" y="170684"/>
                  <a:pt x="2347950" y="170684"/>
                </a:cubicBezTo>
                <a:close/>
                <a:moveTo>
                  <a:pt x="3020709" y="0"/>
                </a:moveTo>
                <a:lnTo>
                  <a:pt x="3777841" y="0"/>
                </a:lnTo>
                <a:cubicBezTo>
                  <a:pt x="3847147" y="0"/>
                  <a:pt x="3903331" y="56184"/>
                  <a:pt x="3903331" y="125490"/>
                </a:cubicBezTo>
                <a:lnTo>
                  <a:pt x="3903331" y="2394774"/>
                </a:lnTo>
                <a:cubicBezTo>
                  <a:pt x="3903331" y="2464080"/>
                  <a:pt x="3847147" y="2520264"/>
                  <a:pt x="3777841" y="2520264"/>
                </a:cubicBezTo>
                <a:lnTo>
                  <a:pt x="3020709" y="2520264"/>
                </a:lnTo>
                <a:cubicBezTo>
                  <a:pt x="2951403" y="2520264"/>
                  <a:pt x="2895219" y="2464080"/>
                  <a:pt x="2895219" y="2394774"/>
                </a:cubicBezTo>
                <a:lnTo>
                  <a:pt x="2895219" y="125490"/>
                </a:lnTo>
                <a:cubicBezTo>
                  <a:pt x="2895219" y="56184"/>
                  <a:pt x="2951403" y="0"/>
                  <a:pt x="3020709" y="0"/>
                </a:cubicBezTo>
                <a:close/>
                <a:moveTo>
                  <a:pt x="243661" y="0"/>
                </a:moveTo>
                <a:lnTo>
                  <a:pt x="2435534" y="0"/>
                </a:lnTo>
                <a:cubicBezTo>
                  <a:pt x="2570104" y="0"/>
                  <a:pt x="2679195" y="109091"/>
                  <a:pt x="2679195" y="243661"/>
                </a:cubicBezTo>
                <a:lnTo>
                  <a:pt x="2679195" y="1772563"/>
                </a:lnTo>
                <a:cubicBezTo>
                  <a:pt x="2679195" y="1907133"/>
                  <a:pt x="2570104" y="2016224"/>
                  <a:pt x="2435534" y="2016224"/>
                </a:cubicBezTo>
                <a:lnTo>
                  <a:pt x="243661" y="2016224"/>
                </a:lnTo>
                <a:cubicBezTo>
                  <a:pt x="109091" y="2016224"/>
                  <a:pt x="0" y="1907133"/>
                  <a:pt x="0" y="1772563"/>
                </a:cubicBezTo>
                <a:lnTo>
                  <a:pt x="0" y="243661"/>
                </a:lnTo>
                <a:cubicBezTo>
                  <a:pt x="0" y="109091"/>
                  <a:pt x="109091" y="0"/>
                  <a:pt x="243661" y="0"/>
                </a:cubicBezTo>
                <a:close/>
              </a:path>
            </a:pathLst>
          </a:cu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387" name="Google Shape;387;p18"/>
          <p:cNvSpPr/>
          <p:nvPr/>
        </p:nvSpPr>
        <p:spPr>
          <a:xfrm>
            <a:off x="4063910" y="3026884"/>
            <a:ext cx="379220" cy="379220"/>
          </a:xfrm>
          <a:custGeom>
            <a:avLst/>
            <a:gdLst/>
            <a:ahLst/>
            <a:cxnLst/>
            <a:rect l="l" t="t" r="r" b="b"/>
            <a:pathLst>
              <a:path w="3888432" h="3902714" extrusionOk="0">
                <a:moveTo>
                  <a:pt x="1113894" y="3227140"/>
                </a:moveTo>
                <a:lnTo>
                  <a:pt x="2774538" y="3227140"/>
                </a:lnTo>
                <a:cubicBezTo>
                  <a:pt x="2813020" y="3227140"/>
                  <a:pt x="2844216" y="3258336"/>
                  <a:pt x="2844216" y="3296818"/>
                </a:cubicBezTo>
                <a:lnTo>
                  <a:pt x="2844216" y="3337462"/>
                </a:lnTo>
                <a:cubicBezTo>
                  <a:pt x="2844216" y="3375944"/>
                  <a:pt x="2813020" y="3407140"/>
                  <a:pt x="2774538" y="3407140"/>
                </a:cubicBezTo>
                <a:lnTo>
                  <a:pt x="1113894" y="3407140"/>
                </a:lnTo>
                <a:cubicBezTo>
                  <a:pt x="1075412" y="3407140"/>
                  <a:pt x="1044216" y="3375944"/>
                  <a:pt x="1044216" y="3337462"/>
                </a:cubicBezTo>
                <a:lnTo>
                  <a:pt x="1044216" y="3296818"/>
                </a:lnTo>
                <a:cubicBezTo>
                  <a:pt x="1044216" y="3258336"/>
                  <a:pt x="1075412" y="3227140"/>
                  <a:pt x="1113894" y="3227140"/>
                </a:cubicBezTo>
                <a:close/>
                <a:moveTo>
                  <a:pt x="1111898" y="2923315"/>
                </a:moveTo>
                <a:lnTo>
                  <a:pt x="2772542" y="2923315"/>
                </a:lnTo>
                <a:cubicBezTo>
                  <a:pt x="2811024" y="2923315"/>
                  <a:pt x="2842220" y="2954511"/>
                  <a:pt x="2842220" y="2992993"/>
                </a:cubicBezTo>
                <a:lnTo>
                  <a:pt x="2842220" y="3033637"/>
                </a:lnTo>
                <a:cubicBezTo>
                  <a:pt x="2842220" y="3072119"/>
                  <a:pt x="2811024" y="3103315"/>
                  <a:pt x="2772542" y="3103315"/>
                </a:cubicBezTo>
                <a:lnTo>
                  <a:pt x="1111898" y="3103315"/>
                </a:lnTo>
                <a:cubicBezTo>
                  <a:pt x="1073416" y="3103315"/>
                  <a:pt x="1042220" y="3072119"/>
                  <a:pt x="1042220" y="3033637"/>
                </a:cubicBezTo>
                <a:lnTo>
                  <a:pt x="1042220" y="2992993"/>
                </a:lnTo>
                <a:cubicBezTo>
                  <a:pt x="1042220" y="2954511"/>
                  <a:pt x="1073416" y="2923315"/>
                  <a:pt x="1111898" y="2923315"/>
                </a:cubicBezTo>
                <a:close/>
                <a:moveTo>
                  <a:pt x="495275" y="2664296"/>
                </a:moveTo>
                <a:lnTo>
                  <a:pt x="853982" y="2664296"/>
                </a:lnTo>
                <a:lnTo>
                  <a:pt x="853982" y="3560524"/>
                </a:lnTo>
                <a:lnTo>
                  <a:pt x="3006222" y="3560524"/>
                </a:lnTo>
                <a:lnTo>
                  <a:pt x="3006222" y="2664296"/>
                </a:lnTo>
                <a:lnTo>
                  <a:pt x="3364929" y="2664296"/>
                </a:lnTo>
                <a:lnTo>
                  <a:pt x="3364929" y="3902714"/>
                </a:lnTo>
                <a:lnTo>
                  <a:pt x="495275" y="3902714"/>
                </a:lnTo>
                <a:close/>
                <a:moveTo>
                  <a:pt x="1113894" y="2619490"/>
                </a:moveTo>
                <a:lnTo>
                  <a:pt x="2774538" y="2619490"/>
                </a:lnTo>
                <a:cubicBezTo>
                  <a:pt x="2813020" y="2619490"/>
                  <a:pt x="2844216" y="2650686"/>
                  <a:pt x="2844216" y="2689168"/>
                </a:cubicBezTo>
                <a:lnTo>
                  <a:pt x="2844216" y="2729812"/>
                </a:lnTo>
                <a:cubicBezTo>
                  <a:pt x="2844216" y="2768294"/>
                  <a:pt x="2813020" y="2799490"/>
                  <a:pt x="2774538" y="2799490"/>
                </a:cubicBezTo>
                <a:lnTo>
                  <a:pt x="1113894" y="2799490"/>
                </a:lnTo>
                <a:cubicBezTo>
                  <a:pt x="1075412" y="2799490"/>
                  <a:pt x="1044216" y="2768294"/>
                  <a:pt x="1044216" y="2729812"/>
                </a:cubicBezTo>
                <a:lnTo>
                  <a:pt x="1044216" y="2689168"/>
                </a:lnTo>
                <a:cubicBezTo>
                  <a:pt x="1044216" y="2650686"/>
                  <a:pt x="1075412" y="2619490"/>
                  <a:pt x="1113894" y="2619490"/>
                </a:cubicBezTo>
                <a:close/>
                <a:moveTo>
                  <a:pt x="3183220" y="1512740"/>
                </a:moveTo>
                <a:cubicBezTo>
                  <a:pt x="3130821" y="1512740"/>
                  <a:pt x="3088344" y="1555217"/>
                  <a:pt x="3088344" y="1607616"/>
                </a:cubicBezTo>
                <a:lnTo>
                  <a:pt x="3088344" y="1777903"/>
                </a:lnTo>
                <a:cubicBezTo>
                  <a:pt x="3088344" y="1830302"/>
                  <a:pt x="3130821" y="1872779"/>
                  <a:pt x="3183220" y="1872779"/>
                </a:cubicBezTo>
                <a:lnTo>
                  <a:pt x="3334111" y="1872779"/>
                </a:lnTo>
                <a:cubicBezTo>
                  <a:pt x="3386510" y="1872779"/>
                  <a:pt x="3428987" y="1830302"/>
                  <a:pt x="3428987" y="1777903"/>
                </a:cubicBezTo>
                <a:lnTo>
                  <a:pt x="3428987" y="1607616"/>
                </a:lnTo>
                <a:cubicBezTo>
                  <a:pt x="3428987" y="1555217"/>
                  <a:pt x="3386510" y="1512740"/>
                  <a:pt x="3334111" y="1512740"/>
                </a:cubicBezTo>
                <a:close/>
                <a:moveTo>
                  <a:pt x="317370" y="1192161"/>
                </a:moveTo>
                <a:lnTo>
                  <a:pt x="3571062" y="1192161"/>
                </a:lnTo>
                <a:cubicBezTo>
                  <a:pt x="3746341" y="1192161"/>
                  <a:pt x="3888432" y="1369515"/>
                  <a:pt x="3888432" y="1588294"/>
                </a:cubicBezTo>
                <a:lnTo>
                  <a:pt x="3888432" y="3172779"/>
                </a:lnTo>
                <a:cubicBezTo>
                  <a:pt x="3888432" y="3391558"/>
                  <a:pt x="3746341" y="3568912"/>
                  <a:pt x="3571062" y="3568912"/>
                </a:cubicBezTo>
                <a:lnTo>
                  <a:pt x="3484959" y="3568912"/>
                </a:lnTo>
                <a:lnTo>
                  <a:pt x="3484959" y="2490370"/>
                </a:lnTo>
                <a:lnTo>
                  <a:pt x="388615" y="2490370"/>
                </a:lnTo>
                <a:lnTo>
                  <a:pt x="388615" y="3568912"/>
                </a:lnTo>
                <a:lnTo>
                  <a:pt x="317370" y="3568912"/>
                </a:lnTo>
                <a:cubicBezTo>
                  <a:pt x="142091" y="3568912"/>
                  <a:pt x="0" y="3391558"/>
                  <a:pt x="0" y="3172779"/>
                </a:cubicBezTo>
                <a:lnTo>
                  <a:pt x="0" y="1588294"/>
                </a:lnTo>
                <a:cubicBezTo>
                  <a:pt x="0" y="1369515"/>
                  <a:pt x="142091" y="1192161"/>
                  <a:pt x="317370" y="1192161"/>
                </a:cubicBezTo>
                <a:close/>
                <a:moveTo>
                  <a:pt x="3010811" y="792088"/>
                </a:moveTo>
                <a:lnTo>
                  <a:pt x="3369518" y="792088"/>
                </a:lnTo>
                <a:lnTo>
                  <a:pt x="3369518" y="1080119"/>
                </a:lnTo>
                <a:lnTo>
                  <a:pt x="3010811" y="1080119"/>
                </a:lnTo>
                <a:close/>
                <a:moveTo>
                  <a:pt x="2700857" y="0"/>
                </a:moveTo>
                <a:lnTo>
                  <a:pt x="3329483" y="698376"/>
                </a:lnTo>
                <a:lnTo>
                  <a:pt x="2700857" y="698376"/>
                </a:lnTo>
                <a:close/>
                <a:moveTo>
                  <a:pt x="499864" y="0"/>
                </a:moveTo>
                <a:lnTo>
                  <a:pt x="2592288" y="0"/>
                </a:lnTo>
                <a:lnTo>
                  <a:pt x="2592288" y="298450"/>
                </a:lnTo>
                <a:lnTo>
                  <a:pt x="858571" y="298450"/>
                </a:lnTo>
                <a:lnTo>
                  <a:pt x="858571" y="1080119"/>
                </a:lnTo>
                <a:lnTo>
                  <a:pt x="499864" y="1080119"/>
                </a:ln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88" name="Google Shape;388;p18"/>
          <p:cNvSpPr/>
          <p:nvPr/>
        </p:nvSpPr>
        <p:spPr>
          <a:xfrm>
            <a:off x="6912520" y="4103120"/>
            <a:ext cx="504622" cy="494190"/>
          </a:xfrm>
          <a:custGeom>
            <a:avLst/>
            <a:gdLst/>
            <a:ahLst/>
            <a:cxnLst/>
            <a:rect l="l" t="t" r="r" b="b"/>
            <a:pathLst>
              <a:path w="4018294" h="3935229" extrusionOk="0">
                <a:moveTo>
                  <a:pt x="1686498" y="3459340"/>
                </a:moveTo>
                <a:cubicBezTo>
                  <a:pt x="1659539" y="3459340"/>
                  <a:pt x="1637685" y="3481194"/>
                  <a:pt x="1637685" y="3508153"/>
                </a:cubicBezTo>
                <a:lnTo>
                  <a:pt x="1637685" y="3703399"/>
                </a:lnTo>
                <a:cubicBezTo>
                  <a:pt x="1637685" y="3730358"/>
                  <a:pt x="1659539" y="3752212"/>
                  <a:pt x="1686498" y="3752212"/>
                </a:cubicBezTo>
                <a:lnTo>
                  <a:pt x="2782130" y="3752212"/>
                </a:lnTo>
                <a:cubicBezTo>
                  <a:pt x="2809089" y="3752212"/>
                  <a:pt x="2830943" y="3730358"/>
                  <a:pt x="2830943" y="3703399"/>
                </a:cubicBezTo>
                <a:lnTo>
                  <a:pt x="2830943" y="3508153"/>
                </a:lnTo>
                <a:cubicBezTo>
                  <a:pt x="2830943" y="3481194"/>
                  <a:pt x="2809089" y="3459340"/>
                  <a:pt x="2782130" y="3459340"/>
                </a:cubicBezTo>
                <a:close/>
                <a:moveTo>
                  <a:pt x="1249864" y="3459340"/>
                </a:moveTo>
                <a:cubicBezTo>
                  <a:pt x="1222905" y="3459340"/>
                  <a:pt x="1201051" y="3481194"/>
                  <a:pt x="1201051" y="3508153"/>
                </a:cubicBezTo>
                <a:lnTo>
                  <a:pt x="1201051" y="3703399"/>
                </a:lnTo>
                <a:cubicBezTo>
                  <a:pt x="1201051" y="3730358"/>
                  <a:pt x="1222905" y="3752212"/>
                  <a:pt x="1249864" y="3752212"/>
                </a:cubicBezTo>
                <a:lnTo>
                  <a:pt x="1445110" y="3752212"/>
                </a:lnTo>
                <a:cubicBezTo>
                  <a:pt x="1472069" y="3752212"/>
                  <a:pt x="1493923" y="3730358"/>
                  <a:pt x="1493923" y="3703399"/>
                </a:cubicBezTo>
                <a:lnTo>
                  <a:pt x="1493923" y="3508153"/>
                </a:lnTo>
                <a:cubicBezTo>
                  <a:pt x="1493923" y="3481194"/>
                  <a:pt x="1472069" y="3459340"/>
                  <a:pt x="1445110" y="3459340"/>
                </a:cubicBezTo>
                <a:close/>
                <a:moveTo>
                  <a:pt x="818798" y="3459340"/>
                </a:moveTo>
                <a:cubicBezTo>
                  <a:pt x="791839" y="3459340"/>
                  <a:pt x="769985" y="3481194"/>
                  <a:pt x="769985" y="3508153"/>
                </a:cubicBezTo>
                <a:lnTo>
                  <a:pt x="769985" y="3703399"/>
                </a:lnTo>
                <a:cubicBezTo>
                  <a:pt x="769985" y="3730358"/>
                  <a:pt x="791839" y="3752212"/>
                  <a:pt x="818798" y="3752212"/>
                </a:cubicBezTo>
                <a:lnTo>
                  <a:pt x="1014044" y="3752212"/>
                </a:lnTo>
                <a:cubicBezTo>
                  <a:pt x="1041003" y="3752212"/>
                  <a:pt x="1062857" y="3730358"/>
                  <a:pt x="1062857" y="3703399"/>
                </a:cubicBezTo>
                <a:lnTo>
                  <a:pt x="1062857" y="3508153"/>
                </a:lnTo>
                <a:cubicBezTo>
                  <a:pt x="1062857" y="3481194"/>
                  <a:pt x="1041003" y="3459340"/>
                  <a:pt x="1014044" y="3459340"/>
                </a:cubicBezTo>
                <a:close/>
                <a:moveTo>
                  <a:pt x="370964" y="3459340"/>
                </a:moveTo>
                <a:cubicBezTo>
                  <a:pt x="344005" y="3459340"/>
                  <a:pt x="322151" y="3481194"/>
                  <a:pt x="322151" y="3508153"/>
                </a:cubicBezTo>
                <a:lnTo>
                  <a:pt x="322151" y="3703399"/>
                </a:lnTo>
                <a:cubicBezTo>
                  <a:pt x="322151" y="3730358"/>
                  <a:pt x="344005" y="3752212"/>
                  <a:pt x="370964" y="3752212"/>
                </a:cubicBezTo>
                <a:lnTo>
                  <a:pt x="566210" y="3752212"/>
                </a:lnTo>
                <a:cubicBezTo>
                  <a:pt x="593169" y="3752212"/>
                  <a:pt x="615023" y="3730358"/>
                  <a:pt x="615023" y="3703399"/>
                </a:cubicBezTo>
                <a:lnTo>
                  <a:pt x="615023" y="3508153"/>
                </a:lnTo>
                <a:cubicBezTo>
                  <a:pt x="615023" y="3481194"/>
                  <a:pt x="593169" y="3459340"/>
                  <a:pt x="566210" y="3459340"/>
                </a:cubicBezTo>
                <a:close/>
                <a:moveTo>
                  <a:pt x="3457259" y="3005009"/>
                </a:moveTo>
                <a:cubicBezTo>
                  <a:pt x="3430300" y="3005009"/>
                  <a:pt x="3408446" y="3026863"/>
                  <a:pt x="3408446" y="3053822"/>
                </a:cubicBezTo>
                <a:lnTo>
                  <a:pt x="3408446" y="3459340"/>
                </a:lnTo>
                <a:lnTo>
                  <a:pt x="3034791" y="3459340"/>
                </a:lnTo>
                <a:cubicBezTo>
                  <a:pt x="3007832" y="3459340"/>
                  <a:pt x="2985978" y="3481194"/>
                  <a:pt x="2985978" y="3508153"/>
                </a:cubicBezTo>
                <a:lnTo>
                  <a:pt x="2985978" y="3703399"/>
                </a:lnTo>
                <a:cubicBezTo>
                  <a:pt x="2985978" y="3730358"/>
                  <a:pt x="3007832" y="3752212"/>
                  <a:pt x="3034791" y="3752212"/>
                </a:cubicBezTo>
                <a:lnTo>
                  <a:pt x="3457259" y="3752212"/>
                </a:lnTo>
                <a:lnTo>
                  <a:pt x="3514594" y="3752212"/>
                </a:lnTo>
                <a:lnTo>
                  <a:pt x="3652505" y="3752212"/>
                </a:lnTo>
                <a:cubicBezTo>
                  <a:pt x="3679464" y="3752212"/>
                  <a:pt x="3701318" y="3730358"/>
                  <a:pt x="3701318" y="3703399"/>
                </a:cubicBezTo>
                <a:lnTo>
                  <a:pt x="3701318" y="3556963"/>
                </a:lnTo>
                <a:lnTo>
                  <a:pt x="3701318" y="3508153"/>
                </a:lnTo>
                <a:lnTo>
                  <a:pt x="3701318" y="3053822"/>
                </a:lnTo>
                <a:cubicBezTo>
                  <a:pt x="3701318" y="3026863"/>
                  <a:pt x="3679464" y="3005009"/>
                  <a:pt x="3652505" y="3005009"/>
                </a:cubicBezTo>
                <a:close/>
                <a:moveTo>
                  <a:pt x="3009426" y="3005009"/>
                </a:moveTo>
                <a:cubicBezTo>
                  <a:pt x="2982467" y="3005009"/>
                  <a:pt x="2960613" y="3026863"/>
                  <a:pt x="2960613" y="3053822"/>
                </a:cubicBezTo>
                <a:lnTo>
                  <a:pt x="2960613" y="3249068"/>
                </a:lnTo>
                <a:cubicBezTo>
                  <a:pt x="2960613" y="3276027"/>
                  <a:pt x="2982467" y="3297881"/>
                  <a:pt x="3009426" y="3297881"/>
                </a:cubicBezTo>
                <a:lnTo>
                  <a:pt x="3204672" y="3297881"/>
                </a:lnTo>
                <a:cubicBezTo>
                  <a:pt x="3231631" y="3297881"/>
                  <a:pt x="3253485" y="3276027"/>
                  <a:pt x="3253485" y="3249068"/>
                </a:cubicBezTo>
                <a:lnTo>
                  <a:pt x="3253485" y="3053822"/>
                </a:lnTo>
                <a:cubicBezTo>
                  <a:pt x="3253485" y="3026863"/>
                  <a:pt x="3231631" y="3005009"/>
                  <a:pt x="3204672" y="3005009"/>
                </a:cubicBezTo>
                <a:close/>
                <a:moveTo>
                  <a:pt x="2578359" y="3005009"/>
                </a:moveTo>
                <a:cubicBezTo>
                  <a:pt x="2551400" y="3005009"/>
                  <a:pt x="2529546" y="3026863"/>
                  <a:pt x="2529546" y="3053822"/>
                </a:cubicBezTo>
                <a:lnTo>
                  <a:pt x="2529546" y="3249068"/>
                </a:lnTo>
                <a:cubicBezTo>
                  <a:pt x="2529546" y="3276027"/>
                  <a:pt x="2551400" y="3297881"/>
                  <a:pt x="2578359" y="3297881"/>
                </a:cubicBezTo>
                <a:lnTo>
                  <a:pt x="2773605" y="3297881"/>
                </a:lnTo>
                <a:cubicBezTo>
                  <a:pt x="2800564" y="3297881"/>
                  <a:pt x="2822418" y="3276027"/>
                  <a:pt x="2822418" y="3249068"/>
                </a:cubicBezTo>
                <a:lnTo>
                  <a:pt x="2822418" y="3053822"/>
                </a:lnTo>
                <a:cubicBezTo>
                  <a:pt x="2822418" y="3026863"/>
                  <a:pt x="2800564" y="3005009"/>
                  <a:pt x="2773605" y="3005009"/>
                </a:cubicBezTo>
                <a:close/>
                <a:moveTo>
                  <a:pt x="2130526" y="3005009"/>
                </a:moveTo>
                <a:cubicBezTo>
                  <a:pt x="2103567" y="3005009"/>
                  <a:pt x="2081713" y="3026863"/>
                  <a:pt x="2081713" y="3053822"/>
                </a:cubicBezTo>
                <a:lnTo>
                  <a:pt x="2081713" y="3249068"/>
                </a:lnTo>
                <a:cubicBezTo>
                  <a:pt x="2081713" y="3276027"/>
                  <a:pt x="2103567" y="3297881"/>
                  <a:pt x="2130526" y="3297881"/>
                </a:cubicBezTo>
                <a:lnTo>
                  <a:pt x="2325772" y="3297881"/>
                </a:lnTo>
                <a:cubicBezTo>
                  <a:pt x="2352731" y="3297881"/>
                  <a:pt x="2374585" y="3276027"/>
                  <a:pt x="2374585" y="3249068"/>
                </a:cubicBezTo>
                <a:lnTo>
                  <a:pt x="2374585" y="3053822"/>
                </a:lnTo>
                <a:cubicBezTo>
                  <a:pt x="2374585" y="3026863"/>
                  <a:pt x="2352731" y="3005009"/>
                  <a:pt x="2325772" y="3005009"/>
                </a:cubicBezTo>
                <a:close/>
                <a:moveTo>
                  <a:pt x="1697697" y="3005009"/>
                </a:moveTo>
                <a:cubicBezTo>
                  <a:pt x="1670738" y="3005009"/>
                  <a:pt x="1648884" y="3026863"/>
                  <a:pt x="1648884" y="3053822"/>
                </a:cubicBezTo>
                <a:lnTo>
                  <a:pt x="1648884" y="3249068"/>
                </a:lnTo>
                <a:cubicBezTo>
                  <a:pt x="1648884" y="3276027"/>
                  <a:pt x="1670738" y="3297881"/>
                  <a:pt x="1697697" y="3297881"/>
                </a:cubicBezTo>
                <a:lnTo>
                  <a:pt x="1892943" y="3297881"/>
                </a:lnTo>
                <a:cubicBezTo>
                  <a:pt x="1919902" y="3297881"/>
                  <a:pt x="1941756" y="3276027"/>
                  <a:pt x="1941756" y="3249068"/>
                </a:cubicBezTo>
                <a:lnTo>
                  <a:pt x="1941756" y="3053822"/>
                </a:lnTo>
                <a:cubicBezTo>
                  <a:pt x="1941756" y="3026863"/>
                  <a:pt x="1919902" y="3005009"/>
                  <a:pt x="1892943" y="3005009"/>
                </a:cubicBezTo>
                <a:close/>
                <a:moveTo>
                  <a:pt x="1249864" y="3005009"/>
                </a:moveTo>
                <a:cubicBezTo>
                  <a:pt x="1222905" y="3005009"/>
                  <a:pt x="1201051" y="3026863"/>
                  <a:pt x="1201051" y="3053822"/>
                </a:cubicBezTo>
                <a:lnTo>
                  <a:pt x="1201051" y="3249068"/>
                </a:lnTo>
                <a:cubicBezTo>
                  <a:pt x="1201051" y="3276027"/>
                  <a:pt x="1222905" y="3297881"/>
                  <a:pt x="1249864" y="3297881"/>
                </a:cubicBezTo>
                <a:lnTo>
                  <a:pt x="1445110" y="3297881"/>
                </a:lnTo>
                <a:cubicBezTo>
                  <a:pt x="1472069" y="3297881"/>
                  <a:pt x="1493923" y="3276027"/>
                  <a:pt x="1493923" y="3249068"/>
                </a:cubicBezTo>
                <a:lnTo>
                  <a:pt x="1493923" y="3053822"/>
                </a:lnTo>
                <a:cubicBezTo>
                  <a:pt x="1493923" y="3026863"/>
                  <a:pt x="1472069" y="3005009"/>
                  <a:pt x="1445110" y="3005009"/>
                </a:cubicBezTo>
                <a:close/>
                <a:moveTo>
                  <a:pt x="818798" y="3005009"/>
                </a:moveTo>
                <a:cubicBezTo>
                  <a:pt x="791839" y="3005009"/>
                  <a:pt x="769985" y="3026863"/>
                  <a:pt x="769985" y="3053822"/>
                </a:cubicBezTo>
                <a:lnTo>
                  <a:pt x="769985" y="3249068"/>
                </a:lnTo>
                <a:cubicBezTo>
                  <a:pt x="769985" y="3276027"/>
                  <a:pt x="791839" y="3297881"/>
                  <a:pt x="818798" y="3297881"/>
                </a:cubicBezTo>
                <a:lnTo>
                  <a:pt x="1014044" y="3297881"/>
                </a:lnTo>
                <a:cubicBezTo>
                  <a:pt x="1041003" y="3297881"/>
                  <a:pt x="1062857" y="3276027"/>
                  <a:pt x="1062857" y="3249068"/>
                </a:cubicBezTo>
                <a:lnTo>
                  <a:pt x="1062857" y="3053822"/>
                </a:lnTo>
                <a:cubicBezTo>
                  <a:pt x="1062857" y="3026863"/>
                  <a:pt x="1041003" y="3005009"/>
                  <a:pt x="1014044" y="3005009"/>
                </a:cubicBezTo>
                <a:close/>
                <a:moveTo>
                  <a:pt x="370964" y="3005009"/>
                </a:moveTo>
                <a:cubicBezTo>
                  <a:pt x="344005" y="3005009"/>
                  <a:pt x="322151" y="3026863"/>
                  <a:pt x="322151" y="3053822"/>
                </a:cubicBezTo>
                <a:lnTo>
                  <a:pt x="322151" y="3249068"/>
                </a:lnTo>
                <a:cubicBezTo>
                  <a:pt x="322151" y="3276027"/>
                  <a:pt x="344005" y="3297881"/>
                  <a:pt x="370964" y="3297881"/>
                </a:cubicBezTo>
                <a:lnTo>
                  <a:pt x="566210" y="3297881"/>
                </a:lnTo>
                <a:cubicBezTo>
                  <a:pt x="593169" y="3297881"/>
                  <a:pt x="615023" y="3276027"/>
                  <a:pt x="615023" y="3249068"/>
                </a:cubicBezTo>
                <a:lnTo>
                  <a:pt x="615023" y="3053822"/>
                </a:lnTo>
                <a:cubicBezTo>
                  <a:pt x="615023" y="3026863"/>
                  <a:pt x="593169" y="3005009"/>
                  <a:pt x="566210" y="3005009"/>
                </a:cubicBezTo>
                <a:close/>
                <a:moveTo>
                  <a:pt x="3465784" y="2504205"/>
                </a:moveTo>
                <a:cubicBezTo>
                  <a:pt x="3438825" y="2504205"/>
                  <a:pt x="3416971" y="2526059"/>
                  <a:pt x="3416971" y="2553018"/>
                </a:cubicBezTo>
                <a:lnTo>
                  <a:pt x="3416971" y="2748264"/>
                </a:lnTo>
                <a:cubicBezTo>
                  <a:pt x="3416971" y="2775223"/>
                  <a:pt x="3438825" y="2797077"/>
                  <a:pt x="3465784" y="2797077"/>
                </a:cubicBezTo>
                <a:lnTo>
                  <a:pt x="3661030" y="2797077"/>
                </a:lnTo>
                <a:cubicBezTo>
                  <a:pt x="3687989" y="2797077"/>
                  <a:pt x="3709843" y="2775223"/>
                  <a:pt x="3709843" y="2748264"/>
                </a:cubicBezTo>
                <a:lnTo>
                  <a:pt x="3709843" y="2553018"/>
                </a:lnTo>
                <a:cubicBezTo>
                  <a:pt x="3709843" y="2526059"/>
                  <a:pt x="3687989" y="2504205"/>
                  <a:pt x="3661030" y="2504205"/>
                </a:cubicBezTo>
                <a:close/>
                <a:moveTo>
                  <a:pt x="3017950" y="2504205"/>
                </a:moveTo>
                <a:cubicBezTo>
                  <a:pt x="2990991" y="2504205"/>
                  <a:pt x="2969137" y="2526059"/>
                  <a:pt x="2969137" y="2553018"/>
                </a:cubicBezTo>
                <a:lnTo>
                  <a:pt x="2969137" y="2748264"/>
                </a:lnTo>
                <a:cubicBezTo>
                  <a:pt x="2969137" y="2775223"/>
                  <a:pt x="2990991" y="2797077"/>
                  <a:pt x="3017950" y="2797077"/>
                </a:cubicBezTo>
                <a:lnTo>
                  <a:pt x="3213196" y="2797077"/>
                </a:lnTo>
                <a:cubicBezTo>
                  <a:pt x="3240155" y="2797077"/>
                  <a:pt x="3262009" y="2775223"/>
                  <a:pt x="3262009" y="2748264"/>
                </a:cubicBezTo>
                <a:lnTo>
                  <a:pt x="3262009" y="2553018"/>
                </a:lnTo>
                <a:cubicBezTo>
                  <a:pt x="3262009" y="2526059"/>
                  <a:pt x="3240155" y="2504205"/>
                  <a:pt x="3213196" y="2504205"/>
                </a:cubicBezTo>
                <a:close/>
                <a:moveTo>
                  <a:pt x="2586884" y="2504205"/>
                </a:moveTo>
                <a:cubicBezTo>
                  <a:pt x="2559925" y="2504205"/>
                  <a:pt x="2538071" y="2526059"/>
                  <a:pt x="2538071" y="2553018"/>
                </a:cubicBezTo>
                <a:lnTo>
                  <a:pt x="2538071" y="2748264"/>
                </a:lnTo>
                <a:cubicBezTo>
                  <a:pt x="2538071" y="2775223"/>
                  <a:pt x="2559925" y="2797077"/>
                  <a:pt x="2586884" y="2797077"/>
                </a:cubicBezTo>
                <a:lnTo>
                  <a:pt x="2782130" y="2797077"/>
                </a:lnTo>
                <a:cubicBezTo>
                  <a:pt x="2809089" y="2797077"/>
                  <a:pt x="2830943" y="2775223"/>
                  <a:pt x="2830943" y="2748264"/>
                </a:cubicBezTo>
                <a:lnTo>
                  <a:pt x="2830943" y="2553018"/>
                </a:lnTo>
                <a:cubicBezTo>
                  <a:pt x="2830943" y="2526059"/>
                  <a:pt x="2809089" y="2504205"/>
                  <a:pt x="2782130" y="2504205"/>
                </a:cubicBezTo>
                <a:close/>
                <a:moveTo>
                  <a:pt x="2139051" y="2504205"/>
                </a:moveTo>
                <a:cubicBezTo>
                  <a:pt x="2112092" y="2504205"/>
                  <a:pt x="2090238" y="2526059"/>
                  <a:pt x="2090238" y="2553018"/>
                </a:cubicBezTo>
                <a:lnTo>
                  <a:pt x="2090238" y="2748264"/>
                </a:lnTo>
                <a:cubicBezTo>
                  <a:pt x="2090238" y="2775223"/>
                  <a:pt x="2112092" y="2797077"/>
                  <a:pt x="2139051" y="2797077"/>
                </a:cubicBezTo>
                <a:lnTo>
                  <a:pt x="2334297" y="2797077"/>
                </a:lnTo>
                <a:cubicBezTo>
                  <a:pt x="2361256" y="2797077"/>
                  <a:pt x="2383110" y="2775223"/>
                  <a:pt x="2383110" y="2748264"/>
                </a:cubicBezTo>
                <a:lnTo>
                  <a:pt x="2383110" y="2553018"/>
                </a:lnTo>
                <a:cubicBezTo>
                  <a:pt x="2383110" y="2526059"/>
                  <a:pt x="2361256" y="2504205"/>
                  <a:pt x="2334297" y="2504205"/>
                </a:cubicBezTo>
                <a:close/>
                <a:moveTo>
                  <a:pt x="1706222" y="2504205"/>
                </a:moveTo>
                <a:cubicBezTo>
                  <a:pt x="1679263" y="2504205"/>
                  <a:pt x="1657409" y="2526059"/>
                  <a:pt x="1657409" y="2553018"/>
                </a:cubicBezTo>
                <a:lnTo>
                  <a:pt x="1657409" y="2748264"/>
                </a:lnTo>
                <a:cubicBezTo>
                  <a:pt x="1657409" y="2775223"/>
                  <a:pt x="1679263" y="2797077"/>
                  <a:pt x="1706222" y="2797077"/>
                </a:cubicBezTo>
                <a:lnTo>
                  <a:pt x="1901468" y="2797077"/>
                </a:lnTo>
                <a:cubicBezTo>
                  <a:pt x="1928427" y="2797077"/>
                  <a:pt x="1950281" y="2775223"/>
                  <a:pt x="1950281" y="2748264"/>
                </a:cubicBezTo>
                <a:lnTo>
                  <a:pt x="1950281" y="2553018"/>
                </a:lnTo>
                <a:cubicBezTo>
                  <a:pt x="1950281" y="2526059"/>
                  <a:pt x="1928427" y="2504205"/>
                  <a:pt x="1901468" y="2504205"/>
                </a:cubicBezTo>
                <a:close/>
                <a:moveTo>
                  <a:pt x="1258389" y="2504205"/>
                </a:moveTo>
                <a:cubicBezTo>
                  <a:pt x="1231430" y="2504205"/>
                  <a:pt x="1209576" y="2526059"/>
                  <a:pt x="1209576" y="2553018"/>
                </a:cubicBezTo>
                <a:lnTo>
                  <a:pt x="1209576" y="2748264"/>
                </a:lnTo>
                <a:cubicBezTo>
                  <a:pt x="1209576" y="2775223"/>
                  <a:pt x="1231430" y="2797077"/>
                  <a:pt x="1258389" y="2797077"/>
                </a:cubicBezTo>
                <a:lnTo>
                  <a:pt x="1453635" y="2797077"/>
                </a:lnTo>
                <a:cubicBezTo>
                  <a:pt x="1480594" y="2797077"/>
                  <a:pt x="1502448" y="2775223"/>
                  <a:pt x="1502448" y="2748264"/>
                </a:cubicBezTo>
                <a:lnTo>
                  <a:pt x="1502448" y="2553018"/>
                </a:lnTo>
                <a:cubicBezTo>
                  <a:pt x="1502448" y="2526059"/>
                  <a:pt x="1480594" y="2504205"/>
                  <a:pt x="1453635" y="2504205"/>
                </a:cubicBezTo>
                <a:close/>
                <a:moveTo>
                  <a:pt x="827323" y="2504205"/>
                </a:moveTo>
                <a:cubicBezTo>
                  <a:pt x="800364" y="2504205"/>
                  <a:pt x="778510" y="2526059"/>
                  <a:pt x="778510" y="2553018"/>
                </a:cubicBezTo>
                <a:lnTo>
                  <a:pt x="778510" y="2748264"/>
                </a:lnTo>
                <a:cubicBezTo>
                  <a:pt x="778510" y="2775223"/>
                  <a:pt x="800364" y="2797077"/>
                  <a:pt x="827323" y="2797077"/>
                </a:cubicBezTo>
                <a:lnTo>
                  <a:pt x="1022569" y="2797077"/>
                </a:lnTo>
                <a:cubicBezTo>
                  <a:pt x="1049528" y="2797077"/>
                  <a:pt x="1071382" y="2775223"/>
                  <a:pt x="1071382" y="2748264"/>
                </a:cubicBezTo>
                <a:lnTo>
                  <a:pt x="1071382" y="2553018"/>
                </a:lnTo>
                <a:cubicBezTo>
                  <a:pt x="1071382" y="2526059"/>
                  <a:pt x="1049528" y="2504205"/>
                  <a:pt x="1022569" y="2504205"/>
                </a:cubicBezTo>
                <a:close/>
                <a:moveTo>
                  <a:pt x="379489" y="2504205"/>
                </a:moveTo>
                <a:cubicBezTo>
                  <a:pt x="352530" y="2504205"/>
                  <a:pt x="330676" y="2526059"/>
                  <a:pt x="330676" y="2553018"/>
                </a:cubicBezTo>
                <a:lnTo>
                  <a:pt x="330676" y="2748264"/>
                </a:lnTo>
                <a:cubicBezTo>
                  <a:pt x="330676" y="2775223"/>
                  <a:pt x="352530" y="2797077"/>
                  <a:pt x="379489" y="2797077"/>
                </a:cubicBezTo>
                <a:lnTo>
                  <a:pt x="574735" y="2797077"/>
                </a:lnTo>
                <a:cubicBezTo>
                  <a:pt x="601694" y="2797077"/>
                  <a:pt x="623548" y="2775223"/>
                  <a:pt x="623548" y="2748264"/>
                </a:cubicBezTo>
                <a:lnTo>
                  <a:pt x="623548" y="2553018"/>
                </a:lnTo>
                <a:cubicBezTo>
                  <a:pt x="623548" y="2526059"/>
                  <a:pt x="601694" y="2504205"/>
                  <a:pt x="574735" y="2504205"/>
                </a:cubicBezTo>
                <a:close/>
                <a:moveTo>
                  <a:pt x="3457259" y="2006115"/>
                </a:moveTo>
                <a:cubicBezTo>
                  <a:pt x="3430300" y="2006115"/>
                  <a:pt x="3408446" y="2027969"/>
                  <a:pt x="3408446" y="2054928"/>
                </a:cubicBezTo>
                <a:lnTo>
                  <a:pt x="3408446" y="2250174"/>
                </a:lnTo>
                <a:cubicBezTo>
                  <a:pt x="3408446" y="2277133"/>
                  <a:pt x="3430300" y="2298987"/>
                  <a:pt x="3457259" y="2298987"/>
                </a:cubicBezTo>
                <a:lnTo>
                  <a:pt x="3652505" y="2298987"/>
                </a:lnTo>
                <a:cubicBezTo>
                  <a:pt x="3679464" y="2298987"/>
                  <a:pt x="3701318" y="2277133"/>
                  <a:pt x="3701318" y="2250174"/>
                </a:cubicBezTo>
                <a:lnTo>
                  <a:pt x="3701318" y="2054928"/>
                </a:lnTo>
                <a:cubicBezTo>
                  <a:pt x="3701318" y="2027969"/>
                  <a:pt x="3679464" y="2006115"/>
                  <a:pt x="3652505" y="2006115"/>
                </a:cubicBezTo>
                <a:close/>
                <a:moveTo>
                  <a:pt x="3009426" y="2006115"/>
                </a:moveTo>
                <a:cubicBezTo>
                  <a:pt x="2982467" y="2006115"/>
                  <a:pt x="2960613" y="2027969"/>
                  <a:pt x="2960613" y="2054928"/>
                </a:cubicBezTo>
                <a:lnTo>
                  <a:pt x="2960613" y="2250174"/>
                </a:lnTo>
                <a:cubicBezTo>
                  <a:pt x="2960613" y="2277133"/>
                  <a:pt x="2982467" y="2298987"/>
                  <a:pt x="3009426" y="2298987"/>
                </a:cubicBezTo>
                <a:lnTo>
                  <a:pt x="3204672" y="2298987"/>
                </a:lnTo>
                <a:cubicBezTo>
                  <a:pt x="3231631" y="2298987"/>
                  <a:pt x="3253485" y="2277133"/>
                  <a:pt x="3253485" y="2250174"/>
                </a:cubicBezTo>
                <a:lnTo>
                  <a:pt x="3253485" y="2054928"/>
                </a:lnTo>
                <a:cubicBezTo>
                  <a:pt x="3253485" y="2027969"/>
                  <a:pt x="3231631" y="2006115"/>
                  <a:pt x="3204672" y="2006115"/>
                </a:cubicBezTo>
                <a:close/>
                <a:moveTo>
                  <a:pt x="2578359" y="2006115"/>
                </a:moveTo>
                <a:cubicBezTo>
                  <a:pt x="2551400" y="2006115"/>
                  <a:pt x="2529546" y="2027969"/>
                  <a:pt x="2529546" y="2054928"/>
                </a:cubicBezTo>
                <a:lnTo>
                  <a:pt x="2529546" y="2250174"/>
                </a:lnTo>
                <a:cubicBezTo>
                  <a:pt x="2529546" y="2277133"/>
                  <a:pt x="2551400" y="2298987"/>
                  <a:pt x="2578359" y="2298987"/>
                </a:cubicBezTo>
                <a:lnTo>
                  <a:pt x="2773605" y="2298987"/>
                </a:lnTo>
                <a:cubicBezTo>
                  <a:pt x="2800564" y="2298987"/>
                  <a:pt x="2822418" y="2277133"/>
                  <a:pt x="2822418" y="2250174"/>
                </a:cubicBezTo>
                <a:lnTo>
                  <a:pt x="2822418" y="2054928"/>
                </a:lnTo>
                <a:cubicBezTo>
                  <a:pt x="2822418" y="2027969"/>
                  <a:pt x="2800564" y="2006115"/>
                  <a:pt x="2773605" y="2006115"/>
                </a:cubicBezTo>
                <a:close/>
                <a:moveTo>
                  <a:pt x="2130526" y="2006115"/>
                </a:moveTo>
                <a:cubicBezTo>
                  <a:pt x="2103567" y="2006115"/>
                  <a:pt x="2081713" y="2027969"/>
                  <a:pt x="2081713" y="2054928"/>
                </a:cubicBezTo>
                <a:lnTo>
                  <a:pt x="2081713" y="2250174"/>
                </a:lnTo>
                <a:cubicBezTo>
                  <a:pt x="2081713" y="2277133"/>
                  <a:pt x="2103567" y="2298987"/>
                  <a:pt x="2130526" y="2298987"/>
                </a:cubicBezTo>
                <a:lnTo>
                  <a:pt x="2325772" y="2298987"/>
                </a:lnTo>
                <a:cubicBezTo>
                  <a:pt x="2352731" y="2298987"/>
                  <a:pt x="2374585" y="2277133"/>
                  <a:pt x="2374585" y="2250174"/>
                </a:cubicBezTo>
                <a:lnTo>
                  <a:pt x="2374585" y="2054928"/>
                </a:lnTo>
                <a:cubicBezTo>
                  <a:pt x="2374585" y="2027969"/>
                  <a:pt x="2352731" y="2006115"/>
                  <a:pt x="2325772" y="2006115"/>
                </a:cubicBezTo>
                <a:close/>
                <a:moveTo>
                  <a:pt x="1697697" y="2006115"/>
                </a:moveTo>
                <a:cubicBezTo>
                  <a:pt x="1670738" y="2006115"/>
                  <a:pt x="1648884" y="2027969"/>
                  <a:pt x="1648884" y="2054928"/>
                </a:cubicBezTo>
                <a:lnTo>
                  <a:pt x="1648884" y="2250174"/>
                </a:lnTo>
                <a:cubicBezTo>
                  <a:pt x="1648884" y="2277133"/>
                  <a:pt x="1670738" y="2298987"/>
                  <a:pt x="1697697" y="2298987"/>
                </a:cubicBezTo>
                <a:lnTo>
                  <a:pt x="1892943" y="2298987"/>
                </a:lnTo>
                <a:cubicBezTo>
                  <a:pt x="1919902" y="2298987"/>
                  <a:pt x="1941756" y="2277133"/>
                  <a:pt x="1941756" y="2250174"/>
                </a:cubicBezTo>
                <a:lnTo>
                  <a:pt x="1941756" y="2054928"/>
                </a:lnTo>
                <a:cubicBezTo>
                  <a:pt x="1941756" y="2027969"/>
                  <a:pt x="1919902" y="2006115"/>
                  <a:pt x="1892943" y="2006115"/>
                </a:cubicBezTo>
                <a:close/>
                <a:moveTo>
                  <a:pt x="1249864" y="2006115"/>
                </a:moveTo>
                <a:cubicBezTo>
                  <a:pt x="1222905" y="2006115"/>
                  <a:pt x="1201051" y="2027969"/>
                  <a:pt x="1201051" y="2054928"/>
                </a:cubicBezTo>
                <a:lnTo>
                  <a:pt x="1201051" y="2250174"/>
                </a:lnTo>
                <a:cubicBezTo>
                  <a:pt x="1201051" y="2277133"/>
                  <a:pt x="1222905" y="2298987"/>
                  <a:pt x="1249864" y="2298987"/>
                </a:cubicBezTo>
                <a:lnTo>
                  <a:pt x="1445110" y="2298987"/>
                </a:lnTo>
                <a:cubicBezTo>
                  <a:pt x="1472069" y="2298987"/>
                  <a:pt x="1493923" y="2277133"/>
                  <a:pt x="1493923" y="2250174"/>
                </a:cubicBezTo>
                <a:lnTo>
                  <a:pt x="1493923" y="2054928"/>
                </a:lnTo>
                <a:cubicBezTo>
                  <a:pt x="1493923" y="2027969"/>
                  <a:pt x="1472069" y="2006115"/>
                  <a:pt x="1445110" y="2006115"/>
                </a:cubicBezTo>
                <a:close/>
                <a:moveTo>
                  <a:pt x="818798" y="2006115"/>
                </a:moveTo>
                <a:cubicBezTo>
                  <a:pt x="791839" y="2006115"/>
                  <a:pt x="769985" y="2027969"/>
                  <a:pt x="769985" y="2054928"/>
                </a:cubicBezTo>
                <a:lnTo>
                  <a:pt x="769985" y="2250174"/>
                </a:lnTo>
                <a:cubicBezTo>
                  <a:pt x="769985" y="2277133"/>
                  <a:pt x="791839" y="2298987"/>
                  <a:pt x="818798" y="2298987"/>
                </a:cubicBezTo>
                <a:lnTo>
                  <a:pt x="1014044" y="2298987"/>
                </a:lnTo>
                <a:cubicBezTo>
                  <a:pt x="1041003" y="2298987"/>
                  <a:pt x="1062857" y="2277133"/>
                  <a:pt x="1062857" y="2250174"/>
                </a:cubicBezTo>
                <a:lnTo>
                  <a:pt x="1062857" y="2054928"/>
                </a:lnTo>
                <a:cubicBezTo>
                  <a:pt x="1062857" y="2027969"/>
                  <a:pt x="1041003" y="2006115"/>
                  <a:pt x="1014044" y="2006115"/>
                </a:cubicBezTo>
                <a:close/>
                <a:moveTo>
                  <a:pt x="370964" y="2006115"/>
                </a:moveTo>
                <a:cubicBezTo>
                  <a:pt x="344005" y="2006115"/>
                  <a:pt x="322151" y="2027969"/>
                  <a:pt x="322151" y="2054928"/>
                </a:cubicBezTo>
                <a:lnTo>
                  <a:pt x="322151" y="2250174"/>
                </a:lnTo>
                <a:cubicBezTo>
                  <a:pt x="322151" y="2277133"/>
                  <a:pt x="344005" y="2298987"/>
                  <a:pt x="370964" y="2298987"/>
                </a:cubicBezTo>
                <a:lnTo>
                  <a:pt x="566210" y="2298987"/>
                </a:lnTo>
                <a:cubicBezTo>
                  <a:pt x="593169" y="2298987"/>
                  <a:pt x="615023" y="2277133"/>
                  <a:pt x="615023" y="2250174"/>
                </a:cubicBezTo>
                <a:lnTo>
                  <a:pt x="615023" y="2054928"/>
                </a:lnTo>
                <a:cubicBezTo>
                  <a:pt x="615023" y="2027969"/>
                  <a:pt x="593169" y="2006115"/>
                  <a:pt x="566210" y="2006115"/>
                </a:cubicBezTo>
                <a:close/>
                <a:moveTo>
                  <a:pt x="661014" y="956103"/>
                </a:moveTo>
                <a:lnTo>
                  <a:pt x="1309087" y="956103"/>
                </a:lnTo>
                <a:lnTo>
                  <a:pt x="1309087" y="1251488"/>
                </a:lnTo>
                <a:lnTo>
                  <a:pt x="1308807" y="1251488"/>
                </a:lnTo>
                <a:cubicBezTo>
                  <a:pt x="1309091" y="1366682"/>
                  <a:pt x="1247916" y="1473290"/>
                  <a:pt x="1148320" y="1531386"/>
                </a:cubicBezTo>
                <a:cubicBezTo>
                  <a:pt x="1048099" y="1589847"/>
                  <a:pt x="924270" y="1590261"/>
                  <a:pt x="823660" y="1532473"/>
                </a:cubicBezTo>
                <a:cubicBezTo>
                  <a:pt x="723050" y="1474685"/>
                  <a:pt x="661015" y="1367514"/>
                  <a:pt x="661015" y="1251489"/>
                </a:cubicBezTo>
                <a:lnTo>
                  <a:pt x="661315" y="1251488"/>
                </a:lnTo>
                <a:lnTo>
                  <a:pt x="661014" y="1251488"/>
                </a:lnTo>
                <a:close/>
                <a:moveTo>
                  <a:pt x="2203871" y="14577"/>
                </a:moveTo>
                <a:lnTo>
                  <a:pt x="2361705" y="14577"/>
                </a:lnTo>
                <a:lnTo>
                  <a:pt x="2361705" y="227644"/>
                </a:lnTo>
                <a:lnTo>
                  <a:pt x="2362254" y="227644"/>
                </a:lnTo>
                <a:lnTo>
                  <a:pt x="2362254" y="759406"/>
                </a:lnTo>
                <a:cubicBezTo>
                  <a:pt x="2362254" y="858375"/>
                  <a:pt x="2442485" y="938606"/>
                  <a:pt x="2541454" y="938606"/>
                </a:cubicBezTo>
                <a:lnTo>
                  <a:pt x="3187508" y="938606"/>
                </a:lnTo>
                <a:lnTo>
                  <a:pt x="3187508" y="939163"/>
                </a:lnTo>
                <a:lnTo>
                  <a:pt x="3342076" y="939163"/>
                </a:lnTo>
                <a:cubicBezTo>
                  <a:pt x="3528151" y="939163"/>
                  <a:pt x="3678994" y="1090006"/>
                  <a:pt x="3678994" y="1276081"/>
                </a:cubicBezTo>
                <a:lnTo>
                  <a:pt x="3678994" y="1774989"/>
                </a:lnTo>
                <a:lnTo>
                  <a:pt x="4018294" y="1774989"/>
                </a:lnTo>
                <a:lnTo>
                  <a:pt x="4018294" y="3935229"/>
                </a:lnTo>
                <a:lnTo>
                  <a:pt x="0" y="3935229"/>
                </a:lnTo>
                <a:lnTo>
                  <a:pt x="0" y="1774989"/>
                </a:lnTo>
                <a:lnTo>
                  <a:pt x="3521276" y="1774989"/>
                </a:lnTo>
                <a:lnTo>
                  <a:pt x="3521276" y="1276081"/>
                </a:lnTo>
                <a:cubicBezTo>
                  <a:pt x="3521276" y="1177112"/>
                  <a:pt x="3441045" y="1096881"/>
                  <a:pt x="3342076" y="1096881"/>
                </a:cubicBezTo>
                <a:lnTo>
                  <a:pt x="2696022" y="1096881"/>
                </a:lnTo>
                <a:lnTo>
                  <a:pt x="2696022" y="1096324"/>
                </a:lnTo>
                <a:lnTo>
                  <a:pt x="2541454" y="1096324"/>
                </a:lnTo>
                <a:cubicBezTo>
                  <a:pt x="2355379" y="1096324"/>
                  <a:pt x="2204536" y="945481"/>
                  <a:pt x="2204536" y="759406"/>
                </a:cubicBezTo>
                <a:lnTo>
                  <a:pt x="2204536" y="227645"/>
                </a:lnTo>
                <a:lnTo>
                  <a:pt x="2203871" y="227645"/>
                </a:lnTo>
                <a:close/>
                <a:moveTo>
                  <a:pt x="913050" y="0"/>
                </a:moveTo>
                <a:lnTo>
                  <a:pt x="1057050" y="0"/>
                </a:lnTo>
                <a:lnTo>
                  <a:pt x="1057050" y="569505"/>
                </a:lnTo>
                <a:cubicBezTo>
                  <a:pt x="1088315" y="573585"/>
                  <a:pt x="1118287" y="585198"/>
                  <a:pt x="1146441" y="601369"/>
                </a:cubicBezTo>
                <a:cubicBezTo>
                  <a:pt x="1247051" y="659157"/>
                  <a:pt x="1309086" y="766328"/>
                  <a:pt x="1309086" y="882353"/>
                </a:cubicBezTo>
                <a:lnTo>
                  <a:pt x="1021050" y="883318"/>
                </a:lnTo>
                <a:lnTo>
                  <a:pt x="1021050" y="612000"/>
                </a:lnTo>
                <a:lnTo>
                  <a:pt x="949050" y="612000"/>
                </a:lnTo>
                <a:lnTo>
                  <a:pt x="949050" y="883559"/>
                </a:lnTo>
                <a:cubicBezTo>
                  <a:pt x="853040" y="883880"/>
                  <a:pt x="757031" y="884202"/>
                  <a:pt x="661021" y="884523"/>
                </a:cubicBezTo>
                <a:cubicBezTo>
                  <a:pt x="660244" y="768500"/>
                  <a:pt x="721560" y="660917"/>
                  <a:pt x="821781" y="602456"/>
                </a:cubicBezTo>
                <a:cubicBezTo>
                  <a:pt x="850465" y="585724"/>
                  <a:pt x="881083" y="573747"/>
                  <a:pt x="913050" y="569568"/>
                </a:cubicBez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389" name="Google Shape;389;p18"/>
          <p:cNvSpPr txBox="1"/>
          <p:nvPr/>
        </p:nvSpPr>
        <p:spPr>
          <a:xfrm>
            <a:off x="951130" y="1133687"/>
            <a:ext cx="3492000"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3F3F3F"/>
                </a:solidFill>
                <a:latin typeface="Calibri"/>
                <a:ea typeface="Calibri"/>
                <a:cs typeface="Calibri"/>
                <a:sym typeface="Calibri"/>
              </a:rPr>
              <a:t>Det finns många olika verktyg på internet som kan hjälpa er att strukturera implementeringen av ert företag</a:t>
            </a:r>
            <a:endParaRPr sz="1600" b="1" i="0" u="none" strike="noStrike" cap="none">
              <a:solidFill>
                <a:schemeClr val="dk1"/>
              </a:solidFill>
              <a:latin typeface="Calibri"/>
              <a:ea typeface="Calibri"/>
              <a:cs typeface="Calibri"/>
              <a:sym typeface="Calibri"/>
            </a:endParaRPr>
          </a:p>
        </p:txBody>
      </p:sp>
      <p:sp>
        <p:nvSpPr>
          <p:cNvPr id="390" name="Google Shape;390;p18"/>
          <p:cNvSpPr/>
          <p:nvPr/>
        </p:nvSpPr>
        <p:spPr>
          <a:xfrm>
            <a:off x="4663806" y="4176440"/>
            <a:ext cx="1701248" cy="2339494"/>
          </a:xfrm>
          <a:custGeom>
            <a:avLst/>
            <a:gdLst/>
            <a:ahLst/>
            <a:cxnLst/>
            <a:rect l="l" t="t" r="r" b="b"/>
            <a:pathLst>
              <a:path w="1518129" h="2087673" extrusionOk="0">
                <a:moveTo>
                  <a:pt x="0" y="891306"/>
                </a:moveTo>
                <a:cubicBezTo>
                  <a:pt x="124742" y="1042097"/>
                  <a:pt x="180313" y="1188925"/>
                  <a:pt x="227051" y="1320850"/>
                </a:cubicBezTo>
                <a:cubicBezTo>
                  <a:pt x="283134" y="1440332"/>
                  <a:pt x="360533" y="1506746"/>
                  <a:pt x="462841" y="1655174"/>
                </a:cubicBezTo>
                <a:cubicBezTo>
                  <a:pt x="565096" y="1757587"/>
                  <a:pt x="645749" y="2041189"/>
                  <a:pt x="685760" y="2083377"/>
                </a:cubicBezTo>
                <a:cubicBezTo>
                  <a:pt x="889200" y="2089319"/>
                  <a:pt x="1008846" y="2083505"/>
                  <a:pt x="1304616" y="2087673"/>
                </a:cubicBezTo>
                <a:cubicBezTo>
                  <a:pt x="1468370" y="1792044"/>
                  <a:pt x="1516858" y="1179685"/>
                  <a:pt x="1516859" y="1069958"/>
                </a:cubicBezTo>
                <a:cubicBezTo>
                  <a:pt x="1522576" y="857179"/>
                  <a:pt x="1509640" y="720406"/>
                  <a:pt x="1464891" y="644162"/>
                </a:cubicBezTo>
                <a:cubicBezTo>
                  <a:pt x="1396021" y="572742"/>
                  <a:pt x="1370976" y="579197"/>
                  <a:pt x="1272486" y="612493"/>
                </a:cubicBezTo>
                <a:cubicBezTo>
                  <a:pt x="1306205" y="707004"/>
                  <a:pt x="1275123" y="829781"/>
                  <a:pt x="1264720" y="911472"/>
                </a:cubicBezTo>
                <a:cubicBezTo>
                  <a:pt x="1250153" y="907906"/>
                  <a:pt x="1292939" y="659594"/>
                  <a:pt x="1252622" y="600743"/>
                </a:cubicBezTo>
                <a:cubicBezTo>
                  <a:pt x="1202656" y="541892"/>
                  <a:pt x="1107533" y="508148"/>
                  <a:pt x="1022817" y="558366"/>
                </a:cubicBezTo>
                <a:cubicBezTo>
                  <a:pt x="1086811" y="668103"/>
                  <a:pt x="1058849" y="793697"/>
                  <a:pt x="1053082" y="887580"/>
                </a:cubicBezTo>
                <a:cubicBezTo>
                  <a:pt x="1041532" y="883386"/>
                  <a:pt x="1071753" y="653519"/>
                  <a:pt x="1001757" y="557324"/>
                </a:cubicBezTo>
                <a:cubicBezTo>
                  <a:pt x="946234" y="504548"/>
                  <a:pt x="915026" y="504758"/>
                  <a:pt x="806783" y="513030"/>
                </a:cubicBezTo>
                <a:cubicBezTo>
                  <a:pt x="816055" y="653003"/>
                  <a:pt x="822837" y="732256"/>
                  <a:pt x="810613" y="901237"/>
                </a:cubicBezTo>
                <a:cubicBezTo>
                  <a:pt x="782414" y="451352"/>
                  <a:pt x="784675" y="276900"/>
                  <a:pt x="778941" y="121917"/>
                </a:cubicBezTo>
                <a:cubicBezTo>
                  <a:pt x="774616" y="-32693"/>
                  <a:pt x="569584" y="-61779"/>
                  <a:pt x="582042" y="161731"/>
                </a:cubicBezTo>
                <a:cubicBezTo>
                  <a:pt x="570378" y="380417"/>
                  <a:pt x="623442" y="1132875"/>
                  <a:pt x="554580" y="1197645"/>
                </a:cubicBezTo>
                <a:cubicBezTo>
                  <a:pt x="495024" y="1230412"/>
                  <a:pt x="496393" y="1222363"/>
                  <a:pt x="419736" y="1153389"/>
                </a:cubicBezTo>
                <a:cubicBezTo>
                  <a:pt x="331744" y="1046414"/>
                  <a:pt x="197603" y="767201"/>
                  <a:pt x="0" y="891306"/>
                </a:cubicBezTo>
                <a:close/>
              </a:path>
            </a:pathLst>
          </a:cu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391" name="Google Shape;391;p18"/>
          <p:cNvSpPr txBox="1"/>
          <p:nvPr/>
        </p:nvSpPr>
        <p:spPr>
          <a:xfrm>
            <a:off x="2588205" y="214658"/>
            <a:ext cx="5743713" cy="76940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2F5597"/>
                </a:solidFill>
                <a:latin typeface="Calibri"/>
                <a:ea typeface="Calibri"/>
                <a:cs typeface="Calibri"/>
                <a:sym typeface="Calibri"/>
              </a:rPr>
              <a:t>2.3 Verktyg</a:t>
            </a:r>
            <a:endParaRPr sz="3600" b="0" i="0" u="none" strike="noStrike" cap="none">
              <a:solidFill>
                <a:schemeClr val="dk1"/>
              </a:solidFill>
              <a:latin typeface="Calibri"/>
              <a:ea typeface="Calibri"/>
              <a:cs typeface="Calibri"/>
              <a:sym typeface="Calibri"/>
            </a:endParaRPr>
          </a:p>
        </p:txBody>
      </p:sp>
      <p:sp>
        <p:nvSpPr>
          <p:cNvPr id="392" name="Google Shape;392;p18"/>
          <p:cNvSpPr/>
          <p:nvPr/>
        </p:nvSpPr>
        <p:spPr>
          <a:xfrm rot="-5400000">
            <a:off x="8754904" y="419628"/>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3" name="Google Shape;393;p18"/>
          <p:cNvSpPr/>
          <p:nvPr/>
        </p:nvSpPr>
        <p:spPr>
          <a:xfrm rot="-5400000">
            <a:off x="9242866" y="417187"/>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94" name="Google Shape;394;p18"/>
          <p:cNvSpPr/>
          <p:nvPr/>
        </p:nvSpPr>
        <p:spPr>
          <a:xfrm rot="-5400000">
            <a:off x="9718075" y="417187"/>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pic>
        <p:nvPicPr>
          <p:cNvPr id="399" name="Google Shape;399;p19"/>
          <p:cNvPicPr preferRelativeResize="0"/>
          <p:nvPr/>
        </p:nvPicPr>
        <p:blipFill rotWithShape="1">
          <a:blip r:embed="rId3">
            <a:alphaModFix/>
          </a:blip>
          <a:srcRect/>
          <a:stretch/>
        </p:blipFill>
        <p:spPr>
          <a:xfrm>
            <a:off x="9286035" y="6211204"/>
            <a:ext cx="2895805" cy="636636"/>
          </a:xfrm>
          <a:prstGeom prst="rect">
            <a:avLst/>
          </a:prstGeom>
          <a:noFill/>
          <a:ln>
            <a:noFill/>
          </a:ln>
        </p:spPr>
      </p:pic>
      <p:sp>
        <p:nvSpPr>
          <p:cNvPr id="400" name="Google Shape;400;p19"/>
          <p:cNvSpPr txBox="1"/>
          <p:nvPr/>
        </p:nvSpPr>
        <p:spPr>
          <a:xfrm>
            <a:off x="315655" y="6457890"/>
            <a:ext cx="9567189"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000" b="0" i="0" u="none" strike="noStrike" cap="none">
              <a:solidFill>
                <a:schemeClr val="dk1"/>
              </a:solidFill>
              <a:latin typeface="Calibri"/>
              <a:ea typeface="Calibri"/>
              <a:cs typeface="Calibri"/>
              <a:sym typeface="Calibri"/>
            </a:endParaRPr>
          </a:p>
        </p:txBody>
      </p:sp>
      <p:pic>
        <p:nvPicPr>
          <p:cNvPr id="401" name="Google Shape;401;p19"/>
          <p:cNvPicPr preferRelativeResize="0"/>
          <p:nvPr/>
        </p:nvPicPr>
        <p:blipFill rotWithShape="1">
          <a:blip r:embed="rId4">
            <a:alphaModFix/>
          </a:blip>
          <a:srcRect/>
          <a:stretch/>
        </p:blipFill>
        <p:spPr>
          <a:xfrm>
            <a:off x="0" y="0"/>
            <a:ext cx="2219417" cy="883966"/>
          </a:xfrm>
          <a:prstGeom prst="rect">
            <a:avLst/>
          </a:prstGeom>
          <a:noFill/>
          <a:ln>
            <a:noFill/>
          </a:ln>
        </p:spPr>
      </p:pic>
      <p:sp>
        <p:nvSpPr>
          <p:cNvPr id="402" name="Google Shape;402;p19"/>
          <p:cNvSpPr txBox="1"/>
          <p:nvPr/>
        </p:nvSpPr>
        <p:spPr>
          <a:xfrm>
            <a:off x="339613" y="2243135"/>
            <a:ext cx="2196000" cy="27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Era mål bör vara…</a:t>
            </a:r>
            <a:endParaRPr sz="1600" b="0" i="0" u="none" strike="noStrike" cap="none">
              <a:solidFill>
                <a:srgbClr val="595959"/>
              </a:solidFill>
              <a:latin typeface="Calibri"/>
              <a:ea typeface="Calibri"/>
              <a:cs typeface="Calibri"/>
              <a:sym typeface="Calibri"/>
            </a:endParaRPr>
          </a:p>
        </p:txBody>
      </p:sp>
      <p:sp>
        <p:nvSpPr>
          <p:cNvPr id="403" name="Google Shape;403;p19"/>
          <p:cNvSpPr txBox="1"/>
          <p:nvPr/>
        </p:nvSpPr>
        <p:spPr>
          <a:xfrm>
            <a:off x="324188" y="2584980"/>
            <a:ext cx="2196000" cy="2020293"/>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Specifika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Mätbara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Uppnåbara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1" i="0" u="none" strike="noStrike" cap="none">
                <a:solidFill>
                  <a:srgbClr val="3F3F3F"/>
                </a:solidFill>
                <a:latin typeface="Calibri"/>
                <a:ea typeface="Calibri"/>
                <a:cs typeface="Calibri"/>
                <a:sym typeface="Calibri"/>
              </a:rPr>
              <a:t>Alla ovanstående</a:t>
            </a:r>
            <a:endParaRPr sz="1400" b="0" i="0" u="none" strike="noStrike" cap="none">
              <a:solidFill>
                <a:srgbClr val="000000"/>
              </a:solidFill>
              <a:latin typeface="Arial"/>
              <a:ea typeface="Arial"/>
              <a:cs typeface="Arial"/>
              <a:sym typeface="Arial"/>
            </a:endParaRPr>
          </a:p>
        </p:txBody>
      </p:sp>
      <p:sp>
        <p:nvSpPr>
          <p:cNvPr id="404" name="Google Shape;404;p19"/>
          <p:cNvSpPr txBox="1"/>
          <p:nvPr/>
        </p:nvSpPr>
        <p:spPr>
          <a:xfrm>
            <a:off x="3024076" y="2285391"/>
            <a:ext cx="2196000" cy="58364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Är det viktigt att sätta tidsgränser?</a:t>
            </a:r>
            <a:endParaRPr sz="1600" b="0" i="0" u="none" strike="noStrike" cap="none">
              <a:solidFill>
                <a:srgbClr val="595959"/>
              </a:solidFill>
              <a:latin typeface="Calibri"/>
              <a:ea typeface="Calibri"/>
              <a:cs typeface="Calibri"/>
              <a:sym typeface="Calibri"/>
            </a:endParaRPr>
          </a:p>
        </p:txBody>
      </p:sp>
      <p:sp>
        <p:nvSpPr>
          <p:cNvPr id="405" name="Google Shape;405;p19"/>
          <p:cNvSpPr txBox="1"/>
          <p:nvPr/>
        </p:nvSpPr>
        <p:spPr>
          <a:xfrm>
            <a:off x="3160565" y="3023963"/>
            <a:ext cx="2196000" cy="8280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3F3F3F"/>
              </a:buClr>
              <a:buSzPts val="1600"/>
              <a:buFont typeface="Calibri"/>
              <a:buChar char="-"/>
            </a:pPr>
            <a:r>
              <a:rPr lang="en-US" sz="1600" b="1" i="0" u="none" strike="noStrike" cap="none">
                <a:solidFill>
                  <a:srgbClr val="3F3F3F"/>
                </a:solidFill>
                <a:latin typeface="Calibri"/>
                <a:ea typeface="Calibri"/>
                <a:cs typeface="Calibri"/>
                <a:sym typeface="Calibri"/>
              </a:rPr>
              <a:t>Ja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Nej</a:t>
            </a:r>
            <a:endParaRPr sz="1400" b="0" i="0" u="none" strike="noStrike" cap="none">
              <a:solidFill>
                <a:srgbClr val="000000"/>
              </a:solidFill>
              <a:latin typeface="Arial"/>
              <a:ea typeface="Arial"/>
              <a:cs typeface="Arial"/>
              <a:sym typeface="Arial"/>
            </a:endParaRPr>
          </a:p>
        </p:txBody>
      </p:sp>
      <p:sp>
        <p:nvSpPr>
          <p:cNvPr id="406" name="Google Shape;406;p19"/>
          <p:cNvSpPr/>
          <p:nvPr/>
        </p:nvSpPr>
        <p:spPr>
          <a:xfrm>
            <a:off x="688080" y="1380764"/>
            <a:ext cx="754393" cy="754393"/>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accent2"/>
              </a:solidFill>
              <a:latin typeface="Calibri"/>
              <a:ea typeface="Calibri"/>
              <a:cs typeface="Calibri"/>
              <a:sym typeface="Calibri"/>
            </a:endParaRPr>
          </a:p>
        </p:txBody>
      </p:sp>
      <p:sp>
        <p:nvSpPr>
          <p:cNvPr id="407" name="Google Shape;407;p19"/>
          <p:cNvSpPr/>
          <p:nvPr/>
        </p:nvSpPr>
        <p:spPr>
          <a:xfrm>
            <a:off x="3314112" y="1355738"/>
            <a:ext cx="754393" cy="754393"/>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lt1"/>
              </a:solidFill>
              <a:latin typeface="Calibri"/>
              <a:ea typeface="Calibri"/>
              <a:cs typeface="Calibri"/>
              <a:sym typeface="Calibri"/>
            </a:endParaRPr>
          </a:p>
        </p:txBody>
      </p:sp>
      <p:sp>
        <p:nvSpPr>
          <p:cNvPr id="408" name="Google Shape;408;p19"/>
          <p:cNvSpPr txBox="1"/>
          <p:nvPr/>
        </p:nvSpPr>
        <p:spPr>
          <a:xfrm>
            <a:off x="5374361" y="2224760"/>
            <a:ext cx="2160408" cy="62077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Hur ofta behöver ni utvärdera?</a:t>
            </a:r>
            <a:endParaRPr sz="1600" b="0" i="0" u="none" strike="noStrike" cap="none">
              <a:solidFill>
                <a:srgbClr val="595959"/>
              </a:solidFill>
              <a:latin typeface="Calibri"/>
              <a:ea typeface="Calibri"/>
              <a:cs typeface="Calibri"/>
              <a:sym typeface="Calibri"/>
            </a:endParaRPr>
          </a:p>
        </p:txBody>
      </p:sp>
      <p:sp>
        <p:nvSpPr>
          <p:cNvPr id="409" name="Google Shape;409;p19"/>
          <p:cNvSpPr txBox="1"/>
          <p:nvPr/>
        </p:nvSpPr>
        <p:spPr>
          <a:xfrm>
            <a:off x="5180160" y="2913689"/>
            <a:ext cx="2196000" cy="8280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På slutet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1" i="0" u="none" strike="noStrike" cap="none">
                <a:solidFill>
                  <a:srgbClr val="3F3F3F"/>
                </a:solidFill>
                <a:latin typeface="Calibri"/>
                <a:ea typeface="Calibri"/>
                <a:cs typeface="Calibri"/>
                <a:sym typeface="Calibri"/>
              </a:rPr>
              <a:t>Regelbundet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I början</a:t>
            </a:r>
            <a:endParaRPr sz="1400" b="0" i="0" u="none" strike="noStrike" cap="none">
              <a:solidFill>
                <a:srgbClr val="000000"/>
              </a:solidFill>
              <a:latin typeface="Arial"/>
              <a:ea typeface="Arial"/>
              <a:cs typeface="Arial"/>
              <a:sym typeface="Arial"/>
            </a:endParaRPr>
          </a:p>
        </p:txBody>
      </p:sp>
      <p:sp>
        <p:nvSpPr>
          <p:cNvPr id="410" name="Google Shape;410;p19"/>
          <p:cNvSpPr/>
          <p:nvPr/>
        </p:nvSpPr>
        <p:spPr>
          <a:xfrm>
            <a:off x="5650801" y="1367168"/>
            <a:ext cx="754393" cy="754393"/>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lt1"/>
              </a:solidFill>
              <a:latin typeface="Calibri"/>
              <a:ea typeface="Calibri"/>
              <a:cs typeface="Calibri"/>
              <a:sym typeface="Calibri"/>
            </a:endParaRPr>
          </a:p>
        </p:txBody>
      </p:sp>
      <p:sp>
        <p:nvSpPr>
          <p:cNvPr id="411" name="Google Shape;411;p19"/>
          <p:cNvSpPr/>
          <p:nvPr/>
        </p:nvSpPr>
        <p:spPr>
          <a:xfrm>
            <a:off x="4068505" y="4552023"/>
            <a:ext cx="341413" cy="408098"/>
          </a:xfrm>
          <a:custGeom>
            <a:avLst/>
            <a:gdLst/>
            <a:ahLst/>
            <a:cxnLst/>
            <a:rect l="l" t="t" r="r" b="b"/>
            <a:pathLst>
              <a:path w="2688046" h="3213079" extrusionOk="0">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700"/>
              <a:buFont typeface="Arial"/>
              <a:buNone/>
            </a:pPr>
            <a:endParaRPr sz="2700" b="0" i="0" u="none" strike="noStrike" cap="none">
              <a:solidFill>
                <a:schemeClr val="dk1"/>
              </a:solidFill>
              <a:latin typeface="Calibri"/>
              <a:ea typeface="Calibri"/>
              <a:cs typeface="Calibri"/>
              <a:sym typeface="Calibri"/>
            </a:endParaRPr>
          </a:p>
        </p:txBody>
      </p:sp>
      <p:sp>
        <p:nvSpPr>
          <p:cNvPr id="412" name="Google Shape;412;p19"/>
          <p:cNvSpPr/>
          <p:nvPr/>
        </p:nvSpPr>
        <p:spPr>
          <a:xfrm>
            <a:off x="1275027" y="4607197"/>
            <a:ext cx="334893" cy="337690"/>
          </a:xfrm>
          <a:custGeom>
            <a:avLst/>
            <a:gdLst/>
            <a:ahLst/>
            <a:cxnLst/>
            <a:rect l="l" t="t" r="r" b="b"/>
            <a:pathLst>
              <a:path w="1652142" h="1665940" extrusionOk="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700"/>
              <a:buFont typeface="Arial"/>
              <a:buNone/>
            </a:pPr>
            <a:endParaRPr sz="2700" b="0" i="0" u="none" strike="noStrike" cap="none">
              <a:solidFill>
                <a:schemeClr val="lt1"/>
              </a:solidFill>
              <a:latin typeface="Calibri"/>
              <a:ea typeface="Calibri"/>
              <a:cs typeface="Calibri"/>
              <a:sym typeface="Calibri"/>
            </a:endParaRPr>
          </a:p>
        </p:txBody>
      </p:sp>
      <p:sp>
        <p:nvSpPr>
          <p:cNvPr id="413" name="Google Shape;413;p19"/>
          <p:cNvSpPr txBox="1"/>
          <p:nvPr/>
        </p:nvSpPr>
        <p:spPr>
          <a:xfrm>
            <a:off x="3048000" y="279083"/>
            <a:ext cx="8656320" cy="725167"/>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Själv</a:t>
            </a:r>
            <a:r>
              <a:rPr lang="en-US" sz="3600">
                <a:solidFill>
                  <a:schemeClr val="dk1"/>
                </a:solidFill>
                <a:latin typeface="Calibri"/>
                <a:ea typeface="Calibri"/>
                <a:cs typeface="Calibri"/>
                <a:sym typeface="Calibri"/>
              </a:rPr>
              <a:t>bedömn</a:t>
            </a:r>
            <a:r>
              <a:rPr lang="en-US" sz="3600" b="0" i="0" u="none" strike="noStrike" cap="none">
                <a:solidFill>
                  <a:schemeClr val="dk1"/>
                </a:solidFill>
                <a:latin typeface="Calibri"/>
                <a:ea typeface="Calibri"/>
                <a:cs typeface="Calibri"/>
                <a:sym typeface="Calibri"/>
              </a:rPr>
              <a:t>ingstest</a:t>
            </a:r>
            <a:endParaRPr sz="1400" b="0" i="0" u="none" strike="noStrike" cap="none">
              <a:solidFill>
                <a:srgbClr val="000000"/>
              </a:solidFill>
              <a:latin typeface="Arial"/>
              <a:ea typeface="Arial"/>
              <a:cs typeface="Arial"/>
              <a:sym typeface="Arial"/>
            </a:endParaRPr>
          </a:p>
        </p:txBody>
      </p:sp>
      <p:pic>
        <p:nvPicPr>
          <p:cNvPr id="414" name="Google Shape;414;p19"/>
          <p:cNvPicPr preferRelativeResize="0"/>
          <p:nvPr/>
        </p:nvPicPr>
        <p:blipFill rotWithShape="1">
          <a:blip r:embed="rId5">
            <a:alphaModFix/>
          </a:blip>
          <a:srcRect/>
          <a:stretch/>
        </p:blipFill>
        <p:spPr>
          <a:xfrm>
            <a:off x="7689054" y="1137304"/>
            <a:ext cx="4493655" cy="4279525"/>
          </a:xfrm>
          <a:prstGeom prst="rect">
            <a:avLst/>
          </a:prstGeom>
          <a:noFill/>
          <a:ln>
            <a:noFill/>
          </a:ln>
        </p:spPr>
      </p:pic>
      <p:sp>
        <p:nvSpPr>
          <p:cNvPr id="415" name="Google Shape;415;p19"/>
          <p:cNvSpPr/>
          <p:nvPr/>
        </p:nvSpPr>
        <p:spPr>
          <a:xfrm>
            <a:off x="7689054" y="1137305"/>
            <a:ext cx="4502947" cy="4279524"/>
          </a:xfrm>
          <a:prstGeom prst="rect">
            <a:avLst/>
          </a:prstGeom>
          <a:solidFill>
            <a:schemeClr val="lt1">
              <a:alpha val="28235"/>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16" name="Google Shape;416;p19"/>
          <p:cNvSpPr txBox="1"/>
          <p:nvPr/>
        </p:nvSpPr>
        <p:spPr>
          <a:xfrm>
            <a:off x="1415560" y="4597713"/>
            <a:ext cx="2196000" cy="59914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Vad är nästa steg, efter utvärdering?</a:t>
            </a:r>
            <a:endParaRPr sz="1400" b="0" i="0" u="none" strike="noStrike" cap="none">
              <a:solidFill>
                <a:srgbClr val="000000"/>
              </a:solidFill>
              <a:latin typeface="Arial"/>
              <a:ea typeface="Arial"/>
              <a:cs typeface="Arial"/>
              <a:sym typeface="Arial"/>
            </a:endParaRPr>
          </a:p>
        </p:txBody>
      </p:sp>
      <p:sp>
        <p:nvSpPr>
          <p:cNvPr id="417" name="Google Shape;417;p19"/>
          <p:cNvSpPr txBox="1"/>
          <p:nvPr/>
        </p:nvSpPr>
        <p:spPr>
          <a:xfrm>
            <a:off x="1203490" y="5241904"/>
            <a:ext cx="2664246" cy="8280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Ge upp</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Fortsätta som tidigare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1" i="0" u="none" strike="noStrike" cap="none">
                <a:solidFill>
                  <a:srgbClr val="3F3F3F"/>
                </a:solidFill>
                <a:latin typeface="Calibri"/>
                <a:ea typeface="Calibri"/>
                <a:cs typeface="Calibri"/>
                <a:sym typeface="Calibri"/>
              </a:rPr>
              <a:t>Göra nödvändiga förändringar</a:t>
            </a:r>
            <a:endParaRPr sz="1400" b="0" i="0" u="none" strike="noStrike" cap="none">
              <a:solidFill>
                <a:srgbClr val="000000"/>
              </a:solidFill>
              <a:latin typeface="Arial"/>
              <a:ea typeface="Arial"/>
              <a:cs typeface="Arial"/>
              <a:sym typeface="Arial"/>
            </a:endParaRPr>
          </a:p>
        </p:txBody>
      </p:sp>
      <p:sp>
        <p:nvSpPr>
          <p:cNvPr id="418" name="Google Shape;418;p19"/>
          <p:cNvSpPr txBox="1"/>
          <p:nvPr/>
        </p:nvSpPr>
        <p:spPr>
          <a:xfrm>
            <a:off x="4747149" y="4607798"/>
            <a:ext cx="2196000" cy="27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Vad är SMART?</a:t>
            </a:r>
            <a:endParaRPr sz="1600" b="0" i="0" u="none" strike="noStrike" cap="none">
              <a:solidFill>
                <a:srgbClr val="595959"/>
              </a:solidFill>
              <a:latin typeface="Calibri"/>
              <a:ea typeface="Calibri"/>
              <a:cs typeface="Calibri"/>
              <a:sym typeface="Calibri"/>
            </a:endParaRPr>
          </a:p>
        </p:txBody>
      </p:sp>
      <p:sp>
        <p:nvSpPr>
          <p:cNvPr id="419" name="Google Shape;419;p19"/>
          <p:cNvSpPr txBox="1"/>
          <p:nvPr/>
        </p:nvSpPr>
        <p:spPr>
          <a:xfrm>
            <a:off x="4418125" y="4989752"/>
            <a:ext cx="2525024" cy="122145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3F3F3F"/>
              </a:buClr>
              <a:buSzPts val="1600"/>
              <a:buFont typeface="Calibri"/>
              <a:buChar char="-"/>
            </a:pPr>
            <a:r>
              <a:rPr lang="en-US" sz="1600" b="1" i="0" u="none" strike="noStrike" cap="none">
                <a:solidFill>
                  <a:srgbClr val="3F3F3F"/>
                </a:solidFill>
                <a:latin typeface="Calibri"/>
                <a:ea typeface="Calibri"/>
                <a:cs typeface="Calibri"/>
                <a:sym typeface="Calibri"/>
              </a:rPr>
              <a:t>Ett verktyg för att sätta upp mål</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Ett verktyg för att tidsstrukturera era aktiviteter</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3F3F3F"/>
              </a:buClr>
              <a:buSzPts val="1600"/>
              <a:buFont typeface="Calibri"/>
              <a:buChar char="-"/>
            </a:pPr>
            <a:r>
              <a:rPr lang="en-US" sz="1600" b="0" i="0" u="none" strike="noStrike" cap="none">
                <a:solidFill>
                  <a:srgbClr val="3F3F3F"/>
                </a:solidFill>
                <a:latin typeface="Calibri"/>
                <a:ea typeface="Calibri"/>
                <a:cs typeface="Calibri"/>
                <a:sym typeface="Calibri"/>
              </a:rPr>
              <a:t>Ett ekonomiskt verktyg </a:t>
            </a:r>
            <a:endParaRPr sz="1600" b="0" i="0" u="none" strike="noStrike" cap="none">
              <a:solidFill>
                <a:srgbClr val="3F3F3F"/>
              </a:solidFill>
              <a:latin typeface="Calibri"/>
              <a:ea typeface="Calibri"/>
              <a:cs typeface="Calibri"/>
              <a:sym typeface="Calibri"/>
            </a:endParaRPr>
          </a:p>
        </p:txBody>
      </p:sp>
      <p:sp>
        <p:nvSpPr>
          <p:cNvPr id="420" name="Google Shape;420;p19"/>
          <p:cNvSpPr/>
          <p:nvPr/>
        </p:nvSpPr>
        <p:spPr>
          <a:xfrm>
            <a:off x="2095928" y="3851964"/>
            <a:ext cx="725915" cy="700704"/>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accent2"/>
              </a:solidFill>
              <a:latin typeface="Calibri"/>
              <a:ea typeface="Calibri"/>
              <a:cs typeface="Calibri"/>
              <a:sym typeface="Calibri"/>
            </a:endParaRPr>
          </a:p>
        </p:txBody>
      </p:sp>
      <p:sp>
        <p:nvSpPr>
          <p:cNvPr id="421" name="Google Shape;421;p19"/>
          <p:cNvSpPr/>
          <p:nvPr/>
        </p:nvSpPr>
        <p:spPr>
          <a:xfrm>
            <a:off x="5071376" y="3813069"/>
            <a:ext cx="754393" cy="754393"/>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lt1"/>
              </a:solidFill>
              <a:latin typeface="Calibri"/>
              <a:ea typeface="Calibri"/>
              <a:cs typeface="Calibri"/>
              <a:sym typeface="Calibri"/>
            </a:endParaRPr>
          </a:p>
        </p:txBody>
      </p:sp>
      <p:pic>
        <p:nvPicPr>
          <p:cNvPr id="422" name="Google Shape;422;p19" descr="Maskros med hel fyllning"/>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5141134" y="3898713"/>
            <a:ext cx="593977" cy="611462"/>
          </a:xfrm>
          <a:prstGeom prst="rect">
            <a:avLst/>
          </a:prstGeom>
          <a:noFill/>
          <a:ln>
            <a:noFill/>
          </a:ln>
        </p:spPr>
      </p:pic>
      <p:pic>
        <p:nvPicPr>
          <p:cNvPr id="423" name="Google Shape;423;p19" descr="Cirklar med pilar med hel fyllning"/>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2012096" y="3741689"/>
            <a:ext cx="914400" cy="914400"/>
          </a:xfrm>
          <a:prstGeom prst="rect">
            <a:avLst/>
          </a:prstGeom>
          <a:noFill/>
          <a:ln>
            <a:noFill/>
          </a:ln>
        </p:spPr>
      </p:pic>
      <p:sp>
        <p:nvSpPr>
          <p:cNvPr id="424" name="Google Shape;424;p19"/>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pic>
        <p:nvPicPr>
          <p:cNvPr id="425" name="Google Shape;425;p19" descr="Будильник med hel fyllning"/>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3241819" y="1303645"/>
            <a:ext cx="898978" cy="898978"/>
          </a:xfrm>
          <a:prstGeom prst="rect">
            <a:avLst/>
          </a:prstGeom>
          <a:noFill/>
          <a:ln>
            <a:noFill/>
          </a:ln>
        </p:spPr>
      </p:pic>
      <p:pic>
        <p:nvPicPr>
          <p:cNvPr id="426" name="Google Shape;426;p19" descr="Urklipp med hel fyllning"/>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5686812" y="1388460"/>
            <a:ext cx="682370" cy="6823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
          <p:cNvSpPr/>
          <p:nvPr/>
        </p:nvSpPr>
        <p:spPr>
          <a:xfrm>
            <a:off x="4670377" y="8322"/>
            <a:ext cx="7508055" cy="6858000"/>
          </a:xfrm>
          <a:custGeom>
            <a:avLst/>
            <a:gdLst/>
            <a:ahLst/>
            <a:cxnLst/>
            <a:rect l="l" t="t" r="r" b="b"/>
            <a:pathLst>
              <a:path w="9548739" h="6858000" extrusionOk="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rgbClr val="F5F7FC"/>
              </a:gs>
              <a:gs pos="74000">
                <a:srgbClr val="A9BEE4"/>
              </a:gs>
              <a:gs pos="83000">
                <a:srgbClr val="A9BEE4"/>
              </a:gs>
              <a:gs pos="100000">
                <a:srgbClr val="C5D3ED"/>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1" name="Google Shape;111;p2"/>
          <p:cNvPicPr preferRelativeResize="0"/>
          <p:nvPr/>
        </p:nvPicPr>
        <p:blipFill rotWithShape="1">
          <a:blip r:embed="rId3">
            <a:alphaModFix/>
          </a:blip>
          <a:srcRect/>
          <a:stretch/>
        </p:blipFill>
        <p:spPr>
          <a:xfrm>
            <a:off x="10160" y="0"/>
            <a:ext cx="2219417" cy="883966"/>
          </a:xfrm>
          <a:prstGeom prst="rect">
            <a:avLst/>
          </a:prstGeom>
          <a:noFill/>
          <a:ln>
            <a:noFill/>
          </a:ln>
        </p:spPr>
      </p:pic>
      <p:sp>
        <p:nvSpPr>
          <p:cNvPr id="112" name="Google Shape;112;p2"/>
          <p:cNvSpPr txBox="1"/>
          <p:nvPr/>
        </p:nvSpPr>
        <p:spPr>
          <a:xfrm>
            <a:off x="2546428" y="6511124"/>
            <a:ext cx="956718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75707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800" b="0" i="0" u="none" strike="noStrike" cap="none">
              <a:solidFill>
                <a:srgbClr val="757070"/>
              </a:solidFill>
              <a:latin typeface="Calibri"/>
              <a:ea typeface="Calibri"/>
              <a:cs typeface="Calibri"/>
              <a:sym typeface="Calibri"/>
            </a:endParaRPr>
          </a:p>
        </p:txBody>
      </p:sp>
      <p:pic>
        <p:nvPicPr>
          <p:cNvPr id="113" name="Google Shape;113;p2"/>
          <p:cNvPicPr preferRelativeResize="0"/>
          <p:nvPr/>
        </p:nvPicPr>
        <p:blipFill rotWithShape="1">
          <a:blip r:embed="rId4">
            <a:alphaModFix/>
          </a:blip>
          <a:srcRect/>
          <a:stretch/>
        </p:blipFill>
        <p:spPr>
          <a:xfrm>
            <a:off x="10160" y="6331227"/>
            <a:ext cx="2396086" cy="526774"/>
          </a:xfrm>
          <a:prstGeom prst="rect">
            <a:avLst/>
          </a:prstGeom>
          <a:noFill/>
          <a:ln>
            <a:noFill/>
          </a:ln>
        </p:spPr>
      </p:pic>
      <p:sp>
        <p:nvSpPr>
          <p:cNvPr id="114" name="Google Shape;114;p2"/>
          <p:cNvSpPr txBox="1"/>
          <p:nvPr/>
        </p:nvSpPr>
        <p:spPr>
          <a:xfrm>
            <a:off x="6504816" y="645908"/>
            <a:ext cx="3030576"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66C9F"/>
              </a:buClr>
              <a:buSzPts val="4800"/>
              <a:buFont typeface="Calibri"/>
              <a:buNone/>
            </a:pPr>
            <a:r>
              <a:rPr lang="en-US" sz="4800" b="0" i="0" u="none" strike="noStrike" cap="none">
                <a:solidFill>
                  <a:srgbClr val="266C9F"/>
                </a:solidFill>
                <a:latin typeface="Calibri"/>
                <a:ea typeface="Calibri"/>
                <a:cs typeface="Calibri"/>
                <a:sym typeface="Calibri"/>
              </a:rPr>
              <a:t>Mål</a:t>
            </a:r>
            <a:endParaRPr sz="4800" b="0" i="0" u="none" strike="noStrike" cap="none">
              <a:solidFill>
                <a:schemeClr val="dk1"/>
              </a:solidFill>
              <a:latin typeface="Calibri"/>
              <a:ea typeface="Calibri"/>
              <a:cs typeface="Calibri"/>
              <a:sym typeface="Calibri"/>
            </a:endParaRPr>
          </a:p>
        </p:txBody>
      </p:sp>
      <p:grpSp>
        <p:nvGrpSpPr>
          <p:cNvPr id="115" name="Google Shape;115;p2"/>
          <p:cNvGrpSpPr/>
          <p:nvPr/>
        </p:nvGrpSpPr>
        <p:grpSpPr>
          <a:xfrm>
            <a:off x="8975036" y="574708"/>
            <a:ext cx="894080" cy="833150"/>
            <a:chOff x="5961125" y="1623900"/>
            <a:chExt cx="427450" cy="448175"/>
          </a:xfrm>
        </p:grpSpPr>
        <p:sp>
          <p:nvSpPr>
            <p:cNvPr id="116" name="Google Shape;116;p2"/>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2"/>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2"/>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solidFill>
              <a:srgbClr val="266C9F"/>
            </a:solid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9" name="Google Shape;119;p2"/>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20" name="Google Shape;120;p2"/>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21" name="Google Shape;121;p2"/>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22" name="Google Shape;122;p2"/>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pic>
        <p:nvPicPr>
          <p:cNvPr id="123" name="Google Shape;123;p2" descr="En bild som visar gräs, utomhus, himmel, träd&#10;&#10;Automatiskt genererad beskrivning"/>
          <p:cNvPicPr preferRelativeResize="0"/>
          <p:nvPr/>
        </p:nvPicPr>
        <p:blipFill rotWithShape="1">
          <a:blip r:embed="rId5">
            <a:alphaModFix/>
          </a:blip>
          <a:srcRect/>
          <a:stretch/>
        </p:blipFill>
        <p:spPr>
          <a:xfrm>
            <a:off x="791558" y="1166668"/>
            <a:ext cx="3345790" cy="4484845"/>
          </a:xfrm>
          <a:prstGeom prst="rect">
            <a:avLst/>
          </a:prstGeom>
          <a:gradFill>
            <a:gsLst>
              <a:gs pos="0">
                <a:srgbClr val="F5F7FC"/>
              </a:gs>
              <a:gs pos="74000">
                <a:srgbClr val="A9BEE4"/>
              </a:gs>
              <a:gs pos="83000">
                <a:srgbClr val="A9BEE4"/>
              </a:gs>
              <a:gs pos="100000">
                <a:srgbClr val="C5D3ED"/>
              </a:gs>
            </a:gsLst>
            <a:lin ang="5400000" scaled="0"/>
          </a:gradFill>
          <a:ln>
            <a:noFill/>
          </a:ln>
          <a:effectLst>
            <a:outerShdw blurRad="50800" dist="50800" dir="5400000" algn="ctr" rotWithShape="0">
              <a:srgbClr val="000000"/>
            </a:outerShdw>
          </a:effectLst>
        </p:spPr>
      </p:pic>
      <p:sp>
        <p:nvSpPr>
          <p:cNvPr id="124" name="Google Shape;124;p2"/>
          <p:cNvSpPr/>
          <p:nvPr/>
        </p:nvSpPr>
        <p:spPr>
          <a:xfrm>
            <a:off x="6178758" y="1967591"/>
            <a:ext cx="4491294" cy="64629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800"/>
              <a:buFont typeface="Arial"/>
              <a:buNone/>
            </a:pPr>
            <a:r>
              <a:rPr lang="en-US" sz="1800" b="1" i="0" u="none" strike="noStrike" cap="none">
                <a:solidFill>
                  <a:srgbClr val="266C9F"/>
                </a:solidFill>
                <a:latin typeface="Calibri"/>
                <a:ea typeface="Calibri"/>
                <a:cs typeface="Calibri"/>
                <a:sym typeface="Calibri"/>
              </a:rPr>
              <a:t>I slutet av denna modul kommer du att kunna:</a:t>
            </a:r>
            <a:endParaRPr sz="1400" b="0" i="0" u="none" strike="noStrike" cap="none">
              <a:solidFill>
                <a:srgbClr val="000000"/>
              </a:solidFill>
              <a:latin typeface="Arial"/>
              <a:ea typeface="Arial"/>
              <a:cs typeface="Arial"/>
              <a:sym typeface="Arial"/>
            </a:endParaRPr>
          </a:p>
        </p:txBody>
      </p:sp>
      <p:grpSp>
        <p:nvGrpSpPr>
          <p:cNvPr id="125" name="Google Shape;125;p2"/>
          <p:cNvGrpSpPr/>
          <p:nvPr/>
        </p:nvGrpSpPr>
        <p:grpSpPr>
          <a:xfrm>
            <a:off x="6032435" y="2583699"/>
            <a:ext cx="6186103" cy="790507"/>
            <a:chOff x="4834470" y="1482096"/>
            <a:chExt cx="6186103" cy="790507"/>
          </a:xfrm>
        </p:grpSpPr>
        <p:grpSp>
          <p:nvGrpSpPr>
            <p:cNvPr id="126" name="Google Shape;126;p2"/>
            <p:cNvGrpSpPr/>
            <p:nvPr/>
          </p:nvGrpSpPr>
          <p:grpSpPr>
            <a:xfrm>
              <a:off x="5895648" y="1482096"/>
              <a:ext cx="5124925" cy="615553"/>
              <a:chOff x="6420994" y="1411926"/>
              <a:chExt cx="5124925" cy="615553"/>
            </a:xfrm>
          </p:grpSpPr>
          <p:sp>
            <p:nvSpPr>
              <p:cNvPr id="127" name="Google Shape;127;p2"/>
              <p:cNvSpPr txBox="1"/>
              <p:nvPr/>
            </p:nvSpPr>
            <p:spPr>
              <a:xfrm>
                <a:off x="6420994" y="1750480"/>
                <a:ext cx="5124925"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Sätta upp kortsiktiga och långsiktiga mål</a:t>
                </a:r>
                <a:endParaRPr sz="1400" b="0" i="0" u="none" strike="noStrike" cap="none">
                  <a:solidFill>
                    <a:srgbClr val="000000"/>
                  </a:solidFill>
                  <a:latin typeface="Arial"/>
                  <a:ea typeface="Arial"/>
                  <a:cs typeface="Arial"/>
                  <a:sym typeface="Arial"/>
                </a:endParaRPr>
              </a:p>
            </p:txBody>
          </p:sp>
          <p:sp>
            <p:nvSpPr>
              <p:cNvPr id="128" name="Google Shape;128;p2"/>
              <p:cNvSpPr txBox="1"/>
              <p:nvPr/>
            </p:nvSpPr>
            <p:spPr>
              <a:xfrm>
                <a:off x="6420994" y="1411926"/>
                <a:ext cx="5124925" cy="369332"/>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Calibri"/>
                    <a:ea typeface="Calibri"/>
                    <a:cs typeface="Calibri"/>
                    <a:sym typeface="Calibri"/>
                  </a:rPr>
                  <a:t>Sätta upp mål</a:t>
                </a:r>
                <a:endParaRPr sz="1800" b="1" i="0" u="none" strike="noStrike" cap="none">
                  <a:solidFill>
                    <a:schemeClr val="dk1"/>
                  </a:solidFill>
                  <a:latin typeface="Calibri"/>
                  <a:ea typeface="Calibri"/>
                  <a:cs typeface="Calibri"/>
                  <a:sym typeface="Calibri"/>
                </a:endParaRPr>
              </a:p>
            </p:txBody>
          </p:sp>
        </p:grpSp>
        <p:sp>
          <p:nvSpPr>
            <p:cNvPr id="129" name="Google Shape;129;p2"/>
            <p:cNvSpPr/>
            <p:nvPr/>
          </p:nvSpPr>
          <p:spPr>
            <a:xfrm>
              <a:off x="4834470" y="1491808"/>
              <a:ext cx="780795" cy="780795"/>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grpSp>
        <p:nvGrpSpPr>
          <p:cNvPr id="130" name="Google Shape;130;p2"/>
          <p:cNvGrpSpPr/>
          <p:nvPr/>
        </p:nvGrpSpPr>
        <p:grpSpPr>
          <a:xfrm>
            <a:off x="6032435" y="3710995"/>
            <a:ext cx="6186103" cy="790507"/>
            <a:chOff x="4834470" y="1482096"/>
            <a:chExt cx="6186103" cy="790507"/>
          </a:xfrm>
        </p:grpSpPr>
        <p:grpSp>
          <p:nvGrpSpPr>
            <p:cNvPr id="131" name="Google Shape;131;p2"/>
            <p:cNvGrpSpPr/>
            <p:nvPr/>
          </p:nvGrpSpPr>
          <p:grpSpPr>
            <a:xfrm>
              <a:off x="5895648" y="1482096"/>
              <a:ext cx="5124925" cy="615513"/>
              <a:chOff x="6420994" y="1411926"/>
              <a:chExt cx="5124925" cy="615513"/>
            </a:xfrm>
          </p:grpSpPr>
          <p:sp>
            <p:nvSpPr>
              <p:cNvPr id="132" name="Google Shape;132;p2"/>
              <p:cNvSpPr txBox="1"/>
              <p:nvPr/>
            </p:nvSpPr>
            <p:spPr>
              <a:xfrm>
                <a:off x="6420994" y="1750480"/>
                <a:ext cx="5124925"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Definiera prioriteringar och utforma handlingsplaner.</a:t>
                </a:r>
                <a:endParaRPr sz="1400" b="0" i="0" u="none" strike="noStrike" cap="none">
                  <a:solidFill>
                    <a:srgbClr val="000000"/>
                  </a:solidFill>
                  <a:latin typeface="Arial"/>
                  <a:ea typeface="Arial"/>
                  <a:cs typeface="Arial"/>
                  <a:sym typeface="Arial"/>
                </a:endParaRPr>
              </a:p>
            </p:txBody>
          </p:sp>
          <p:sp>
            <p:nvSpPr>
              <p:cNvPr id="133" name="Google Shape;133;p2"/>
              <p:cNvSpPr txBox="1"/>
              <p:nvPr/>
            </p:nvSpPr>
            <p:spPr>
              <a:xfrm>
                <a:off x="6420994" y="1411926"/>
                <a:ext cx="5124925" cy="369332"/>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Calibri"/>
                    <a:ea typeface="Calibri"/>
                    <a:cs typeface="Calibri"/>
                    <a:sym typeface="Calibri"/>
                  </a:rPr>
                  <a:t>Ledning</a:t>
                </a:r>
                <a:endParaRPr sz="1800" b="1" i="0" u="none" strike="noStrike" cap="none">
                  <a:solidFill>
                    <a:schemeClr val="dk1"/>
                  </a:solidFill>
                  <a:latin typeface="Calibri"/>
                  <a:ea typeface="Calibri"/>
                  <a:cs typeface="Calibri"/>
                  <a:sym typeface="Calibri"/>
                </a:endParaRPr>
              </a:p>
            </p:txBody>
          </p:sp>
        </p:grpSp>
        <p:sp>
          <p:nvSpPr>
            <p:cNvPr id="134" name="Google Shape;134;p2"/>
            <p:cNvSpPr/>
            <p:nvPr/>
          </p:nvSpPr>
          <p:spPr>
            <a:xfrm>
              <a:off x="4834470" y="1491808"/>
              <a:ext cx="780795" cy="780795"/>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grpSp>
        <p:nvGrpSpPr>
          <p:cNvPr id="135" name="Google Shape;135;p2"/>
          <p:cNvGrpSpPr/>
          <p:nvPr/>
        </p:nvGrpSpPr>
        <p:grpSpPr>
          <a:xfrm>
            <a:off x="6032435" y="4885034"/>
            <a:ext cx="6195040" cy="780795"/>
            <a:chOff x="4834470" y="1491808"/>
            <a:chExt cx="6195040" cy="780795"/>
          </a:xfrm>
        </p:grpSpPr>
        <p:grpSp>
          <p:nvGrpSpPr>
            <p:cNvPr id="136" name="Google Shape;136;p2"/>
            <p:cNvGrpSpPr/>
            <p:nvPr/>
          </p:nvGrpSpPr>
          <p:grpSpPr>
            <a:xfrm>
              <a:off x="5895648" y="1512873"/>
              <a:ext cx="5133862" cy="584736"/>
              <a:chOff x="6420994" y="1442703"/>
              <a:chExt cx="5133862" cy="584736"/>
            </a:xfrm>
          </p:grpSpPr>
          <p:sp>
            <p:nvSpPr>
              <p:cNvPr id="137" name="Google Shape;137;p2"/>
              <p:cNvSpPr txBox="1"/>
              <p:nvPr/>
            </p:nvSpPr>
            <p:spPr>
              <a:xfrm>
                <a:off x="6420994" y="1750480"/>
                <a:ext cx="5124925"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chemeClr val="dk1"/>
                    </a:solidFill>
                    <a:latin typeface="Calibri"/>
                    <a:ea typeface="Calibri"/>
                    <a:cs typeface="Calibri"/>
                    <a:sym typeface="Calibri"/>
                  </a:rPr>
                  <a:t>Följa upp och anpassa till oförutsedda förändringars</a:t>
                </a:r>
                <a:endParaRPr sz="1400" b="0" i="0" u="none" strike="noStrike" cap="none">
                  <a:solidFill>
                    <a:srgbClr val="000000"/>
                  </a:solidFill>
                  <a:latin typeface="Arial"/>
                  <a:ea typeface="Arial"/>
                  <a:cs typeface="Arial"/>
                  <a:sym typeface="Arial"/>
                </a:endParaRPr>
              </a:p>
            </p:txBody>
          </p:sp>
          <p:sp>
            <p:nvSpPr>
              <p:cNvPr id="138" name="Google Shape;138;p2"/>
              <p:cNvSpPr txBox="1"/>
              <p:nvPr/>
            </p:nvSpPr>
            <p:spPr>
              <a:xfrm>
                <a:off x="6429931" y="1442703"/>
                <a:ext cx="5124925" cy="369332"/>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dk1"/>
                    </a:solidFill>
                    <a:latin typeface="Calibri"/>
                    <a:ea typeface="Calibri"/>
                    <a:cs typeface="Calibri"/>
                    <a:sym typeface="Calibri"/>
                  </a:rPr>
                  <a:t>Uppföljning</a:t>
                </a:r>
                <a:endParaRPr sz="1800" b="1" i="0" u="none" strike="noStrike" cap="none">
                  <a:solidFill>
                    <a:schemeClr val="dk1"/>
                  </a:solidFill>
                  <a:latin typeface="Calibri"/>
                  <a:ea typeface="Calibri"/>
                  <a:cs typeface="Calibri"/>
                  <a:sym typeface="Calibri"/>
                </a:endParaRPr>
              </a:p>
            </p:txBody>
          </p:sp>
        </p:grpSp>
        <p:sp>
          <p:nvSpPr>
            <p:cNvPr id="139" name="Google Shape;139;p2"/>
            <p:cNvSpPr/>
            <p:nvPr/>
          </p:nvSpPr>
          <p:spPr>
            <a:xfrm>
              <a:off x="4834470" y="1491808"/>
              <a:ext cx="780795" cy="780795"/>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40" name="Google Shape;140;p2"/>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1" name="Google Shape;141;p2"/>
          <p:cNvSpPr/>
          <p:nvPr/>
        </p:nvSpPr>
        <p:spPr>
          <a:xfrm>
            <a:off x="152400" y="2553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2"/>
          <p:cNvSpPr/>
          <p:nvPr/>
        </p:nvSpPr>
        <p:spPr>
          <a:xfrm>
            <a:off x="294640" y="4077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pic>
        <p:nvPicPr>
          <p:cNvPr id="431" name="Google Shape;431;p20"/>
          <p:cNvPicPr preferRelativeResize="0"/>
          <p:nvPr/>
        </p:nvPicPr>
        <p:blipFill rotWithShape="1">
          <a:blip r:embed="rId3">
            <a:alphaModFix/>
          </a:blip>
          <a:srcRect/>
          <a:stretch/>
        </p:blipFill>
        <p:spPr>
          <a:xfrm>
            <a:off x="10160" y="0"/>
            <a:ext cx="2219417" cy="883966"/>
          </a:xfrm>
          <a:prstGeom prst="rect">
            <a:avLst/>
          </a:prstGeom>
          <a:noFill/>
          <a:ln>
            <a:noFill/>
          </a:ln>
        </p:spPr>
      </p:pic>
      <p:sp>
        <p:nvSpPr>
          <p:cNvPr id="432" name="Google Shape;432;p20"/>
          <p:cNvSpPr txBox="1"/>
          <p:nvPr/>
        </p:nvSpPr>
        <p:spPr>
          <a:xfrm>
            <a:off x="2620618" y="279083"/>
            <a:ext cx="6155634" cy="725167"/>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Summering</a:t>
            </a:r>
            <a:endParaRPr sz="3600" b="0" i="0" u="none" strike="noStrike" cap="none">
              <a:solidFill>
                <a:schemeClr val="dk1"/>
              </a:solidFill>
              <a:latin typeface="Calibri"/>
              <a:ea typeface="Calibri"/>
              <a:cs typeface="Calibri"/>
              <a:sym typeface="Calibri"/>
            </a:endParaRPr>
          </a:p>
        </p:txBody>
      </p:sp>
      <p:sp>
        <p:nvSpPr>
          <p:cNvPr id="433" name="Google Shape;433;p20"/>
          <p:cNvSpPr/>
          <p:nvPr/>
        </p:nvSpPr>
        <p:spPr>
          <a:xfrm>
            <a:off x="4830278" y="2700466"/>
            <a:ext cx="1728192" cy="1728192"/>
          </a:xfrm>
          <a:prstGeom prst="donut">
            <a:avLst>
              <a:gd name="adj" fmla="val 7299"/>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434" name="Google Shape;434;p20"/>
          <p:cNvSpPr/>
          <p:nvPr/>
        </p:nvSpPr>
        <p:spPr>
          <a:xfrm>
            <a:off x="5388340" y="4005694"/>
            <a:ext cx="612068" cy="612068"/>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Calibri"/>
              <a:ea typeface="Calibri"/>
              <a:cs typeface="Calibri"/>
              <a:sym typeface="Calibri"/>
            </a:endParaRPr>
          </a:p>
        </p:txBody>
      </p:sp>
      <p:sp>
        <p:nvSpPr>
          <p:cNvPr id="435" name="Google Shape;435;p20"/>
          <p:cNvSpPr/>
          <p:nvPr/>
        </p:nvSpPr>
        <p:spPr>
          <a:xfrm rot="-5400000" flipH="1">
            <a:off x="5345867" y="3162175"/>
            <a:ext cx="706640" cy="665486"/>
          </a:xfrm>
          <a:custGeom>
            <a:avLst/>
            <a:gdLst/>
            <a:ahLst/>
            <a:cxnLst/>
            <a:rect l="l" t="t" r="r" b="b"/>
            <a:pathLst>
              <a:path w="2928608" h="2758049" extrusionOk="0">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436" name="Google Shape;436;p20"/>
          <p:cNvSpPr/>
          <p:nvPr/>
        </p:nvSpPr>
        <p:spPr>
          <a:xfrm>
            <a:off x="5546728" y="4141741"/>
            <a:ext cx="284420" cy="339973"/>
          </a:xfrm>
          <a:custGeom>
            <a:avLst/>
            <a:gdLst/>
            <a:ahLst/>
            <a:cxnLst/>
            <a:rect l="l" t="t" r="r" b="b"/>
            <a:pathLst>
              <a:path w="2688046" h="3213079" extrusionOk="0">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cxnSp>
        <p:nvCxnSpPr>
          <p:cNvPr id="437" name="Google Shape;437;p20"/>
          <p:cNvCxnSpPr/>
          <p:nvPr/>
        </p:nvCxnSpPr>
        <p:spPr>
          <a:xfrm rot="10800000">
            <a:off x="3888738" y="3564562"/>
            <a:ext cx="941540" cy="0"/>
          </a:xfrm>
          <a:prstGeom prst="straightConnector1">
            <a:avLst/>
          </a:prstGeom>
          <a:noFill/>
          <a:ln w="12700" cap="flat" cmpd="sng">
            <a:solidFill>
              <a:srgbClr val="4EAE3A"/>
            </a:solidFill>
            <a:prstDash val="solid"/>
            <a:miter lim="800000"/>
            <a:headEnd type="none" w="sm" len="sm"/>
            <a:tailEnd type="triangle" w="med" len="med"/>
          </a:ln>
        </p:spPr>
      </p:cxnSp>
      <p:cxnSp>
        <p:nvCxnSpPr>
          <p:cNvPr id="438" name="Google Shape;438;p20"/>
          <p:cNvCxnSpPr/>
          <p:nvPr/>
        </p:nvCxnSpPr>
        <p:spPr>
          <a:xfrm>
            <a:off x="6558470" y="3557419"/>
            <a:ext cx="943200" cy="0"/>
          </a:xfrm>
          <a:prstGeom prst="straightConnector1">
            <a:avLst/>
          </a:prstGeom>
          <a:noFill/>
          <a:ln w="12700" cap="flat" cmpd="sng">
            <a:solidFill>
              <a:srgbClr val="4EAE3A"/>
            </a:solidFill>
            <a:prstDash val="solid"/>
            <a:miter lim="800000"/>
            <a:headEnd type="none" w="sm" len="sm"/>
            <a:tailEnd type="triangle" w="med" len="med"/>
          </a:ln>
        </p:spPr>
      </p:cxnSp>
      <p:cxnSp>
        <p:nvCxnSpPr>
          <p:cNvPr id="439" name="Google Shape;439;p20"/>
          <p:cNvCxnSpPr/>
          <p:nvPr/>
        </p:nvCxnSpPr>
        <p:spPr>
          <a:xfrm rot="10800000">
            <a:off x="3888738" y="2295098"/>
            <a:ext cx="1194628" cy="676052"/>
          </a:xfrm>
          <a:prstGeom prst="straightConnector1">
            <a:avLst/>
          </a:prstGeom>
          <a:noFill/>
          <a:ln w="12700" cap="flat" cmpd="sng">
            <a:solidFill>
              <a:srgbClr val="FFB500"/>
            </a:solidFill>
            <a:prstDash val="solid"/>
            <a:miter lim="800000"/>
            <a:headEnd type="none" w="sm" len="sm"/>
            <a:tailEnd type="triangle" w="med" len="med"/>
          </a:ln>
        </p:spPr>
      </p:cxnSp>
      <p:cxnSp>
        <p:nvCxnSpPr>
          <p:cNvPr id="440" name="Google Shape;440;p20"/>
          <p:cNvCxnSpPr/>
          <p:nvPr/>
        </p:nvCxnSpPr>
        <p:spPr>
          <a:xfrm rot="10800000" flipH="1">
            <a:off x="6307042" y="2295098"/>
            <a:ext cx="1194628" cy="676052"/>
          </a:xfrm>
          <a:prstGeom prst="straightConnector1">
            <a:avLst/>
          </a:prstGeom>
          <a:noFill/>
          <a:ln w="12700" cap="flat" cmpd="sng">
            <a:solidFill>
              <a:srgbClr val="FFC000"/>
            </a:solidFill>
            <a:prstDash val="solid"/>
            <a:miter lim="800000"/>
            <a:headEnd type="none" w="sm" len="sm"/>
            <a:tailEnd type="triangle" w="med" len="med"/>
          </a:ln>
        </p:spPr>
      </p:cxnSp>
      <p:cxnSp>
        <p:nvCxnSpPr>
          <p:cNvPr id="441" name="Google Shape;441;p20"/>
          <p:cNvCxnSpPr/>
          <p:nvPr/>
        </p:nvCxnSpPr>
        <p:spPr>
          <a:xfrm>
            <a:off x="6311025" y="4143688"/>
            <a:ext cx="1194628" cy="676052"/>
          </a:xfrm>
          <a:prstGeom prst="straightConnector1">
            <a:avLst/>
          </a:prstGeom>
          <a:noFill/>
          <a:ln w="12700" cap="flat" cmpd="sng">
            <a:solidFill>
              <a:srgbClr val="FFB500"/>
            </a:solidFill>
            <a:prstDash val="solid"/>
            <a:miter lim="800000"/>
            <a:headEnd type="none" w="sm" len="sm"/>
            <a:tailEnd type="triangle" w="med" len="med"/>
          </a:ln>
        </p:spPr>
      </p:cxnSp>
      <p:cxnSp>
        <p:nvCxnSpPr>
          <p:cNvPr id="442" name="Google Shape;442;p20"/>
          <p:cNvCxnSpPr/>
          <p:nvPr/>
        </p:nvCxnSpPr>
        <p:spPr>
          <a:xfrm flipH="1">
            <a:off x="3892721" y="4143688"/>
            <a:ext cx="1194628" cy="676052"/>
          </a:xfrm>
          <a:prstGeom prst="straightConnector1">
            <a:avLst/>
          </a:prstGeom>
          <a:noFill/>
          <a:ln w="12700" cap="flat" cmpd="sng">
            <a:solidFill>
              <a:srgbClr val="FFB500"/>
            </a:solidFill>
            <a:prstDash val="solid"/>
            <a:miter lim="800000"/>
            <a:headEnd type="none" w="sm" len="sm"/>
            <a:tailEnd type="triangle" w="med" len="med"/>
          </a:ln>
        </p:spPr>
      </p:cxnSp>
      <p:grpSp>
        <p:nvGrpSpPr>
          <p:cNvPr id="443" name="Google Shape;443;p20"/>
          <p:cNvGrpSpPr/>
          <p:nvPr/>
        </p:nvGrpSpPr>
        <p:grpSpPr>
          <a:xfrm>
            <a:off x="1450138" y="2906334"/>
            <a:ext cx="2267240" cy="1497705"/>
            <a:chOff x="788095" y="3159356"/>
            <a:chExt cx="2075202" cy="1497705"/>
          </a:xfrm>
        </p:grpSpPr>
        <p:sp>
          <p:nvSpPr>
            <p:cNvPr id="444" name="Google Shape;444;p20"/>
            <p:cNvSpPr txBox="1"/>
            <p:nvPr/>
          </p:nvSpPr>
          <p:spPr>
            <a:xfrm>
              <a:off x="803640" y="3333662"/>
              <a:ext cx="2059657" cy="1323399"/>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000000"/>
                </a:buClr>
                <a:buSzPts val="1600"/>
                <a:buFont typeface="Arial"/>
                <a:buNone/>
              </a:pPr>
              <a:r>
                <a:rPr lang="en-US" sz="1600" b="0" i="0" u="none" strike="noStrike" cap="none">
                  <a:solidFill>
                    <a:srgbClr val="3F3F3F"/>
                  </a:solidFill>
                  <a:latin typeface="Calibri"/>
                  <a:ea typeface="Calibri"/>
                  <a:cs typeface="Calibri"/>
                  <a:sym typeface="Calibri"/>
                </a:rPr>
                <a:t>Var tydlig med vad som ska göras, i vilken ordning det ska göras och av vem.</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n-US" sz="1600" b="0" i="0" u="none" strike="noStrike" cap="none">
                  <a:solidFill>
                    <a:srgbClr val="3F3F3F"/>
                  </a:solidFill>
                  <a:latin typeface="Calibri"/>
                  <a:ea typeface="Calibri"/>
                  <a:cs typeface="Calibri"/>
                  <a:sym typeface="Calibri"/>
                </a:rPr>
                <a:t> </a:t>
              </a:r>
              <a:endParaRPr sz="1600" b="0" i="0" u="none" strike="noStrike" cap="none">
                <a:solidFill>
                  <a:srgbClr val="3F3F3F"/>
                </a:solidFill>
                <a:latin typeface="Calibri"/>
                <a:ea typeface="Calibri"/>
                <a:cs typeface="Calibri"/>
                <a:sym typeface="Calibri"/>
              </a:endParaRPr>
            </a:p>
          </p:txBody>
        </p:sp>
        <p:sp>
          <p:nvSpPr>
            <p:cNvPr id="445" name="Google Shape;445;p20"/>
            <p:cNvSpPr txBox="1"/>
            <p:nvPr/>
          </p:nvSpPr>
          <p:spPr>
            <a:xfrm>
              <a:off x="788095" y="3159356"/>
              <a:ext cx="2059657" cy="338554"/>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3F3F3F"/>
                  </a:solidFill>
                  <a:latin typeface="Calibri"/>
                  <a:ea typeface="Calibri"/>
                  <a:cs typeface="Calibri"/>
                  <a:sym typeface="Calibri"/>
                </a:rPr>
                <a:t>Struktur</a:t>
              </a:r>
              <a:endParaRPr sz="1600" b="1" i="0" u="none" strike="noStrike" cap="none">
                <a:solidFill>
                  <a:srgbClr val="3F3F3F"/>
                </a:solidFill>
                <a:latin typeface="Calibri"/>
                <a:ea typeface="Calibri"/>
                <a:cs typeface="Calibri"/>
                <a:sym typeface="Calibri"/>
              </a:endParaRPr>
            </a:p>
          </p:txBody>
        </p:sp>
      </p:grpSp>
      <p:grpSp>
        <p:nvGrpSpPr>
          <p:cNvPr id="446" name="Google Shape;446;p20"/>
          <p:cNvGrpSpPr/>
          <p:nvPr/>
        </p:nvGrpSpPr>
        <p:grpSpPr>
          <a:xfrm>
            <a:off x="7570894" y="1569954"/>
            <a:ext cx="2312516" cy="941616"/>
            <a:chOff x="749961" y="3065176"/>
            <a:chExt cx="2116644" cy="941616"/>
          </a:xfrm>
        </p:grpSpPr>
        <p:sp>
          <p:nvSpPr>
            <p:cNvPr id="447" name="Google Shape;447;p20"/>
            <p:cNvSpPr txBox="1"/>
            <p:nvPr/>
          </p:nvSpPr>
          <p:spPr>
            <a:xfrm>
              <a:off x="806948" y="3422057"/>
              <a:ext cx="2059657" cy="58473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3F3F3F"/>
                  </a:solidFill>
                  <a:latin typeface="Calibri"/>
                  <a:ea typeface="Calibri"/>
                  <a:cs typeface="Calibri"/>
                  <a:sym typeface="Calibri"/>
                </a:rPr>
                <a:t>Kontinuerligt – under och efter varje uppgift.</a:t>
              </a:r>
              <a:endParaRPr sz="1400" b="0" i="0" u="none" strike="noStrike" cap="none">
                <a:solidFill>
                  <a:srgbClr val="000000"/>
                </a:solidFill>
                <a:latin typeface="Arial"/>
                <a:ea typeface="Arial"/>
                <a:cs typeface="Arial"/>
                <a:sym typeface="Arial"/>
              </a:endParaRPr>
            </a:p>
          </p:txBody>
        </p:sp>
        <p:sp>
          <p:nvSpPr>
            <p:cNvPr id="448" name="Google Shape;448;p20"/>
            <p:cNvSpPr txBox="1"/>
            <p:nvPr/>
          </p:nvSpPr>
          <p:spPr>
            <a:xfrm>
              <a:off x="749961" y="3065176"/>
              <a:ext cx="2059657" cy="33855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3F3F3F"/>
                  </a:solidFill>
                  <a:latin typeface="Calibri"/>
                  <a:ea typeface="Calibri"/>
                  <a:cs typeface="Calibri"/>
                  <a:sym typeface="Calibri"/>
                </a:rPr>
                <a:t>Utvärdera</a:t>
              </a:r>
              <a:endParaRPr sz="1600" b="1" i="0" u="none" strike="noStrike" cap="none">
                <a:solidFill>
                  <a:srgbClr val="3F3F3F"/>
                </a:solidFill>
                <a:latin typeface="Calibri"/>
                <a:ea typeface="Calibri"/>
                <a:cs typeface="Calibri"/>
                <a:sym typeface="Calibri"/>
              </a:endParaRPr>
            </a:p>
          </p:txBody>
        </p:sp>
      </p:grpSp>
      <p:grpSp>
        <p:nvGrpSpPr>
          <p:cNvPr id="449" name="Google Shape;449;p20"/>
          <p:cNvGrpSpPr/>
          <p:nvPr/>
        </p:nvGrpSpPr>
        <p:grpSpPr>
          <a:xfrm>
            <a:off x="7622380" y="2985566"/>
            <a:ext cx="2261030" cy="1312562"/>
            <a:chOff x="793779" y="3139018"/>
            <a:chExt cx="2069518" cy="1312562"/>
          </a:xfrm>
        </p:grpSpPr>
        <p:sp>
          <p:nvSpPr>
            <p:cNvPr id="450" name="Google Shape;450;p20"/>
            <p:cNvSpPr txBox="1"/>
            <p:nvPr/>
          </p:nvSpPr>
          <p:spPr>
            <a:xfrm>
              <a:off x="793779" y="3374402"/>
              <a:ext cx="2059657" cy="107717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3F3F3F"/>
                  </a:solidFill>
                  <a:latin typeface="Calibri"/>
                  <a:ea typeface="Calibri"/>
                  <a:cs typeface="Calibri"/>
                  <a:sym typeface="Calibri"/>
                </a:rPr>
                <a:t>Gör nödvändiga förändringar och fortsätt enligt era nya kunskaper.</a:t>
              </a:r>
              <a:endParaRPr sz="1400" b="0" i="0" u="none" strike="noStrike" cap="none">
                <a:solidFill>
                  <a:srgbClr val="000000"/>
                </a:solidFill>
                <a:latin typeface="Arial"/>
                <a:ea typeface="Arial"/>
                <a:cs typeface="Arial"/>
                <a:sym typeface="Arial"/>
              </a:endParaRPr>
            </a:p>
          </p:txBody>
        </p:sp>
        <p:sp>
          <p:nvSpPr>
            <p:cNvPr id="451" name="Google Shape;451;p20"/>
            <p:cNvSpPr txBox="1"/>
            <p:nvPr/>
          </p:nvSpPr>
          <p:spPr>
            <a:xfrm>
              <a:off x="803640" y="3139018"/>
              <a:ext cx="2059657" cy="33855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3F3F3F"/>
                  </a:solidFill>
                  <a:latin typeface="Calibri"/>
                  <a:ea typeface="Calibri"/>
                  <a:cs typeface="Calibri"/>
                  <a:sym typeface="Calibri"/>
                </a:rPr>
                <a:t>Anpassa till förändring</a:t>
              </a:r>
              <a:endParaRPr sz="1600" b="1" i="0" u="none" strike="noStrike" cap="none">
                <a:solidFill>
                  <a:srgbClr val="3F3F3F"/>
                </a:solidFill>
                <a:latin typeface="Calibri"/>
                <a:ea typeface="Calibri"/>
                <a:cs typeface="Calibri"/>
                <a:sym typeface="Calibri"/>
              </a:endParaRPr>
            </a:p>
          </p:txBody>
        </p:sp>
      </p:grpSp>
      <p:grpSp>
        <p:nvGrpSpPr>
          <p:cNvPr id="452" name="Google Shape;452;p20"/>
          <p:cNvGrpSpPr/>
          <p:nvPr/>
        </p:nvGrpSpPr>
        <p:grpSpPr>
          <a:xfrm>
            <a:off x="7604201" y="4578780"/>
            <a:ext cx="2279209" cy="1320079"/>
            <a:chOff x="777139" y="3332058"/>
            <a:chExt cx="2086158" cy="1320079"/>
          </a:xfrm>
        </p:grpSpPr>
        <p:sp>
          <p:nvSpPr>
            <p:cNvPr id="453" name="Google Shape;453;p20"/>
            <p:cNvSpPr txBox="1"/>
            <p:nvPr/>
          </p:nvSpPr>
          <p:spPr>
            <a:xfrm>
              <a:off x="777139" y="3574959"/>
              <a:ext cx="2059657" cy="107717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3F3F3F"/>
                  </a:solidFill>
                  <a:latin typeface="Calibri"/>
                  <a:ea typeface="Calibri"/>
                  <a:cs typeface="Calibri"/>
                  <a:sym typeface="Calibri"/>
                </a:rPr>
                <a:t>Ex. på verktyg som kan användas är: SMART, GANNT, SWOT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3F3F3F"/>
                </a:solidFill>
                <a:latin typeface="Calibri"/>
                <a:ea typeface="Calibri"/>
                <a:cs typeface="Calibri"/>
                <a:sym typeface="Calibri"/>
              </a:endParaRPr>
            </a:p>
          </p:txBody>
        </p:sp>
        <p:sp>
          <p:nvSpPr>
            <p:cNvPr id="454" name="Google Shape;454;p20"/>
            <p:cNvSpPr txBox="1"/>
            <p:nvPr/>
          </p:nvSpPr>
          <p:spPr>
            <a:xfrm>
              <a:off x="803640" y="3332058"/>
              <a:ext cx="2059657" cy="33855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3F3F3F"/>
                  </a:solidFill>
                  <a:latin typeface="Calibri"/>
                  <a:ea typeface="Calibri"/>
                  <a:cs typeface="Calibri"/>
                  <a:sym typeface="Calibri"/>
                </a:rPr>
                <a:t>Verktyg</a:t>
              </a:r>
              <a:endParaRPr sz="1600" b="1" i="0" u="none" strike="noStrike" cap="none">
                <a:solidFill>
                  <a:srgbClr val="3F3F3F"/>
                </a:solidFill>
                <a:latin typeface="Calibri"/>
                <a:ea typeface="Calibri"/>
                <a:cs typeface="Calibri"/>
                <a:sym typeface="Calibri"/>
              </a:endParaRPr>
            </a:p>
          </p:txBody>
        </p:sp>
      </p:grpSp>
      <p:grpSp>
        <p:nvGrpSpPr>
          <p:cNvPr id="455" name="Google Shape;455;p20"/>
          <p:cNvGrpSpPr/>
          <p:nvPr/>
        </p:nvGrpSpPr>
        <p:grpSpPr>
          <a:xfrm>
            <a:off x="1189632" y="1645931"/>
            <a:ext cx="2450387" cy="829498"/>
            <a:chOff x="649240" y="3397874"/>
            <a:chExt cx="2242837" cy="1453287"/>
          </a:xfrm>
        </p:grpSpPr>
        <p:sp>
          <p:nvSpPr>
            <p:cNvPr id="456" name="Google Shape;456;p20"/>
            <p:cNvSpPr txBox="1"/>
            <p:nvPr/>
          </p:nvSpPr>
          <p:spPr>
            <a:xfrm>
              <a:off x="649240" y="3826701"/>
              <a:ext cx="2242837" cy="1024460"/>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3F3F3F"/>
                </a:buClr>
                <a:buSzPts val="1600"/>
                <a:buFont typeface="Calibri"/>
                <a:buNone/>
              </a:pPr>
              <a:r>
                <a:rPr lang="en-US" sz="1600" b="0" i="0" u="none" strike="noStrike" cap="none">
                  <a:solidFill>
                    <a:srgbClr val="3F3F3F"/>
                  </a:solidFill>
                  <a:latin typeface="Calibri"/>
                  <a:ea typeface="Calibri"/>
                  <a:cs typeface="Calibri"/>
                  <a:sym typeface="Calibri"/>
                </a:rPr>
                <a:t>Sätt upp tydliga, mätbara,uppnåbara mål</a:t>
              </a:r>
              <a:endParaRPr sz="1800" b="0" i="0" u="none" strike="noStrike" cap="none">
                <a:solidFill>
                  <a:schemeClr val="dk1"/>
                </a:solidFill>
                <a:latin typeface="Calibri"/>
                <a:ea typeface="Calibri"/>
                <a:cs typeface="Calibri"/>
                <a:sym typeface="Calibri"/>
              </a:endParaRPr>
            </a:p>
          </p:txBody>
        </p:sp>
        <p:sp>
          <p:nvSpPr>
            <p:cNvPr id="457" name="Google Shape;457;p20"/>
            <p:cNvSpPr txBox="1"/>
            <p:nvPr/>
          </p:nvSpPr>
          <p:spPr>
            <a:xfrm>
              <a:off x="803640" y="3397874"/>
              <a:ext cx="2059657" cy="593079"/>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3F3F3F"/>
                </a:buClr>
                <a:buSzPts val="1600"/>
                <a:buFont typeface="Calibri"/>
                <a:buNone/>
              </a:pPr>
              <a:r>
                <a:rPr lang="en-US" sz="1600" b="1" i="0" u="none" strike="noStrike" cap="none">
                  <a:solidFill>
                    <a:srgbClr val="3F3F3F"/>
                  </a:solidFill>
                  <a:latin typeface="Calibri"/>
                  <a:ea typeface="Calibri"/>
                  <a:cs typeface="Calibri"/>
                  <a:sym typeface="Calibri"/>
                </a:rPr>
                <a:t>Mål</a:t>
              </a:r>
              <a:endParaRPr sz="1600" b="1" i="0" u="none" strike="noStrike" cap="none">
                <a:solidFill>
                  <a:srgbClr val="3F3F3F"/>
                </a:solidFill>
                <a:latin typeface="Calibri"/>
                <a:ea typeface="Calibri"/>
                <a:cs typeface="Calibri"/>
                <a:sym typeface="Calibri"/>
              </a:endParaRPr>
            </a:p>
          </p:txBody>
        </p:sp>
      </p:grpSp>
      <p:grpSp>
        <p:nvGrpSpPr>
          <p:cNvPr id="458" name="Google Shape;458;p20"/>
          <p:cNvGrpSpPr/>
          <p:nvPr/>
        </p:nvGrpSpPr>
        <p:grpSpPr>
          <a:xfrm>
            <a:off x="1575752" y="4626095"/>
            <a:ext cx="2308904" cy="1414188"/>
            <a:chOff x="749960" y="3119762"/>
            <a:chExt cx="2113337" cy="1414188"/>
          </a:xfrm>
        </p:grpSpPr>
        <p:sp>
          <p:nvSpPr>
            <p:cNvPr id="459" name="Google Shape;459;p20"/>
            <p:cNvSpPr txBox="1"/>
            <p:nvPr/>
          </p:nvSpPr>
          <p:spPr>
            <a:xfrm>
              <a:off x="803640" y="3456772"/>
              <a:ext cx="2059657" cy="107717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595959"/>
                  </a:solidFill>
                  <a:latin typeface="Calibri"/>
                  <a:ea typeface="Calibri"/>
                  <a:cs typeface="Calibri"/>
                  <a:sym typeface="Calibri"/>
                </a:rPr>
                <a:t>Hur lång tid ska varje uppgift ta och när ska varje uppgift vara klar?</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3F3F3F"/>
                </a:buClr>
                <a:buSzPts val="1600"/>
                <a:buFont typeface="Calibri"/>
                <a:buNone/>
              </a:pPr>
              <a:r>
                <a:rPr lang="en-US" sz="1600" b="0" i="0" u="none" strike="noStrike" cap="none">
                  <a:solidFill>
                    <a:srgbClr val="3F3F3F"/>
                  </a:solidFill>
                  <a:latin typeface="Calibri"/>
                  <a:ea typeface="Calibri"/>
                  <a:cs typeface="Calibri"/>
                  <a:sym typeface="Calibri"/>
                </a:rPr>
                <a:t>.</a:t>
              </a:r>
              <a:endParaRPr sz="1800" b="0" i="0" u="none" strike="noStrike" cap="none">
                <a:solidFill>
                  <a:schemeClr val="dk1"/>
                </a:solidFill>
                <a:latin typeface="Calibri"/>
                <a:ea typeface="Calibri"/>
                <a:cs typeface="Calibri"/>
                <a:sym typeface="Calibri"/>
              </a:endParaRPr>
            </a:p>
          </p:txBody>
        </p:sp>
        <p:sp>
          <p:nvSpPr>
            <p:cNvPr id="460" name="Google Shape;460;p20"/>
            <p:cNvSpPr txBox="1"/>
            <p:nvPr/>
          </p:nvSpPr>
          <p:spPr>
            <a:xfrm>
              <a:off x="749960" y="3119762"/>
              <a:ext cx="2059657" cy="338554"/>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3F3F3F"/>
                </a:buClr>
                <a:buSzPts val="1600"/>
                <a:buFont typeface="Calibri"/>
                <a:buNone/>
              </a:pPr>
              <a:r>
                <a:rPr lang="en-US" sz="1600" b="1" i="0" u="none" strike="noStrike" cap="none">
                  <a:solidFill>
                    <a:srgbClr val="3F3F3F"/>
                  </a:solidFill>
                  <a:latin typeface="Calibri"/>
                  <a:ea typeface="Calibri"/>
                  <a:cs typeface="Calibri"/>
                  <a:sym typeface="Calibri"/>
                </a:rPr>
                <a:t>Upprätta en tidslinje</a:t>
              </a:r>
              <a:endParaRPr sz="1600" b="1" i="0" u="none" strike="noStrike" cap="none">
                <a:solidFill>
                  <a:srgbClr val="3F3F3F"/>
                </a:solidFill>
                <a:latin typeface="Calibri"/>
                <a:ea typeface="Calibri"/>
                <a:cs typeface="Calibri"/>
                <a:sym typeface="Calibri"/>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21"/>
          <p:cNvSpPr txBox="1">
            <a:spLocks noGrp="1"/>
          </p:cNvSpPr>
          <p:nvPr>
            <p:ph type="ctrTitle"/>
          </p:nvPr>
        </p:nvSpPr>
        <p:spPr>
          <a:xfrm>
            <a:off x="7396246" y="1624226"/>
            <a:ext cx="4473369" cy="3031244"/>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Clr>
                <a:schemeClr val="dk2"/>
              </a:buClr>
              <a:buSzPts val="4800"/>
              <a:buFont typeface="Calibri"/>
              <a:buNone/>
            </a:pPr>
            <a:r>
              <a:rPr lang="en-US" b="1">
                <a:solidFill>
                  <a:srgbClr val="266C9F"/>
                </a:solidFill>
              </a:rPr>
              <a:t>TACK</a:t>
            </a:r>
            <a:r>
              <a:rPr lang="en-US" b="1">
                <a:solidFill>
                  <a:srgbClr val="27969F"/>
                </a:solidFil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
          <p:cNvSpPr txBox="1"/>
          <p:nvPr/>
        </p:nvSpPr>
        <p:spPr>
          <a:xfrm>
            <a:off x="2168550" y="239156"/>
            <a:ext cx="6418317" cy="7828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Arial"/>
              <a:buNone/>
            </a:pPr>
            <a:r>
              <a:rPr lang="en-US" sz="4400" b="0" i="0" u="none" strike="noStrike" cap="none">
                <a:solidFill>
                  <a:schemeClr val="dk1"/>
                </a:solidFill>
                <a:latin typeface="Calibri"/>
                <a:ea typeface="Calibri"/>
                <a:cs typeface="Calibri"/>
                <a:sym typeface="Calibri"/>
              </a:rPr>
              <a:t>Index</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1000"/>
              </a:spcBef>
              <a:spcAft>
                <a:spcPts val="0"/>
              </a:spcAft>
              <a:buClr>
                <a:schemeClr val="dk1"/>
              </a:buClr>
              <a:buSzPts val="3600"/>
              <a:buFont typeface="Arial"/>
              <a:buNone/>
            </a:pPr>
            <a:endParaRPr sz="3600" b="0" i="0" u="none" strike="noStrike" cap="none">
              <a:solidFill>
                <a:schemeClr val="dk1"/>
              </a:solidFill>
              <a:latin typeface="Calibri"/>
              <a:ea typeface="Calibri"/>
              <a:cs typeface="Calibri"/>
              <a:sym typeface="Calibri"/>
            </a:endParaRPr>
          </a:p>
        </p:txBody>
      </p:sp>
      <p:sp>
        <p:nvSpPr>
          <p:cNvPr id="148" name="Google Shape;148;p3"/>
          <p:cNvSpPr/>
          <p:nvPr/>
        </p:nvSpPr>
        <p:spPr>
          <a:xfrm>
            <a:off x="648794" y="4337890"/>
            <a:ext cx="1575971" cy="10078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9" name="Google Shape;149;p3"/>
          <p:cNvSpPr/>
          <p:nvPr/>
        </p:nvSpPr>
        <p:spPr>
          <a:xfrm>
            <a:off x="2448459" y="2583621"/>
            <a:ext cx="1597210" cy="98231"/>
          </a:xfrm>
          <a:prstGeom prst="roundRect">
            <a:avLst>
              <a:gd name="adj" fmla="val 50000"/>
            </a:avLst>
          </a:prstGeom>
          <a:solidFill>
            <a:srgbClr val="266C9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50" name="Google Shape;150;p3"/>
          <p:cNvSpPr/>
          <p:nvPr/>
        </p:nvSpPr>
        <p:spPr>
          <a:xfrm>
            <a:off x="6521806" y="4349215"/>
            <a:ext cx="1477006" cy="107999"/>
          </a:xfrm>
          <a:prstGeom prst="roundRect">
            <a:avLst>
              <a:gd name="adj" fmla="val 50000"/>
            </a:avLst>
          </a:prstGeom>
          <a:solidFill>
            <a:srgbClr val="FFB5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51" name="Google Shape;151;p3"/>
          <p:cNvSpPr/>
          <p:nvPr/>
        </p:nvSpPr>
        <p:spPr>
          <a:xfrm>
            <a:off x="6527757" y="6111131"/>
            <a:ext cx="1476154" cy="1080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cxnSp>
        <p:nvCxnSpPr>
          <p:cNvPr id="152" name="Google Shape;152;p3"/>
          <p:cNvCxnSpPr/>
          <p:nvPr/>
        </p:nvCxnSpPr>
        <p:spPr>
          <a:xfrm>
            <a:off x="639024" y="2900867"/>
            <a:ext cx="10011" cy="1314840"/>
          </a:xfrm>
          <a:prstGeom prst="straightConnector1">
            <a:avLst/>
          </a:prstGeom>
          <a:noFill/>
          <a:ln w="19050" cap="flat" cmpd="sng">
            <a:solidFill>
              <a:srgbClr val="3F3F3F"/>
            </a:solidFill>
            <a:prstDash val="dash"/>
            <a:miter lim="800000"/>
            <a:headEnd type="oval" w="med" len="med"/>
            <a:tailEnd type="oval" w="med" len="med"/>
          </a:ln>
        </p:spPr>
      </p:cxnSp>
      <p:cxnSp>
        <p:nvCxnSpPr>
          <p:cNvPr id="153" name="Google Shape;153;p3"/>
          <p:cNvCxnSpPr/>
          <p:nvPr/>
        </p:nvCxnSpPr>
        <p:spPr>
          <a:xfrm>
            <a:off x="2417569" y="1387125"/>
            <a:ext cx="6922" cy="1096770"/>
          </a:xfrm>
          <a:prstGeom prst="straightConnector1">
            <a:avLst/>
          </a:prstGeom>
          <a:noFill/>
          <a:ln w="19050" cap="flat" cmpd="sng">
            <a:solidFill>
              <a:srgbClr val="3F3F3F"/>
            </a:solidFill>
            <a:prstDash val="dash"/>
            <a:miter lim="800000"/>
            <a:headEnd type="oval" w="med" len="med"/>
            <a:tailEnd type="oval" w="med" len="med"/>
          </a:ln>
        </p:spPr>
      </p:cxnSp>
      <p:cxnSp>
        <p:nvCxnSpPr>
          <p:cNvPr id="154" name="Google Shape;154;p3"/>
          <p:cNvCxnSpPr/>
          <p:nvPr/>
        </p:nvCxnSpPr>
        <p:spPr>
          <a:xfrm>
            <a:off x="6415195" y="2953314"/>
            <a:ext cx="10011" cy="1381100"/>
          </a:xfrm>
          <a:prstGeom prst="straightConnector1">
            <a:avLst/>
          </a:prstGeom>
          <a:noFill/>
          <a:ln w="19050" cap="flat" cmpd="sng">
            <a:solidFill>
              <a:srgbClr val="3F3F3F"/>
            </a:solidFill>
            <a:prstDash val="dash"/>
            <a:miter lim="800000"/>
            <a:headEnd type="oval" w="med" len="med"/>
            <a:tailEnd type="oval" w="med" len="med"/>
          </a:ln>
        </p:spPr>
      </p:cxnSp>
      <p:cxnSp>
        <p:nvCxnSpPr>
          <p:cNvPr id="155" name="Google Shape;155;p3"/>
          <p:cNvCxnSpPr/>
          <p:nvPr/>
        </p:nvCxnSpPr>
        <p:spPr>
          <a:xfrm flipH="1">
            <a:off x="6417141" y="1449166"/>
            <a:ext cx="12075" cy="1138144"/>
          </a:xfrm>
          <a:prstGeom prst="straightConnector1">
            <a:avLst/>
          </a:prstGeom>
          <a:noFill/>
          <a:ln w="19050" cap="flat" cmpd="sng">
            <a:solidFill>
              <a:srgbClr val="3F3F3F"/>
            </a:solidFill>
            <a:prstDash val="dash"/>
            <a:miter lim="800000"/>
            <a:headEnd type="oval" w="med" len="med"/>
            <a:tailEnd type="oval" w="med" len="med"/>
          </a:ln>
        </p:spPr>
      </p:cxnSp>
      <p:sp>
        <p:nvSpPr>
          <p:cNvPr id="156" name="Google Shape;156;p3"/>
          <p:cNvSpPr txBox="1"/>
          <p:nvPr/>
        </p:nvSpPr>
        <p:spPr>
          <a:xfrm>
            <a:off x="640778" y="3130968"/>
            <a:ext cx="1382176" cy="1292621"/>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4EAE3A"/>
                </a:solidFill>
                <a:latin typeface="Calibri"/>
                <a:ea typeface="Calibri"/>
                <a:cs typeface="Calibri"/>
                <a:sym typeface="Calibri"/>
              </a:rPr>
              <a:t>Enhet 1</a:t>
            </a:r>
            <a:endParaRPr sz="2400" b="1" i="0" u="none" strike="noStrike" cap="none">
              <a:solidFill>
                <a:srgbClr val="4EAE3A"/>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 Sätta upp mål</a:t>
            </a:r>
            <a:endParaRPr sz="1800" b="1" i="0" u="none" strike="noStrike" cap="none">
              <a:solidFill>
                <a:schemeClr val="accent1"/>
              </a:solidFill>
              <a:latin typeface="Calibri"/>
              <a:ea typeface="Calibri"/>
              <a:cs typeface="Calibri"/>
              <a:sym typeface="Calibri"/>
            </a:endParaRPr>
          </a:p>
        </p:txBody>
      </p:sp>
      <p:sp>
        <p:nvSpPr>
          <p:cNvPr id="157" name="Google Shape;157;p3"/>
          <p:cNvSpPr txBox="1"/>
          <p:nvPr/>
        </p:nvSpPr>
        <p:spPr>
          <a:xfrm>
            <a:off x="2424270" y="1797462"/>
            <a:ext cx="1474136" cy="615513"/>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1.1</a:t>
            </a: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Var specifik</a:t>
            </a:r>
            <a:endParaRPr sz="1800" b="1" i="0" u="none" strike="noStrike" cap="none">
              <a:solidFill>
                <a:schemeClr val="accent1"/>
              </a:solidFill>
              <a:latin typeface="Calibri"/>
              <a:ea typeface="Calibri"/>
              <a:cs typeface="Calibri"/>
              <a:sym typeface="Calibri"/>
            </a:endParaRPr>
          </a:p>
        </p:txBody>
      </p:sp>
      <p:grpSp>
        <p:nvGrpSpPr>
          <p:cNvPr id="158" name="Google Shape;158;p3"/>
          <p:cNvGrpSpPr/>
          <p:nvPr/>
        </p:nvGrpSpPr>
        <p:grpSpPr>
          <a:xfrm>
            <a:off x="6489404" y="5256841"/>
            <a:ext cx="4013831" cy="861734"/>
            <a:chOff x="-791631" y="3347204"/>
            <a:chExt cx="3386278" cy="969377"/>
          </a:xfrm>
        </p:grpSpPr>
        <p:sp>
          <p:nvSpPr>
            <p:cNvPr id="159" name="Google Shape;159;p3"/>
            <p:cNvSpPr txBox="1"/>
            <p:nvPr/>
          </p:nvSpPr>
          <p:spPr>
            <a:xfrm>
              <a:off x="-791631" y="3347204"/>
              <a:ext cx="1193250" cy="9693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2.3 </a:t>
              </a:r>
              <a:endParaRPr sz="1800" b="0"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Verktyg</a:t>
              </a:r>
              <a:endParaRPr sz="1800" b="0"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3F3F3F"/>
                </a:solidFill>
                <a:latin typeface="Calibri"/>
                <a:ea typeface="Calibri"/>
                <a:cs typeface="Calibri"/>
                <a:sym typeface="Calibri"/>
              </a:endParaRPr>
            </a:p>
          </p:txBody>
        </p:sp>
        <p:sp>
          <p:nvSpPr>
            <p:cNvPr id="160" name="Google Shape;160;p3"/>
            <p:cNvSpPr txBox="1"/>
            <p:nvPr/>
          </p:nvSpPr>
          <p:spPr>
            <a:xfrm flipH="1">
              <a:off x="1130978" y="3445476"/>
              <a:ext cx="1463669" cy="692400"/>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600"/>
                <a:buFont typeface="Arial"/>
                <a:buNone/>
              </a:pPr>
              <a:endParaRPr sz="1600" b="1" i="0" u="none" strike="noStrike" cap="none">
                <a:solidFill>
                  <a:schemeClr val="accent1"/>
                </a:solidFill>
                <a:latin typeface="Calibri"/>
                <a:ea typeface="Calibri"/>
                <a:cs typeface="Calibri"/>
                <a:sym typeface="Calibri"/>
              </a:endParaRPr>
            </a:p>
          </p:txBody>
        </p:sp>
      </p:grpSp>
      <p:sp>
        <p:nvSpPr>
          <p:cNvPr id="161" name="Google Shape;161;p3"/>
          <p:cNvSpPr txBox="1"/>
          <p:nvPr/>
        </p:nvSpPr>
        <p:spPr>
          <a:xfrm>
            <a:off x="6633351" y="1376600"/>
            <a:ext cx="1869600" cy="1169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2.1 </a:t>
            </a:r>
            <a:endParaRPr sz="16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 Definiera prioriteringar och  handlingsplaner</a:t>
            </a:r>
            <a:endParaRPr sz="1800" b="1" i="0" u="none" strike="noStrike" cap="none">
              <a:solidFill>
                <a:schemeClr val="accent1"/>
              </a:solidFill>
              <a:latin typeface="Calibri"/>
              <a:ea typeface="Calibri"/>
              <a:cs typeface="Calibri"/>
              <a:sym typeface="Calibri"/>
            </a:endParaRPr>
          </a:p>
        </p:txBody>
      </p:sp>
      <p:grpSp>
        <p:nvGrpSpPr>
          <p:cNvPr id="162" name="Google Shape;162;p3"/>
          <p:cNvGrpSpPr/>
          <p:nvPr/>
        </p:nvGrpSpPr>
        <p:grpSpPr>
          <a:xfrm>
            <a:off x="8707194" y="1797462"/>
            <a:ext cx="1584781" cy="629720"/>
            <a:chOff x="-3773965" y="5255025"/>
            <a:chExt cx="1023846" cy="629720"/>
          </a:xfrm>
        </p:grpSpPr>
        <p:sp>
          <p:nvSpPr>
            <p:cNvPr id="163" name="Google Shape;163;p3"/>
            <p:cNvSpPr txBox="1"/>
            <p:nvPr/>
          </p:nvSpPr>
          <p:spPr>
            <a:xfrm>
              <a:off x="-3772880" y="5255025"/>
              <a:ext cx="1018432" cy="61551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600"/>
                <a:buFont typeface="Calibri"/>
                <a:buNone/>
              </a:pPr>
              <a:endParaRPr sz="1600" b="0" i="0" u="none" strike="noStrike" cap="none">
                <a:solidFill>
                  <a:srgbClr val="3F3F3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64" name="Google Shape;164;p3"/>
            <p:cNvSpPr txBox="1"/>
            <p:nvPr/>
          </p:nvSpPr>
          <p:spPr>
            <a:xfrm>
              <a:off x="-3773965" y="5269232"/>
              <a:ext cx="1023846" cy="615513"/>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endParaRPr sz="1600" b="1" i="0" u="none" strike="noStrike" cap="none">
                <a:solidFill>
                  <a:srgbClr val="0070C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070C0"/>
                </a:solidFill>
                <a:latin typeface="Calibri"/>
                <a:ea typeface="Calibri"/>
                <a:cs typeface="Calibri"/>
                <a:sym typeface="Calibri"/>
              </a:endParaRPr>
            </a:p>
          </p:txBody>
        </p:sp>
      </p:grpSp>
      <p:cxnSp>
        <p:nvCxnSpPr>
          <p:cNvPr id="165" name="Google Shape;165;p3"/>
          <p:cNvCxnSpPr/>
          <p:nvPr/>
        </p:nvCxnSpPr>
        <p:spPr>
          <a:xfrm flipH="1">
            <a:off x="2424490" y="2947054"/>
            <a:ext cx="1032" cy="1314840"/>
          </a:xfrm>
          <a:prstGeom prst="straightConnector1">
            <a:avLst/>
          </a:prstGeom>
          <a:noFill/>
          <a:ln w="19050" cap="flat" cmpd="sng">
            <a:solidFill>
              <a:srgbClr val="3F3F3F"/>
            </a:solidFill>
            <a:prstDash val="dash"/>
            <a:miter lim="800000"/>
            <a:headEnd type="oval" w="med" len="med"/>
            <a:tailEnd type="oval" w="med" len="med"/>
          </a:ln>
        </p:spPr>
      </p:cxnSp>
      <p:sp>
        <p:nvSpPr>
          <p:cNvPr id="166" name="Google Shape;166;p3"/>
          <p:cNvSpPr txBox="1"/>
          <p:nvPr/>
        </p:nvSpPr>
        <p:spPr>
          <a:xfrm>
            <a:off x="2567835" y="3376679"/>
            <a:ext cx="1474136" cy="615513"/>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1.2</a:t>
            </a: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Struktur</a:t>
            </a:r>
            <a:endParaRPr sz="1800" b="1" i="0" u="none" strike="noStrike" cap="none">
              <a:solidFill>
                <a:schemeClr val="accent1"/>
              </a:solidFill>
              <a:latin typeface="Calibri"/>
              <a:ea typeface="Calibri"/>
              <a:cs typeface="Calibri"/>
              <a:sym typeface="Calibri"/>
            </a:endParaRPr>
          </a:p>
        </p:txBody>
      </p:sp>
      <p:sp>
        <p:nvSpPr>
          <p:cNvPr id="167" name="Google Shape;167;p3"/>
          <p:cNvSpPr txBox="1"/>
          <p:nvPr/>
        </p:nvSpPr>
        <p:spPr>
          <a:xfrm>
            <a:off x="2561887" y="5230709"/>
            <a:ext cx="1356906" cy="892512"/>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1.3</a:t>
            </a: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Var realistisk</a:t>
            </a:r>
            <a:endParaRPr sz="1800" b="1" i="0" u="none" strike="noStrike" cap="none">
              <a:solidFill>
                <a:schemeClr val="accent1"/>
              </a:solidFill>
              <a:latin typeface="Calibri"/>
              <a:ea typeface="Calibri"/>
              <a:cs typeface="Calibri"/>
              <a:sym typeface="Calibri"/>
            </a:endParaRPr>
          </a:p>
        </p:txBody>
      </p:sp>
      <p:cxnSp>
        <p:nvCxnSpPr>
          <p:cNvPr id="168" name="Google Shape;168;p3"/>
          <p:cNvCxnSpPr/>
          <p:nvPr/>
        </p:nvCxnSpPr>
        <p:spPr>
          <a:xfrm>
            <a:off x="2426796" y="4813402"/>
            <a:ext cx="8737" cy="1226917"/>
          </a:xfrm>
          <a:prstGeom prst="straightConnector1">
            <a:avLst/>
          </a:prstGeom>
          <a:noFill/>
          <a:ln w="19050" cap="flat" cmpd="sng">
            <a:solidFill>
              <a:srgbClr val="3F3F3F"/>
            </a:solidFill>
            <a:prstDash val="dash"/>
            <a:miter lim="800000"/>
            <a:headEnd type="oval" w="med" len="med"/>
            <a:tailEnd type="oval" w="med" len="med"/>
          </a:ln>
        </p:spPr>
      </p:cxnSp>
      <p:sp>
        <p:nvSpPr>
          <p:cNvPr id="169" name="Google Shape;169;p3"/>
          <p:cNvSpPr/>
          <p:nvPr/>
        </p:nvSpPr>
        <p:spPr>
          <a:xfrm>
            <a:off x="6633349" y="2595721"/>
            <a:ext cx="1511100" cy="99600"/>
          </a:xfrm>
          <a:prstGeom prst="roundRect">
            <a:avLst>
              <a:gd name="adj" fmla="val 50000"/>
            </a:avLst>
          </a:prstGeom>
          <a:solidFill>
            <a:srgbClr val="266C9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70" name="Google Shape;170;p3"/>
          <p:cNvSpPr/>
          <p:nvPr/>
        </p:nvSpPr>
        <p:spPr>
          <a:xfrm>
            <a:off x="2434021" y="4340295"/>
            <a:ext cx="1674087" cy="108000"/>
          </a:xfrm>
          <a:prstGeom prst="roundRect">
            <a:avLst>
              <a:gd name="adj" fmla="val 50000"/>
            </a:avLst>
          </a:prstGeom>
          <a:solidFill>
            <a:srgbClr val="FFB5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71" name="Google Shape;171;p3"/>
          <p:cNvSpPr/>
          <p:nvPr/>
        </p:nvSpPr>
        <p:spPr>
          <a:xfrm>
            <a:off x="4584954" y="4370935"/>
            <a:ext cx="1574696" cy="96957"/>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72" name="Google Shape;172;p3"/>
          <p:cNvSpPr/>
          <p:nvPr/>
        </p:nvSpPr>
        <p:spPr>
          <a:xfrm>
            <a:off x="2451014" y="6107733"/>
            <a:ext cx="1740348" cy="1080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Calibri"/>
              <a:ea typeface="Calibri"/>
              <a:cs typeface="Calibri"/>
              <a:sym typeface="Calibri"/>
            </a:endParaRPr>
          </a:p>
        </p:txBody>
      </p:sp>
      <p:cxnSp>
        <p:nvCxnSpPr>
          <p:cNvPr id="173" name="Google Shape;173;p3"/>
          <p:cNvCxnSpPr/>
          <p:nvPr/>
        </p:nvCxnSpPr>
        <p:spPr>
          <a:xfrm>
            <a:off x="4518694" y="2903930"/>
            <a:ext cx="10011" cy="1357315"/>
          </a:xfrm>
          <a:prstGeom prst="straightConnector1">
            <a:avLst/>
          </a:prstGeom>
          <a:noFill/>
          <a:ln w="19050" cap="flat" cmpd="sng">
            <a:solidFill>
              <a:srgbClr val="3F3F3F"/>
            </a:solidFill>
            <a:prstDash val="dash"/>
            <a:miter lim="800000"/>
            <a:headEnd type="oval" w="med" len="med"/>
            <a:tailEnd type="oval" w="med" len="med"/>
          </a:ln>
        </p:spPr>
      </p:cxnSp>
      <p:cxnSp>
        <p:nvCxnSpPr>
          <p:cNvPr id="174" name="Google Shape;174;p3"/>
          <p:cNvCxnSpPr/>
          <p:nvPr/>
        </p:nvCxnSpPr>
        <p:spPr>
          <a:xfrm flipH="1">
            <a:off x="6482126" y="4878588"/>
            <a:ext cx="9527" cy="1191240"/>
          </a:xfrm>
          <a:prstGeom prst="straightConnector1">
            <a:avLst/>
          </a:prstGeom>
          <a:noFill/>
          <a:ln w="19050" cap="flat" cmpd="sng">
            <a:solidFill>
              <a:srgbClr val="3F3F3F"/>
            </a:solidFill>
            <a:prstDash val="dash"/>
            <a:miter lim="800000"/>
            <a:headEnd type="oval" w="med" len="med"/>
            <a:tailEnd type="oval" w="med" len="med"/>
          </a:ln>
        </p:spPr>
      </p:cxnSp>
      <p:sp>
        <p:nvSpPr>
          <p:cNvPr id="175" name="Google Shape;175;p3"/>
          <p:cNvSpPr txBox="1"/>
          <p:nvPr/>
        </p:nvSpPr>
        <p:spPr>
          <a:xfrm>
            <a:off x="4588791" y="3266245"/>
            <a:ext cx="1474136" cy="954067"/>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4EAE3A"/>
                </a:solidFill>
                <a:latin typeface="Calibri"/>
                <a:ea typeface="Calibri"/>
                <a:cs typeface="Calibri"/>
                <a:sym typeface="Calibri"/>
              </a:rPr>
              <a:t>Enhet 2</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Ledning och uppföljning</a:t>
            </a:r>
            <a:endParaRPr sz="1400" b="0" i="0" u="none" strike="noStrike" cap="none">
              <a:solidFill>
                <a:srgbClr val="000000"/>
              </a:solidFill>
              <a:latin typeface="Arial"/>
              <a:ea typeface="Arial"/>
              <a:cs typeface="Arial"/>
              <a:sym typeface="Arial"/>
            </a:endParaRPr>
          </a:p>
        </p:txBody>
      </p:sp>
      <p:sp>
        <p:nvSpPr>
          <p:cNvPr id="176" name="Google Shape;176;p3"/>
          <p:cNvSpPr txBox="1"/>
          <p:nvPr/>
        </p:nvSpPr>
        <p:spPr>
          <a:xfrm>
            <a:off x="6532868" y="3155803"/>
            <a:ext cx="1474136" cy="1169511"/>
          </a:xfrm>
          <a:prstGeom prst="rect">
            <a:avLst/>
          </a:prstGeom>
          <a:noFill/>
          <a:ln>
            <a:noFill/>
          </a:ln>
        </p:spPr>
        <p:txBody>
          <a:bodyPr spcFirstLastPara="1" wrap="square" lIns="108000" tIns="45700" rIns="108000"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accent1"/>
                </a:solidFill>
                <a:latin typeface="Calibri"/>
                <a:ea typeface="Calibri"/>
                <a:cs typeface="Calibri"/>
                <a:sym typeface="Calibri"/>
              </a:rPr>
              <a:t>2.2</a:t>
            </a:r>
            <a:endParaRPr sz="1800" b="1" i="0" u="none" strike="noStrike" cap="none">
              <a:solidFill>
                <a:schemeClr val="accen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accent1"/>
                </a:solidFill>
                <a:latin typeface="Calibri"/>
                <a:ea typeface="Calibri"/>
                <a:cs typeface="Calibri"/>
                <a:sym typeface="Calibri"/>
              </a:rPr>
              <a:t>Anpassa till oförutsedda händelser</a:t>
            </a:r>
            <a:endParaRPr sz="1400" b="0" i="0" u="none" strike="noStrike" cap="none">
              <a:solidFill>
                <a:srgbClr val="000000"/>
              </a:solidFill>
              <a:latin typeface="Arial"/>
              <a:ea typeface="Arial"/>
              <a:cs typeface="Arial"/>
              <a:sym typeface="Arial"/>
            </a:endParaRPr>
          </a:p>
        </p:txBody>
      </p:sp>
      <p:sp>
        <p:nvSpPr>
          <p:cNvPr id="177" name="Google Shape;177;p3"/>
          <p:cNvSpPr txBox="1"/>
          <p:nvPr/>
        </p:nvSpPr>
        <p:spPr>
          <a:xfrm>
            <a:off x="6543845" y="3033617"/>
            <a:ext cx="6205590"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rgbClr val="4EAE3A"/>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4"/>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193304" y="6290760"/>
            <a:ext cx="2580150" cy="567240"/>
          </a:xfrm>
          <a:prstGeom prst="rect">
            <a:avLst/>
          </a:prstGeom>
          <a:noFill/>
          <a:ln>
            <a:noFill/>
          </a:ln>
        </p:spPr>
      </p:pic>
      <p:sp>
        <p:nvSpPr>
          <p:cNvPr id="183" name="Google Shape;183;p4"/>
          <p:cNvSpPr txBox="1"/>
          <p:nvPr/>
        </p:nvSpPr>
        <p:spPr>
          <a:xfrm>
            <a:off x="303932" y="6457890"/>
            <a:ext cx="956718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75707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800" b="0" i="0" u="none" strike="noStrike" cap="none">
              <a:solidFill>
                <a:srgbClr val="757070"/>
              </a:solidFill>
              <a:latin typeface="Calibri"/>
              <a:ea typeface="Calibri"/>
              <a:cs typeface="Calibri"/>
              <a:sym typeface="Calibri"/>
            </a:endParaRPr>
          </a:p>
        </p:txBody>
      </p:sp>
      <p:pic>
        <p:nvPicPr>
          <p:cNvPr id="184" name="Google Shape;184;p4"/>
          <p:cNvPicPr preferRelativeResize="0"/>
          <p:nvPr/>
        </p:nvPicPr>
        <p:blipFill rotWithShape="1">
          <a:blip r:embed="rId4">
            <a:alphaModFix/>
          </a:blip>
          <a:srcRect/>
          <a:stretch/>
        </p:blipFill>
        <p:spPr>
          <a:xfrm>
            <a:off x="9946093" y="0"/>
            <a:ext cx="2219417" cy="883966"/>
          </a:xfrm>
          <a:prstGeom prst="rect">
            <a:avLst/>
          </a:prstGeom>
          <a:noFill/>
          <a:ln>
            <a:noFill/>
          </a:ln>
        </p:spPr>
      </p:pic>
      <p:sp>
        <p:nvSpPr>
          <p:cNvPr id="185" name="Google Shape;185;p4"/>
          <p:cNvSpPr/>
          <p:nvPr/>
        </p:nvSpPr>
        <p:spPr>
          <a:xfrm>
            <a:off x="5815781" y="2825645"/>
            <a:ext cx="79072" cy="317649"/>
          </a:xfrm>
          <a:prstGeom prst="rect">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3F3F3F"/>
              </a:solidFill>
              <a:latin typeface="Calibri"/>
              <a:ea typeface="Calibri"/>
              <a:cs typeface="Calibri"/>
              <a:sym typeface="Calibri"/>
            </a:endParaRPr>
          </a:p>
        </p:txBody>
      </p:sp>
      <p:sp>
        <p:nvSpPr>
          <p:cNvPr id="186" name="Google Shape;186;p4"/>
          <p:cNvSpPr txBox="1"/>
          <p:nvPr/>
        </p:nvSpPr>
        <p:spPr>
          <a:xfrm>
            <a:off x="5735702" y="783725"/>
            <a:ext cx="5662619" cy="76940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a:solidFill>
                  <a:srgbClr val="FFC000"/>
                </a:solidFill>
                <a:latin typeface="Calibri"/>
                <a:ea typeface="Calibri"/>
                <a:cs typeface="Calibri"/>
                <a:sym typeface="Calibri"/>
              </a:rPr>
              <a:t>Enhet 1 Sätta upp mål </a:t>
            </a:r>
            <a:endParaRPr sz="1400" b="0" i="0" u="none" strike="noStrike" cap="none">
              <a:solidFill>
                <a:srgbClr val="000000"/>
              </a:solidFill>
              <a:latin typeface="Arial"/>
              <a:ea typeface="Arial"/>
              <a:cs typeface="Arial"/>
              <a:sym typeface="Arial"/>
            </a:endParaRPr>
          </a:p>
        </p:txBody>
      </p:sp>
      <p:sp>
        <p:nvSpPr>
          <p:cNvPr id="187" name="Google Shape;187;p4"/>
          <p:cNvSpPr txBox="1"/>
          <p:nvPr/>
        </p:nvSpPr>
        <p:spPr>
          <a:xfrm>
            <a:off x="6267974" y="2179796"/>
            <a:ext cx="6505710" cy="34470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2F5496"/>
                </a:solidFill>
                <a:latin typeface="Calibri"/>
                <a:ea typeface="Calibri"/>
                <a:cs typeface="Calibri"/>
                <a:sym typeface="Calibri"/>
              </a:rPr>
              <a:t>1.1 Var tydlig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2F5496"/>
                </a:solidFill>
                <a:latin typeface="Calibri"/>
                <a:ea typeface="Calibri"/>
                <a:cs typeface="Calibri"/>
                <a:sym typeface="Calibri"/>
              </a:rPr>
              <a:t>1.2 Struktur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2F5496"/>
                </a:solidFill>
                <a:latin typeface="Calibri"/>
                <a:ea typeface="Calibri"/>
                <a:cs typeface="Calibri"/>
                <a:sym typeface="Calibri"/>
              </a:rPr>
              <a:t>1.3 Var realistisk</a:t>
            </a: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nvGrpSpPr>
          <p:cNvPr id="188" name="Google Shape;188;p4"/>
          <p:cNvGrpSpPr/>
          <p:nvPr/>
        </p:nvGrpSpPr>
        <p:grpSpPr>
          <a:xfrm>
            <a:off x="5382800" y="249412"/>
            <a:ext cx="1361572" cy="349188"/>
            <a:chOff x="10604072" y="448487"/>
            <a:chExt cx="1361572" cy="349188"/>
          </a:xfrm>
        </p:grpSpPr>
        <p:sp>
          <p:nvSpPr>
            <p:cNvPr id="189" name="Google Shape;189;p4"/>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0" name="Google Shape;190;p4"/>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1" name="Google Shape;191;p4"/>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92" name="Google Shape;192;p4"/>
          <p:cNvSpPr/>
          <p:nvPr/>
        </p:nvSpPr>
        <p:spPr>
          <a:xfrm>
            <a:off x="5815397" y="3460840"/>
            <a:ext cx="79072" cy="317649"/>
          </a:xfrm>
          <a:prstGeom prst="rect">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3F3F3F"/>
              </a:solidFill>
              <a:latin typeface="Calibri"/>
              <a:ea typeface="Calibri"/>
              <a:cs typeface="Calibri"/>
              <a:sym typeface="Calibri"/>
            </a:endParaRPr>
          </a:p>
        </p:txBody>
      </p:sp>
      <p:sp>
        <p:nvSpPr>
          <p:cNvPr id="193" name="Google Shape;193;p4"/>
          <p:cNvSpPr/>
          <p:nvPr/>
        </p:nvSpPr>
        <p:spPr>
          <a:xfrm>
            <a:off x="5815397" y="2221191"/>
            <a:ext cx="79072" cy="317649"/>
          </a:xfrm>
          <a:prstGeom prst="rect">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3F3F3F"/>
              </a:solidFill>
              <a:latin typeface="Calibri"/>
              <a:ea typeface="Calibri"/>
              <a:cs typeface="Calibri"/>
              <a:sym typeface="Calibri"/>
            </a:endParaRPr>
          </a:p>
        </p:txBody>
      </p:sp>
      <p:pic>
        <p:nvPicPr>
          <p:cNvPr id="194" name="Google Shape;194;p4" descr="Captura de imagem da macro de blueberries"/>
          <p:cNvPicPr preferRelativeResize="0"/>
          <p:nvPr/>
        </p:nvPicPr>
        <p:blipFill rotWithShape="1">
          <a:blip r:embed="rId5" cstate="email">
            <a:alphaModFix/>
            <a:extLst>
              <a:ext uri="{28A0092B-C50C-407E-A947-70E740481C1C}">
                <a14:useLocalDpi xmlns:a14="http://schemas.microsoft.com/office/drawing/2010/main"/>
              </a:ext>
            </a:extLst>
          </a:blip>
          <a:srcRect b="-6126"/>
          <a:stretch/>
        </p:blipFill>
        <p:spPr>
          <a:xfrm>
            <a:off x="0" y="0"/>
            <a:ext cx="4957410" cy="61366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5"/>
          <p:cNvSpPr txBox="1"/>
          <p:nvPr/>
        </p:nvSpPr>
        <p:spPr>
          <a:xfrm>
            <a:off x="892728" y="1792996"/>
            <a:ext cx="3613635" cy="45242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Era mål måste vara tydliga, försök att undvika ord som “mer” och använd istället specifika siffror. </a:t>
            </a: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Sätt också upp delmål, kortare mål att uppnå på er väg mot det långsiktiga målet.</a:t>
            </a: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2400"/>
              <a:buFont typeface="Calibri"/>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a:solidFill>
                <a:srgbClr val="595959"/>
              </a:solidFill>
              <a:latin typeface="Calibri"/>
              <a:ea typeface="Calibri"/>
              <a:cs typeface="Calibri"/>
              <a:sym typeface="Calibri"/>
            </a:endParaRPr>
          </a:p>
        </p:txBody>
      </p:sp>
      <p:sp>
        <p:nvSpPr>
          <p:cNvPr id="200" name="Google Shape;200;p5"/>
          <p:cNvSpPr txBox="1"/>
          <p:nvPr/>
        </p:nvSpPr>
        <p:spPr>
          <a:xfrm>
            <a:off x="4070440" y="3815992"/>
            <a:ext cx="2899901"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a:solidFill>
                <a:srgbClr val="595959"/>
              </a:solidFill>
              <a:latin typeface="Calibri"/>
              <a:ea typeface="Calibri"/>
              <a:cs typeface="Calibri"/>
              <a:sym typeface="Calibri"/>
            </a:endParaRPr>
          </a:p>
        </p:txBody>
      </p:sp>
      <p:sp>
        <p:nvSpPr>
          <p:cNvPr id="201" name="Google Shape;201;p5"/>
          <p:cNvSpPr txBox="1"/>
          <p:nvPr/>
        </p:nvSpPr>
        <p:spPr>
          <a:xfrm>
            <a:off x="3183810" y="186051"/>
            <a:ext cx="7874855" cy="52995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1.1 Var tydlig</a:t>
            </a:r>
            <a:endParaRPr sz="4400" b="0" i="0" u="none" strike="noStrike" cap="none">
              <a:solidFill>
                <a:srgbClr val="2F5496"/>
              </a:solidFill>
              <a:latin typeface="Calibri"/>
              <a:ea typeface="Calibri"/>
              <a:cs typeface="Calibri"/>
              <a:sym typeface="Calibri"/>
            </a:endParaRPr>
          </a:p>
        </p:txBody>
      </p:sp>
      <p:grpSp>
        <p:nvGrpSpPr>
          <p:cNvPr id="202" name="Google Shape;202;p5"/>
          <p:cNvGrpSpPr/>
          <p:nvPr/>
        </p:nvGrpSpPr>
        <p:grpSpPr>
          <a:xfrm>
            <a:off x="9022809" y="348129"/>
            <a:ext cx="1361572" cy="349188"/>
            <a:chOff x="10604072" y="448487"/>
            <a:chExt cx="1361572" cy="349188"/>
          </a:xfrm>
        </p:grpSpPr>
        <p:sp>
          <p:nvSpPr>
            <p:cNvPr id="203" name="Google Shape;203;p5"/>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4" name="Google Shape;204;p5"/>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5" name="Google Shape;205;p5"/>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06" name="Google Shape;206;p5" descr="Person knitt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129861" y="2146450"/>
            <a:ext cx="4757565" cy="317325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6"/>
          <p:cNvSpPr txBox="1"/>
          <p:nvPr/>
        </p:nvSpPr>
        <p:spPr>
          <a:xfrm>
            <a:off x="5049536" y="513837"/>
            <a:ext cx="1752454"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1.1 Be Specific</a:t>
            </a:r>
            <a:endParaRPr sz="1800" b="1" i="0" u="none" strike="noStrike" cap="none">
              <a:solidFill>
                <a:schemeClr val="lt1"/>
              </a:solidFill>
              <a:latin typeface="Calibri"/>
              <a:ea typeface="Calibri"/>
              <a:cs typeface="Calibri"/>
              <a:sym typeface="Calibri"/>
            </a:endParaRPr>
          </a:p>
        </p:txBody>
      </p:sp>
      <p:sp>
        <p:nvSpPr>
          <p:cNvPr id="212" name="Google Shape;212;p6"/>
          <p:cNvSpPr txBox="1"/>
          <p:nvPr/>
        </p:nvSpPr>
        <p:spPr>
          <a:xfrm>
            <a:off x="900726" y="1716760"/>
            <a:ext cx="9874900" cy="68325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Era mål måste vara tydliga, försök att undvika ord som “mer” och använd istället specifika siffror. </a:t>
            </a: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Ange tydligt när era mål ska vara nådda så att ni har något tydligt och synligt att arbeta mot. Det är viktigt att fokusera på det som är viktigt. </a:t>
            </a: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Era mål bör vara utmanande och på sätt inspirerande vilket ger er energi, vägledning och sammanhållning. Om målen är för svåra eller omöjliga att uppnå kan det leda till stress och uppgivenhet. Så var noggranna med era mål.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p:txBody>
      </p:sp>
      <p:sp>
        <p:nvSpPr>
          <p:cNvPr id="213" name="Google Shape;213;p6"/>
          <p:cNvSpPr txBox="1"/>
          <p:nvPr/>
        </p:nvSpPr>
        <p:spPr>
          <a:xfrm>
            <a:off x="4070638" y="1655"/>
            <a:ext cx="4540091" cy="76940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1.1 Var tydlig</a:t>
            </a:r>
            <a:endParaRPr sz="4400" b="0" i="0" u="none" strike="noStrike" cap="none">
              <a:solidFill>
                <a:srgbClr val="2F5496"/>
              </a:solidFill>
              <a:latin typeface="Calibri"/>
              <a:ea typeface="Calibri"/>
              <a:cs typeface="Calibri"/>
              <a:sym typeface="Calibri"/>
            </a:endParaRPr>
          </a:p>
        </p:txBody>
      </p:sp>
      <p:grpSp>
        <p:nvGrpSpPr>
          <p:cNvPr id="214" name="Google Shape;214;p6"/>
          <p:cNvGrpSpPr/>
          <p:nvPr/>
        </p:nvGrpSpPr>
        <p:grpSpPr>
          <a:xfrm>
            <a:off x="8512306" y="168049"/>
            <a:ext cx="1361572" cy="349188"/>
            <a:chOff x="10604072" y="448487"/>
            <a:chExt cx="1361572" cy="349188"/>
          </a:xfrm>
        </p:grpSpPr>
        <p:sp>
          <p:nvSpPr>
            <p:cNvPr id="215" name="Google Shape;215;p6"/>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6" name="Google Shape;216;p6"/>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7" name="Google Shape;217;p6"/>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18" name="Google Shape;218;p6"/>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7"/>
          <p:cNvSpPr txBox="1"/>
          <p:nvPr/>
        </p:nvSpPr>
        <p:spPr>
          <a:xfrm>
            <a:off x="866775" y="1307307"/>
            <a:ext cx="5398292" cy="51706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Sätt upp delmål, kortare mål att uppnå på vägen mot ert långsiktiga mål. Det långsiktiga målet är det sista steget, när ert företag i gång. Hur lång tid det tar beror såklart på vilken typ av företag ni har startat.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Ett mål handlar inte bara om hur mycket ni planerar att tjäna eller hur mycket ni ska sälja, det handlar också om marknadsföring,hur ni kan arbeta hållbart och att skapa en bra arbetsmiljö.</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nvGrpSpPr>
          <p:cNvPr id="224" name="Google Shape;224;p7"/>
          <p:cNvGrpSpPr/>
          <p:nvPr/>
        </p:nvGrpSpPr>
        <p:grpSpPr>
          <a:xfrm>
            <a:off x="8512306" y="168049"/>
            <a:ext cx="1361572" cy="349188"/>
            <a:chOff x="10604072" y="448487"/>
            <a:chExt cx="1361572" cy="349188"/>
          </a:xfrm>
        </p:grpSpPr>
        <p:sp>
          <p:nvSpPr>
            <p:cNvPr id="225" name="Google Shape;225;p7"/>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6" name="Google Shape;226;p7"/>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7" name="Google Shape;227;p7"/>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8" name="Google Shape;228;p7"/>
          <p:cNvSpPr txBox="1"/>
          <p:nvPr/>
        </p:nvSpPr>
        <p:spPr>
          <a:xfrm>
            <a:off x="4081076" y="1655"/>
            <a:ext cx="4540091" cy="76944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1.1 Var tydlig</a:t>
            </a:r>
            <a:endParaRPr sz="4400" b="0" i="0" u="none" strike="noStrike" cap="none">
              <a:solidFill>
                <a:srgbClr val="2F5496"/>
              </a:solidFill>
              <a:latin typeface="Calibri"/>
              <a:ea typeface="Calibri"/>
              <a:cs typeface="Calibri"/>
              <a:sym typeface="Calibri"/>
            </a:endParaRPr>
          </a:p>
        </p:txBody>
      </p:sp>
      <p:pic>
        <p:nvPicPr>
          <p:cNvPr id="229" name="Google Shape;229;p7" descr="En bild som visar mat, rätt, hylla, galler&#10;&#10;Automatiskt genererad beskrivn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6469857" y="1926432"/>
            <a:ext cx="3943349" cy="29575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8"/>
          <p:cNvSpPr txBox="1"/>
          <p:nvPr/>
        </p:nvSpPr>
        <p:spPr>
          <a:xfrm>
            <a:off x="1104901" y="1164431"/>
            <a:ext cx="7565230" cy="415494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Kortare delmål är kontrollpunkter som stödjer ert långsiktiga mål, det kan till exempel vara när ni ska introducera olika aspekter I ert företag.​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Alla mål bör komplettera de andra, de kortare delmålen bör alltså stödja det långsiktiga målet.</a:t>
            </a: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Varje mål på kort-, medellång- eller lång sikt är därför viktiga. Ett sätt att hålla humöret uppe är att tänka igenom och skriva ner vad som kommer att hända när varje mål har uppnåtts. </a:t>
            </a:r>
            <a:endParaRPr sz="1800" b="0" i="0" u="none" strike="noStrike" cap="none">
              <a:solidFill>
                <a:schemeClr val="dk1"/>
              </a:solidFill>
              <a:latin typeface="Calibri"/>
              <a:ea typeface="Calibri"/>
              <a:cs typeface="Calibri"/>
              <a:sym typeface="Calibri"/>
            </a:endParaRPr>
          </a:p>
        </p:txBody>
      </p:sp>
      <p:grpSp>
        <p:nvGrpSpPr>
          <p:cNvPr id="235" name="Google Shape;235;p8"/>
          <p:cNvGrpSpPr/>
          <p:nvPr/>
        </p:nvGrpSpPr>
        <p:grpSpPr>
          <a:xfrm>
            <a:off x="8512306" y="168049"/>
            <a:ext cx="1361572" cy="349188"/>
            <a:chOff x="10604072" y="448487"/>
            <a:chExt cx="1361572" cy="349188"/>
          </a:xfrm>
        </p:grpSpPr>
        <p:sp>
          <p:nvSpPr>
            <p:cNvPr id="236" name="Google Shape;236;p8"/>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7" name="Google Shape;237;p8"/>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8" name="Google Shape;238;p8"/>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39" name="Google Shape;239;p8"/>
          <p:cNvSpPr txBox="1"/>
          <p:nvPr/>
        </p:nvSpPr>
        <p:spPr>
          <a:xfrm>
            <a:off x="4081076" y="1655"/>
            <a:ext cx="4540091" cy="76944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1.1 Var tydlig</a:t>
            </a:r>
            <a:endParaRPr sz="4400" b="0" i="0" u="none" strike="noStrike" cap="none">
              <a:solidFill>
                <a:srgbClr val="2F5496"/>
              </a:solidFill>
              <a:latin typeface="Calibri"/>
              <a:ea typeface="Calibri"/>
              <a:cs typeface="Calibri"/>
              <a:sym typeface="Calibri"/>
            </a:endParaRPr>
          </a:p>
        </p:txBody>
      </p:sp>
      <p:sp>
        <p:nvSpPr>
          <p:cNvPr id="240" name="Google Shape;240;p8"/>
          <p:cNvSpPr/>
          <p:nvPr/>
        </p:nvSpPr>
        <p:spPr>
          <a:xfrm>
            <a:off x="-626724" y="179863"/>
            <a:ext cx="28854" cy="97471"/>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US"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41" name="Google Shape;241;p8"/>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8"/>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9"/>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1.1 Be Specific</a:t>
            </a:r>
            <a:endParaRPr sz="1800" b="1" i="0" u="none" strike="noStrike" cap="none">
              <a:solidFill>
                <a:schemeClr val="lt1"/>
              </a:solidFill>
              <a:latin typeface="Calibri"/>
              <a:ea typeface="Calibri"/>
              <a:cs typeface="Calibri"/>
              <a:sym typeface="Calibri"/>
            </a:endParaRPr>
          </a:p>
        </p:txBody>
      </p:sp>
      <p:sp>
        <p:nvSpPr>
          <p:cNvPr id="248" name="Google Shape;248;p9"/>
          <p:cNvSpPr txBox="1"/>
          <p:nvPr/>
        </p:nvSpPr>
        <p:spPr>
          <a:xfrm>
            <a:off x="1177532" y="1582268"/>
            <a:ext cx="3737356" cy="280072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595959"/>
                </a:solidFill>
                <a:latin typeface="Calibri"/>
                <a:ea typeface="Calibri"/>
                <a:cs typeface="Calibri"/>
                <a:sym typeface="Calibri"/>
              </a:rPr>
              <a:t>Era mål ska vara mätbara så att ni på ett enkelt sätt kan se när ni har uppnått varje mål.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595959"/>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600"/>
              <a:buFont typeface="Calibri"/>
              <a:buNone/>
            </a:pPr>
            <a:endParaRPr sz="1600" b="0" i="0" u="none" strike="noStrike" cap="none">
              <a:solidFill>
                <a:srgbClr val="595959"/>
              </a:solidFill>
              <a:latin typeface="Calibri"/>
              <a:ea typeface="Calibri"/>
              <a:cs typeface="Calibri"/>
              <a:sym typeface="Calibri"/>
            </a:endParaRPr>
          </a:p>
        </p:txBody>
      </p:sp>
      <p:sp>
        <p:nvSpPr>
          <p:cNvPr id="249" name="Google Shape;249;p9"/>
          <p:cNvSpPr txBox="1"/>
          <p:nvPr/>
        </p:nvSpPr>
        <p:spPr>
          <a:xfrm>
            <a:off x="7853708" y="3170204"/>
            <a:ext cx="1849886"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1.3 Be Realistic</a:t>
            </a:r>
            <a:endParaRPr sz="1800" b="1" i="0" u="none" strike="noStrike" cap="none">
              <a:solidFill>
                <a:schemeClr val="lt1"/>
              </a:solidFill>
              <a:latin typeface="Calibri"/>
              <a:ea typeface="Calibri"/>
              <a:cs typeface="Calibri"/>
              <a:sym typeface="Calibri"/>
            </a:endParaRPr>
          </a:p>
        </p:txBody>
      </p:sp>
      <p:sp>
        <p:nvSpPr>
          <p:cNvPr id="250" name="Google Shape;250;p9"/>
          <p:cNvSpPr txBox="1"/>
          <p:nvPr/>
        </p:nvSpPr>
        <p:spPr>
          <a:xfrm>
            <a:off x="2711805" y="-1113"/>
            <a:ext cx="6768390" cy="63434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4400"/>
              <a:buFont typeface="Arial"/>
              <a:buNone/>
            </a:pPr>
            <a:r>
              <a:rPr lang="en-US" sz="4400" b="0" i="0" u="none" strike="noStrike" cap="none">
                <a:solidFill>
                  <a:srgbClr val="2F5496"/>
                </a:solidFill>
                <a:latin typeface="Calibri"/>
                <a:ea typeface="Calibri"/>
                <a:cs typeface="Calibri"/>
                <a:sym typeface="Calibri"/>
              </a:rPr>
              <a:t>1.2 Struktur</a:t>
            </a:r>
            <a:endParaRPr sz="4400" b="0" i="0" u="none" strike="noStrike" cap="none">
              <a:solidFill>
                <a:srgbClr val="2F5496"/>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400"/>
              <a:buFont typeface="Arial"/>
              <a:buNone/>
            </a:pPr>
            <a:endParaRPr sz="3600" b="0" i="0" u="none" strike="noStrike" cap="none">
              <a:solidFill>
                <a:schemeClr val="dk1"/>
              </a:solidFill>
              <a:latin typeface="Calibri"/>
              <a:ea typeface="Calibri"/>
              <a:cs typeface="Calibri"/>
              <a:sym typeface="Calibri"/>
            </a:endParaRPr>
          </a:p>
        </p:txBody>
      </p:sp>
      <p:grpSp>
        <p:nvGrpSpPr>
          <p:cNvPr id="251" name="Google Shape;251;p9"/>
          <p:cNvGrpSpPr/>
          <p:nvPr/>
        </p:nvGrpSpPr>
        <p:grpSpPr>
          <a:xfrm>
            <a:off x="8500932" y="145303"/>
            <a:ext cx="1361572" cy="349188"/>
            <a:chOff x="10604072" y="448487"/>
            <a:chExt cx="1361572" cy="349188"/>
          </a:xfrm>
        </p:grpSpPr>
        <p:sp>
          <p:nvSpPr>
            <p:cNvPr id="252" name="Google Shape;252;p9"/>
            <p:cNvSpPr/>
            <p:nvPr/>
          </p:nvSpPr>
          <p:spPr>
            <a:xfrm rot="-5400000">
              <a:off x="10605928" y="446630"/>
              <a:ext cx="349188" cy="352901"/>
            </a:xfrm>
            <a:prstGeom prst="ellipse">
              <a:avLst/>
            </a:prstGeom>
            <a:solidFill>
              <a:srgbClr val="4EAE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3" name="Google Shape;253;p9"/>
            <p:cNvSpPr/>
            <p:nvPr/>
          </p:nvSpPr>
          <p:spPr>
            <a:xfrm rot="-5400000">
              <a:off x="11117644" y="446630"/>
              <a:ext cx="349188" cy="352901"/>
            </a:xfrm>
            <a:prstGeom prst="ellipse">
              <a:avLst/>
            </a:prstGeom>
            <a:solidFill>
              <a:srgbClr val="FFB5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4" name="Google Shape;254;p9"/>
            <p:cNvSpPr/>
            <p:nvPr/>
          </p:nvSpPr>
          <p:spPr>
            <a:xfrm rot="-5400000">
              <a:off x="11614599" y="446630"/>
              <a:ext cx="349188" cy="352901"/>
            </a:xfrm>
            <a:prstGeom prst="ellipse">
              <a:avLst/>
            </a:prstGeom>
            <a:solidFill>
              <a:srgbClr val="266C9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255" name="Google Shape;255;p9" descr="En bild som visar tallrik, mat, bit, efterrätt&#10;&#10;Automatiskt genererad beskrivnin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433306" y="3495677"/>
            <a:ext cx="3011376" cy="2509851"/>
          </a:xfrm>
          <a:prstGeom prst="rect">
            <a:avLst/>
          </a:prstGeom>
          <a:noFill/>
          <a:ln>
            <a:noFill/>
          </a:ln>
        </p:spPr>
      </p:pic>
      <p:pic>
        <p:nvPicPr>
          <p:cNvPr id="256" name="Google Shape;256;p9" descr="En bild som visar mat, inomhus, bricka, gryta&#10;&#10;Automatiskt genererad beskrivning"/>
          <p:cNvPicPr preferRelativeResize="0"/>
          <p:nvPr/>
        </p:nvPicPr>
        <p:blipFill rotWithShape="1">
          <a:blip r:embed="rId4">
            <a:alphaModFix/>
          </a:blip>
          <a:srcRect/>
          <a:stretch/>
        </p:blipFill>
        <p:spPr>
          <a:xfrm>
            <a:off x="8048625" y="1207294"/>
            <a:ext cx="2559843" cy="3836193"/>
          </a:xfrm>
          <a:prstGeom prst="rect">
            <a:avLst/>
          </a:prstGeom>
          <a:noFill/>
          <a:ln>
            <a:noFill/>
          </a:ln>
        </p:spPr>
      </p:pic>
      <p:sp>
        <p:nvSpPr>
          <p:cNvPr id="257" name="Google Shape;257;p9"/>
          <p:cNvSpPr/>
          <p:nvPr/>
        </p:nvSpPr>
        <p:spPr>
          <a:xfrm>
            <a:off x="0" y="102920"/>
            <a:ext cx="65" cy="251359"/>
          </a:xfrm>
          <a:prstGeom prst="rect">
            <a:avLst/>
          </a:prstGeom>
          <a:solidFill>
            <a:srgbClr val="F8F9FA"/>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1411</Words>
  <Application>Microsoft Office PowerPoint</Application>
  <PresentationFormat>Panorámica</PresentationFormat>
  <Paragraphs>198</Paragraphs>
  <Slides>21</Slides>
  <Notes>21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Calibri</vt:lpstr>
      <vt:lpstr>Tema de Office</vt:lpstr>
      <vt:lpstr>Implementation  PARTNER: HEA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TACK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PARTNER: HEA</dc:title>
  <dc:creator>Dulce Rodriguez Ortiz</dc:creator>
  <cp:lastModifiedBy>Miriam Internet Web Solutions</cp:lastModifiedBy>
  <cp:revision>1</cp:revision>
  <dcterms:created xsi:type="dcterms:W3CDTF">2021-01-21T12:20:00Z</dcterms:created>
  <dcterms:modified xsi:type="dcterms:W3CDTF">2022-02-03T14:24:29Z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