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1"/>
  </p:sldMasterIdLst>
  <p:notesMasterIdLst>
    <p:notesMasterId r:id="rId31"/>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Lst>
  <p:sldSz cx="12192000" cy="6858000"/>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34" roundtripDataSignature="AMtx7mi1nZDMHt/403u8QxnKg2lJD53/Gw=="/>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78" d="100"/>
          <a:sy n="78" d="100"/>
        </p:scale>
        <p:origin x="850" y="77"/>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customschemas.google.com/relationships/presentationmetadata" Target="meta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GB" sz="1200" b="0" i="0" u="none" strike="noStrike" cap="none">
                <a:solidFill>
                  <a:schemeClr val="dk1"/>
                </a:solidFill>
                <a:latin typeface="Calibri"/>
                <a:ea typeface="Calibri"/>
                <a:cs typeface="Calibri"/>
                <a:sym typeface="Calibri"/>
              </a:rPr>
              <a:t>‹Nº›</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0"/>
        <p:cNvGrpSpPr/>
        <p:nvPr/>
      </p:nvGrpSpPr>
      <p:grpSpPr>
        <a:xfrm>
          <a:off x="0" y="0"/>
          <a:ext cx="0" cy="0"/>
          <a:chOff x="0" y="0"/>
          <a:chExt cx="0" cy="0"/>
        </a:xfrm>
      </p:grpSpPr>
      <p:sp>
        <p:nvSpPr>
          <p:cNvPr id="101" name="Google Shape;101;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02" name="Google Shape;102;p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200"/>
              <a:buFont typeface="Calibri"/>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3"/>
        <p:cNvGrpSpPr/>
        <p:nvPr/>
      </p:nvGrpSpPr>
      <p:grpSpPr>
        <a:xfrm>
          <a:off x="0" y="0"/>
          <a:ext cx="0" cy="0"/>
          <a:chOff x="0" y="0"/>
          <a:chExt cx="0" cy="0"/>
        </a:xfrm>
      </p:grpSpPr>
      <p:sp>
        <p:nvSpPr>
          <p:cNvPr id="214" name="Google Shape;214;p10: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15" name="Google Shape;215;p1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0"/>
        <p:cNvGrpSpPr/>
        <p:nvPr/>
      </p:nvGrpSpPr>
      <p:grpSpPr>
        <a:xfrm>
          <a:off x="0" y="0"/>
          <a:ext cx="0" cy="0"/>
          <a:chOff x="0" y="0"/>
          <a:chExt cx="0" cy="0"/>
        </a:xfrm>
      </p:grpSpPr>
      <p:sp>
        <p:nvSpPr>
          <p:cNvPr id="221" name="Google Shape;221;p11: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22" name="Google Shape;222;p1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7"/>
        <p:cNvGrpSpPr/>
        <p:nvPr/>
      </p:nvGrpSpPr>
      <p:grpSpPr>
        <a:xfrm>
          <a:off x="0" y="0"/>
          <a:ext cx="0" cy="0"/>
          <a:chOff x="0" y="0"/>
          <a:chExt cx="0" cy="0"/>
        </a:xfrm>
      </p:grpSpPr>
      <p:sp>
        <p:nvSpPr>
          <p:cNvPr id="228" name="Google Shape;228;p12: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29" name="Google Shape;229;p1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4"/>
        <p:cNvGrpSpPr/>
        <p:nvPr/>
      </p:nvGrpSpPr>
      <p:grpSpPr>
        <a:xfrm>
          <a:off x="0" y="0"/>
          <a:ext cx="0" cy="0"/>
          <a:chOff x="0" y="0"/>
          <a:chExt cx="0" cy="0"/>
        </a:xfrm>
      </p:grpSpPr>
      <p:sp>
        <p:nvSpPr>
          <p:cNvPr id="235" name="Google Shape;235;p13: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36" name="Google Shape;236;p1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1"/>
        <p:cNvGrpSpPr/>
        <p:nvPr/>
      </p:nvGrpSpPr>
      <p:grpSpPr>
        <a:xfrm>
          <a:off x="0" y="0"/>
          <a:ext cx="0" cy="0"/>
          <a:chOff x="0" y="0"/>
          <a:chExt cx="0" cy="0"/>
        </a:xfrm>
      </p:grpSpPr>
      <p:sp>
        <p:nvSpPr>
          <p:cNvPr id="242" name="Google Shape;242;p14: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43" name="Google Shape;243;p1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7"/>
        <p:cNvGrpSpPr/>
        <p:nvPr/>
      </p:nvGrpSpPr>
      <p:grpSpPr>
        <a:xfrm>
          <a:off x="0" y="0"/>
          <a:ext cx="0" cy="0"/>
          <a:chOff x="0" y="0"/>
          <a:chExt cx="0" cy="0"/>
        </a:xfrm>
      </p:grpSpPr>
      <p:sp>
        <p:nvSpPr>
          <p:cNvPr id="268" name="Google Shape;268;p15: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69" name="Google Shape;269;p1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3"/>
        <p:cNvGrpSpPr/>
        <p:nvPr/>
      </p:nvGrpSpPr>
      <p:grpSpPr>
        <a:xfrm>
          <a:off x="0" y="0"/>
          <a:ext cx="0" cy="0"/>
          <a:chOff x="0" y="0"/>
          <a:chExt cx="0" cy="0"/>
        </a:xfrm>
      </p:grpSpPr>
      <p:sp>
        <p:nvSpPr>
          <p:cNvPr id="294" name="Google Shape;294;p16: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95" name="Google Shape;295;p1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9"/>
        <p:cNvGrpSpPr/>
        <p:nvPr/>
      </p:nvGrpSpPr>
      <p:grpSpPr>
        <a:xfrm>
          <a:off x="0" y="0"/>
          <a:ext cx="0" cy="0"/>
          <a:chOff x="0" y="0"/>
          <a:chExt cx="0" cy="0"/>
        </a:xfrm>
      </p:grpSpPr>
      <p:sp>
        <p:nvSpPr>
          <p:cNvPr id="320" name="Google Shape;320;p17: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21" name="Google Shape;321;p1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4"/>
        <p:cNvGrpSpPr/>
        <p:nvPr/>
      </p:nvGrpSpPr>
      <p:grpSpPr>
        <a:xfrm>
          <a:off x="0" y="0"/>
          <a:ext cx="0" cy="0"/>
          <a:chOff x="0" y="0"/>
          <a:chExt cx="0" cy="0"/>
        </a:xfrm>
      </p:grpSpPr>
      <p:sp>
        <p:nvSpPr>
          <p:cNvPr id="325" name="Google Shape;325;p18: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26" name="Google Shape;326;p1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1"/>
        <p:cNvGrpSpPr/>
        <p:nvPr/>
      </p:nvGrpSpPr>
      <p:grpSpPr>
        <a:xfrm>
          <a:off x="0" y="0"/>
          <a:ext cx="0" cy="0"/>
          <a:chOff x="0" y="0"/>
          <a:chExt cx="0" cy="0"/>
        </a:xfrm>
      </p:grpSpPr>
      <p:sp>
        <p:nvSpPr>
          <p:cNvPr id="332" name="Google Shape;332;p19: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33" name="Google Shape;333;p1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6"/>
        <p:cNvGrpSpPr/>
        <p:nvPr/>
      </p:nvGrpSpPr>
      <p:grpSpPr>
        <a:xfrm>
          <a:off x="0" y="0"/>
          <a:ext cx="0" cy="0"/>
          <a:chOff x="0" y="0"/>
          <a:chExt cx="0" cy="0"/>
        </a:xfrm>
      </p:grpSpPr>
      <p:sp>
        <p:nvSpPr>
          <p:cNvPr id="107" name="Google Shape;107;p2: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08" name="Google Shape;108;p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8"/>
        <p:cNvGrpSpPr/>
        <p:nvPr/>
      </p:nvGrpSpPr>
      <p:grpSpPr>
        <a:xfrm>
          <a:off x="0" y="0"/>
          <a:ext cx="0" cy="0"/>
          <a:chOff x="0" y="0"/>
          <a:chExt cx="0" cy="0"/>
        </a:xfrm>
      </p:grpSpPr>
      <p:sp>
        <p:nvSpPr>
          <p:cNvPr id="339" name="Google Shape;339;p20: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40" name="Google Shape;340;p2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5"/>
        <p:cNvGrpSpPr/>
        <p:nvPr/>
      </p:nvGrpSpPr>
      <p:grpSpPr>
        <a:xfrm>
          <a:off x="0" y="0"/>
          <a:ext cx="0" cy="0"/>
          <a:chOff x="0" y="0"/>
          <a:chExt cx="0" cy="0"/>
        </a:xfrm>
      </p:grpSpPr>
      <p:sp>
        <p:nvSpPr>
          <p:cNvPr id="346" name="Google Shape;346;p21: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47" name="Google Shape;347;p2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9"/>
        <p:cNvGrpSpPr/>
        <p:nvPr/>
      </p:nvGrpSpPr>
      <p:grpSpPr>
        <a:xfrm>
          <a:off x="0" y="0"/>
          <a:ext cx="0" cy="0"/>
          <a:chOff x="0" y="0"/>
          <a:chExt cx="0" cy="0"/>
        </a:xfrm>
      </p:grpSpPr>
      <p:sp>
        <p:nvSpPr>
          <p:cNvPr id="360" name="Google Shape;360;p22: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61" name="Google Shape;361;p2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6"/>
        <p:cNvGrpSpPr/>
        <p:nvPr/>
      </p:nvGrpSpPr>
      <p:grpSpPr>
        <a:xfrm>
          <a:off x="0" y="0"/>
          <a:ext cx="0" cy="0"/>
          <a:chOff x="0" y="0"/>
          <a:chExt cx="0" cy="0"/>
        </a:xfrm>
      </p:grpSpPr>
      <p:sp>
        <p:nvSpPr>
          <p:cNvPr id="367" name="Google Shape;367;p23: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68" name="Google Shape;368;p2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0"/>
        <p:cNvGrpSpPr/>
        <p:nvPr/>
      </p:nvGrpSpPr>
      <p:grpSpPr>
        <a:xfrm>
          <a:off x="0" y="0"/>
          <a:ext cx="0" cy="0"/>
          <a:chOff x="0" y="0"/>
          <a:chExt cx="0" cy="0"/>
        </a:xfrm>
      </p:grpSpPr>
      <p:sp>
        <p:nvSpPr>
          <p:cNvPr id="401" name="Google Shape;401;p24: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02" name="Google Shape;402;p2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7"/>
        <p:cNvGrpSpPr/>
        <p:nvPr/>
      </p:nvGrpSpPr>
      <p:grpSpPr>
        <a:xfrm>
          <a:off x="0" y="0"/>
          <a:ext cx="0" cy="0"/>
          <a:chOff x="0" y="0"/>
          <a:chExt cx="0" cy="0"/>
        </a:xfrm>
      </p:grpSpPr>
      <p:sp>
        <p:nvSpPr>
          <p:cNvPr id="408" name="Google Shape;408;p25: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09" name="Google Shape;409;p2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0"/>
        <p:cNvGrpSpPr/>
        <p:nvPr/>
      </p:nvGrpSpPr>
      <p:grpSpPr>
        <a:xfrm>
          <a:off x="0" y="0"/>
          <a:ext cx="0" cy="0"/>
          <a:chOff x="0" y="0"/>
          <a:chExt cx="0" cy="0"/>
        </a:xfrm>
      </p:grpSpPr>
      <p:sp>
        <p:nvSpPr>
          <p:cNvPr id="441" name="Google Shape;441;p26: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42" name="Google Shape;442;p2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7"/>
        <p:cNvGrpSpPr/>
        <p:nvPr/>
      </p:nvGrpSpPr>
      <p:grpSpPr>
        <a:xfrm>
          <a:off x="0" y="0"/>
          <a:ext cx="0" cy="0"/>
          <a:chOff x="0" y="0"/>
          <a:chExt cx="0" cy="0"/>
        </a:xfrm>
      </p:grpSpPr>
      <p:sp>
        <p:nvSpPr>
          <p:cNvPr id="448" name="Google Shape;448;p27: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49" name="Google Shape;449;p2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4"/>
        <p:cNvGrpSpPr/>
        <p:nvPr/>
      </p:nvGrpSpPr>
      <p:grpSpPr>
        <a:xfrm>
          <a:off x="0" y="0"/>
          <a:ext cx="0" cy="0"/>
          <a:chOff x="0" y="0"/>
          <a:chExt cx="0" cy="0"/>
        </a:xfrm>
      </p:grpSpPr>
      <p:sp>
        <p:nvSpPr>
          <p:cNvPr id="455" name="Google Shape;455;p28: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56" name="Google Shape;456;p2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7"/>
        <p:cNvGrpSpPr/>
        <p:nvPr/>
      </p:nvGrpSpPr>
      <p:grpSpPr>
        <a:xfrm>
          <a:off x="0" y="0"/>
          <a:ext cx="0" cy="0"/>
          <a:chOff x="0" y="0"/>
          <a:chExt cx="0" cy="0"/>
        </a:xfrm>
      </p:grpSpPr>
      <p:sp>
        <p:nvSpPr>
          <p:cNvPr id="488" name="Google Shape;488;p29: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89" name="Google Shape;489;p2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1"/>
        <p:cNvGrpSpPr/>
        <p:nvPr/>
      </p:nvGrpSpPr>
      <p:grpSpPr>
        <a:xfrm>
          <a:off x="0" y="0"/>
          <a:ext cx="0" cy="0"/>
          <a:chOff x="0" y="0"/>
          <a:chExt cx="0" cy="0"/>
        </a:xfrm>
      </p:grpSpPr>
      <p:sp>
        <p:nvSpPr>
          <p:cNvPr id="142" name="Google Shape;142;p3: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43" name="Google Shape;143;p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0"/>
        <p:cNvGrpSpPr/>
        <p:nvPr/>
      </p:nvGrpSpPr>
      <p:grpSpPr>
        <a:xfrm>
          <a:off x="0" y="0"/>
          <a:ext cx="0" cy="0"/>
          <a:chOff x="0" y="0"/>
          <a:chExt cx="0" cy="0"/>
        </a:xfrm>
      </p:grpSpPr>
      <p:sp>
        <p:nvSpPr>
          <p:cNvPr id="161" name="Google Shape;161;p4: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62" name="Google Shape;162;p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4"/>
        <p:cNvGrpSpPr/>
        <p:nvPr/>
      </p:nvGrpSpPr>
      <p:grpSpPr>
        <a:xfrm>
          <a:off x="0" y="0"/>
          <a:ext cx="0" cy="0"/>
          <a:chOff x="0" y="0"/>
          <a:chExt cx="0" cy="0"/>
        </a:xfrm>
      </p:grpSpPr>
      <p:sp>
        <p:nvSpPr>
          <p:cNvPr id="175" name="Google Shape;175;p5: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76" name="Google Shape;176;p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1"/>
        <p:cNvGrpSpPr/>
        <p:nvPr/>
      </p:nvGrpSpPr>
      <p:grpSpPr>
        <a:xfrm>
          <a:off x="0" y="0"/>
          <a:ext cx="0" cy="0"/>
          <a:chOff x="0" y="0"/>
          <a:chExt cx="0" cy="0"/>
        </a:xfrm>
      </p:grpSpPr>
      <p:sp>
        <p:nvSpPr>
          <p:cNvPr id="182" name="Google Shape;182;p6: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83" name="Google Shape;183;p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8"/>
        <p:cNvGrpSpPr/>
        <p:nvPr/>
      </p:nvGrpSpPr>
      <p:grpSpPr>
        <a:xfrm>
          <a:off x="0" y="0"/>
          <a:ext cx="0" cy="0"/>
          <a:chOff x="0" y="0"/>
          <a:chExt cx="0" cy="0"/>
        </a:xfrm>
      </p:grpSpPr>
      <p:sp>
        <p:nvSpPr>
          <p:cNvPr id="189" name="Google Shape;189;p7: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90" name="Google Shape;190;p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4"/>
        <p:cNvGrpSpPr/>
        <p:nvPr/>
      </p:nvGrpSpPr>
      <p:grpSpPr>
        <a:xfrm>
          <a:off x="0" y="0"/>
          <a:ext cx="0" cy="0"/>
          <a:chOff x="0" y="0"/>
          <a:chExt cx="0" cy="0"/>
        </a:xfrm>
      </p:grpSpPr>
      <p:sp>
        <p:nvSpPr>
          <p:cNvPr id="195" name="Google Shape;195;p8: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96" name="Google Shape;196;p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8"/>
        <p:cNvGrpSpPr/>
        <p:nvPr/>
      </p:nvGrpSpPr>
      <p:grpSpPr>
        <a:xfrm>
          <a:off x="0" y="0"/>
          <a:ext cx="0" cy="0"/>
          <a:chOff x="0" y="0"/>
          <a:chExt cx="0" cy="0"/>
        </a:xfrm>
      </p:grpSpPr>
      <p:sp>
        <p:nvSpPr>
          <p:cNvPr id="209" name="Google Shape;209;p9: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10" name="Google Shape;210;p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jp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g"/><Relationship Id="rId1" Type="http://schemas.openxmlformats.org/officeDocument/2006/relationships/slideMaster" Target="../slideMasters/slideMaster1.xml"/><Relationship Id="rId4" Type="http://schemas.openxmlformats.org/officeDocument/2006/relationships/image" Target="../media/image6.jpe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type="title">
  <p:cSld name="TITLE">
    <p:spTree>
      <p:nvGrpSpPr>
        <p:cNvPr id="1" name="Shape 15"/>
        <p:cNvGrpSpPr/>
        <p:nvPr/>
      </p:nvGrpSpPr>
      <p:grpSpPr>
        <a:xfrm>
          <a:off x="0" y="0"/>
          <a:ext cx="0" cy="0"/>
          <a:chOff x="0" y="0"/>
          <a:chExt cx="0" cy="0"/>
        </a:xfrm>
      </p:grpSpPr>
      <p:sp>
        <p:nvSpPr>
          <p:cNvPr id="16" name="Google Shape;16;p31"/>
          <p:cNvSpPr txBox="1">
            <a:spLocks noGrp="1"/>
          </p:cNvSpPr>
          <p:nvPr>
            <p:ph type="ctrTitle"/>
          </p:nvPr>
        </p:nvSpPr>
        <p:spPr>
          <a:xfrm>
            <a:off x="7396246" y="1624226"/>
            <a:ext cx="4473369" cy="3031244"/>
          </a:xfrm>
          <a:prstGeom prst="rect">
            <a:avLst/>
          </a:prstGeom>
          <a:noFill/>
          <a:ln>
            <a:noFill/>
          </a:ln>
        </p:spPr>
        <p:txBody>
          <a:bodyPr spcFirstLastPara="1" wrap="square" lIns="91425" tIns="91425" rIns="91425" bIns="91425" anchor="ctr" anchorCtr="0">
            <a:noAutofit/>
          </a:bodyPr>
          <a:lstStyle>
            <a:lvl1pPr lvl="0" algn="ctr">
              <a:lnSpc>
                <a:spcPct val="90000"/>
              </a:lnSpc>
              <a:spcBef>
                <a:spcPts val="0"/>
              </a:spcBef>
              <a:spcAft>
                <a:spcPts val="0"/>
              </a:spcAft>
              <a:buClr>
                <a:schemeClr val="dk2"/>
              </a:buClr>
              <a:buSzPts val="4800"/>
              <a:buFont typeface="Calibri"/>
              <a:buNone/>
              <a:defRPr sz="6400" b="0">
                <a:solidFill>
                  <a:srgbClr val="266C9F"/>
                </a:solidFill>
              </a:defRPr>
            </a:lvl1pPr>
            <a:lvl2pPr lvl="1" algn="r">
              <a:spcBef>
                <a:spcPts val="0"/>
              </a:spcBef>
              <a:spcAft>
                <a:spcPts val="0"/>
              </a:spcAft>
              <a:buClr>
                <a:schemeClr val="dk2"/>
              </a:buClr>
              <a:buSzPts val="4800"/>
              <a:buNone/>
              <a:defRPr sz="6400" b="0">
                <a:solidFill>
                  <a:schemeClr val="dk2"/>
                </a:solidFill>
              </a:defRPr>
            </a:lvl2pPr>
            <a:lvl3pPr lvl="2" algn="r">
              <a:spcBef>
                <a:spcPts val="0"/>
              </a:spcBef>
              <a:spcAft>
                <a:spcPts val="0"/>
              </a:spcAft>
              <a:buClr>
                <a:schemeClr val="dk2"/>
              </a:buClr>
              <a:buSzPts val="4800"/>
              <a:buNone/>
              <a:defRPr sz="6400" b="0">
                <a:solidFill>
                  <a:schemeClr val="dk2"/>
                </a:solidFill>
              </a:defRPr>
            </a:lvl3pPr>
            <a:lvl4pPr lvl="3" algn="r">
              <a:spcBef>
                <a:spcPts val="0"/>
              </a:spcBef>
              <a:spcAft>
                <a:spcPts val="0"/>
              </a:spcAft>
              <a:buClr>
                <a:schemeClr val="dk2"/>
              </a:buClr>
              <a:buSzPts val="4800"/>
              <a:buNone/>
              <a:defRPr sz="6400" b="0">
                <a:solidFill>
                  <a:schemeClr val="dk2"/>
                </a:solidFill>
              </a:defRPr>
            </a:lvl4pPr>
            <a:lvl5pPr lvl="4" algn="r">
              <a:spcBef>
                <a:spcPts val="0"/>
              </a:spcBef>
              <a:spcAft>
                <a:spcPts val="0"/>
              </a:spcAft>
              <a:buClr>
                <a:schemeClr val="dk2"/>
              </a:buClr>
              <a:buSzPts val="4800"/>
              <a:buNone/>
              <a:defRPr sz="6400" b="0">
                <a:solidFill>
                  <a:schemeClr val="dk2"/>
                </a:solidFill>
              </a:defRPr>
            </a:lvl5pPr>
            <a:lvl6pPr lvl="5" algn="r">
              <a:spcBef>
                <a:spcPts val="0"/>
              </a:spcBef>
              <a:spcAft>
                <a:spcPts val="0"/>
              </a:spcAft>
              <a:buClr>
                <a:schemeClr val="dk2"/>
              </a:buClr>
              <a:buSzPts val="4800"/>
              <a:buNone/>
              <a:defRPr sz="6400" b="0">
                <a:solidFill>
                  <a:schemeClr val="dk2"/>
                </a:solidFill>
              </a:defRPr>
            </a:lvl6pPr>
            <a:lvl7pPr lvl="6" algn="r">
              <a:spcBef>
                <a:spcPts val="0"/>
              </a:spcBef>
              <a:spcAft>
                <a:spcPts val="0"/>
              </a:spcAft>
              <a:buClr>
                <a:schemeClr val="dk2"/>
              </a:buClr>
              <a:buSzPts val="4800"/>
              <a:buNone/>
              <a:defRPr sz="6400" b="0">
                <a:solidFill>
                  <a:schemeClr val="dk2"/>
                </a:solidFill>
              </a:defRPr>
            </a:lvl7pPr>
            <a:lvl8pPr lvl="7" algn="r">
              <a:spcBef>
                <a:spcPts val="0"/>
              </a:spcBef>
              <a:spcAft>
                <a:spcPts val="0"/>
              </a:spcAft>
              <a:buClr>
                <a:schemeClr val="dk2"/>
              </a:buClr>
              <a:buSzPts val="4800"/>
              <a:buNone/>
              <a:defRPr sz="6400" b="0">
                <a:solidFill>
                  <a:schemeClr val="dk2"/>
                </a:solidFill>
              </a:defRPr>
            </a:lvl8pPr>
            <a:lvl9pPr lvl="8" algn="r">
              <a:spcBef>
                <a:spcPts val="0"/>
              </a:spcBef>
              <a:spcAft>
                <a:spcPts val="0"/>
              </a:spcAft>
              <a:buClr>
                <a:schemeClr val="dk2"/>
              </a:buClr>
              <a:buSzPts val="4800"/>
              <a:buNone/>
              <a:defRPr sz="6400" b="0">
                <a:solidFill>
                  <a:schemeClr val="dk2"/>
                </a:solidFill>
              </a:defRPr>
            </a:lvl9pPr>
          </a:lstStyle>
          <a:p>
            <a:endParaRPr/>
          </a:p>
        </p:txBody>
      </p:sp>
      <p:pic>
        <p:nvPicPr>
          <p:cNvPr id="17" name="Google Shape;17;p31"/>
          <p:cNvPicPr preferRelativeResize="0"/>
          <p:nvPr/>
        </p:nvPicPr>
        <p:blipFill rotWithShape="1">
          <a:blip r:embed="rId2">
            <a:alphaModFix/>
          </a:blip>
          <a:srcRect/>
          <a:stretch/>
        </p:blipFill>
        <p:spPr>
          <a:xfrm>
            <a:off x="9278062" y="81119"/>
            <a:ext cx="2913937" cy="1160584"/>
          </a:xfrm>
          <a:prstGeom prst="rect">
            <a:avLst/>
          </a:prstGeom>
          <a:noFill/>
          <a:ln>
            <a:noFill/>
          </a:ln>
        </p:spPr>
      </p:pic>
      <p:pic>
        <p:nvPicPr>
          <p:cNvPr id="18" name="Google Shape;18;p31"/>
          <p:cNvPicPr preferRelativeResize="0"/>
          <p:nvPr/>
        </p:nvPicPr>
        <p:blipFill rotWithShape="1">
          <a:blip r:embed="rId3">
            <a:alphaModFix/>
          </a:blip>
          <a:srcRect/>
          <a:stretch/>
        </p:blipFill>
        <p:spPr>
          <a:xfrm>
            <a:off x="9192545" y="6198577"/>
            <a:ext cx="2999455" cy="659423"/>
          </a:xfrm>
          <a:prstGeom prst="rect">
            <a:avLst/>
          </a:prstGeom>
          <a:noFill/>
          <a:ln>
            <a:noFill/>
          </a:ln>
        </p:spPr>
      </p:pic>
      <p:pic>
        <p:nvPicPr>
          <p:cNvPr id="19" name="Google Shape;19;p31"/>
          <p:cNvPicPr preferRelativeResize="0"/>
          <p:nvPr/>
        </p:nvPicPr>
        <p:blipFill rotWithShape="1">
          <a:blip r:embed="rId4">
            <a:alphaModFix/>
          </a:blip>
          <a:srcRect/>
          <a:stretch/>
        </p:blipFill>
        <p:spPr>
          <a:xfrm>
            <a:off x="1" y="1"/>
            <a:ext cx="7167646" cy="6919546"/>
          </a:xfrm>
          <a:prstGeom prst="rect">
            <a:avLst/>
          </a:prstGeom>
          <a:noFill/>
          <a:ln>
            <a:noFill/>
          </a:ln>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Comparación" type="twoTxTwoObj">
  <p:cSld name="TWO_OBJECTS_WITH_TEXT">
    <p:spTree>
      <p:nvGrpSpPr>
        <p:cNvPr id="1" name="Shape 60"/>
        <p:cNvGrpSpPr/>
        <p:nvPr/>
      </p:nvGrpSpPr>
      <p:grpSpPr>
        <a:xfrm>
          <a:off x="0" y="0"/>
          <a:ext cx="0" cy="0"/>
          <a:chOff x="0" y="0"/>
          <a:chExt cx="0" cy="0"/>
        </a:xfrm>
      </p:grpSpPr>
      <p:sp>
        <p:nvSpPr>
          <p:cNvPr id="61" name="Google Shape;61;p40"/>
          <p:cNvSpPr txBox="1">
            <a:spLocks noGrp="1"/>
          </p:cNvSpPr>
          <p:nvPr>
            <p:ph type="title"/>
          </p:nvPr>
        </p:nvSpPr>
        <p:spPr>
          <a:xfrm>
            <a:off x="839788"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2" name="Google Shape;62;p40"/>
          <p:cNvSpPr txBox="1">
            <a:spLocks noGrp="1"/>
          </p:cNvSpPr>
          <p:nvPr>
            <p:ph type="body" idx="1"/>
          </p:nvPr>
        </p:nvSpPr>
        <p:spPr>
          <a:xfrm>
            <a:off x="839788" y="1681163"/>
            <a:ext cx="5157787"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63" name="Google Shape;63;p40"/>
          <p:cNvSpPr txBox="1">
            <a:spLocks noGrp="1"/>
          </p:cNvSpPr>
          <p:nvPr>
            <p:ph type="body" idx="2"/>
          </p:nvPr>
        </p:nvSpPr>
        <p:spPr>
          <a:xfrm>
            <a:off x="839788" y="2505075"/>
            <a:ext cx="5157787"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64" name="Google Shape;64;p40"/>
          <p:cNvSpPr txBox="1">
            <a:spLocks noGrp="1"/>
          </p:cNvSpPr>
          <p:nvPr>
            <p:ph type="body" idx="3"/>
          </p:nvPr>
        </p:nvSpPr>
        <p:spPr>
          <a:xfrm>
            <a:off x="6172200" y="1681163"/>
            <a:ext cx="5183188"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65" name="Google Shape;65;p40"/>
          <p:cNvSpPr txBox="1">
            <a:spLocks noGrp="1"/>
          </p:cNvSpPr>
          <p:nvPr>
            <p:ph type="body" idx="4"/>
          </p:nvPr>
        </p:nvSpPr>
        <p:spPr>
          <a:xfrm>
            <a:off x="6172200" y="2505075"/>
            <a:ext cx="5183188"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66" name="Google Shape;66;p40"/>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7" name="Google Shape;67;p40"/>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8" name="Google Shape;68;p40"/>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‹Nº›</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Solo el título" type="titleOnly">
  <p:cSld name="TITLE_ONLY">
    <p:spTree>
      <p:nvGrpSpPr>
        <p:cNvPr id="1" name="Shape 69"/>
        <p:cNvGrpSpPr/>
        <p:nvPr/>
      </p:nvGrpSpPr>
      <p:grpSpPr>
        <a:xfrm>
          <a:off x="0" y="0"/>
          <a:ext cx="0" cy="0"/>
          <a:chOff x="0" y="0"/>
          <a:chExt cx="0" cy="0"/>
        </a:xfrm>
      </p:grpSpPr>
      <p:sp>
        <p:nvSpPr>
          <p:cNvPr id="70" name="Google Shape;70;p41"/>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1" name="Google Shape;71;p4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2" name="Google Shape;72;p4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3" name="Google Shape;73;p4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‹Nº›</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Contenido con título" type="objTx">
  <p:cSld name="OBJECT_WITH_CAPTION_TEXT">
    <p:spTree>
      <p:nvGrpSpPr>
        <p:cNvPr id="1" name="Shape 74"/>
        <p:cNvGrpSpPr/>
        <p:nvPr/>
      </p:nvGrpSpPr>
      <p:grpSpPr>
        <a:xfrm>
          <a:off x="0" y="0"/>
          <a:ext cx="0" cy="0"/>
          <a:chOff x="0" y="0"/>
          <a:chExt cx="0" cy="0"/>
        </a:xfrm>
      </p:grpSpPr>
      <p:sp>
        <p:nvSpPr>
          <p:cNvPr id="75" name="Google Shape;75;p42"/>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6" name="Google Shape;76;p42"/>
          <p:cNvSpPr txBox="1">
            <a:spLocks noGrp="1"/>
          </p:cNvSpPr>
          <p:nvPr>
            <p:ph type="body" idx="1"/>
          </p:nvPr>
        </p:nvSpPr>
        <p:spPr>
          <a:xfrm>
            <a:off x="5183188" y="987425"/>
            <a:ext cx="6172200" cy="4873625"/>
          </a:xfrm>
          <a:prstGeom prst="rect">
            <a:avLst/>
          </a:prstGeom>
          <a:noFill/>
          <a:ln>
            <a:noFill/>
          </a:ln>
        </p:spPr>
        <p:txBody>
          <a:bodyPr spcFirstLastPara="1" wrap="square" lIns="91425" tIns="45700" rIns="91425" bIns="45700" anchor="t" anchorCtr="0">
            <a:normAutofit/>
          </a:bodyPr>
          <a:lstStyle>
            <a:lvl1pPr marL="457200" lvl="0" indent="-431800" algn="l">
              <a:lnSpc>
                <a:spcPct val="90000"/>
              </a:lnSpc>
              <a:spcBef>
                <a:spcPts val="1000"/>
              </a:spcBef>
              <a:spcAft>
                <a:spcPts val="0"/>
              </a:spcAft>
              <a:buClr>
                <a:schemeClr val="dk1"/>
              </a:buClr>
              <a:buSzPts val="3200"/>
              <a:buChar char="•"/>
              <a:defRPr sz="3200"/>
            </a:lvl1pPr>
            <a:lvl2pPr marL="914400" lvl="1" indent="-406400" algn="l">
              <a:lnSpc>
                <a:spcPct val="90000"/>
              </a:lnSpc>
              <a:spcBef>
                <a:spcPts val="500"/>
              </a:spcBef>
              <a:spcAft>
                <a:spcPts val="0"/>
              </a:spcAft>
              <a:buClr>
                <a:schemeClr val="dk1"/>
              </a:buClr>
              <a:buSzPts val="2800"/>
              <a:buChar char="•"/>
              <a:defRPr sz="2800"/>
            </a:lvl2pPr>
            <a:lvl3pPr marL="1371600" lvl="2" indent="-381000" algn="l">
              <a:lnSpc>
                <a:spcPct val="90000"/>
              </a:lnSpc>
              <a:spcBef>
                <a:spcPts val="500"/>
              </a:spcBef>
              <a:spcAft>
                <a:spcPts val="0"/>
              </a:spcAft>
              <a:buClr>
                <a:schemeClr val="dk1"/>
              </a:buClr>
              <a:buSzPts val="2400"/>
              <a:buChar char="•"/>
              <a:defRPr sz="2400"/>
            </a:lvl3pPr>
            <a:lvl4pPr marL="1828800" lvl="3" indent="-355600" algn="l">
              <a:lnSpc>
                <a:spcPct val="90000"/>
              </a:lnSpc>
              <a:spcBef>
                <a:spcPts val="500"/>
              </a:spcBef>
              <a:spcAft>
                <a:spcPts val="0"/>
              </a:spcAft>
              <a:buClr>
                <a:schemeClr val="dk1"/>
              </a:buClr>
              <a:buSzPts val="2000"/>
              <a:buChar char="•"/>
              <a:defRPr sz="2000"/>
            </a:lvl4pPr>
            <a:lvl5pPr marL="2286000" lvl="4" indent="-355600" algn="l">
              <a:lnSpc>
                <a:spcPct val="90000"/>
              </a:lnSpc>
              <a:spcBef>
                <a:spcPts val="500"/>
              </a:spcBef>
              <a:spcAft>
                <a:spcPts val="0"/>
              </a:spcAft>
              <a:buClr>
                <a:schemeClr val="dk1"/>
              </a:buClr>
              <a:buSzPts val="2000"/>
              <a:buChar char="•"/>
              <a:defRPr sz="20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
        <p:nvSpPr>
          <p:cNvPr id="77" name="Google Shape;77;p42"/>
          <p:cNvSpPr txBox="1">
            <a:spLocks noGrp="1"/>
          </p:cNvSpPr>
          <p:nvPr>
            <p:ph type="body" idx="2"/>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78" name="Google Shape;78;p4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9" name="Google Shape;79;p4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0" name="Google Shape;80;p4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‹Nº›</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Imagen con título" type="picTx">
  <p:cSld name="PICTURE_WITH_CAPTION_TEXT">
    <p:spTree>
      <p:nvGrpSpPr>
        <p:cNvPr id="1" name="Shape 81"/>
        <p:cNvGrpSpPr/>
        <p:nvPr/>
      </p:nvGrpSpPr>
      <p:grpSpPr>
        <a:xfrm>
          <a:off x="0" y="0"/>
          <a:ext cx="0" cy="0"/>
          <a:chOff x="0" y="0"/>
          <a:chExt cx="0" cy="0"/>
        </a:xfrm>
      </p:grpSpPr>
      <p:sp>
        <p:nvSpPr>
          <p:cNvPr id="82" name="Google Shape;82;p43"/>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83" name="Google Shape;83;p43"/>
          <p:cNvSpPr>
            <a:spLocks noGrp="1"/>
          </p:cNvSpPr>
          <p:nvPr>
            <p:ph type="pic" idx="2"/>
          </p:nvPr>
        </p:nvSpPr>
        <p:spPr>
          <a:xfrm>
            <a:off x="5183188" y="987425"/>
            <a:ext cx="6172200" cy="4873625"/>
          </a:xfrm>
          <a:prstGeom prst="rect">
            <a:avLst/>
          </a:prstGeom>
          <a:noFill/>
          <a:ln>
            <a:noFill/>
          </a:ln>
        </p:spPr>
      </p:sp>
      <p:sp>
        <p:nvSpPr>
          <p:cNvPr id="84" name="Google Shape;84;p43"/>
          <p:cNvSpPr txBox="1">
            <a:spLocks noGrp="1"/>
          </p:cNvSpPr>
          <p:nvPr>
            <p:ph type="body" idx="1"/>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85" name="Google Shape;85;p43"/>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6" name="Google Shape;86;p43"/>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7" name="Google Shape;87;p4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‹Nº›</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ítulo y texto vertical" type="vertTx">
  <p:cSld name="VERTICAL_TEXT">
    <p:spTree>
      <p:nvGrpSpPr>
        <p:cNvPr id="1" name="Shape 88"/>
        <p:cNvGrpSpPr/>
        <p:nvPr/>
      </p:nvGrpSpPr>
      <p:grpSpPr>
        <a:xfrm>
          <a:off x="0" y="0"/>
          <a:ext cx="0" cy="0"/>
          <a:chOff x="0" y="0"/>
          <a:chExt cx="0" cy="0"/>
        </a:xfrm>
      </p:grpSpPr>
      <p:sp>
        <p:nvSpPr>
          <p:cNvPr id="89" name="Google Shape;89;p44"/>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90" name="Google Shape;90;p44"/>
          <p:cNvSpPr txBox="1">
            <a:spLocks noGrp="1"/>
          </p:cNvSpPr>
          <p:nvPr>
            <p:ph type="body" idx="1"/>
          </p:nvPr>
        </p:nvSpPr>
        <p:spPr>
          <a:xfrm rot="5400000">
            <a:off x="3920331" y="-1256506"/>
            <a:ext cx="4351338" cy="105156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91" name="Google Shape;91;p44"/>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2" name="Google Shape;92;p44"/>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3" name="Google Shape;93;p4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‹Nº›</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Título vertical y texto" type="vertTitleAndTx">
  <p:cSld name="VERTICAL_TITLE_AND_VERTICAL_TEXT">
    <p:spTree>
      <p:nvGrpSpPr>
        <p:cNvPr id="1" name="Shape 94"/>
        <p:cNvGrpSpPr/>
        <p:nvPr/>
      </p:nvGrpSpPr>
      <p:grpSpPr>
        <a:xfrm>
          <a:off x="0" y="0"/>
          <a:ext cx="0" cy="0"/>
          <a:chOff x="0" y="0"/>
          <a:chExt cx="0" cy="0"/>
        </a:xfrm>
      </p:grpSpPr>
      <p:sp>
        <p:nvSpPr>
          <p:cNvPr id="95" name="Google Shape;95;p45"/>
          <p:cNvSpPr txBox="1">
            <a:spLocks noGrp="1"/>
          </p:cNvSpPr>
          <p:nvPr>
            <p:ph type="title"/>
          </p:nvPr>
        </p:nvSpPr>
        <p:spPr>
          <a:xfrm rot="5400000">
            <a:off x="7133431" y="1956594"/>
            <a:ext cx="5811838" cy="26289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96" name="Google Shape;96;p45"/>
          <p:cNvSpPr txBox="1">
            <a:spLocks noGrp="1"/>
          </p:cNvSpPr>
          <p:nvPr>
            <p:ph type="body" idx="1"/>
          </p:nvPr>
        </p:nvSpPr>
        <p:spPr>
          <a:xfrm rot="5400000">
            <a:off x="1799431" y="-596106"/>
            <a:ext cx="5811838" cy="77343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97" name="Google Shape;97;p45"/>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8" name="Google Shape;98;p45"/>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9" name="Google Shape;99;p4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‹Nº›</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tyle slide layout">
  <p:cSld name="Style slide layout">
    <p:spTree>
      <p:nvGrpSpPr>
        <p:cNvPr id="1" name="Shape 20"/>
        <p:cNvGrpSpPr/>
        <p:nvPr/>
      </p:nvGrpSpPr>
      <p:grpSpPr>
        <a:xfrm>
          <a:off x="0" y="0"/>
          <a:ext cx="0" cy="0"/>
          <a:chOff x="0" y="0"/>
          <a:chExt cx="0" cy="0"/>
        </a:xfrm>
      </p:grpSpPr>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Diseño personalizado">
  <p:cSld name="Diseño personalizado">
    <p:spTree>
      <p:nvGrpSpPr>
        <p:cNvPr id="1" name="Shape 21"/>
        <p:cNvGrpSpPr/>
        <p:nvPr/>
      </p:nvGrpSpPr>
      <p:grpSpPr>
        <a:xfrm>
          <a:off x="0" y="0"/>
          <a:ext cx="0" cy="0"/>
          <a:chOff x="0" y="0"/>
          <a:chExt cx="0" cy="0"/>
        </a:xfrm>
      </p:grpSpPr>
      <p:pic>
        <p:nvPicPr>
          <p:cNvPr id="22" name="Google Shape;22;p33"/>
          <p:cNvPicPr preferRelativeResize="0"/>
          <p:nvPr/>
        </p:nvPicPr>
        <p:blipFill rotWithShape="1">
          <a:blip r:embed="rId2">
            <a:alphaModFix/>
          </a:blip>
          <a:srcRect/>
          <a:stretch/>
        </p:blipFill>
        <p:spPr>
          <a:xfrm>
            <a:off x="9301470" y="6310796"/>
            <a:ext cx="2489015" cy="547204"/>
          </a:xfrm>
          <a:prstGeom prst="rect">
            <a:avLst/>
          </a:prstGeom>
          <a:noFill/>
          <a:ln>
            <a:noFill/>
          </a:ln>
        </p:spPr>
      </p:pic>
      <p:sp>
        <p:nvSpPr>
          <p:cNvPr id="23" name="Google Shape;23;p33"/>
          <p:cNvSpPr txBox="1"/>
          <p:nvPr/>
        </p:nvSpPr>
        <p:spPr>
          <a:xfrm>
            <a:off x="315655" y="6457890"/>
            <a:ext cx="9567189" cy="338554"/>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800">
                <a:solidFill>
                  <a:srgbClr val="757070"/>
                </a:solidFill>
                <a:latin typeface="Calibri"/>
                <a:ea typeface="Calibri"/>
                <a:cs typeface="Calibri"/>
                <a:sym typeface="Calibri"/>
              </a:rPr>
              <a:t>The European Commission's support for the production of this publication does not constitute an endorsement of the contents, which reflect the views only of the authors, and the Commission cannot be held responsible for any use which may be made of the information contained therein.</a:t>
            </a:r>
            <a:endParaRPr sz="800">
              <a:solidFill>
                <a:srgbClr val="757070"/>
              </a:solidFill>
              <a:latin typeface="Calibri"/>
              <a:ea typeface="Calibri"/>
              <a:cs typeface="Calibri"/>
              <a:sym typeface="Calibri"/>
            </a:endParaRPr>
          </a:p>
        </p:txBody>
      </p:sp>
      <p:pic>
        <p:nvPicPr>
          <p:cNvPr id="24" name="Google Shape;24;p33"/>
          <p:cNvPicPr preferRelativeResize="0"/>
          <p:nvPr/>
        </p:nvPicPr>
        <p:blipFill rotWithShape="1">
          <a:blip r:embed="rId3">
            <a:alphaModFix/>
          </a:blip>
          <a:srcRect/>
          <a:stretch/>
        </p:blipFill>
        <p:spPr>
          <a:xfrm>
            <a:off x="0" y="0"/>
            <a:ext cx="2219417" cy="883966"/>
          </a:xfrm>
          <a:prstGeom prst="rect">
            <a:avLst/>
          </a:prstGeom>
          <a:noFill/>
          <a:ln>
            <a:noFill/>
          </a:ln>
        </p:spPr>
      </p:pic>
      <p:pic>
        <p:nvPicPr>
          <p:cNvPr id="25" name="Google Shape;25;p33"/>
          <p:cNvPicPr preferRelativeResize="0"/>
          <p:nvPr/>
        </p:nvPicPr>
        <p:blipFill rotWithShape="1">
          <a:blip r:embed="rId4" cstate="email">
            <a:alphaModFix/>
            <a:extLst>
              <a:ext uri="{28A0092B-C50C-407E-A947-70E740481C1C}">
                <a14:useLocalDpi xmlns:a14="http://schemas.microsoft.com/office/drawing/2010/main"/>
              </a:ext>
            </a:extLst>
          </a:blip>
          <a:srcRect l="-932" t="-885" b="-20"/>
          <a:stretch/>
        </p:blipFill>
        <p:spPr>
          <a:xfrm>
            <a:off x="10515599" y="-240631"/>
            <a:ext cx="1896879" cy="6711005"/>
          </a:xfrm>
          <a:prstGeom prst="rect">
            <a:avLst/>
          </a:prstGeom>
          <a:noFill/>
          <a:ln>
            <a:noFill/>
          </a:ln>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1_Diseño personalizado">
  <p:cSld name="1_Diseño personalizado">
    <p:spTree>
      <p:nvGrpSpPr>
        <p:cNvPr id="1" name="Shape 26"/>
        <p:cNvGrpSpPr/>
        <p:nvPr/>
      </p:nvGrpSpPr>
      <p:grpSpPr>
        <a:xfrm>
          <a:off x="0" y="0"/>
          <a:ext cx="0" cy="0"/>
          <a:chOff x="0" y="0"/>
          <a:chExt cx="0" cy="0"/>
        </a:xfrm>
      </p:grpSpPr>
      <p:sp>
        <p:nvSpPr>
          <p:cNvPr id="27" name="Google Shape;27;p34"/>
          <p:cNvSpPr/>
          <p:nvPr/>
        </p:nvSpPr>
        <p:spPr>
          <a:xfrm rot="10800000">
            <a:off x="4606" y="-4432"/>
            <a:ext cx="4988375" cy="6679552"/>
          </a:xfrm>
          <a:custGeom>
            <a:avLst/>
            <a:gdLst/>
            <a:ahLst/>
            <a:cxnLst/>
            <a:rect l="l" t="t" r="r" b="b"/>
            <a:pathLst>
              <a:path w="9548739" h="6858000" extrusionOk="0">
                <a:moveTo>
                  <a:pt x="1873864" y="0"/>
                </a:moveTo>
                <a:lnTo>
                  <a:pt x="1971920" y="0"/>
                </a:lnTo>
                <a:lnTo>
                  <a:pt x="2174399" y="0"/>
                </a:lnTo>
                <a:lnTo>
                  <a:pt x="5968479" y="0"/>
                </a:lnTo>
                <a:lnTo>
                  <a:pt x="9548739" y="0"/>
                </a:lnTo>
                <a:lnTo>
                  <a:pt x="9548739" y="6858000"/>
                </a:lnTo>
                <a:lnTo>
                  <a:pt x="5968479" y="6858000"/>
                </a:lnTo>
                <a:lnTo>
                  <a:pt x="2174399" y="6858000"/>
                </a:lnTo>
                <a:lnTo>
                  <a:pt x="1951844" y="6858000"/>
                </a:lnTo>
                <a:lnTo>
                  <a:pt x="1835258" y="6858000"/>
                </a:lnTo>
                <a:lnTo>
                  <a:pt x="1784827" y="6687406"/>
                </a:lnTo>
                <a:cubicBezTo>
                  <a:pt x="1375512" y="5409903"/>
                  <a:pt x="806558" y="4349353"/>
                  <a:pt x="0" y="3390900"/>
                </a:cubicBezTo>
                <a:cubicBezTo>
                  <a:pt x="774231" y="2640807"/>
                  <a:pt x="1361774" y="1569839"/>
                  <a:pt x="1796041" y="254571"/>
                </a:cubicBezTo>
                <a:close/>
              </a:path>
            </a:pathLst>
          </a:custGeom>
          <a:gradFill>
            <a:gsLst>
              <a:gs pos="0">
                <a:srgbClr val="F5F7FC"/>
              </a:gs>
              <a:gs pos="74000">
                <a:srgbClr val="A9BEE4"/>
              </a:gs>
              <a:gs pos="83000">
                <a:srgbClr val="A9BEE4"/>
              </a:gs>
              <a:gs pos="100000">
                <a:srgbClr val="C5D3ED"/>
              </a:gs>
            </a:gsLst>
            <a:lin ang="540000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8" name="Google Shape;28;p34"/>
          <p:cNvSpPr txBox="1"/>
          <p:nvPr/>
        </p:nvSpPr>
        <p:spPr>
          <a:xfrm>
            <a:off x="315655" y="6457890"/>
            <a:ext cx="9567189" cy="338554"/>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800">
                <a:solidFill>
                  <a:srgbClr val="757070"/>
                </a:solidFill>
                <a:latin typeface="Calibri"/>
                <a:ea typeface="Calibri"/>
                <a:cs typeface="Calibri"/>
                <a:sym typeface="Calibri"/>
              </a:rPr>
              <a:t>The European Commission's support for the production of this publication does not constitute an endorsement of the contents, which reflect the views only of the authors, and the Commission cannot be held responsible for any use which may be made of the information contained therein.</a:t>
            </a:r>
            <a:endParaRPr sz="800">
              <a:solidFill>
                <a:srgbClr val="757070"/>
              </a:solidFill>
              <a:latin typeface="Calibri"/>
              <a:ea typeface="Calibri"/>
              <a:cs typeface="Calibri"/>
              <a:sym typeface="Calibri"/>
            </a:endParaRPr>
          </a:p>
        </p:txBody>
      </p:sp>
      <p:pic>
        <p:nvPicPr>
          <p:cNvPr id="29" name="Google Shape;29;p34"/>
          <p:cNvPicPr preferRelativeResize="0"/>
          <p:nvPr/>
        </p:nvPicPr>
        <p:blipFill rotWithShape="1">
          <a:blip r:embed="rId2">
            <a:alphaModFix/>
          </a:blip>
          <a:srcRect/>
          <a:stretch/>
        </p:blipFill>
        <p:spPr>
          <a:xfrm>
            <a:off x="9957816" y="23000"/>
            <a:ext cx="2219417" cy="860965"/>
          </a:xfrm>
          <a:prstGeom prst="rect">
            <a:avLst/>
          </a:prstGeom>
          <a:noFill/>
          <a:ln>
            <a:noFill/>
          </a:ln>
        </p:spPr>
      </p:pic>
      <p:pic>
        <p:nvPicPr>
          <p:cNvPr id="30" name="Google Shape;30;p34"/>
          <p:cNvPicPr preferRelativeResize="0"/>
          <p:nvPr/>
        </p:nvPicPr>
        <p:blipFill rotWithShape="1">
          <a:blip r:embed="rId3">
            <a:alphaModFix/>
          </a:blip>
          <a:srcRect/>
          <a:stretch/>
        </p:blipFill>
        <p:spPr>
          <a:xfrm>
            <a:off x="9301470" y="6310796"/>
            <a:ext cx="2489015" cy="547204"/>
          </a:xfrm>
          <a:prstGeom prst="rect">
            <a:avLst/>
          </a:prstGeom>
          <a:noFill/>
          <a:ln>
            <a:noFill/>
          </a:ln>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En blanco" type="blank">
  <p:cSld name="BLANK">
    <p:spTree>
      <p:nvGrpSpPr>
        <p:cNvPr id="1" name="Shape 31"/>
        <p:cNvGrpSpPr/>
        <p:nvPr/>
      </p:nvGrpSpPr>
      <p:grpSpPr>
        <a:xfrm>
          <a:off x="0" y="0"/>
          <a:ext cx="0" cy="0"/>
          <a:chOff x="0" y="0"/>
          <a:chExt cx="0" cy="0"/>
        </a:xfrm>
      </p:grpSpPr>
      <p:sp>
        <p:nvSpPr>
          <p:cNvPr id="32" name="Google Shape;32;p35"/>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3" name="Google Shape;33;p35"/>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4" name="Google Shape;34;p3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‹Nº›</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ítulo y objetos" type="obj">
  <p:cSld name="OBJECT">
    <p:spTree>
      <p:nvGrpSpPr>
        <p:cNvPr id="1" name="Shape 35"/>
        <p:cNvGrpSpPr/>
        <p:nvPr/>
      </p:nvGrpSpPr>
      <p:grpSpPr>
        <a:xfrm>
          <a:off x="0" y="0"/>
          <a:ext cx="0" cy="0"/>
          <a:chOff x="0" y="0"/>
          <a:chExt cx="0" cy="0"/>
        </a:xfrm>
      </p:grpSpPr>
      <p:sp>
        <p:nvSpPr>
          <p:cNvPr id="36" name="Google Shape;36;p36"/>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7" name="Google Shape;37;p36"/>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8" name="Google Shape;38;p36"/>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9" name="Google Shape;39;p36"/>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0" name="Google Shape;40;p36"/>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‹Nº›</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Diapositiva de título">
  <p:cSld name="Diapositiva de título">
    <p:spTree>
      <p:nvGrpSpPr>
        <p:cNvPr id="1" name="Shape 41"/>
        <p:cNvGrpSpPr/>
        <p:nvPr/>
      </p:nvGrpSpPr>
      <p:grpSpPr>
        <a:xfrm>
          <a:off x="0" y="0"/>
          <a:ext cx="0" cy="0"/>
          <a:chOff x="0" y="0"/>
          <a:chExt cx="0" cy="0"/>
        </a:xfrm>
      </p:grpSpPr>
      <p:sp>
        <p:nvSpPr>
          <p:cNvPr id="42" name="Google Shape;42;p37"/>
          <p:cNvSpPr txBox="1">
            <a:spLocks noGrp="1"/>
          </p:cNvSpPr>
          <p:nvPr>
            <p:ph type="ctrTitle"/>
          </p:nvPr>
        </p:nvSpPr>
        <p:spPr>
          <a:xfrm>
            <a:off x="1524000" y="1122363"/>
            <a:ext cx="9144000" cy="2387600"/>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3" name="Google Shape;43;p37"/>
          <p:cNvSpPr txBox="1">
            <a:spLocks noGrp="1"/>
          </p:cNvSpPr>
          <p:nvPr>
            <p:ph type="subTitle" idx="1"/>
          </p:nvPr>
        </p:nvSpPr>
        <p:spPr>
          <a:xfrm>
            <a:off x="1524000" y="3602038"/>
            <a:ext cx="9144000" cy="1655762"/>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44" name="Google Shape;44;p37"/>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5" name="Google Shape;45;p37"/>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6" name="Google Shape;46;p37"/>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‹Nº›</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Encabezado de sección" type="secHead">
  <p:cSld name="SECTION_HEADER">
    <p:spTree>
      <p:nvGrpSpPr>
        <p:cNvPr id="1" name="Shape 47"/>
        <p:cNvGrpSpPr/>
        <p:nvPr/>
      </p:nvGrpSpPr>
      <p:grpSpPr>
        <a:xfrm>
          <a:off x="0" y="0"/>
          <a:ext cx="0" cy="0"/>
          <a:chOff x="0" y="0"/>
          <a:chExt cx="0" cy="0"/>
        </a:xfrm>
      </p:grpSpPr>
      <p:sp>
        <p:nvSpPr>
          <p:cNvPr id="48" name="Google Shape;48;p38"/>
          <p:cNvSpPr txBox="1">
            <a:spLocks noGrp="1"/>
          </p:cNvSpPr>
          <p:nvPr>
            <p:ph type="title"/>
          </p:nvPr>
        </p:nvSpPr>
        <p:spPr>
          <a:xfrm>
            <a:off x="831850" y="1709738"/>
            <a:ext cx="10515600" cy="2852737"/>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9" name="Google Shape;49;p38"/>
          <p:cNvSpPr txBox="1">
            <a:spLocks noGrp="1"/>
          </p:cNvSpPr>
          <p:nvPr>
            <p:ph type="body" idx="1"/>
          </p:nvPr>
        </p:nvSpPr>
        <p:spPr>
          <a:xfrm>
            <a:off x="831850" y="4589463"/>
            <a:ext cx="10515600" cy="1500187"/>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888888"/>
              </a:buClr>
              <a:buSzPts val="2400"/>
              <a:buNone/>
              <a:defRPr sz="2400">
                <a:solidFill>
                  <a:srgbClr val="888888"/>
                </a:solidFill>
              </a:defRPr>
            </a:lvl1pPr>
            <a:lvl2pPr marL="914400" lvl="1" indent="-228600" algn="l">
              <a:lnSpc>
                <a:spcPct val="90000"/>
              </a:lnSpc>
              <a:spcBef>
                <a:spcPts val="500"/>
              </a:spcBef>
              <a:spcAft>
                <a:spcPts val="0"/>
              </a:spcAft>
              <a:buClr>
                <a:srgbClr val="888888"/>
              </a:buClr>
              <a:buSzPts val="2000"/>
              <a:buNone/>
              <a:defRPr sz="2000">
                <a:solidFill>
                  <a:srgbClr val="888888"/>
                </a:solidFill>
              </a:defRPr>
            </a:lvl2pPr>
            <a:lvl3pPr marL="1371600" lvl="2" indent="-228600" algn="l">
              <a:lnSpc>
                <a:spcPct val="90000"/>
              </a:lnSpc>
              <a:spcBef>
                <a:spcPts val="500"/>
              </a:spcBef>
              <a:spcAft>
                <a:spcPts val="0"/>
              </a:spcAft>
              <a:buClr>
                <a:srgbClr val="888888"/>
              </a:buClr>
              <a:buSzPts val="1800"/>
              <a:buNone/>
              <a:defRPr sz="1800">
                <a:solidFill>
                  <a:srgbClr val="888888"/>
                </a:solidFill>
              </a:defRPr>
            </a:lvl3pPr>
            <a:lvl4pPr marL="1828800" lvl="3" indent="-228600" algn="l">
              <a:lnSpc>
                <a:spcPct val="90000"/>
              </a:lnSpc>
              <a:spcBef>
                <a:spcPts val="500"/>
              </a:spcBef>
              <a:spcAft>
                <a:spcPts val="0"/>
              </a:spcAft>
              <a:buClr>
                <a:srgbClr val="888888"/>
              </a:buClr>
              <a:buSzPts val="1600"/>
              <a:buNone/>
              <a:defRPr sz="1600">
                <a:solidFill>
                  <a:srgbClr val="888888"/>
                </a:solidFill>
              </a:defRPr>
            </a:lvl4pPr>
            <a:lvl5pPr marL="2286000" lvl="4" indent="-228600" algn="l">
              <a:lnSpc>
                <a:spcPct val="90000"/>
              </a:lnSpc>
              <a:spcBef>
                <a:spcPts val="500"/>
              </a:spcBef>
              <a:spcAft>
                <a:spcPts val="0"/>
              </a:spcAft>
              <a:buClr>
                <a:srgbClr val="888888"/>
              </a:buClr>
              <a:buSzPts val="1600"/>
              <a:buNone/>
              <a:defRPr sz="1600">
                <a:solidFill>
                  <a:srgbClr val="888888"/>
                </a:solidFill>
              </a:defRPr>
            </a:lvl5pPr>
            <a:lvl6pPr marL="2743200" lvl="5" indent="-228600" algn="l">
              <a:lnSpc>
                <a:spcPct val="90000"/>
              </a:lnSpc>
              <a:spcBef>
                <a:spcPts val="500"/>
              </a:spcBef>
              <a:spcAft>
                <a:spcPts val="0"/>
              </a:spcAft>
              <a:buClr>
                <a:srgbClr val="888888"/>
              </a:buClr>
              <a:buSzPts val="1600"/>
              <a:buNone/>
              <a:defRPr sz="1600">
                <a:solidFill>
                  <a:srgbClr val="888888"/>
                </a:solidFill>
              </a:defRPr>
            </a:lvl6pPr>
            <a:lvl7pPr marL="3200400" lvl="6" indent="-228600" algn="l">
              <a:lnSpc>
                <a:spcPct val="90000"/>
              </a:lnSpc>
              <a:spcBef>
                <a:spcPts val="500"/>
              </a:spcBef>
              <a:spcAft>
                <a:spcPts val="0"/>
              </a:spcAft>
              <a:buClr>
                <a:srgbClr val="888888"/>
              </a:buClr>
              <a:buSzPts val="1600"/>
              <a:buNone/>
              <a:defRPr sz="1600">
                <a:solidFill>
                  <a:srgbClr val="888888"/>
                </a:solidFill>
              </a:defRPr>
            </a:lvl7pPr>
            <a:lvl8pPr marL="3657600" lvl="7" indent="-228600" algn="l">
              <a:lnSpc>
                <a:spcPct val="90000"/>
              </a:lnSpc>
              <a:spcBef>
                <a:spcPts val="500"/>
              </a:spcBef>
              <a:spcAft>
                <a:spcPts val="0"/>
              </a:spcAft>
              <a:buClr>
                <a:srgbClr val="888888"/>
              </a:buClr>
              <a:buSzPts val="1600"/>
              <a:buNone/>
              <a:defRPr sz="1600">
                <a:solidFill>
                  <a:srgbClr val="888888"/>
                </a:solidFill>
              </a:defRPr>
            </a:lvl8pPr>
            <a:lvl9pPr marL="4114800" lvl="8" indent="-228600" algn="l">
              <a:lnSpc>
                <a:spcPct val="90000"/>
              </a:lnSpc>
              <a:spcBef>
                <a:spcPts val="500"/>
              </a:spcBef>
              <a:spcAft>
                <a:spcPts val="0"/>
              </a:spcAft>
              <a:buClr>
                <a:srgbClr val="888888"/>
              </a:buClr>
              <a:buSzPts val="1600"/>
              <a:buNone/>
              <a:defRPr sz="1600">
                <a:solidFill>
                  <a:srgbClr val="888888"/>
                </a:solidFill>
              </a:defRPr>
            </a:lvl9pPr>
          </a:lstStyle>
          <a:p>
            <a:endParaRPr/>
          </a:p>
        </p:txBody>
      </p:sp>
      <p:sp>
        <p:nvSpPr>
          <p:cNvPr id="50" name="Google Shape;50;p38"/>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1" name="Google Shape;51;p38"/>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2" name="Google Shape;52;p38"/>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‹Nº›</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Dos objetos" type="twoObj">
  <p:cSld name="TWO_OBJECTS">
    <p:spTree>
      <p:nvGrpSpPr>
        <p:cNvPr id="1" name="Shape 53"/>
        <p:cNvGrpSpPr/>
        <p:nvPr/>
      </p:nvGrpSpPr>
      <p:grpSpPr>
        <a:xfrm>
          <a:off x="0" y="0"/>
          <a:ext cx="0" cy="0"/>
          <a:chOff x="0" y="0"/>
          <a:chExt cx="0" cy="0"/>
        </a:xfrm>
      </p:grpSpPr>
      <p:sp>
        <p:nvSpPr>
          <p:cNvPr id="54" name="Google Shape;54;p39"/>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5" name="Google Shape;55;p39"/>
          <p:cNvSpPr txBox="1">
            <a:spLocks noGrp="1"/>
          </p:cNvSpPr>
          <p:nvPr>
            <p:ph type="body" idx="1"/>
          </p:nvPr>
        </p:nvSpPr>
        <p:spPr>
          <a:xfrm>
            <a:off x="838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56" name="Google Shape;56;p39"/>
          <p:cNvSpPr txBox="1">
            <a:spLocks noGrp="1"/>
          </p:cNvSpPr>
          <p:nvPr>
            <p:ph type="body" idx="2"/>
          </p:nvPr>
        </p:nvSpPr>
        <p:spPr>
          <a:xfrm>
            <a:off x="6172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57" name="Google Shape;57;p39"/>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8" name="Google Shape;58;p39"/>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9" name="Google Shape;59;p39"/>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‹Nº›</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30"/>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1" name="Google Shape;11;p30"/>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2" name="Google Shape;12;p30"/>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3" name="Google Shape;13;p30"/>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4" name="Google Shape;14;p30"/>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Calibri"/>
                <a:ea typeface="Calibri"/>
                <a:cs typeface="Calibri"/>
                <a:sym typeface="Calibri"/>
              </a:defRPr>
            </a:lvl1pPr>
            <a:lvl2pPr marL="0" marR="0" lvl="1" indent="0" algn="r" rtl="0">
              <a:spcBef>
                <a:spcPts val="0"/>
              </a:spcBef>
              <a:buNone/>
              <a:defRPr sz="1200" b="0" i="0" u="none" strike="noStrike" cap="none">
                <a:solidFill>
                  <a:srgbClr val="888888"/>
                </a:solidFill>
                <a:latin typeface="Calibri"/>
                <a:ea typeface="Calibri"/>
                <a:cs typeface="Calibri"/>
                <a:sym typeface="Calibri"/>
              </a:defRPr>
            </a:lvl2pPr>
            <a:lvl3pPr marL="0" marR="0" lvl="2" indent="0" algn="r" rtl="0">
              <a:spcBef>
                <a:spcPts val="0"/>
              </a:spcBef>
              <a:buNone/>
              <a:defRPr sz="1200" b="0" i="0" u="none" strike="noStrike" cap="none">
                <a:solidFill>
                  <a:srgbClr val="888888"/>
                </a:solidFill>
                <a:latin typeface="Calibri"/>
                <a:ea typeface="Calibri"/>
                <a:cs typeface="Calibri"/>
                <a:sym typeface="Calibri"/>
              </a:defRPr>
            </a:lvl3pPr>
            <a:lvl4pPr marL="0" marR="0" lvl="3" indent="0" algn="r" rtl="0">
              <a:spcBef>
                <a:spcPts val="0"/>
              </a:spcBef>
              <a:buNone/>
              <a:defRPr sz="1200" b="0" i="0" u="none" strike="noStrike" cap="none">
                <a:solidFill>
                  <a:srgbClr val="888888"/>
                </a:solidFill>
                <a:latin typeface="Calibri"/>
                <a:ea typeface="Calibri"/>
                <a:cs typeface="Calibri"/>
                <a:sym typeface="Calibri"/>
              </a:defRPr>
            </a:lvl4pPr>
            <a:lvl5pPr marL="0" marR="0" lvl="4" indent="0" algn="r" rtl="0">
              <a:spcBef>
                <a:spcPts val="0"/>
              </a:spcBef>
              <a:buNone/>
              <a:defRPr sz="1200" b="0" i="0" u="none" strike="noStrike" cap="none">
                <a:solidFill>
                  <a:srgbClr val="888888"/>
                </a:solidFill>
                <a:latin typeface="Calibri"/>
                <a:ea typeface="Calibri"/>
                <a:cs typeface="Calibri"/>
                <a:sym typeface="Calibri"/>
              </a:defRPr>
            </a:lvl5pPr>
            <a:lvl6pPr marL="0" marR="0" lvl="5" indent="0" algn="r" rtl="0">
              <a:spcBef>
                <a:spcPts val="0"/>
              </a:spcBef>
              <a:buNone/>
              <a:defRPr sz="1200" b="0" i="0" u="none" strike="noStrike" cap="none">
                <a:solidFill>
                  <a:srgbClr val="888888"/>
                </a:solidFill>
                <a:latin typeface="Calibri"/>
                <a:ea typeface="Calibri"/>
                <a:cs typeface="Calibri"/>
                <a:sym typeface="Calibri"/>
              </a:defRPr>
            </a:lvl6pPr>
            <a:lvl7pPr marL="0" marR="0" lvl="6" indent="0" algn="r" rtl="0">
              <a:spcBef>
                <a:spcPts val="0"/>
              </a:spcBef>
              <a:buNone/>
              <a:defRPr sz="1200" b="0" i="0" u="none" strike="noStrike" cap="none">
                <a:solidFill>
                  <a:srgbClr val="888888"/>
                </a:solidFill>
                <a:latin typeface="Calibri"/>
                <a:ea typeface="Calibri"/>
                <a:cs typeface="Calibri"/>
                <a:sym typeface="Calibri"/>
              </a:defRPr>
            </a:lvl7pPr>
            <a:lvl8pPr marL="0" marR="0" lvl="7" indent="0" algn="r" rtl="0">
              <a:spcBef>
                <a:spcPts val="0"/>
              </a:spcBef>
              <a:buNone/>
              <a:defRPr sz="1200" b="0" i="0" u="none" strike="noStrike" cap="none">
                <a:solidFill>
                  <a:srgbClr val="888888"/>
                </a:solidFill>
                <a:latin typeface="Calibri"/>
                <a:ea typeface="Calibri"/>
                <a:cs typeface="Calibri"/>
                <a:sym typeface="Calibri"/>
              </a:defRPr>
            </a:lvl8pPr>
            <a:lvl9pPr marL="0" marR="0" lvl="8" indent="0" algn="r" rtl="0">
              <a:spcBef>
                <a:spcPts val="0"/>
              </a:spcBef>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t>‹Nº›</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9.jpg"/></Relationships>
</file>

<file path=ppt/slides/_rels/slide1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9.jpg"/></Relationships>
</file>

<file path=ppt/slides/_rels/slide1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9.jpg"/></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8.xml"/><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9.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10.png"/><Relationship Id="rId4" Type="http://schemas.openxmlformats.org/officeDocument/2006/relationships/image" Target="../media/image9.jpg"/></Relationships>
</file>

<file path=ppt/slides/_rels/slide20.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20.xml"/><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21.xml"/><Relationship Id="rId1" Type="http://schemas.openxmlformats.org/officeDocument/2006/relationships/slideLayout" Target="../slideLayouts/slideLayout5.xml"/><Relationship Id="rId5" Type="http://schemas.openxmlformats.org/officeDocument/2006/relationships/image" Target="../media/image12.jpg"/><Relationship Id="rId4" Type="http://schemas.openxmlformats.org/officeDocument/2006/relationships/image" Target="../media/image5.png"/></Relationships>
</file>

<file path=ppt/slides/_rels/slide22.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22.xml"/><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3.xml"/><Relationship Id="rId1" Type="http://schemas.openxmlformats.org/officeDocument/2006/relationships/slideLayout" Target="../slideLayouts/slideLayout3.xml"/><Relationship Id="rId4" Type="http://schemas.openxmlformats.org/officeDocument/2006/relationships/image" Target="../media/image24.png"/></Relationships>
</file>

<file path=ppt/slides/_rels/slide24.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24.xml"/><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5.xml"/><Relationship Id="rId1" Type="http://schemas.openxmlformats.org/officeDocument/2006/relationships/slideLayout" Target="../slideLayouts/slideLayout3.xml"/><Relationship Id="rId4" Type="http://schemas.openxmlformats.org/officeDocument/2006/relationships/image" Target="../media/image26.png"/></Relationships>
</file>

<file path=ppt/slides/_rels/slide26.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26.xml"/><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27.xml"/><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28.xml"/><Relationship Id="rId1" Type="http://schemas.openxmlformats.org/officeDocument/2006/relationships/slideLayout" Target="../slideLayouts/slideLayout6.xml"/><Relationship Id="rId5" Type="http://schemas.openxmlformats.org/officeDocument/2006/relationships/image" Target="../media/image29.jpg"/><Relationship Id="rId4" Type="http://schemas.openxmlformats.org/officeDocument/2006/relationships/image" Target="../media/image5.png"/></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4.xml"/><Relationship Id="rId1" Type="http://schemas.openxmlformats.org/officeDocument/2006/relationships/slideLayout" Target="../slideLayouts/slideLayout3.xml"/><Relationship Id="rId5" Type="http://schemas.openxmlformats.org/officeDocument/2006/relationships/image" Target="../media/image12.jpg"/><Relationship Id="rId4" Type="http://schemas.openxmlformats.org/officeDocument/2006/relationships/image" Target="../media/image5.png"/></Relationships>
</file>

<file path=ppt/slides/_rels/slide5.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hyperlink" Target="https://ich.unesco.org/en/lists" TargetMode="External"/><Relationship Id="rId2" Type="http://schemas.openxmlformats.org/officeDocument/2006/relationships/notesSlide" Target="../notesSlides/notesSlide7.xml"/><Relationship Id="rId1" Type="http://schemas.openxmlformats.org/officeDocument/2006/relationships/slideLayout" Target="../slideLayouts/slideLayout4.xml"/><Relationship Id="rId4" Type="http://schemas.openxmlformats.org/officeDocument/2006/relationships/image" Target="../media/image15.jpeg"/></Relationships>
</file>

<file path=ppt/slides/_rels/slide8.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8.xml"/><Relationship Id="rId1" Type="http://schemas.openxmlformats.org/officeDocument/2006/relationships/slideLayout" Target="../slideLayouts/slideLayout3.xml"/><Relationship Id="rId5" Type="http://schemas.openxmlformats.org/officeDocument/2006/relationships/image" Target="../media/image12.jpg"/><Relationship Id="rId4" Type="http://schemas.openxmlformats.org/officeDocument/2006/relationships/image" Target="../media/image5.pn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03"/>
        <p:cNvGrpSpPr/>
        <p:nvPr/>
      </p:nvGrpSpPr>
      <p:grpSpPr>
        <a:xfrm>
          <a:off x="0" y="0"/>
          <a:ext cx="0" cy="0"/>
          <a:chOff x="0" y="0"/>
          <a:chExt cx="0" cy="0"/>
        </a:xfrm>
      </p:grpSpPr>
      <p:sp>
        <p:nvSpPr>
          <p:cNvPr id="104" name="Google Shape;104;p1"/>
          <p:cNvSpPr txBox="1">
            <a:spLocks noGrp="1"/>
          </p:cNvSpPr>
          <p:nvPr>
            <p:ph type="ctrTitle"/>
          </p:nvPr>
        </p:nvSpPr>
        <p:spPr>
          <a:xfrm>
            <a:off x="7256452" y="2057362"/>
            <a:ext cx="4843482" cy="3031244"/>
          </a:xfrm>
          <a:prstGeom prst="rect">
            <a:avLst/>
          </a:prstGeom>
          <a:noFill/>
          <a:ln>
            <a:noFill/>
          </a:ln>
        </p:spPr>
        <p:txBody>
          <a:bodyPr spcFirstLastPara="1" wrap="square" lIns="121900" tIns="121900" rIns="121900" bIns="121900" anchor="ctr" anchorCtr="0">
            <a:noAutofit/>
          </a:bodyPr>
          <a:lstStyle/>
          <a:p>
            <a:pPr marL="0" lvl="0" indent="0" algn="ctr" rtl="0">
              <a:lnSpc>
                <a:spcPct val="90000"/>
              </a:lnSpc>
              <a:spcBef>
                <a:spcPts val="0"/>
              </a:spcBef>
              <a:spcAft>
                <a:spcPts val="0"/>
              </a:spcAft>
              <a:buClr>
                <a:schemeClr val="dk2"/>
              </a:buClr>
              <a:buSzPts val="4800"/>
              <a:buFont typeface="Calibri"/>
              <a:buNone/>
            </a:pPr>
            <a:r>
              <a:rPr lang="en-GB" sz="4800" b="1"/>
              <a:t>Kunskapsdelning &amp; Kamratlärande</a:t>
            </a:r>
            <a:br>
              <a:rPr lang="en-GB" sz="5400" b="1"/>
            </a:br>
            <a:br>
              <a:rPr lang="en-GB" sz="5400" b="1"/>
            </a:br>
            <a:r>
              <a:rPr lang="en-GB" sz="5400"/>
              <a:t>Irish Rural Link</a:t>
            </a:r>
            <a:endParaRPr sz="5400" b="1">
              <a:solidFill>
                <a:srgbClr val="266C9F"/>
              </a:solidFill>
            </a:endParaRPr>
          </a:p>
        </p:txBody>
      </p:sp>
      <p:pic>
        <p:nvPicPr>
          <p:cNvPr id="105" name="Google Shape;105;p1"/>
          <p:cNvPicPr preferRelativeResize="0"/>
          <p:nvPr/>
        </p:nvPicPr>
        <p:blipFill rotWithShape="1">
          <a:blip r:embed="rId3">
            <a:alphaModFix/>
          </a:blip>
          <a:srcRect/>
          <a:stretch/>
        </p:blipFill>
        <p:spPr>
          <a:xfrm>
            <a:off x="9296195" y="6221364"/>
            <a:ext cx="2895805" cy="636636"/>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216"/>
        <p:cNvGrpSpPr/>
        <p:nvPr/>
      </p:nvGrpSpPr>
      <p:grpSpPr>
        <a:xfrm>
          <a:off x="0" y="0"/>
          <a:ext cx="0" cy="0"/>
          <a:chOff x="0" y="0"/>
          <a:chExt cx="0" cy="0"/>
        </a:xfrm>
      </p:grpSpPr>
      <p:sp>
        <p:nvSpPr>
          <p:cNvPr id="217" name="Google Shape;217;p10"/>
          <p:cNvSpPr txBox="1">
            <a:spLocks noGrp="1"/>
          </p:cNvSpPr>
          <p:nvPr>
            <p:ph type="title" idx="4294967295"/>
          </p:nvPr>
        </p:nvSpPr>
        <p:spPr>
          <a:xfrm>
            <a:off x="3309032" y="0"/>
            <a:ext cx="6183086" cy="1325563"/>
          </a:xfrm>
          <a:prstGeom prst="rect">
            <a:avLst/>
          </a:prstGeom>
          <a:noFill/>
          <a:ln>
            <a:noFill/>
          </a:ln>
        </p:spPr>
        <p:txBody>
          <a:bodyPr spcFirstLastPara="1" wrap="square" lIns="91425" tIns="45700" rIns="91425" bIns="45700" anchor="ctr" anchorCtr="0">
            <a:normAutofit/>
          </a:bodyPr>
          <a:lstStyle/>
          <a:p>
            <a:pPr marL="0" lvl="0" indent="0" algn="r" rtl="0">
              <a:lnSpc>
                <a:spcPct val="90000"/>
              </a:lnSpc>
              <a:spcBef>
                <a:spcPts val="0"/>
              </a:spcBef>
              <a:spcAft>
                <a:spcPts val="0"/>
              </a:spcAft>
              <a:buClr>
                <a:srgbClr val="266C9F"/>
              </a:buClr>
              <a:buSzPts val="4400"/>
              <a:buFont typeface="Calibri"/>
              <a:buNone/>
            </a:pPr>
            <a:r>
              <a:rPr lang="en-GB" b="1">
                <a:solidFill>
                  <a:srgbClr val="266C9F"/>
                </a:solidFill>
              </a:rPr>
              <a:t>2.1. Nätverkande</a:t>
            </a:r>
            <a:endParaRPr/>
          </a:p>
        </p:txBody>
      </p:sp>
      <p:sp>
        <p:nvSpPr>
          <p:cNvPr id="218" name="Google Shape;218;p10"/>
          <p:cNvSpPr txBox="1">
            <a:spLocks noGrp="1"/>
          </p:cNvSpPr>
          <p:nvPr>
            <p:ph type="body" idx="4294967295"/>
          </p:nvPr>
        </p:nvSpPr>
        <p:spPr>
          <a:xfrm>
            <a:off x="2894028" y="2070723"/>
            <a:ext cx="8790495" cy="4351338"/>
          </a:xfrm>
          <a:prstGeom prst="rect">
            <a:avLst/>
          </a:prstGeom>
          <a:noFill/>
          <a:ln>
            <a:noFill/>
          </a:ln>
        </p:spPr>
        <p:txBody>
          <a:bodyPr spcFirstLastPara="1" wrap="square" lIns="91425" tIns="45700" rIns="91425" bIns="45700" anchor="t" anchorCtr="0">
            <a:normAutofit/>
          </a:bodyPr>
          <a:lstStyle/>
          <a:p>
            <a:pPr marL="228600" lvl="0" indent="-228600" algn="l" rtl="0">
              <a:lnSpc>
                <a:spcPct val="90000"/>
              </a:lnSpc>
              <a:spcBef>
                <a:spcPts val="0"/>
              </a:spcBef>
              <a:spcAft>
                <a:spcPts val="0"/>
              </a:spcAft>
              <a:buClr>
                <a:schemeClr val="dk1"/>
              </a:buClr>
              <a:buSzPts val="2400"/>
              <a:buChar char="•"/>
            </a:pPr>
            <a:r>
              <a:rPr lang="en-GB" sz="2400"/>
              <a:t>Nätverkande är en viktig del av samhällstjänster. Det kan förekomma bland medlemmar i en enskild organisation eller social grupp, bland människor från olika samhällen och mellan organisationer. Det hjälper till att skapa kontakter med grupper som står inför liknande problem eller problem för att arbeta mot lösningar genom att dela åtkomstverktyg, praktisk kunskap, samarbetsstrategier. Det hjälper till att utforma en agenda genom att dela källor och information och engagera sig i kollektiva åtgärder med samhället. Det är viktigt för organisationer att knyta kontakter med andra grupper, myndigheter och individer som kan ge stöd och hjälp på direkta och indirekta sätt.</a:t>
            </a:r>
            <a:endParaRPr sz="2400"/>
          </a:p>
        </p:txBody>
      </p:sp>
      <p:pic>
        <p:nvPicPr>
          <p:cNvPr id="219" name="Google Shape;219;p10" descr="Connections outline"/>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215245" y="156075"/>
            <a:ext cx="2678783" cy="2678783"/>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23"/>
        <p:cNvGrpSpPr/>
        <p:nvPr/>
      </p:nvGrpSpPr>
      <p:grpSpPr>
        <a:xfrm>
          <a:off x="0" y="0"/>
          <a:ext cx="0" cy="0"/>
          <a:chOff x="0" y="0"/>
          <a:chExt cx="0" cy="0"/>
        </a:xfrm>
      </p:grpSpPr>
      <p:sp>
        <p:nvSpPr>
          <p:cNvPr id="224" name="Google Shape;224;p11"/>
          <p:cNvSpPr txBox="1">
            <a:spLocks noGrp="1"/>
          </p:cNvSpPr>
          <p:nvPr>
            <p:ph type="title" idx="4294967295"/>
          </p:nvPr>
        </p:nvSpPr>
        <p:spPr>
          <a:xfrm>
            <a:off x="3810000" y="479763"/>
            <a:ext cx="6868886" cy="1369105"/>
          </a:xfrm>
          <a:prstGeom prst="rect">
            <a:avLst/>
          </a:prstGeom>
          <a:noFill/>
          <a:ln>
            <a:noFill/>
          </a:ln>
        </p:spPr>
        <p:txBody>
          <a:bodyPr spcFirstLastPara="1" wrap="square" lIns="91425" tIns="45700" rIns="91425" bIns="45700" anchor="ctr" anchorCtr="0">
            <a:normAutofit/>
          </a:bodyPr>
          <a:lstStyle/>
          <a:p>
            <a:pPr marL="0" lvl="0" indent="0" algn="r" rtl="0">
              <a:lnSpc>
                <a:spcPct val="90000"/>
              </a:lnSpc>
              <a:spcBef>
                <a:spcPts val="0"/>
              </a:spcBef>
              <a:spcAft>
                <a:spcPts val="0"/>
              </a:spcAft>
              <a:buClr>
                <a:srgbClr val="266C9F"/>
              </a:buClr>
              <a:buSzPts val="4400"/>
              <a:buFont typeface="Calibri"/>
              <a:buNone/>
            </a:pPr>
            <a:r>
              <a:rPr lang="en-GB" b="1">
                <a:solidFill>
                  <a:srgbClr val="266C9F"/>
                </a:solidFill>
              </a:rPr>
              <a:t>2.1.1. Nätverksskapande </a:t>
            </a:r>
            <a:r>
              <a:rPr lang="en-GB"/>
              <a:t>		</a:t>
            </a:r>
            <a:endParaRPr/>
          </a:p>
        </p:txBody>
      </p:sp>
      <p:sp>
        <p:nvSpPr>
          <p:cNvPr id="225" name="Google Shape;225;p11"/>
          <p:cNvSpPr txBox="1">
            <a:spLocks noGrp="1"/>
          </p:cNvSpPr>
          <p:nvPr>
            <p:ph type="body" idx="4294967295"/>
          </p:nvPr>
        </p:nvSpPr>
        <p:spPr>
          <a:xfrm>
            <a:off x="3148552" y="1690688"/>
            <a:ext cx="8781068" cy="4351338"/>
          </a:xfrm>
          <a:prstGeom prst="rect">
            <a:avLst/>
          </a:prstGeom>
          <a:noFill/>
          <a:ln>
            <a:noFill/>
          </a:ln>
        </p:spPr>
        <p:txBody>
          <a:bodyPr spcFirstLastPara="1" wrap="square" lIns="91425" tIns="45700" rIns="91425" bIns="45700" anchor="t" anchorCtr="0">
            <a:normAutofit/>
          </a:bodyPr>
          <a:lstStyle/>
          <a:p>
            <a:pPr marL="228600" lvl="0" indent="-228600" algn="l" rtl="0">
              <a:lnSpc>
                <a:spcPct val="90000"/>
              </a:lnSpc>
              <a:spcBef>
                <a:spcPts val="0"/>
              </a:spcBef>
              <a:spcAft>
                <a:spcPts val="0"/>
              </a:spcAft>
              <a:buClr>
                <a:schemeClr val="dk1"/>
              </a:buClr>
              <a:buSzPts val="2400"/>
              <a:buChar char="•"/>
            </a:pPr>
            <a:r>
              <a:rPr lang="en-GB" sz="2400"/>
              <a:t>Nätverk är viktiga för  att dela idéer och utveckla lokala tillgångar.</a:t>
            </a:r>
            <a:endParaRPr/>
          </a:p>
          <a:p>
            <a:pPr marL="228600" lvl="0" indent="-228600" algn="l" rtl="0">
              <a:lnSpc>
                <a:spcPct val="90000"/>
              </a:lnSpc>
              <a:spcBef>
                <a:spcPts val="1000"/>
              </a:spcBef>
              <a:spcAft>
                <a:spcPts val="0"/>
              </a:spcAft>
              <a:buClr>
                <a:schemeClr val="dk1"/>
              </a:buClr>
              <a:buSzPts val="2400"/>
              <a:buChar char="•"/>
            </a:pPr>
            <a:r>
              <a:rPr lang="en-GB" sz="2400"/>
              <a:t>Nätverk kan bestå av grupper med samma eller liknande idéer men kan också inkludera externa intressenter som kan ge råd eller vägledning vad gäller finansiering, kunskap etc.</a:t>
            </a:r>
            <a:endParaRPr/>
          </a:p>
          <a:p>
            <a:pPr marL="228600" lvl="0" indent="-228600" algn="l" rtl="0">
              <a:lnSpc>
                <a:spcPct val="90000"/>
              </a:lnSpc>
              <a:spcBef>
                <a:spcPts val="1000"/>
              </a:spcBef>
              <a:spcAft>
                <a:spcPts val="0"/>
              </a:spcAft>
              <a:buClr>
                <a:schemeClr val="dk1"/>
              </a:buClr>
              <a:buSzPts val="2400"/>
              <a:buChar char="•"/>
            </a:pPr>
            <a:r>
              <a:rPr lang="en-GB" sz="2400"/>
              <a:t>Det finns några exempel på var nätverk finns inom ICH-sektorn. I Irland finns ett nätverk för Dry Stone Construction men det finns också ett nätverk för detta på europeisk nivå med Grekland, Spanien och Italien involverade.</a:t>
            </a:r>
            <a:endParaRPr/>
          </a:p>
        </p:txBody>
      </p:sp>
      <p:pic>
        <p:nvPicPr>
          <p:cNvPr id="226" name="Google Shape;226;p11" descr="Person standing close to shorn sheep eating grass in pasture, with palm held to furthest sheep’s mouth"/>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262380" y="550214"/>
            <a:ext cx="2783092" cy="1857082"/>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30"/>
        <p:cNvGrpSpPr/>
        <p:nvPr/>
      </p:nvGrpSpPr>
      <p:grpSpPr>
        <a:xfrm>
          <a:off x="0" y="0"/>
          <a:ext cx="0" cy="0"/>
          <a:chOff x="0" y="0"/>
          <a:chExt cx="0" cy="0"/>
        </a:xfrm>
      </p:grpSpPr>
      <p:sp>
        <p:nvSpPr>
          <p:cNvPr id="231" name="Google Shape;231;p12"/>
          <p:cNvSpPr txBox="1">
            <a:spLocks noGrp="1"/>
          </p:cNvSpPr>
          <p:nvPr>
            <p:ph type="title" idx="4294967295"/>
          </p:nvPr>
        </p:nvSpPr>
        <p:spPr>
          <a:xfrm>
            <a:off x="970961" y="402832"/>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266C9F"/>
              </a:buClr>
              <a:buSzPts val="4400"/>
              <a:buFont typeface="Calibri"/>
              <a:buNone/>
            </a:pPr>
            <a:r>
              <a:rPr lang="en-GB" b="1">
                <a:solidFill>
                  <a:srgbClr val="266C9F"/>
                </a:solidFill>
              </a:rPr>
              <a:t>2.1.2. Fördelar med nätverkande och nätverk	</a:t>
            </a:r>
            <a:endParaRPr/>
          </a:p>
        </p:txBody>
      </p:sp>
      <p:sp>
        <p:nvSpPr>
          <p:cNvPr id="232" name="Google Shape;232;p12"/>
          <p:cNvSpPr txBox="1">
            <a:spLocks noGrp="1"/>
          </p:cNvSpPr>
          <p:nvPr>
            <p:ph type="body" idx="4294967295"/>
          </p:nvPr>
        </p:nvSpPr>
        <p:spPr>
          <a:xfrm>
            <a:off x="2507529" y="1576895"/>
            <a:ext cx="9337249" cy="4569381"/>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chemeClr val="dk1"/>
              </a:buClr>
              <a:buSzPts val="2400"/>
              <a:buNone/>
            </a:pPr>
            <a:r>
              <a:rPr lang="en-GB" sz="2400"/>
              <a:t>Det finns många fördelar med nätverkande och nätverk. Nedan är fem av de viktigaste fördelarna:</a:t>
            </a:r>
            <a:endParaRPr/>
          </a:p>
          <a:p>
            <a:pPr marL="228600" lvl="0" indent="-228600" algn="l" rtl="0">
              <a:lnSpc>
                <a:spcPct val="90000"/>
              </a:lnSpc>
              <a:spcBef>
                <a:spcPts val="1000"/>
              </a:spcBef>
              <a:spcAft>
                <a:spcPts val="0"/>
              </a:spcAft>
              <a:buClr>
                <a:schemeClr val="dk1"/>
              </a:buClr>
              <a:buSzPts val="2400"/>
              <a:buChar char="•"/>
            </a:pPr>
            <a:r>
              <a:rPr lang="en-GB" sz="2400" b="1"/>
              <a:t>Dela kunskap</a:t>
            </a:r>
            <a:r>
              <a:rPr lang="en-GB" sz="2400"/>
              <a:t> - Nätverk är bra för att dela idéer och kunskap. Det ger ett utrymme för lärande, för att få feedback på dina idéer och för att se hur andra utvecklar sina idéer.</a:t>
            </a:r>
            <a:endParaRPr/>
          </a:p>
          <a:p>
            <a:pPr marL="228600" lvl="0" indent="-228600" algn="l" rtl="0">
              <a:lnSpc>
                <a:spcPct val="90000"/>
              </a:lnSpc>
              <a:spcBef>
                <a:spcPts val="1000"/>
              </a:spcBef>
              <a:spcAft>
                <a:spcPts val="0"/>
              </a:spcAft>
              <a:buClr>
                <a:schemeClr val="dk1"/>
              </a:buClr>
              <a:buSzPts val="2400"/>
              <a:buChar char="•"/>
            </a:pPr>
            <a:r>
              <a:rPr lang="en-GB" sz="2400" b="1"/>
              <a:t>Skapar möjligheter </a:t>
            </a:r>
            <a:r>
              <a:rPr lang="en-GB" sz="2400"/>
              <a:t>– Det kan finnas inflytelserika personer inom nätverket eller rådgivare som kanske kan vägleda dig för att starta processen att utveckla en ICH-idé.</a:t>
            </a:r>
            <a:endParaRPr/>
          </a:p>
          <a:p>
            <a:pPr marL="228600" lvl="0" indent="-228600" algn="l" rtl="0">
              <a:lnSpc>
                <a:spcPct val="90000"/>
              </a:lnSpc>
              <a:spcBef>
                <a:spcPts val="1000"/>
              </a:spcBef>
              <a:spcAft>
                <a:spcPts val="0"/>
              </a:spcAft>
              <a:buClr>
                <a:schemeClr val="dk1"/>
              </a:buClr>
              <a:buSzPts val="2400"/>
              <a:buChar char="•"/>
            </a:pPr>
            <a:r>
              <a:rPr lang="en-GB" sz="2400" b="1"/>
              <a:t>Kontakter </a:t>
            </a:r>
            <a:r>
              <a:rPr lang="en-GB" sz="2400"/>
              <a:t>– kopplar dig och din grupp med andra. Detta i sin tur hjälper dig att få kontakt andras nätverk.</a:t>
            </a:r>
            <a:endParaRPr/>
          </a:p>
          <a:p>
            <a:pPr marL="228600" lvl="0" indent="-76200" algn="l" rtl="0">
              <a:lnSpc>
                <a:spcPct val="90000"/>
              </a:lnSpc>
              <a:spcBef>
                <a:spcPts val="1000"/>
              </a:spcBef>
              <a:spcAft>
                <a:spcPts val="0"/>
              </a:spcAft>
              <a:buClr>
                <a:schemeClr val="dk1"/>
              </a:buClr>
              <a:buSzPts val="2400"/>
              <a:buNone/>
            </a:pPr>
            <a:endParaRPr sz="2400"/>
          </a:p>
          <a:p>
            <a:pPr marL="0" lvl="0" indent="0" algn="l" rtl="0">
              <a:lnSpc>
                <a:spcPct val="90000"/>
              </a:lnSpc>
              <a:spcBef>
                <a:spcPts val="1000"/>
              </a:spcBef>
              <a:spcAft>
                <a:spcPts val="0"/>
              </a:spcAft>
              <a:buClr>
                <a:schemeClr val="dk1"/>
              </a:buClr>
              <a:buSzPts val="2800"/>
              <a:buNone/>
            </a:pPr>
            <a:endParaRPr/>
          </a:p>
        </p:txBody>
      </p:sp>
      <p:pic>
        <p:nvPicPr>
          <p:cNvPr id="233" name="Google Shape;233;p12" descr="Network outline"/>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245097" y="1490743"/>
            <a:ext cx="1904215" cy="1904215"/>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37"/>
        <p:cNvGrpSpPr/>
        <p:nvPr/>
      </p:nvGrpSpPr>
      <p:grpSpPr>
        <a:xfrm>
          <a:off x="0" y="0"/>
          <a:ext cx="0" cy="0"/>
          <a:chOff x="0" y="0"/>
          <a:chExt cx="0" cy="0"/>
        </a:xfrm>
      </p:grpSpPr>
      <p:sp>
        <p:nvSpPr>
          <p:cNvPr id="238" name="Google Shape;238;p13"/>
          <p:cNvSpPr txBox="1">
            <a:spLocks noGrp="1"/>
          </p:cNvSpPr>
          <p:nvPr>
            <p:ph type="title" idx="4294967295"/>
          </p:nvPr>
        </p:nvSpPr>
        <p:spPr>
          <a:xfrm>
            <a:off x="-293914" y="326571"/>
            <a:ext cx="10515600" cy="1325563"/>
          </a:xfrm>
          <a:prstGeom prst="rect">
            <a:avLst/>
          </a:prstGeom>
          <a:noFill/>
          <a:ln>
            <a:noFill/>
          </a:ln>
        </p:spPr>
        <p:txBody>
          <a:bodyPr spcFirstLastPara="1" wrap="square" lIns="91425" tIns="45700" rIns="91425" bIns="45700" anchor="ctr" anchorCtr="0">
            <a:normAutofit/>
          </a:bodyPr>
          <a:lstStyle/>
          <a:p>
            <a:pPr marL="0" lvl="0" indent="0" algn="r" rtl="0">
              <a:lnSpc>
                <a:spcPct val="90000"/>
              </a:lnSpc>
              <a:spcBef>
                <a:spcPts val="0"/>
              </a:spcBef>
              <a:spcAft>
                <a:spcPts val="0"/>
              </a:spcAft>
              <a:buClr>
                <a:srgbClr val="266C9F"/>
              </a:buClr>
              <a:buSzPts val="4000"/>
              <a:buFont typeface="Calibri"/>
              <a:buNone/>
            </a:pPr>
            <a:r>
              <a:rPr lang="en-GB" sz="4000" b="1">
                <a:solidFill>
                  <a:srgbClr val="266C9F"/>
                </a:solidFill>
              </a:rPr>
              <a:t>2.1.2. Fördelar med nätverkande och nätverk</a:t>
            </a:r>
            <a:endParaRPr sz="4000"/>
          </a:p>
        </p:txBody>
      </p:sp>
      <p:sp>
        <p:nvSpPr>
          <p:cNvPr id="239" name="Google Shape;239;p13"/>
          <p:cNvSpPr txBox="1">
            <a:spLocks noGrp="1"/>
          </p:cNvSpPr>
          <p:nvPr>
            <p:ph type="body" idx="4294967295"/>
          </p:nvPr>
        </p:nvSpPr>
        <p:spPr>
          <a:xfrm>
            <a:off x="3525624" y="1650477"/>
            <a:ext cx="8253167" cy="4703763"/>
          </a:xfrm>
          <a:prstGeom prst="rect">
            <a:avLst/>
          </a:prstGeom>
          <a:noFill/>
          <a:ln>
            <a:noFill/>
          </a:ln>
        </p:spPr>
        <p:txBody>
          <a:bodyPr spcFirstLastPara="1" wrap="square" lIns="91425" tIns="45700" rIns="91425" bIns="45700" anchor="t" anchorCtr="0">
            <a:normAutofit/>
          </a:bodyPr>
          <a:lstStyle/>
          <a:p>
            <a:pPr marL="228600" lvl="0" indent="-228600" algn="l" rtl="0">
              <a:lnSpc>
                <a:spcPct val="90000"/>
              </a:lnSpc>
              <a:spcBef>
                <a:spcPts val="0"/>
              </a:spcBef>
              <a:spcAft>
                <a:spcPts val="0"/>
              </a:spcAft>
              <a:buClr>
                <a:schemeClr val="dk1"/>
              </a:buClr>
              <a:buSzPts val="2400"/>
              <a:buChar char="•"/>
            </a:pPr>
            <a:r>
              <a:rPr lang="en-GB" sz="2400" b="1"/>
              <a:t>Höjer profilen</a:t>
            </a:r>
            <a:r>
              <a:rPr lang="en-GB" sz="2400"/>
              <a:t> – det hjälper till att höja profilen för ICH-aktiviteten och även det lokala området. Detta i sin tur kan ge andra möjligheter till det lokala området såsom turism och sysselsättningsmöjligheter.</a:t>
            </a:r>
            <a:endParaRPr/>
          </a:p>
          <a:p>
            <a:pPr marL="228600" lvl="0" indent="-228600" algn="l" rtl="0">
              <a:lnSpc>
                <a:spcPct val="90000"/>
              </a:lnSpc>
              <a:spcBef>
                <a:spcPts val="1000"/>
              </a:spcBef>
              <a:spcAft>
                <a:spcPts val="0"/>
              </a:spcAft>
              <a:buClr>
                <a:schemeClr val="dk1"/>
              </a:buClr>
              <a:buSzPts val="2400"/>
              <a:buChar char="•"/>
            </a:pPr>
            <a:r>
              <a:rPr lang="en-GB" sz="2400"/>
              <a:t> </a:t>
            </a:r>
            <a:r>
              <a:rPr lang="en-GB" sz="2400" b="1"/>
              <a:t>Resursdelning </a:t>
            </a:r>
            <a:r>
              <a:rPr lang="en-GB" sz="2400"/>
              <a:t>– Att vara en del av ett nätverk kan ge dig tillgång till resurser som kan vara svårare att komma åt på egen hand. </a:t>
            </a:r>
            <a:endParaRPr sz="2400" b="1"/>
          </a:p>
          <a:p>
            <a:pPr marL="228600" lvl="0" indent="-50800" algn="l" rtl="0">
              <a:lnSpc>
                <a:spcPct val="90000"/>
              </a:lnSpc>
              <a:spcBef>
                <a:spcPts val="1000"/>
              </a:spcBef>
              <a:spcAft>
                <a:spcPts val="0"/>
              </a:spcAft>
              <a:buClr>
                <a:schemeClr val="dk1"/>
              </a:buClr>
              <a:buSzPts val="2800"/>
              <a:buNone/>
            </a:pPr>
            <a:endParaRPr/>
          </a:p>
        </p:txBody>
      </p:sp>
      <p:pic>
        <p:nvPicPr>
          <p:cNvPr id="240" name="Google Shape;240;p13" descr="Network with solid fill"/>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535757" y="1650477"/>
            <a:ext cx="2631649" cy="2631649"/>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44"/>
        <p:cNvGrpSpPr/>
        <p:nvPr/>
      </p:nvGrpSpPr>
      <p:grpSpPr>
        <a:xfrm>
          <a:off x="0" y="0"/>
          <a:ext cx="0" cy="0"/>
          <a:chOff x="0" y="0"/>
          <a:chExt cx="0" cy="0"/>
        </a:xfrm>
      </p:grpSpPr>
      <p:sp>
        <p:nvSpPr>
          <p:cNvPr id="245" name="Google Shape;245;p14"/>
          <p:cNvSpPr/>
          <p:nvPr/>
        </p:nvSpPr>
        <p:spPr>
          <a:xfrm>
            <a:off x="4680665" y="-11962"/>
            <a:ext cx="7508055" cy="6858000"/>
          </a:xfrm>
          <a:custGeom>
            <a:avLst/>
            <a:gdLst/>
            <a:ahLst/>
            <a:cxnLst/>
            <a:rect l="l" t="t" r="r" b="b"/>
            <a:pathLst>
              <a:path w="9548739" h="6858000" extrusionOk="0">
                <a:moveTo>
                  <a:pt x="1873864" y="0"/>
                </a:moveTo>
                <a:lnTo>
                  <a:pt x="1971920" y="0"/>
                </a:lnTo>
                <a:lnTo>
                  <a:pt x="2174399" y="0"/>
                </a:lnTo>
                <a:lnTo>
                  <a:pt x="5968479" y="0"/>
                </a:lnTo>
                <a:lnTo>
                  <a:pt x="9548739" y="0"/>
                </a:lnTo>
                <a:lnTo>
                  <a:pt x="9548739" y="6858000"/>
                </a:lnTo>
                <a:lnTo>
                  <a:pt x="5968479" y="6858000"/>
                </a:lnTo>
                <a:lnTo>
                  <a:pt x="2174399" y="6858000"/>
                </a:lnTo>
                <a:lnTo>
                  <a:pt x="1951844" y="6858000"/>
                </a:lnTo>
                <a:lnTo>
                  <a:pt x="1835258" y="6858000"/>
                </a:lnTo>
                <a:lnTo>
                  <a:pt x="1784827" y="6687406"/>
                </a:lnTo>
                <a:cubicBezTo>
                  <a:pt x="1375512" y="5409903"/>
                  <a:pt x="806558" y="4349353"/>
                  <a:pt x="0" y="3390900"/>
                </a:cubicBezTo>
                <a:cubicBezTo>
                  <a:pt x="774231" y="2640807"/>
                  <a:pt x="1361774" y="1569839"/>
                  <a:pt x="1796041" y="254571"/>
                </a:cubicBezTo>
                <a:close/>
              </a:path>
            </a:pathLst>
          </a:custGeom>
          <a:gradFill>
            <a:gsLst>
              <a:gs pos="0">
                <a:srgbClr val="F5F7FC"/>
              </a:gs>
              <a:gs pos="74000">
                <a:srgbClr val="A9BEE4"/>
              </a:gs>
              <a:gs pos="83000">
                <a:srgbClr val="A9BEE4"/>
              </a:gs>
              <a:gs pos="100000">
                <a:srgbClr val="C5D3ED"/>
              </a:gs>
            </a:gsLst>
            <a:lin ang="540000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grpSp>
        <p:nvGrpSpPr>
          <p:cNvPr id="246" name="Google Shape;246;p14"/>
          <p:cNvGrpSpPr/>
          <p:nvPr/>
        </p:nvGrpSpPr>
        <p:grpSpPr>
          <a:xfrm>
            <a:off x="6003782" y="2746326"/>
            <a:ext cx="6013253" cy="3785652"/>
            <a:chOff x="4834470" y="1482096"/>
            <a:chExt cx="6186103" cy="3956107"/>
          </a:xfrm>
        </p:grpSpPr>
        <p:grpSp>
          <p:nvGrpSpPr>
            <p:cNvPr id="247" name="Google Shape;247;p14"/>
            <p:cNvGrpSpPr/>
            <p:nvPr/>
          </p:nvGrpSpPr>
          <p:grpSpPr>
            <a:xfrm>
              <a:off x="5895648" y="1482096"/>
              <a:ext cx="5124925" cy="3956107"/>
              <a:chOff x="6420994" y="1411926"/>
              <a:chExt cx="5124925" cy="3956107"/>
            </a:xfrm>
          </p:grpSpPr>
          <p:sp>
            <p:nvSpPr>
              <p:cNvPr id="248" name="Google Shape;248;p14"/>
              <p:cNvSpPr txBox="1"/>
              <p:nvPr/>
            </p:nvSpPr>
            <p:spPr>
              <a:xfrm>
                <a:off x="6420994" y="1750480"/>
                <a:ext cx="5124925" cy="27699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endParaRPr sz="1200">
                  <a:solidFill>
                    <a:schemeClr val="dk1"/>
                  </a:solidFill>
                  <a:latin typeface="Calibri"/>
                  <a:ea typeface="Calibri"/>
                  <a:cs typeface="Calibri"/>
                  <a:sym typeface="Calibri"/>
                </a:endParaRPr>
              </a:p>
            </p:txBody>
          </p:sp>
          <p:sp>
            <p:nvSpPr>
              <p:cNvPr id="249" name="Google Shape;249;p14"/>
              <p:cNvSpPr txBox="1"/>
              <p:nvPr/>
            </p:nvSpPr>
            <p:spPr>
              <a:xfrm>
                <a:off x="6420994" y="1411926"/>
                <a:ext cx="5124925" cy="3956107"/>
              </a:xfrm>
              <a:prstGeom prst="rect">
                <a:avLst/>
              </a:prstGeom>
              <a:noFill/>
              <a:ln>
                <a:noFill/>
              </a:ln>
            </p:spPr>
            <p:txBody>
              <a:bodyPr spcFirstLastPara="1" wrap="square" lIns="108000" tIns="45700" rIns="108000" bIns="45700" anchor="t" anchorCtr="0">
                <a:spAutoFit/>
              </a:bodyPr>
              <a:lstStyle/>
              <a:p>
                <a:pPr marL="0" marR="0" lvl="0" indent="0" algn="l" rtl="0">
                  <a:spcBef>
                    <a:spcPts val="0"/>
                  </a:spcBef>
                  <a:spcAft>
                    <a:spcPts val="0"/>
                  </a:spcAft>
                  <a:buNone/>
                </a:pPr>
                <a:r>
                  <a:rPr lang="en-GB" sz="2000" b="1">
                    <a:solidFill>
                      <a:schemeClr val="dk1"/>
                    </a:solidFill>
                    <a:latin typeface="Calibri"/>
                    <a:ea typeface="Calibri"/>
                    <a:cs typeface="Calibri"/>
                    <a:sym typeface="Calibri"/>
                  </a:rPr>
                  <a:t>Identifiera utmaning/möjlighet</a:t>
                </a:r>
                <a:endParaRPr sz="1800" b="1">
                  <a:solidFill>
                    <a:schemeClr val="dk1"/>
                  </a:solidFill>
                  <a:latin typeface="Calibri"/>
                  <a:ea typeface="Calibri"/>
                  <a:cs typeface="Calibri"/>
                  <a:sym typeface="Calibri"/>
                </a:endParaRPr>
              </a:p>
              <a:p>
                <a:pPr marL="0" marR="0" lvl="0" indent="0" algn="l" rtl="0">
                  <a:spcBef>
                    <a:spcPts val="0"/>
                  </a:spcBef>
                  <a:spcAft>
                    <a:spcPts val="0"/>
                  </a:spcAft>
                  <a:buNone/>
                </a:pPr>
                <a:r>
                  <a:rPr lang="en-GB" sz="2000">
                    <a:solidFill>
                      <a:schemeClr val="dk1"/>
                    </a:solidFill>
                    <a:latin typeface="Calibri"/>
                    <a:ea typeface="Calibri"/>
                    <a:cs typeface="Calibri"/>
                    <a:sym typeface="Calibri"/>
                  </a:rPr>
                  <a:t>Vad är anledningen till att man vill skapa ett nätverk?</a:t>
                </a:r>
                <a:endParaRPr sz="1800">
                  <a:solidFill>
                    <a:schemeClr val="dk1"/>
                  </a:solidFill>
                  <a:latin typeface="Calibri"/>
                  <a:ea typeface="Calibri"/>
                  <a:cs typeface="Calibri"/>
                  <a:sym typeface="Calibri"/>
                </a:endParaRPr>
              </a:p>
              <a:p>
                <a:pPr marL="0" marR="0" lvl="0" indent="0" algn="l" rtl="0">
                  <a:spcBef>
                    <a:spcPts val="0"/>
                  </a:spcBef>
                  <a:spcAft>
                    <a:spcPts val="0"/>
                  </a:spcAft>
                  <a:buNone/>
                </a:pPr>
                <a:r>
                  <a:rPr lang="en-GB" sz="2000">
                    <a:solidFill>
                      <a:schemeClr val="dk1"/>
                    </a:solidFill>
                    <a:latin typeface="Calibri"/>
                    <a:ea typeface="Calibri"/>
                    <a:cs typeface="Calibri"/>
                    <a:sym typeface="Calibri"/>
                  </a:rPr>
                  <a:t>Vad är ditt huvudsakliga mål (höja medvetenheten, stärka lokalsamhället, byn, regionen, etc.)?</a:t>
                </a:r>
                <a:endParaRPr sz="1800">
                  <a:solidFill>
                    <a:schemeClr val="dk1"/>
                  </a:solidFill>
                  <a:latin typeface="Calibri"/>
                  <a:ea typeface="Calibri"/>
                  <a:cs typeface="Calibri"/>
                  <a:sym typeface="Calibri"/>
                </a:endParaRPr>
              </a:p>
              <a:p>
                <a:pPr marL="0" marR="0" lvl="0" indent="0" algn="l" rtl="0">
                  <a:spcBef>
                    <a:spcPts val="0"/>
                  </a:spcBef>
                  <a:spcAft>
                    <a:spcPts val="0"/>
                  </a:spcAft>
                  <a:buNone/>
                </a:pPr>
                <a:r>
                  <a:rPr lang="en-GB" sz="2000">
                    <a:solidFill>
                      <a:schemeClr val="dk1"/>
                    </a:solidFill>
                    <a:latin typeface="Calibri"/>
                    <a:ea typeface="Calibri"/>
                    <a:cs typeface="Calibri"/>
                    <a:sym typeface="Calibri"/>
                  </a:rPr>
                  <a:t>Skulle ett samarbete verkligen förbättra situationen?</a:t>
                </a:r>
                <a:endParaRPr sz="1800">
                  <a:solidFill>
                    <a:schemeClr val="dk1"/>
                  </a:solidFill>
                  <a:latin typeface="Calibri"/>
                  <a:ea typeface="Calibri"/>
                  <a:cs typeface="Calibri"/>
                  <a:sym typeface="Calibri"/>
                </a:endParaRPr>
              </a:p>
              <a:p>
                <a:pPr marL="0" marR="0" lvl="0" indent="0" algn="l" rtl="0">
                  <a:spcBef>
                    <a:spcPts val="0"/>
                  </a:spcBef>
                  <a:spcAft>
                    <a:spcPts val="0"/>
                  </a:spcAft>
                  <a:buNone/>
                </a:pPr>
                <a:r>
                  <a:rPr lang="en-GB" sz="2000">
                    <a:solidFill>
                      <a:schemeClr val="dk1"/>
                    </a:solidFill>
                    <a:latin typeface="Calibri"/>
                    <a:ea typeface="Calibri"/>
                    <a:cs typeface="Calibri"/>
                    <a:sym typeface="Calibri"/>
                  </a:rPr>
                  <a:t>Delta i en analys av styrkor och svagheter i samhället/aktiviteten.</a:t>
                </a:r>
                <a:endParaRPr sz="1800">
                  <a:solidFill>
                    <a:schemeClr val="dk1"/>
                  </a:solidFill>
                  <a:latin typeface="Calibri"/>
                  <a:ea typeface="Calibri"/>
                  <a:cs typeface="Calibri"/>
                  <a:sym typeface="Calibri"/>
                </a:endParaRPr>
              </a:p>
              <a:p>
                <a:pPr marL="0" marR="0" lvl="0" indent="0" algn="l" rtl="0">
                  <a:spcBef>
                    <a:spcPts val="0"/>
                  </a:spcBef>
                  <a:spcAft>
                    <a:spcPts val="0"/>
                  </a:spcAft>
                  <a:buNone/>
                </a:pPr>
                <a:endParaRPr sz="2000">
                  <a:solidFill>
                    <a:schemeClr val="dk1"/>
                  </a:solidFill>
                  <a:latin typeface="Calibri"/>
                  <a:ea typeface="Calibri"/>
                  <a:cs typeface="Calibri"/>
                  <a:sym typeface="Calibri"/>
                </a:endParaRPr>
              </a:p>
              <a:p>
                <a:pPr marL="0" marR="0" lvl="0" indent="0" algn="l" rtl="0">
                  <a:spcBef>
                    <a:spcPts val="0"/>
                  </a:spcBef>
                  <a:spcAft>
                    <a:spcPts val="0"/>
                  </a:spcAft>
                  <a:buNone/>
                </a:pPr>
                <a:r>
                  <a:rPr lang="en-GB" sz="1200" i="1">
                    <a:solidFill>
                      <a:schemeClr val="dk1"/>
                    </a:solidFill>
                    <a:latin typeface="Calibri"/>
                    <a:ea typeface="Calibri"/>
                    <a:cs typeface="Calibri"/>
                    <a:sym typeface="Calibri"/>
                  </a:rPr>
                  <a:t>Källa: RUBIZMO Cooperation Tool: www.rubizmo.eu</a:t>
                </a:r>
                <a:endParaRPr sz="1200" i="1">
                  <a:solidFill>
                    <a:schemeClr val="dk1"/>
                  </a:solidFill>
                  <a:latin typeface="Calibri"/>
                  <a:ea typeface="Calibri"/>
                  <a:cs typeface="Calibri"/>
                  <a:sym typeface="Calibri"/>
                </a:endParaRPr>
              </a:p>
            </p:txBody>
          </p:sp>
        </p:grpSp>
        <p:sp>
          <p:nvSpPr>
            <p:cNvPr id="250" name="Google Shape;250;p14"/>
            <p:cNvSpPr/>
            <p:nvPr/>
          </p:nvSpPr>
          <p:spPr>
            <a:xfrm>
              <a:off x="4834470" y="1491808"/>
              <a:ext cx="780795" cy="780795"/>
            </a:xfrm>
            <a:prstGeom prst="ellipse">
              <a:avLst/>
            </a:prstGeom>
            <a:solidFill>
              <a:srgbClr val="4EAE3A"/>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Calibri"/>
                <a:ea typeface="Calibri"/>
                <a:cs typeface="Calibri"/>
                <a:sym typeface="Calibri"/>
              </a:endParaRPr>
            </a:p>
          </p:txBody>
        </p:sp>
      </p:grpSp>
      <p:pic>
        <p:nvPicPr>
          <p:cNvPr id="251" name="Google Shape;251;p14"/>
          <p:cNvPicPr preferRelativeResize="0"/>
          <p:nvPr/>
        </p:nvPicPr>
        <p:blipFill rotWithShape="1">
          <a:blip r:embed="rId3">
            <a:alphaModFix/>
          </a:blip>
          <a:srcRect/>
          <a:stretch/>
        </p:blipFill>
        <p:spPr>
          <a:xfrm>
            <a:off x="10160" y="0"/>
            <a:ext cx="2219417" cy="883966"/>
          </a:xfrm>
          <a:prstGeom prst="rect">
            <a:avLst/>
          </a:prstGeom>
          <a:noFill/>
          <a:ln>
            <a:noFill/>
          </a:ln>
        </p:spPr>
      </p:pic>
      <p:sp>
        <p:nvSpPr>
          <p:cNvPr id="252" name="Google Shape;252;p14"/>
          <p:cNvSpPr txBox="1"/>
          <p:nvPr/>
        </p:nvSpPr>
        <p:spPr>
          <a:xfrm>
            <a:off x="2546428" y="6511124"/>
            <a:ext cx="9567189" cy="338554"/>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800">
                <a:solidFill>
                  <a:srgbClr val="757070"/>
                </a:solidFill>
                <a:latin typeface="Calibri"/>
                <a:ea typeface="Calibri"/>
                <a:cs typeface="Calibri"/>
                <a:sym typeface="Calibri"/>
              </a:rPr>
              <a:t>The European Commission's support for the production of this publication does not constitute an endorsement of the contents, which reflect the views only of the authors, and the Commission cannot be held responsible for any use which may be made of the information contained therein.</a:t>
            </a:r>
            <a:endParaRPr sz="800">
              <a:solidFill>
                <a:srgbClr val="757070"/>
              </a:solidFill>
              <a:latin typeface="Calibri"/>
              <a:ea typeface="Calibri"/>
              <a:cs typeface="Calibri"/>
              <a:sym typeface="Calibri"/>
            </a:endParaRPr>
          </a:p>
        </p:txBody>
      </p:sp>
      <p:pic>
        <p:nvPicPr>
          <p:cNvPr id="253" name="Google Shape;253;p14"/>
          <p:cNvPicPr preferRelativeResize="0"/>
          <p:nvPr/>
        </p:nvPicPr>
        <p:blipFill rotWithShape="1">
          <a:blip r:embed="rId4">
            <a:alphaModFix/>
          </a:blip>
          <a:srcRect/>
          <a:stretch/>
        </p:blipFill>
        <p:spPr>
          <a:xfrm>
            <a:off x="10160" y="6331227"/>
            <a:ext cx="2396086" cy="526774"/>
          </a:xfrm>
          <a:prstGeom prst="rect">
            <a:avLst/>
          </a:prstGeom>
          <a:noFill/>
          <a:ln>
            <a:noFill/>
          </a:ln>
        </p:spPr>
      </p:pic>
      <p:sp>
        <p:nvSpPr>
          <p:cNvPr id="254" name="Google Shape;254;p14"/>
          <p:cNvSpPr txBox="1"/>
          <p:nvPr/>
        </p:nvSpPr>
        <p:spPr>
          <a:xfrm>
            <a:off x="5922072" y="439885"/>
            <a:ext cx="3030576" cy="132343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4000" b="1">
                <a:solidFill>
                  <a:srgbClr val="2F5496"/>
                </a:solidFill>
                <a:latin typeface="Calibri"/>
                <a:ea typeface="Calibri"/>
                <a:cs typeface="Calibri"/>
                <a:sym typeface="Calibri"/>
              </a:rPr>
              <a:t>Skapa ett nätverk </a:t>
            </a:r>
            <a:endParaRPr/>
          </a:p>
        </p:txBody>
      </p:sp>
      <p:sp>
        <p:nvSpPr>
          <p:cNvPr id="255" name="Google Shape;255;p14"/>
          <p:cNvSpPr/>
          <p:nvPr/>
        </p:nvSpPr>
        <p:spPr>
          <a:xfrm>
            <a:off x="6160167" y="1757076"/>
            <a:ext cx="4635895" cy="369332"/>
          </a:xfrm>
          <a:prstGeom prst="rect">
            <a:avLst/>
          </a:prstGeom>
          <a:noFill/>
          <a:ln>
            <a:noFill/>
          </a:ln>
        </p:spPr>
        <p:txBody>
          <a:bodyPr spcFirstLastPara="1" wrap="square" lIns="91425" tIns="45700" rIns="91425" bIns="45700" anchor="t" anchorCtr="0">
            <a:spAutoFit/>
          </a:bodyPr>
          <a:lstStyle/>
          <a:p>
            <a:pPr marL="0" marR="0" lvl="0" indent="0" algn="just" rtl="0">
              <a:spcBef>
                <a:spcPts val="0"/>
              </a:spcBef>
              <a:spcAft>
                <a:spcPts val="0"/>
              </a:spcAft>
              <a:buNone/>
            </a:pPr>
            <a:r>
              <a:rPr lang="en-GB" sz="1800" b="1">
                <a:solidFill>
                  <a:srgbClr val="2F5496"/>
                </a:solidFill>
                <a:latin typeface="Calibri"/>
                <a:ea typeface="Calibri"/>
                <a:cs typeface="Calibri"/>
                <a:sym typeface="Calibri"/>
              </a:rPr>
              <a:t>Innan du skapar ett nätverk bör du tänka på: </a:t>
            </a:r>
            <a:endParaRPr sz="1800">
              <a:solidFill>
                <a:srgbClr val="2F5496"/>
              </a:solidFill>
              <a:latin typeface="Calibri"/>
              <a:ea typeface="Calibri"/>
              <a:cs typeface="Calibri"/>
              <a:sym typeface="Calibri"/>
            </a:endParaRPr>
          </a:p>
        </p:txBody>
      </p:sp>
      <p:grpSp>
        <p:nvGrpSpPr>
          <p:cNvPr id="256" name="Google Shape;256;p14"/>
          <p:cNvGrpSpPr/>
          <p:nvPr/>
        </p:nvGrpSpPr>
        <p:grpSpPr>
          <a:xfrm>
            <a:off x="466780" y="1846315"/>
            <a:ext cx="4057274" cy="3247269"/>
            <a:chOff x="2770052" y="2009628"/>
            <a:chExt cx="327085" cy="277079"/>
          </a:xfrm>
        </p:grpSpPr>
        <p:sp>
          <p:nvSpPr>
            <p:cNvPr id="257" name="Google Shape;257;p14"/>
            <p:cNvSpPr/>
            <p:nvPr/>
          </p:nvSpPr>
          <p:spPr>
            <a:xfrm>
              <a:off x="2770052" y="2023537"/>
              <a:ext cx="327085" cy="263170"/>
            </a:xfrm>
            <a:custGeom>
              <a:avLst/>
              <a:gdLst/>
              <a:ahLst/>
              <a:cxnLst/>
              <a:rect l="l" t="t" r="r" b="b"/>
              <a:pathLst>
                <a:path w="10276" h="8268" extrusionOk="0">
                  <a:moveTo>
                    <a:pt x="6251" y="2267"/>
                  </a:moveTo>
                  <a:lnTo>
                    <a:pt x="7061" y="2541"/>
                  </a:lnTo>
                  <a:cubicBezTo>
                    <a:pt x="7073" y="2544"/>
                    <a:pt x="7086" y="2545"/>
                    <a:pt x="7098" y="2545"/>
                  </a:cubicBezTo>
                  <a:cubicBezTo>
                    <a:pt x="7136" y="2545"/>
                    <a:pt x="7174" y="2532"/>
                    <a:pt x="7192" y="2505"/>
                  </a:cubicBezTo>
                  <a:lnTo>
                    <a:pt x="7454" y="2314"/>
                  </a:lnTo>
                  <a:lnTo>
                    <a:pt x="9240" y="4660"/>
                  </a:lnTo>
                  <a:lnTo>
                    <a:pt x="8978" y="4874"/>
                  </a:lnTo>
                  <a:cubicBezTo>
                    <a:pt x="8966" y="4862"/>
                    <a:pt x="8942" y="4839"/>
                    <a:pt x="8930" y="4839"/>
                  </a:cubicBezTo>
                  <a:lnTo>
                    <a:pt x="5811" y="3148"/>
                  </a:lnTo>
                  <a:lnTo>
                    <a:pt x="5930" y="2969"/>
                  </a:lnTo>
                  <a:cubicBezTo>
                    <a:pt x="5978" y="2898"/>
                    <a:pt x="5966" y="2803"/>
                    <a:pt x="5894" y="2755"/>
                  </a:cubicBezTo>
                  <a:cubicBezTo>
                    <a:pt x="5864" y="2742"/>
                    <a:pt x="5834" y="2735"/>
                    <a:pt x="5806" y="2735"/>
                  </a:cubicBezTo>
                  <a:cubicBezTo>
                    <a:pt x="5756" y="2735"/>
                    <a:pt x="5710" y="2757"/>
                    <a:pt x="5680" y="2803"/>
                  </a:cubicBezTo>
                  <a:lnTo>
                    <a:pt x="5358" y="3326"/>
                  </a:lnTo>
                  <a:cubicBezTo>
                    <a:pt x="5335" y="3350"/>
                    <a:pt x="5323" y="3374"/>
                    <a:pt x="5323" y="3398"/>
                  </a:cubicBezTo>
                  <a:lnTo>
                    <a:pt x="5323" y="4684"/>
                  </a:lnTo>
                  <a:cubicBezTo>
                    <a:pt x="5323" y="4946"/>
                    <a:pt x="5097" y="5172"/>
                    <a:pt x="4835" y="5172"/>
                  </a:cubicBezTo>
                  <a:cubicBezTo>
                    <a:pt x="4561" y="5172"/>
                    <a:pt x="4346" y="4946"/>
                    <a:pt x="4346" y="4684"/>
                  </a:cubicBezTo>
                  <a:lnTo>
                    <a:pt x="4346" y="3410"/>
                  </a:lnTo>
                  <a:lnTo>
                    <a:pt x="4620" y="2267"/>
                  </a:lnTo>
                  <a:close/>
                  <a:moveTo>
                    <a:pt x="2680" y="1767"/>
                  </a:moveTo>
                  <a:lnTo>
                    <a:pt x="2918" y="1898"/>
                  </a:lnTo>
                  <a:lnTo>
                    <a:pt x="941" y="5303"/>
                  </a:lnTo>
                  <a:lnTo>
                    <a:pt x="703" y="5172"/>
                  </a:lnTo>
                  <a:lnTo>
                    <a:pt x="2680" y="1767"/>
                  </a:lnTo>
                  <a:close/>
                  <a:moveTo>
                    <a:pt x="3180" y="4743"/>
                  </a:moveTo>
                  <a:cubicBezTo>
                    <a:pt x="3287" y="4743"/>
                    <a:pt x="3370" y="4779"/>
                    <a:pt x="3442" y="4874"/>
                  </a:cubicBezTo>
                  <a:cubicBezTo>
                    <a:pt x="3561" y="5017"/>
                    <a:pt x="3525" y="5231"/>
                    <a:pt x="3370" y="5339"/>
                  </a:cubicBezTo>
                  <a:lnTo>
                    <a:pt x="2322" y="6112"/>
                  </a:lnTo>
                  <a:cubicBezTo>
                    <a:pt x="2262" y="6150"/>
                    <a:pt x="2194" y="6169"/>
                    <a:pt x="2127" y="6169"/>
                  </a:cubicBezTo>
                  <a:cubicBezTo>
                    <a:pt x="2023" y="6169"/>
                    <a:pt x="1923" y="6123"/>
                    <a:pt x="1858" y="6029"/>
                  </a:cubicBezTo>
                  <a:cubicBezTo>
                    <a:pt x="1751" y="5886"/>
                    <a:pt x="1787" y="5672"/>
                    <a:pt x="1929" y="5565"/>
                  </a:cubicBezTo>
                  <a:lnTo>
                    <a:pt x="2989" y="4803"/>
                  </a:lnTo>
                  <a:cubicBezTo>
                    <a:pt x="3049" y="4755"/>
                    <a:pt x="3120" y="4743"/>
                    <a:pt x="3180" y="4743"/>
                  </a:cubicBezTo>
                  <a:close/>
                  <a:moveTo>
                    <a:pt x="3775" y="5493"/>
                  </a:moveTo>
                  <a:cubicBezTo>
                    <a:pt x="3870" y="5493"/>
                    <a:pt x="3954" y="5553"/>
                    <a:pt x="4013" y="5636"/>
                  </a:cubicBezTo>
                  <a:cubicBezTo>
                    <a:pt x="4132" y="5779"/>
                    <a:pt x="4085" y="5993"/>
                    <a:pt x="3942" y="6089"/>
                  </a:cubicBezTo>
                  <a:lnTo>
                    <a:pt x="3132" y="6708"/>
                  </a:lnTo>
                  <a:cubicBezTo>
                    <a:pt x="3076" y="6745"/>
                    <a:pt x="3013" y="6764"/>
                    <a:pt x="2949" y="6764"/>
                  </a:cubicBezTo>
                  <a:cubicBezTo>
                    <a:pt x="2851" y="6764"/>
                    <a:pt x="2752" y="6718"/>
                    <a:pt x="2680" y="6624"/>
                  </a:cubicBezTo>
                  <a:cubicBezTo>
                    <a:pt x="2572" y="6482"/>
                    <a:pt x="2596" y="6255"/>
                    <a:pt x="2751" y="6148"/>
                  </a:cubicBezTo>
                  <a:lnTo>
                    <a:pt x="3537" y="5589"/>
                  </a:lnTo>
                  <a:cubicBezTo>
                    <a:pt x="3573" y="5565"/>
                    <a:pt x="3596" y="5541"/>
                    <a:pt x="3620" y="5529"/>
                  </a:cubicBezTo>
                  <a:cubicBezTo>
                    <a:pt x="3668" y="5517"/>
                    <a:pt x="3715" y="5493"/>
                    <a:pt x="3775" y="5493"/>
                  </a:cubicBezTo>
                  <a:close/>
                  <a:moveTo>
                    <a:pt x="4359" y="6281"/>
                  </a:moveTo>
                  <a:cubicBezTo>
                    <a:pt x="4454" y="6281"/>
                    <a:pt x="4550" y="6321"/>
                    <a:pt x="4620" y="6398"/>
                  </a:cubicBezTo>
                  <a:cubicBezTo>
                    <a:pt x="4739" y="6553"/>
                    <a:pt x="4704" y="6755"/>
                    <a:pt x="4549" y="6863"/>
                  </a:cubicBezTo>
                  <a:lnTo>
                    <a:pt x="3954" y="7303"/>
                  </a:lnTo>
                  <a:cubicBezTo>
                    <a:pt x="3898" y="7331"/>
                    <a:pt x="3829" y="7358"/>
                    <a:pt x="3767" y="7358"/>
                  </a:cubicBezTo>
                  <a:cubicBezTo>
                    <a:pt x="3749" y="7358"/>
                    <a:pt x="3732" y="7356"/>
                    <a:pt x="3715" y="7351"/>
                  </a:cubicBezTo>
                  <a:cubicBezTo>
                    <a:pt x="3620" y="7339"/>
                    <a:pt x="3549" y="7303"/>
                    <a:pt x="3513" y="7220"/>
                  </a:cubicBezTo>
                  <a:cubicBezTo>
                    <a:pt x="3406" y="7077"/>
                    <a:pt x="3430" y="6863"/>
                    <a:pt x="3584" y="6755"/>
                  </a:cubicBezTo>
                  <a:lnTo>
                    <a:pt x="4144" y="6363"/>
                  </a:lnTo>
                  <a:lnTo>
                    <a:pt x="4168" y="6339"/>
                  </a:lnTo>
                  <a:cubicBezTo>
                    <a:pt x="4226" y="6300"/>
                    <a:pt x="4292" y="6281"/>
                    <a:pt x="4359" y="6281"/>
                  </a:cubicBezTo>
                  <a:close/>
                  <a:moveTo>
                    <a:pt x="2870" y="2553"/>
                  </a:moveTo>
                  <a:lnTo>
                    <a:pt x="3156" y="2707"/>
                  </a:lnTo>
                  <a:cubicBezTo>
                    <a:pt x="3173" y="2725"/>
                    <a:pt x="3197" y="2736"/>
                    <a:pt x="3218" y="2736"/>
                  </a:cubicBezTo>
                  <a:cubicBezTo>
                    <a:pt x="3226" y="2736"/>
                    <a:pt x="3233" y="2734"/>
                    <a:pt x="3239" y="2731"/>
                  </a:cubicBezTo>
                  <a:lnTo>
                    <a:pt x="3942" y="2636"/>
                  </a:lnTo>
                  <a:lnTo>
                    <a:pt x="4192" y="2743"/>
                  </a:lnTo>
                  <a:lnTo>
                    <a:pt x="4049" y="3338"/>
                  </a:lnTo>
                  <a:lnTo>
                    <a:pt x="4049" y="3362"/>
                  </a:lnTo>
                  <a:lnTo>
                    <a:pt x="4049" y="4648"/>
                  </a:lnTo>
                  <a:cubicBezTo>
                    <a:pt x="4049" y="5077"/>
                    <a:pt x="4406" y="5434"/>
                    <a:pt x="4835" y="5434"/>
                  </a:cubicBezTo>
                  <a:cubicBezTo>
                    <a:pt x="5263" y="5434"/>
                    <a:pt x="5620" y="5077"/>
                    <a:pt x="5620" y="4648"/>
                  </a:cubicBezTo>
                  <a:lnTo>
                    <a:pt x="5620" y="3410"/>
                  </a:lnTo>
                  <a:lnTo>
                    <a:pt x="5656" y="3362"/>
                  </a:lnTo>
                  <a:lnTo>
                    <a:pt x="8776" y="5065"/>
                  </a:lnTo>
                  <a:cubicBezTo>
                    <a:pt x="8942" y="5184"/>
                    <a:pt x="9002" y="5374"/>
                    <a:pt x="8907" y="5541"/>
                  </a:cubicBezTo>
                  <a:cubicBezTo>
                    <a:pt x="8850" y="5654"/>
                    <a:pt x="8745" y="5717"/>
                    <a:pt x="8631" y="5717"/>
                  </a:cubicBezTo>
                  <a:cubicBezTo>
                    <a:pt x="8576" y="5717"/>
                    <a:pt x="8520" y="5703"/>
                    <a:pt x="8466" y="5672"/>
                  </a:cubicBezTo>
                  <a:lnTo>
                    <a:pt x="6740" y="4743"/>
                  </a:lnTo>
                  <a:cubicBezTo>
                    <a:pt x="6711" y="4727"/>
                    <a:pt x="6682" y="4719"/>
                    <a:pt x="6655" y="4719"/>
                  </a:cubicBezTo>
                  <a:cubicBezTo>
                    <a:pt x="6603" y="4719"/>
                    <a:pt x="6557" y="4748"/>
                    <a:pt x="6525" y="4803"/>
                  </a:cubicBezTo>
                  <a:cubicBezTo>
                    <a:pt x="6490" y="4874"/>
                    <a:pt x="6513" y="4958"/>
                    <a:pt x="6585" y="5005"/>
                  </a:cubicBezTo>
                  <a:lnTo>
                    <a:pt x="8037" y="5791"/>
                  </a:lnTo>
                  <a:cubicBezTo>
                    <a:pt x="8192" y="5886"/>
                    <a:pt x="8252" y="6077"/>
                    <a:pt x="8168" y="6243"/>
                  </a:cubicBezTo>
                  <a:cubicBezTo>
                    <a:pt x="8104" y="6356"/>
                    <a:pt x="7996" y="6415"/>
                    <a:pt x="7881" y="6415"/>
                  </a:cubicBezTo>
                  <a:cubicBezTo>
                    <a:pt x="7826" y="6415"/>
                    <a:pt x="7770" y="6401"/>
                    <a:pt x="7716" y="6374"/>
                  </a:cubicBezTo>
                  <a:lnTo>
                    <a:pt x="6251" y="5565"/>
                  </a:lnTo>
                  <a:cubicBezTo>
                    <a:pt x="6226" y="5554"/>
                    <a:pt x="6200" y="5548"/>
                    <a:pt x="6175" y="5548"/>
                  </a:cubicBezTo>
                  <a:cubicBezTo>
                    <a:pt x="6120" y="5548"/>
                    <a:pt x="6070" y="5575"/>
                    <a:pt x="6037" y="5624"/>
                  </a:cubicBezTo>
                  <a:cubicBezTo>
                    <a:pt x="5990" y="5708"/>
                    <a:pt x="6025" y="5791"/>
                    <a:pt x="6097" y="5839"/>
                  </a:cubicBezTo>
                  <a:lnTo>
                    <a:pt x="7287" y="6493"/>
                  </a:lnTo>
                  <a:cubicBezTo>
                    <a:pt x="7454" y="6577"/>
                    <a:pt x="7514" y="6779"/>
                    <a:pt x="7418" y="6934"/>
                  </a:cubicBezTo>
                  <a:cubicBezTo>
                    <a:pt x="7360" y="7050"/>
                    <a:pt x="7250" y="7114"/>
                    <a:pt x="7132" y="7114"/>
                  </a:cubicBezTo>
                  <a:cubicBezTo>
                    <a:pt x="7081" y="7114"/>
                    <a:pt x="7028" y="7102"/>
                    <a:pt x="6978" y="7077"/>
                  </a:cubicBezTo>
                  <a:lnTo>
                    <a:pt x="5728" y="6386"/>
                  </a:lnTo>
                  <a:cubicBezTo>
                    <a:pt x="5705" y="6371"/>
                    <a:pt x="5680" y="6365"/>
                    <a:pt x="5655" y="6365"/>
                  </a:cubicBezTo>
                  <a:cubicBezTo>
                    <a:pt x="5601" y="6365"/>
                    <a:pt x="5546" y="6397"/>
                    <a:pt x="5513" y="6446"/>
                  </a:cubicBezTo>
                  <a:cubicBezTo>
                    <a:pt x="5478" y="6517"/>
                    <a:pt x="5501" y="6613"/>
                    <a:pt x="5573" y="6660"/>
                  </a:cubicBezTo>
                  <a:lnTo>
                    <a:pt x="6549" y="7172"/>
                  </a:lnTo>
                  <a:cubicBezTo>
                    <a:pt x="6704" y="7267"/>
                    <a:pt x="6763" y="7458"/>
                    <a:pt x="6680" y="7625"/>
                  </a:cubicBezTo>
                  <a:cubicBezTo>
                    <a:pt x="6616" y="7737"/>
                    <a:pt x="6508" y="7801"/>
                    <a:pt x="6393" y="7801"/>
                  </a:cubicBezTo>
                  <a:cubicBezTo>
                    <a:pt x="6338" y="7801"/>
                    <a:pt x="6282" y="7786"/>
                    <a:pt x="6228" y="7756"/>
                  </a:cubicBezTo>
                  <a:lnTo>
                    <a:pt x="5549" y="7386"/>
                  </a:lnTo>
                  <a:cubicBezTo>
                    <a:pt x="5549" y="7255"/>
                    <a:pt x="5501" y="7101"/>
                    <a:pt x="5406" y="6994"/>
                  </a:cubicBezTo>
                  <a:cubicBezTo>
                    <a:pt x="5299" y="6851"/>
                    <a:pt x="5132" y="6755"/>
                    <a:pt x="4954" y="6744"/>
                  </a:cubicBezTo>
                  <a:lnTo>
                    <a:pt x="4954" y="6696"/>
                  </a:lnTo>
                  <a:cubicBezTo>
                    <a:pt x="4977" y="6541"/>
                    <a:pt x="4930" y="6363"/>
                    <a:pt x="4835" y="6220"/>
                  </a:cubicBezTo>
                  <a:cubicBezTo>
                    <a:pt x="4716" y="6077"/>
                    <a:pt x="4549" y="5982"/>
                    <a:pt x="4370" y="5970"/>
                  </a:cubicBezTo>
                  <a:lnTo>
                    <a:pt x="4370" y="5922"/>
                  </a:lnTo>
                  <a:cubicBezTo>
                    <a:pt x="4406" y="5767"/>
                    <a:pt x="4358" y="5589"/>
                    <a:pt x="4251" y="5446"/>
                  </a:cubicBezTo>
                  <a:cubicBezTo>
                    <a:pt x="4132" y="5303"/>
                    <a:pt x="3965" y="5208"/>
                    <a:pt x="3787" y="5196"/>
                  </a:cubicBezTo>
                  <a:lnTo>
                    <a:pt x="3787" y="5148"/>
                  </a:lnTo>
                  <a:cubicBezTo>
                    <a:pt x="3823" y="4993"/>
                    <a:pt x="3775" y="4815"/>
                    <a:pt x="3668" y="4672"/>
                  </a:cubicBezTo>
                  <a:cubicBezTo>
                    <a:pt x="3547" y="4516"/>
                    <a:pt x="3359" y="4432"/>
                    <a:pt x="3172" y="4432"/>
                  </a:cubicBezTo>
                  <a:cubicBezTo>
                    <a:pt x="3044" y="4432"/>
                    <a:pt x="2917" y="4471"/>
                    <a:pt x="2811" y="4553"/>
                  </a:cubicBezTo>
                  <a:lnTo>
                    <a:pt x="1763" y="5315"/>
                  </a:lnTo>
                  <a:lnTo>
                    <a:pt x="1394" y="5112"/>
                  </a:lnTo>
                  <a:lnTo>
                    <a:pt x="2870" y="2553"/>
                  </a:lnTo>
                  <a:close/>
                  <a:moveTo>
                    <a:pt x="4936" y="7026"/>
                  </a:moveTo>
                  <a:cubicBezTo>
                    <a:pt x="5036" y="7026"/>
                    <a:pt x="5132" y="7070"/>
                    <a:pt x="5204" y="7148"/>
                  </a:cubicBezTo>
                  <a:cubicBezTo>
                    <a:pt x="5251" y="7244"/>
                    <a:pt x="5275" y="7315"/>
                    <a:pt x="5263" y="7398"/>
                  </a:cubicBezTo>
                  <a:cubicBezTo>
                    <a:pt x="5251" y="7494"/>
                    <a:pt x="5204" y="7565"/>
                    <a:pt x="5132" y="7625"/>
                  </a:cubicBezTo>
                  <a:lnTo>
                    <a:pt x="4787" y="7875"/>
                  </a:lnTo>
                  <a:cubicBezTo>
                    <a:pt x="4729" y="7918"/>
                    <a:pt x="4658" y="7940"/>
                    <a:pt x="4588" y="7940"/>
                  </a:cubicBezTo>
                  <a:cubicBezTo>
                    <a:pt x="4487" y="7940"/>
                    <a:pt x="4386" y="7895"/>
                    <a:pt x="4323" y="7803"/>
                  </a:cubicBezTo>
                  <a:cubicBezTo>
                    <a:pt x="4215" y="7660"/>
                    <a:pt x="4251" y="7446"/>
                    <a:pt x="4406" y="7339"/>
                  </a:cubicBezTo>
                  <a:lnTo>
                    <a:pt x="4727" y="7101"/>
                  </a:lnTo>
                  <a:lnTo>
                    <a:pt x="4739" y="7089"/>
                  </a:lnTo>
                  <a:cubicBezTo>
                    <a:pt x="4802" y="7046"/>
                    <a:pt x="4870" y="7026"/>
                    <a:pt x="4936" y="7026"/>
                  </a:cubicBezTo>
                  <a:close/>
                  <a:moveTo>
                    <a:pt x="180" y="0"/>
                  </a:moveTo>
                  <a:cubicBezTo>
                    <a:pt x="125" y="0"/>
                    <a:pt x="69" y="27"/>
                    <a:pt x="36" y="76"/>
                  </a:cubicBezTo>
                  <a:cubicBezTo>
                    <a:pt x="1" y="159"/>
                    <a:pt x="24" y="243"/>
                    <a:pt x="96" y="290"/>
                  </a:cubicBezTo>
                  <a:lnTo>
                    <a:pt x="2382" y="1600"/>
                  </a:lnTo>
                  <a:lnTo>
                    <a:pt x="405" y="5005"/>
                  </a:lnTo>
                  <a:lnTo>
                    <a:pt x="251" y="4922"/>
                  </a:lnTo>
                  <a:cubicBezTo>
                    <a:pt x="221" y="4905"/>
                    <a:pt x="192" y="4897"/>
                    <a:pt x="164" y="4897"/>
                  </a:cubicBezTo>
                  <a:cubicBezTo>
                    <a:pt x="113" y="4897"/>
                    <a:pt x="67" y="4923"/>
                    <a:pt x="36" y="4969"/>
                  </a:cubicBezTo>
                  <a:cubicBezTo>
                    <a:pt x="1" y="5053"/>
                    <a:pt x="24" y="5136"/>
                    <a:pt x="96" y="5184"/>
                  </a:cubicBezTo>
                  <a:lnTo>
                    <a:pt x="882" y="5648"/>
                  </a:lnTo>
                  <a:cubicBezTo>
                    <a:pt x="908" y="5663"/>
                    <a:pt x="934" y="5670"/>
                    <a:pt x="959" y="5670"/>
                  </a:cubicBezTo>
                  <a:cubicBezTo>
                    <a:pt x="1014" y="5670"/>
                    <a:pt x="1063" y="5638"/>
                    <a:pt x="1096" y="5589"/>
                  </a:cubicBezTo>
                  <a:lnTo>
                    <a:pt x="1215" y="5398"/>
                  </a:lnTo>
                  <a:lnTo>
                    <a:pt x="1537" y="5565"/>
                  </a:lnTo>
                  <a:cubicBezTo>
                    <a:pt x="1441" y="5779"/>
                    <a:pt x="1453" y="6029"/>
                    <a:pt x="1584" y="6220"/>
                  </a:cubicBezTo>
                  <a:cubicBezTo>
                    <a:pt x="1703" y="6386"/>
                    <a:pt x="1894" y="6482"/>
                    <a:pt x="2096" y="6482"/>
                  </a:cubicBezTo>
                  <a:cubicBezTo>
                    <a:pt x="2156" y="6482"/>
                    <a:pt x="2227" y="6458"/>
                    <a:pt x="2287" y="6446"/>
                  </a:cubicBezTo>
                  <a:cubicBezTo>
                    <a:pt x="2287" y="6577"/>
                    <a:pt x="2334" y="6720"/>
                    <a:pt x="2406" y="6815"/>
                  </a:cubicBezTo>
                  <a:cubicBezTo>
                    <a:pt x="2525" y="6982"/>
                    <a:pt x="2715" y="7077"/>
                    <a:pt x="2906" y="7077"/>
                  </a:cubicBezTo>
                  <a:cubicBezTo>
                    <a:pt x="2965" y="7077"/>
                    <a:pt x="3049" y="7053"/>
                    <a:pt x="3108" y="7041"/>
                  </a:cubicBezTo>
                  <a:cubicBezTo>
                    <a:pt x="3108" y="7160"/>
                    <a:pt x="3144" y="7291"/>
                    <a:pt x="3227" y="7398"/>
                  </a:cubicBezTo>
                  <a:cubicBezTo>
                    <a:pt x="3323" y="7529"/>
                    <a:pt x="3465" y="7625"/>
                    <a:pt x="3644" y="7648"/>
                  </a:cubicBezTo>
                  <a:cubicBezTo>
                    <a:pt x="3668" y="7648"/>
                    <a:pt x="3715" y="7672"/>
                    <a:pt x="3739" y="7672"/>
                  </a:cubicBezTo>
                  <a:cubicBezTo>
                    <a:pt x="3799" y="7672"/>
                    <a:pt x="3882" y="7648"/>
                    <a:pt x="3942" y="7636"/>
                  </a:cubicBezTo>
                  <a:cubicBezTo>
                    <a:pt x="3942" y="7767"/>
                    <a:pt x="3977" y="7886"/>
                    <a:pt x="4061" y="7994"/>
                  </a:cubicBezTo>
                  <a:cubicBezTo>
                    <a:pt x="4156" y="8125"/>
                    <a:pt x="4299" y="8220"/>
                    <a:pt x="4477" y="8244"/>
                  </a:cubicBezTo>
                  <a:cubicBezTo>
                    <a:pt x="4501" y="8244"/>
                    <a:pt x="4549" y="8267"/>
                    <a:pt x="4573" y="8267"/>
                  </a:cubicBezTo>
                  <a:cubicBezTo>
                    <a:pt x="4716" y="8267"/>
                    <a:pt x="4835" y="8220"/>
                    <a:pt x="4954" y="8148"/>
                  </a:cubicBezTo>
                  <a:lnTo>
                    <a:pt x="5287" y="7886"/>
                  </a:lnTo>
                  <a:cubicBezTo>
                    <a:pt x="5370" y="7827"/>
                    <a:pt x="5430" y="7767"/>
                    <a:pt x="5466" y="7684"/>
                  </a:cubicBezTo>
                  <a:lnTo>
                    <a:pt x="6085" y="8029"/>
                  </a:lnTo>
                  <a:cubicBezTo>
                    <a:pt x="6168" y="8077"/>
                    <a:pt x="6275" y="8101"/>
                    <a:pt x="6382" y="8101"/>
                  </a:cubicBezTo>
                  <a:cubicBezTo>
                    <a:pt x="6442" y="8101"/>
                    <a:pt x="6501" y="8089"/>
                    <a:pt x="6561" y="8077"/>
                  </a:cubicBezTo>
                  <a:cubicBezTo>
                    <a:pt x="6716" y="8029"/>
                    <a:pt x="6859" y="7922"/>
                    <a:pt x="6930" y="7779"/>
                  </a:cubicBezTo>
                  <a:cubicBezTo>
                    <a:pt x="6990" y="7648"/>
                    <a:pt x="7013" y="7529"/>
                    <a:pt x="7002" y="7398"/>
                  </a:cubicBezTo>
                  <a:cubicBezTo>
                    <a:pt x="7049" y="7398"/>
                    <a:pt x="7073" y="7422"/>
                    <a:pt x="7121" y="7422"/>
                  </a:cubicBezTo>
                  <a:cubicBezTo>
                    <a:pt x="7347" y="7422"/>
                    <a:pt x="7573" y="7303"/>
                    <a:pt x="7668" y="7089"/>
                  </a:cubicBezTo>
                  <a:cubicBezTo>
                    <a:pt x="7728" y="6970"/>
                    <a:pt x="7764" y="6839"/>
                    <a:pt x="7752" y="6720"/>
                  </a:cubicBezTo>
                  <a:cubicBezTo>
                    <a:pt x="7787" y="6720"/>
                    <a:pt x="7823" y="6732"/>
                    <a:pt x="7871" y="6732"/>
                  </a:cubicBezTo>
                  <a:cubicBezTo>
                    <a:pt x="8085" y="6732"/>
                    <a:pt x="8311" y="6613"/>
                    <a:pt x="8418" y="6410"/>
                  </a:cubicBezTo>
                  <a:cubicBezTo>
                    <a:pt x="8478" y="6291"/>
                    <a:pt x="8502" y="6172"/>
                    <a:pt x="8490" y="6029"/>
                  </a:cubicBezTo>
                  <a:cubicBezTo>
                    <a:pt x="8537" y="6029"/>
                    <a:pt x="8561" y="6053"/>
                    <a:pt x="8609" y="6053"/>
                  </a:cubicBezTo>
                  <a:cubicBezTo>
                    <a:pt x="8668" y="6053"/>
                    <a:pt x="8728" y="6029"/>
                    <a:pt x="8787" y="6017"/>
                  </a:cubicBezTo>
                  <a:cubicBezTo>
                    <a:pt x="8954" y="5970"/>
                    <a:pt x="9085" y="5874"/>
                    <a:pt x="9157" y="5720"/>
                  </a:cubicBezTo>
                  <a:cubicBezTo>
                    <a:pt x="9240" y="5577"/>
                    <a:pt x="9264" y="5410"/>
                    <a:pt x="9204" y="5243"/>
                  </a:cubicBezTo>
                  <a:cubicBezTo>
                    <a:pt x="9192" y="5196"/>
                    <a:pt x="9180" y="5172"/>
                    <a:pt x="9157" y="5136"/>
                  </a:cubicBezTo>
                  <a:lnTo>
                    <a:pt x="9430" y="4946"/>
                  </a:lnTo>
                  <a:lnTo>
                    <a:pt x="9561" y="5124"/>
                  </a:lnTo>
                  <a:cubicBezTo>
                    <a:pt x="9591" y="5161"/>
                    <a:pt x="9644" y="5180"/>
                    <a:pt x="9694" y="5180"/>
                  </a:cubicBezTo>
                  <a:cubicBezTo>
                    <a:pt x="9724" y="5180"/>
                    <a:pt x="9753" y="5173"/>
                    <a:pt x="9776" y="5160"/>
                  </a:cubicBezTo>
                  <a:lnTo>
                    <a:pt x="10192" y="4827"/>
                  </a:lnTo>
                  <a:cubicBezTo>
                    <a:pt x="10264" y="4743"/>
                    <a:pt x="10276" y="4648"/>
                    <a:pt x="10240" y="4577"/>
                  </a:cubicBezTo>
                  <a:cubicBezTo>
                    <a:pt x="10210" y="4539"/>
                    <a:pt x="10157" y="4521"/>
                    <a:pt x="10107" y="4521"/>
                  </a:cubicBezTo>
                  <a:cubicBezTo>
                    <a:pt x="10077" y="4521"/>
                    <a:pt x="10048" y="4527"/>
                    <a:pt x="10026" y="4541"/>
                  </a:cubicBezTo>
                  <a:lnTo>
                    <a:pt x="9728" y="4779"/>
                  </a:lnTo>
                  <a:lnTo>
                    <a:pt x="7347" y="1671"/>
                  </a:lnTo>
                  <a:lnTo>
                    <a:pt x="8704" y="790"/>
                  </a:lnTo>
                  <a:cubicBezTo>
                    <a:pt x="8776" y="755"/>
                    <a:pt x="8787" y="659"/>
                    <a:pt x="8752" y="588"/>
                  </a:cubicBezTo>
                  <a:cubicBezTo>
                    <a:pt x="8721" y="542"/>
                    <a:pt x="8670" y="516"/>
                    <a:pt x="8619" y="516"/>
                  </a:cubicBezTo>
                  <a:cubicBezTo>
                    <a:pt x="8591" y="516"/>
                    <a:pt x="8563" y="523"/>
                    <a:pt x="8537" y="540"/>
                  </a:cubicBezTo>
                  <a:lnTo>
                    <a:pt x="7049" y="1493"/>
                  </a:lnTo>
                  <a:cubicBezTo>
                    <a:pt x="6978" y="1540"/>
                    <a:pt x="6966" y="1648"/>
                    <a:pt x="7002" y="1719"/>
                  </a:cubicBezTo>
                  <a:lnTo>
                    <a:pt x="7275" y="2076"/>
                  </a:lnTo>
                  <a:lnTo>
                    <a:pt x="7085" y="2219"/>
                  </a:lnTo>
                  <a:lnTo>
                    <a:pt x="6311" y="1969"/>
                  </a:lnTo>
                  <a:cubicBezTo>
                    <a:pt x="6287" y="1969"/>
                    <a:pt x="6275" y="1957"/>
                    <a:pt x="6263" y="1957"/>
                  </a:cubicBezTo>
                  <a:lnTo>
                    <a:pt x="4501" y="1957"/>
                  </a:lnTo>
                  <a:cubicBezTo>
                    <a:pt x="4430" y="1957"/>
                    <a:pt x="4370" y="2005"/>
                    <a:pt x="4358" y="2076"/>
                  </a:cubicBezTo>
                  <a:lnTo>
                    <a:pt x="4251" y="2481"/>
                  </a:lnTo>
                  <a:lnTo>
                    <a:pt x="4001" y="2374"/>
                  </a:lnTo>
                  <a:cubicBezTo>
                    <a:pt x="3965" y="2362"/>
                    <a:pt x="3954" y="2362"/>
                    <a:pt x="3930" y="2362"/>
                  </a:cubicBezTo>
                  <a:lnTo>
                    <a:pt x="3227" y="2433"/>
                  </a:lnTo>
                  <a:lnTo>
                    <a:pt x="2989" y="2302"/>
                  </a:lnTo>
                  <a:lnTo>
                    <a:pt x="3215" y="1910"/>
                  </a:lnTo>
                  <a:cubicBezTo>
                    <a:pt x="3251" y="1838"/>
                    <a:pt x="3227" y="1743"/>
                    <a:pt x="3156" y="1707"/>
                  </a:cubicBezTo>
                  <a:lnTo>
                    <a:pt x="251" y="16"/>
                  </a:lnTo>
                  <a:cubicBezTo>
                    <a:pt x="229" y="5"/>
                    <a:pt x="204" y="0"/>
                    <a:pt x="180" y="0"/>
                  </a:cubicBezTo>
                  <a:close/>
                </a:path>
              </a:pathLst>
            </a:custGeom>
            <a:solidFill>
              <a:srgbClr val="FFB500"/>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Calibri"/>
                <a:buNone/>
              </a:pPr>
              <a:endParaRPr sz="1800">
                <a:solidFill>
                  <a:schemeClr val="dk1"/>
                </a:solidFill>
                <a:latin typeface="Calibri"/>
                <a:ea typeface="Calibri"/>
                <a:cs typeface="Calibri"/>
                <a:sym typeface="Calibri"/>
              </a:endParaRPr>
            </a:p>
          </p:txBody>
        </p:sp>
        <p:sp>
          <p:nvSpPr>
            <p:cNvPr id="258" name="Google Shape;258;p14"/>
            <p:cNvSpPr/>
            <p:nvPr/>
          </p:nvSpPr>
          <p:spPr>
            <a:xfrm>
              <a:off x="3059960" y="2009628"/>
              <a:ext cx="37177" cy="26960"/>
            </a:xfrm>
            <a:custGeom>
              <a:avLst/>
              <a:gdLst/>
              <a:ahLst/>
              <a:cxnLst/>
              <a:rect l="l" t="t" r="r" b="b"/>
              <a:pathLst>
                <a:path w="1168" h="847" extrusionOk="0">
                  <a:moveTo>
                    <a:pt x="999" y="0"/>
                  </a:moveTo>
                  <a:cubicBezTo>
                    <a:pt x="971" y="0"/>
                    <a:pt x="943" y="8"/>
                    <a:pt x="918" y="25"/>
                  </a:cubicBezTo>
                  <a:lnTo>
                    <a:pt x="84" y="561"/>
                  </a:lnTo>
                  <a:cubicBezTo>
                    <a:pt x="13" y="608"/>
                    <a:pt x="1" y="692"/>
                    <a:pt x="37" y="775"/>
                  </a:cubicBezTo>
                  <a:cubicBezTo>
                    <a:pt x="72" y="811"/>
                    <a:pt x="120" y="846"/>
                    <a:pt x="156" y="846"/>
                  </a:cubicBezTo>
                  <a:cubicBezTo>
                    <a:pt x="191" y="846"/>
                    <a:pt x="215" y="823"/>
                    <a:pt x="239" y="811"/>
                  </a:cubicBezTo>
                  <a:lnTo>
                    <a:pt x="1073" y="275"/>
                  </a:lnTo>
                  <a:cubicBezTo>
                    <a:pt x="1156" y="239"/>
                    <a:pt x="1168" y="144"/>
                    <a:pt x="1132" y="72"/>
                  </a:cubicBezTo>
                  <a:cubicBezTo>
                    <a:pt x="1101" y="26"/>
                    <a:pt x="1051" y="0"/>
                    <a:pt x="999" y="0"/>
                  </a:cubicBezTo>
                  <a:close/>
                </a:path>
              </a:pathLst>
            </a:custGeom>
            <a:solidFill>
              <a:srgbClr val="FFB500"/>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Calibri"/>
                <a:buNone/>
              </a:pPr>
              <a:endParaRPr sz="1800">
                <a:solidFill>
                  <a:schemeClr val="dk1"/>
                </a:solidFill>
                <a:latin typeface="Calibri"/>
                <a:ea typeface="Calibri"/>
                <a:cs typeface="Calibri"/>
                <a:sym typeface="Calibri"/>
              </a:endParaRPr>
            </a:p>
          </p:txBody>
        </p:sp>
      </p:grpSp>
      <p:grpSp>
        <p:nvGrpSpPr>
          <p:cNvPr id="259" name="Google Shape;259;p14"/>
          <p:cNvGrpSpPr/>
          <p:nvPr/>
        </p:nvGrpSpPr>
        <p:grpSpPr>
          <a:xfrm>
            <a:off x="8849209" y="622810"/>
            <a:ext cx="1474228" cy="893713"/>
            <a:chOff x="5776798" y="3409778"/>
            <a:chExt cx="346379" cy="264518"/>
          </a:xfrm>
        </p:grpSpPr>
        <p:sp>
          <p:nvSpPr>
            <p:cNvPr id="260" name="Google Shape;260;p14"/>
            <p:cNvSpPr/>
            <p:nvPr/>
          </p:nvSpPr>
          <p:spPr>
            <a:xfrm>
              <a:off x="5890104" y="3642055"/>
              <a:ext cx="10248" cy="32241"/>
            </a:xfrm>
            <a:custGeom>
              <a:avLst/>
              <a:gdLst/>
              <a:ahLst/>
              <a:cxnLst/>
              <a:rect l="l" t="t" r="r" b="b"/>
              <a:pathLst>
                <a:path w="322" h="1013" extrusionOk="0">
                  <a:moveTo>
                    <a:pt x="167" y="1"/>
                  </a:moveTo>
                  <a:cubicBezTo>
                    <a:pt x="71" y="1"/>
                    <a:pt x="0" y="72"/>
                    <a:pt x="0" y="155"/>
                  </a:cubicBezTo>
                  <a:lnTo>
                    <a:pt x="0" y="846"/>
                  </a:lnTo>
                  <a:cubicBezTo>
                    <a:pt x="0" y="929"/>
                    <a:pt x="71" y="1013"/>
                    <a:pt x="167" y="1013"/>
                  </a:cubicBezTo>
                  <a:cubicBezTo>
                    <a:pt x="250" y="1013"/>
                    <a:pt x="321" y="929"/>
                    <a:pt x="321" y="846"/>
                  </a:cubicBezTo>
                  <a:lnTo>
                    <a:pt x="321" y="143"/>
                  </a:lnTo>
                  <a:cubicBezTo>
                    <a:pt x="321" y="60"/>
                    <a:pt x="250" y="1"/>
                    <a:pt x="167" y="1"/>
                  </a:cubicBezTo>
                  <a:close/>
                </a:path>
              </a:pathLst>
            </a:custGeom>
            <a:solidFill>
              <a:srgbClr val="657E9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Calibri"/>
                <a:buNone/>
              </a:pPr>
              <a:endParaRPr sz="1800">
                <a:solidFill>
                  <a:schemeClr val="dk1"/>
                </a:solidFill>
                <a:latin typeface="Calibri"/>
                <a:ea typeface="Calibri"/>
                <a:cs typeface="Calibri"/>
                <a:sym typeface="Calibri"/>
              </a:endParaRPr>
            </a:p>
          </p:txBody>
        </p:sp>
        <p:sp>
          <p:nvSpPr>
            <p:cNvPr id="261" name="Google Shape;261;p14"/>
            <p:cNvSpPr/>
            <p:nvPr/>
          </p:nvSpPr>
          <p:spPr>
            <a:xfrm>
              <a:off x="5998094" y="3642055"/>
              <a:ext cx="10248" cy="32241"/>
            </a:xfrm>
            <a:custGeom>
              <a:avLst/>
              <a:gdLst/>
              <a:ahLst/>
              <a:cxnLst/>
              <a:rect l="l" t="t" r="r" b="b"/>
              <a:pathLst>
                <a:path w="322" h="1013" extrusionOk="0">
                  <a:moveTo>
                    <a:pt x="167" y="1"/>
                  </a:moveTo>
                  <a:cubicBezTo>
                    <a:pt x="72" y="1"/>
                    <a:pt x="0" y="72"/>
                    <a:pt x="0" y="155"/>
                  </a:cubicBezTo>
                  <a:lnTo>
                    <a:pt x="0" y="846"/>
                  </a:lnTo>
                  <a:cubicBezTo>
                    <a:pt x="0" y="929"/>
                    <a:pt x="72" y="1013"/>
                    <a:pt x="167" y="1013"/>
                  </a:cubicBezTo>
                  <a:cubicBezTo>
                    <a:pt x="250" y="1013"/>
                    <a:pt x="322" y="929"/>
                    <a:pt x="322" y="846"/>
                  </a:cubicBezTo>
                  <a:lnTo>
                    <a:pt x="322" y="143"/>
                  </a:lnTo>
                  <a:cubicBezTo>
                    <a:pt x="310" y="60"/>
                    <a:pt x="250" y="1"/>
                    <a:pt x="167" y="1"/>
                  </a:cubicBezTo>
                  <a:close/>
                </a:path>
              </a:pathLst>
            </a:custGeom>
            <a:solidFill>
              <a:srgbClr val="657E9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Calibri"/>
                <a:buNone/>
              </a:pPr>
              <a:endParaRPr sz="1800">
                <a:solidFill>
                  <a:schemeClr val="dk1"/>
                </a:solidFill>
                <a:latin typeface="Calibri"/>
                <a:ea typeface="Calibri"/>
                <a:cs typeface="Calibri"/>
                <a:sym typeface="Calibri"/>
              </a:endParaRPr>
            </a:p>
          </p:txBody>
        </p:sp>
        <p:sp>
          <p:nvSpPr>
            <p:cNvPr id="262" name="Google Shape;262;p14"/>
            <p:cNvSpPr/>
            <p:nvPr/>
          </p:nvSpPr>
          <p:spPr>
            <a:xfrm>
              <a:off x="5814673" y="3528367"/>
              <a:ext cx="43222" cy="15564"/>
            </a:xfrm>
            <a:custGeom>
              <a:avLst/>
              <a:gdLst/>
              <a:ahLst/>
              <a:cxnLst/>
              <a:rect l="l" t="t" r="r" b="b"/>
              <a:pathLst>
                <a:path w="1358" h="489" extrusionOk="0">
                  <a:moveTo>
                    <a:pt x="167" y="1"/>
                  </a:moveTo>
                  <a:cubicBezTo>
                    <a:pt x="72" y="1"/>
                    <a:pt x="1" y="72"/>
                    <a:pt x="1" y="156"/>
                  </a:cubicBezTo>
                  <a:cubicBezTo>
                    <a:pt x="1" y="251"/>
                    <a:pt x="72" y="322"/>
                    <a:pt x="167" y="322"/>
                  </a:cubicBezTo>
                  <a:cubicBezTo>
                    <a:pt x="346" y="322"/>
                    <a:pt x="870" y="358"/>
                    <a:pt x="1120" y="477"/>
                  </a:cubicBezTo>
                  <a:cubicBezTo>
                    <a:pt x="1144" y="489"/>
                    <a:pt x="1167" y="489"/>
                    <a:pt x="1191" y="489"/>
                  </a:cubicBezTo>
                  <a:cubicBezTo>
                    <a:pt x="1251" y="489"/>
                    <a:pt x="1310" y="453"/>
                    <a:pt x="1346" y="394"/>
                  </a:cubicBezTo>
                  <a:cubicBezTo>
                    <a:pt x="1358" y="322"/>
                    <a:pt x="1322" y="239"/>
                    <a:pt x="1251" y="191"/>
                  </a:cubicBezTo>
                  <a:cubicBezTo>
                    <a:pt x="882" y="13"/>
                    <a:pt x="191" y="1"/>
                    <a:pt x="167" y="1"/>
                  </a:cubicBezTo>
                  <a:close/>
                </a:path>
              </a:pathLst>
            </a:custGeom>
            <a:solidFill>
              <a:srgbClr val="657E9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Calibri"/>
                <a:buNone/>
              </a:pPr>
              <a:endParaRPr sz="1800">
                <a:solidFill>
                  <a:schemeClr val="dk1"/>
                </a:solidFill>
                <a:latin typeface="Calibri"/>
                <a:ea typeface="Calibri"/>
                <a:cs typeface="Calibri"/>
                <a:sym typeface="Calibri"/>
              </a:endParaRPr>
            </a:p>
          </p:txBody>
        </p:sp>
        <p:sp>
          <p:nvSpPr>
            <p:cNvPr id="263" name="Google Shape;263;p14"/>
            <p:cNvSpPr/>
            <p:nvPr/>
          </p:nvSpPr>
          <p:spPr>
            <a:xfrm>
              <a:off x="5797995" y="3631074"/>
              <a:ext cx="10662" cy="42458"/>
            </a:xfrm>
            <a:custGeom>
              <a:avLst/>
              <a:gdLst/>
              <a:ahLst/>
              <a:cxnLst/>
              <a:rect l="l" t="t" r="r" b="b"/>
              <a:pathLst>
                <a:path w="335" h="1334" extrusionOk="0">
                  <a:moveTo>
                    <a:pt x="167" y="0"/>
                  </a:moveTo>
                  <a:cubicBezTo>
                    <a:pt x="84" y="0"/>
                    <a:pt x="1" y="72"/>
                    <a:pt x="1" y="167"/>
                  </a:cubicBezTo>
                  <a:lnTo>
                    <a:pt x="1" y="1179"/>
                  </a:lnTo>
                  <a:cubicBezTo>
                    <a:pt x="1" y="1262"/>
                    <a:pt x="84" y="1334"/>
                    <a:pt x="167" y="1334"/>
                  </a:cubicBezTo>
                  <a:cubicBezTo>
                    <a:pt x="251" y="1334"/>
                    <a:pt x="334" y="1262"/>
                    <a:pt x="334" y="1179"/>
                  </a:cubicBezTo>
                  <a:lnTo>
                    <a:pt x="334" y="167"/>
                  </a:lnTo>
                  <a:cubicBezTo>
                    <a:pt x="334" y="72"/>
                    <a:pt x="263" y="0"/>
                    <a:pt x="167" y="0"/>
                  </a:cubicBezTo>
                  <a:close/>
                </a:path>
              </a:pathLst>
            </a:custGeom>
            <a:solidFill>
              <a:srgbClr val="657E9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Calibri"/>
                <a:buNone/>
              </a:pPr>
              <a:endParaRPr sz="1800">
                <a:solidFill>
                  <a:schemeClr val="dk1"/>
                </a:solidFill>
                <a:latin typeface="Calibri"/>
                <a:ea typeface="Calibri"/>
                <a:cs typeface="Calibri"/>
                <a:sym typeface="Calibri"/>
              </a:endParaRPr>
            </a:p>
          </p:txBody>
        </p:sp>
        <p:sp>
          <p:nvSpPr>
            <p:cNvPr id="264" name="Google Shape;264;p14"/>
            <p:cNvSpPr/>
            <p:nvPr/>
          </p:nvSpPr>
          <p:spPr>
            <a:xfrm>
              <a:off x="5776798" y="3409778"/>
              <a:ext cx="346379" cy="264136"/>
            </a:xfrm>
            <a:custGeom>
              <a:avLst/>
              <a:gdLst/>
              <a:ahLst/>
              <a:cxnLst/>
              <a:rect l="l" t="t" r="r" b="b"/>
              <a:pathLst>
                <a:path w="10883" h="8299" extrusionOk="0">
                  <a:moveTo>
                    <a:pt x="9144" y="2512"/>
                  </a:moveTo>
                  <a:cubicBezTo>
                    <a:pt x="9418" y="2512"/>
                    <a:pt x="9656" y="2715"/>
                    <a:pt x="9656" y="2953"/>
                  </a:cubicBezTo>
                  <a:lnTo>
                    <a:pt x="9656" y="2977"/>
                  </a:lnTo>
                  <a:cubicBezTo>
                    <a:pt x="9501" y="2917"/>
                    <a:pt x="9335" y="2869"/>
                    <a:pt x="9144" y="2869"/>
                  </a:cubicBezTo>
                  <a:cubicBezTo>
                    <a:pt x="8965" y="2869"/>
                    <a:pt x="8787" y="2905"/>
                    <a:pt x="8620" y="2977"/>
                  </a:cubicBezTo>
                  <a:lnTo>
                    <a:pt x="8620" y="2953"/>
                  </a:lnTo>
                  <a:cubicBezTo>
                    <a:pt x="8620" y="2727"/>
                    <a:pt x="8858" y="2512"/>
                    <a:pt x="9144" y="2512"/>
                  </a:cubicBezTo>
                  <a:close/>
                  <a:moveTo>
                    <a:pt x="2869" y="3203"/>
                  </a:moveTo>
                  <a:lnTo>
                    <a:pt x="2869" y="3858"/>
                  </a:lnTo>
                  <a:cubicBezTo>
                    <a:pt x="2869" y="3965"/>
                    <a:pt x="2846" y="4060"/>
                    <a:pt x="2798" y="4167"/>
                  </a:cubicBezTo>
                  <a:lnTo>
                    <a:pt x="2727" y="4334"/>
                  </a:lnTo>
                  <a:cubicBezTo>
                    <a:pt x="2715" y="4346"/>
                    <a:pt x="2715" y="4382"/>
                    <a:pt x="2715" y="4405"/>
                  </a:cubicBezTo>
                  <a:lnTo>
                    <a:pt x="2715" y="4751"/>
                  </a:lnTo>
                  <a:cubicBezTo>
                    <a:pt x="2715" y="4989"/>
                    <a:pt x="2619" y="5191"/>
                    <a:pt x="2441" y="5358"/>
                  </a:cubicBezTo>
                  <a:cubicBezTo>
                    <a:pt x="2298" y="5525"/>
                    <a:pt x="2072" y="5596"/>
                    <a:pt x="1834" y="5596"/>
                  </a:cubicBezTo>
                  <a:cubicBezTo>
                    <a:pt x="1369" y="5584"/>
                    <a:pt x="1000" y="5179"/>
                    <a:pt x="1000" y="4703"/>
                  </a:cubicBezTo>
                  <a:lnTo>
                    <a:pt x="1000" y="4405"/>
                  </a:lnTo>
                  <a:cubicBezTo>
                    <a:pt x="1000" y="4382"/>
                    <a:pt x="1000" y="4358"/>
                    <a:pt x="988" y="4334"/>
                  </a:cubicBezTo>
                  <a:lnTo>
                    <a:pt x="881" y="4143"/>
                  </a:lnTo>
                  <a:cubicBezTo>
                    <a:pt x="845" y="4060"/>
                    <a:pt x="822" y="3989"/>
                    <a:pt x="822" y="3905"/>
                  </a:cubicBezTo>
                  <a:lnTo>
                    <a:pt x="822" y="3882"/>
                  </a:lnTo>
                  <a:cubicBezTo>
                    <a:pt x="822" y="3501"/>
                    <a:pt x="1131" y="3203"/>
                    <a:pt x="1500" y="3203"/>
                  </a:cubicBezTo>
                  <a:close/>
                  <a:moveTo>
                    <a:pt x="9144" y="3215"/>
                  </a:moveTo>
                  <a:cubicBezTo>
                    <a:pt x="9704" y="3215"/>
                    <a:pt x="10168" y="3679"/>
                    <a:pt x="10168" y="4239"/>
                  </a:cubicBezTo>
                  <a:cubicBezTo>
                    <a:pt x="10168" y="4346"/>
                    <a:pt x="10156" y="4465"/>
                    <a:pt x="10108" y="4572"/>
                  </a:cubicBezTo>
                  <a:cubicBezTo>
                    <a:pt x="9656" y="4108"/>
                    <a:pt x="8870" y="3929"/>
                    <a:pt x="8823" y="3929"/>
                  </a:cubicBezTo>
                  <a:cubicBezTo>
                    <a:pt x="8814" y="3926"/>
                    <a:pt x="8804" y="3925"/>
                    <a:pt x="8794" y="3925"/>
                  </a:cubicBezTo>
                  <a:cubicBezTo>
                    <a:pt x="8763" y="3925"/>
                    <a:pt x="8727" y="3938"/>
                    <a:pt x="8692" y="3965"/>
                  </a:cubicBezTo>
                  <a:cubicBezTo>
                    <a:pt x="8644" y="3989"/>
                    <a:pt x="8632" y="4036"/>
                    <a:pt x="8632" y="4084"/>
                  </a:cubicBezTo>
                  <a:cubicBezTo>
                    <a:pt x="8632" y="4084"/>
                    <a:pt x="8632" y="4179"/>
                    <a:pt x="8513" y="4298"/>
                  </a:cubicBezTo>
                  <a:cubicBezTo>
                    <a:pt x="8453" y="4358"/>
                    <a:pt x="8453" y="4465"/>
                    <a:pt x="8513" y="4524"/>
                  </a:cubicBezTo>
                  <a:cubicBezTo>
                    <a:pt x="8543" y="4554"/>
                    <a:pt x="8584" y="4569"/>
                    <a:pt x="8626" y="4569"/>
                  </a:cubicBezTo>
                  <a:cubicBezTo>
                    <a:pt x="8668" y="4569"/>
                    <a:pt x="8709" y="4554"/>
                    <a:pt x="8739" y="4524"/>
                  </a:cubicBezTo>
                  <a:cubicBezTo>
                    <a:pt x="8823" y="4441"/>
                    <a:pt x="8882" y="4346"/>
                    <a:pt x="8918" y="4274"/>
                  </a:cubicBezTo>
                  <a:cubicBezTo>
                    <a:pt x="9180" y="4346"/>
                    <a:pt x="9739" y="4560"/>
                    <a:pt x="9989" y="4894"/>
                  </a:cubicBezTo>
                  <a:cubicBezTo>
                    <a:pt x="9906" y="5298"/>
                    <a:pt x="9573" y="5596"/>
                    <a:pt x="9144" y="5596"/>
                  </a:cubicBezTo>
                  <a:cubicBezTo>
                    <a:pt x="8704" y="5596"/>
                    <a:pt x="8334" y="5275"/>
                    <a:pt x="8287" y="4834"/>
                  </a:cubicBezTo>
                  <a:cubicBezTo>
                    <a:pt x="8287" y="4810"/>
                    <a:pt x="8275" y="4798"/>
                    <a:pt x="8263" y="4774"/>
                  </a:cubicBezTo>
                  <a:cubicBezTo>
                    <a:pt x="8156" y="4620"/>
                    <a:pt x="8108" y="4441"/>
                    <a:pt x="8108" y="4239"/>
                  </a:cubicBezTo>
                  <a:cubicBezTo>
                    <a:pt x="8108" y="3679"/>
                    <a:pt x="8573" y="3215"/>
                    <a:pt x="9144" y="3215"/>
                  </a:cubicBezTo>
                  <a:close/>
                  <a:moveTo>
                    <a:pt x="5441" y="298"/>
                  </a:moveTo>
                  <a:cubicBezTo>
                    <a:pt x="6013" y="298"/>
                    <a:pt x="6489" y="488"/>
                    <a:pt x="6858" y="845"/>
                  </a:cubicBezTo>
                  <a:cubicBezTo>
                    <a:pt x="7227" y="1226"/>
                    <a:pt x="7453" y="1738"/>
                    <a:pt x="7501" y="2369"/>
                  </a:cubicBezTo>
                  <a:cubicBezTo>
                    <a:pt x="7620" y="4060"/>
                    <a:pt x="7763" y="5001"/>
                    <a:pt x="7822" y="5334"/>
                  </a:cubicBezTo>
                  <a:lnTo>
                    <a:pt x="7822" y="5346"/>
                  </a:lnTo>
                  <a:cubicBezTo>
                    <a:pt x="7632" y="5453"/>
                    <a:pt x="7310" y="5632"/>
                    <a:pt x="6787" y="5763"/>
                  </a:cubicBezTo>
                  <a:lnTo>
                    <a:pt x="6525" y="5644"/>
                  </a:lnTo>
                  <a:cubicBezTo>
                    <a:pt x="6453" y="5608"/>
                    <a:pt x="6418" y="5548"/>
                    <a:pt x="6418" y="5477"/>
                  </a:cubicBezTo>
                  <a:lnTo>
                    <a:pt x="6418" y="4929"/>
                  </a:lnTo>
                  <a:cubicBezTo>
                    <a:pt x="6918" y="4596"/>
                    <a:pt x="7263" y="4024"/>
                    <a:pt x="7263" y="3370"/>
                  </a:cubicBezTo>
                  <a:lnTo>
                    <a:pt x="7263" y="3072"/>
                  </a:lnTo>
                  <a:cubicBezTo>
                    <a:pt x="7263" y="2869"/>
                    <a:pt x="7180" y="2691"/>
                    <a:pt x="7037" y="2560"/>
                  </a:cubicBezTo>
                  <a:cubicBezTo>
                    <a:pt x="6727" y="2274"/>
                    <a:pt x="6001" y="1798"/>
                    <a:pt x="4751" y="1667"/>
                  </a:cubicBezTo>
                  <a:cubicBezTo>
                    <a:pt x="4744" y="1666"/>
                    <a:pt x="4737" y="1666"/>
                    <a:pt x="4730" y="1666"/>
                  </a:cubicBezTo>
                  <a:cubicBezTo>
                    <a:pt x="4645" y="1666"/>
                    <a:pt x="4583" y="1733"/>
                    <a:pt x="4572" y="1822"/>
                  </a:cubicBezTo>
                  <a:cubicBezTo>
                    <a:pt x="4548" y="1905"/>
                    <a:pt x="4632" y="1977"/>
                    <a:pt x="4715" y="2000"/>
                  </a:cubicBezTo>
                  <a:cubicBezTo>
                    <a:pt x="5882" y="2119"/>
                    <a:pt x="6537" y="2548"/>
                    <a:pt x="6834" y="2798"/>
                  </a:cubicBezTo>
                  <a:cubicBezTo>
                    <a:pt x="6906" y="2858"/>
                    <a:pt x="6953" y="2965"/>
                    <a:pt x="6953" y="3072"/>
                  </a:cubicBezTo>
                  <a:lnTo>
                    <a:pt x="6953" y="3370"/>
                  </a:lnTo>
                  <a:cubicBezTo>
                    <a:pt x="6953" y="4215"/>
                    <a:pt x="6263" y="4894"/>
                    <a:pt x="5417" y="4894"/>
                  </a:cubicBezTo>
                  <a:cubicBezTo>
                    <a:pt x="4572" y="4894"/>
                    <a:pt x="3881" y="4215"/>
                    <a:pt x="3881" y="3370"/>
                  </a:cubicBezTo>
                  <a:lnTo>
                    <a:pt x="3881" y="3227"/>
                  </a:lnTo>
                  <a:cubicBezTo>
                    <a:pt x="3881" y="3167"/>
                    <a:pt x="3917" y="3108"/>
                    <a:pt x="3977" y="3084"/>
                  </a:cubicBezTo>
                  <a:cubicBezTo>
                    <a:pt x="4167" y="2965"/>
                    <a:pt x="4429" y="2750"/>
                    <a:pt x="4548" y="2393"/>
                  </a:cubicBezTo>
                  <a:cubicBezTo>
                    <a:pt x="4584" y="2310"/>
                    <a:pt x="4536" y="2215"/>
                    <a:pt x="4453" y="2203"/>
                  </a:cubicBezTo>
                  <a:cubicBezTo>
                    <a:pt x="4434" y="2198"/>
                    <a:pt x="4415" y="2196"/>
                    <a:pt x="4398" y="2196"/>
                  </a:cubicBezTo>
                  <a:cubicBezTo>
                    <a:pt x="4327" y="2196"/>
                    <a:pt x="4270" y="2234"/>
                    <a:pt x="4251" y="2310"/>
                  </a:cubicBezTo>
                  <a:cubicBezTo>
                    <a:pt x="4167" y="2572"/>
                    <a:pt x="3977" y="2727"/>
                    <a:pt x="3822" y="2810"/>
                  </a:cubicBezTo>
                  <a:cubicBezTo>
                    <a:pt x="3679" y="2905"/>
                    <a:pt x="3572" y="3072"/>
                    <a:pt x="3572" y="3227"/>
                  </a:cubicBezTo>
                  <a:lnTo>
                    <a:pt x="3572" y="3370"/>
                  </a:lnTo>
                  <a:cubicBezTo>
                    <a:pt x="3572" y="4024"/>
                    <a:pt x="3917" y="4584"/>
                    <a:pt x="4417" y="4929"/>
                  </a:cubicBezTo>
                  <a:lnTo>
                    <a:pt x="4417" y="5477"/>
                  </a:lnTo>
                  <a:cubicBezTo>
                    <a:pt x="4417" y="5548"/>
                    <a:pt x="4370" y="5608"/>
                    <a:pt x="4310" y="5644"/>
                  </a:cubicBezTo>
                  <a:lnTo>
                    <a:pt x="4048" y="5763"/>
                  </a:lnTo>
                  <a:cubicBezTo>
                    <a:pt x="3536" y="5632"/>
                    <a:pt x="3215" y="5453"/>
                    <a:pt x="3060" y="5346"/>
                  </a:cubicBezTo>
                  <a:lnTo>
                    <a:pt x="3060" y="5334"/>
                  </a:lnTo>
                  <a:cubicBezTo>
                    <a:pt x="3131" y="5001"/>
                    <a:pt x="3262" y="4060"/>
                    <a:pt x="3393" y="2369"/>
                  </a:cubicBezTo>
                  <a:cubicBezTo>
                    <a:pt x="3441" y="1738"/>
                    <a:pt x="3655" y="1226"/>
                    <a:pt x="4036" y="845"/>
                  </a:cubicBezTo>
                  <a:cubicBezTo>
                    <a:pt x="4393" y="488"/>
                    <a:pt x="4882" y="298"/>
                    <a:pt x="5441" y="298"/>
                  </a:cubicBezTo>
                  <a:close/>
                  <a:moveTo>
                    <a:pt x="2750" y="5465"/>
                  </a:moveTo>
                  <a:cubicBezTo>
                    <a:pt x="2786" y="5501"/>
                    <a:pt x="2810" y="5572"/>
                    <a:pt x="2869" y="5596"/>
                  </a:cubicBezTo>
                  <a:cubicBezTo>
                    <a:pt x="3000" y="5691"/>
                    <a:pt x="3239" y="5822"/>
                    <a:pt x="3584" y="5941"/>
                  </a:cubicBezTo>
                  <a:lnTo>
                    <a:pt x="3155" y="6144"/>
                  </a:lnTo>
                  <a:lnTo>
                    <a:pt x="2655" y="6001"/>
                  </a:lnTo>
                  <a:cubicBezTo>
                    <a:pt x="2512" y="5953"/>
                    <a:pt x="2512" y="5953"/>
                    <a:pt x="2512" y="5906"/>
                  </a:cubicBezTo>
                  <a:lnTo>
                    <a:pt x="2512" y="5691"/>
                  </a:lnTo>
                  <a:cubicBezTo>
                    <a:pt x="2572" y="5656"/>
                    <a:pt x="2619" y="5608"/>
                    <a:pt x="2667" y="5572"/>
                  </a:cubicBezTo>
                  <a:cubicBezTo>
                    <a:pt x="2691" y="5536"/>
                    <a:pt x="2727" y="5513"/>
                    <a:pt x="2750" y="5465"/>
                  </a:cubicBezTo>
                  <a:close/>
                  <a:moveTo>
                    <a:pt x="8096" y="5239"/>
                  </a:moveTo>
                  <a:cubicBezTo>
                    <a:pt x="8180" y="5417"/>
                    <a:pt x="8323" y="5572"/>
                    <a:pt x="8477" y="5691"/>
                  </a:cubicBezTo>
                  <a:lnTo>
                    <a:pt x="8477" y="6025"/>
                  </a:lnTo>
                  <a:lnTo>
                    <a:pt x="8489" y="6025"/>
                  </a:lnTo>
                  <a:lnTo>
                    <a:pt x="7977" y="6287"/>
                  </a:lnTo>
                  <a:cubicBezTo>
                    <a:pt x="7977" y="6287"/>
                    <a:pt x="7965" y="6287"/>
                    <a:pt x="7965" y="6263"/>
                  </a:cubicBezTo>
                  <a:lnTo>
                    <a:pt x="7227" y="5941"/>
                  </a:lnTo>
                  <a:cubicBezTo>
                    <a:pt x="7596" y="5822"/>
                    <a:pt x="7822" y="5667"/>
                    <a:pt x="7942" y="5596"/>
                  </a:cubicBezTo>
                  <a:cubicBezTo>
                    <a:pt x="8049" y="5525"/>
                    <a:pt x="8108" y="5406"/>
                    <a:pt x="8096" y="5275"/>
                  </a:cubicBezTo>
                  <a:lnTo>
                    <a:pt x="8096" y="5239"/>
                  </a:lnTo>
                  <a:close/>
                  <a:moveTo>
                    <a:pt x="2203" y="5870"/>
                  </a:moveTo>
                  <a:lnTo>
                    <a:pt x="2203" y="5929"/>
                  </a:lnTo>
                  <a:cubicBezTo>
                    <a:pt x="2203" y="5953"/>
                    <a:pt x="2203" y="5989"/>
                    <a:pt x="2215" y="6013"/>
                  </a:cubicBezTo>
                  <a:lnTo>
                    <a:pt x="1857" y="6370"/>
                  </a:lnTo>
                  <a:lnTo>
                    <a:pt x="1500" y="6013"/>
                  </a:lnTo>
                  <a:cubicBezTo>
                    <a:pt x="1512" y="5989"/>
                    <a:pt x="1512" y="5953"/>
                    <a:pt x="1512" y="5929"/>
                  </a:cubicBezTo>
                  <a:lnTo>
                    <a:pt x="1512" y="5870"/>
                  </a:lnTo>
                  <a:cubicBezTo>
                    <a:pt x="1619" y="5894"/>
                    <a:pt x="1726" y="5929"/>
                    <a:pt x="1834" y="5929"/>
                  </a:cubicBezTo>
                  <a:lnTo>
                    <a:pt x="1857" y="5929"/>
                  </a:lnTo>
                  <a:cubicBezTo>
                    <a:pt x="1976" y="5929"/>
                    <a:pt x="2096" y="5906"/>
                    <a:pt x="2203" y="5870"/>
                  </a:cubicBezTo>
                  <a:close/>
                  <a:moveTo>
                    <a:pt x="9525" y="5882"/>
                  </a:moveTo>
                  <a:lnTo>
                    <a:pt x="9525" y="6048"/>
                  </a:lnTo>
                  <a:cubicBezTo>
                    <a:pt x="9525" y="6108"/>
                    <a:pt x="9537" y="6144"/>
                    <a:pt x="9573" y="6191"/>
                  </a:cubicBezTo>
                  <a:lnTo>
                    <a:pt x="9394" y="6322"/>
                  </a:lnTo>
                  <a:cubicBezTo>
                    <a:pt x="9323" y="6394"/>
                    <a:pt x="9236" y="6429"/>
                    <a:pt x="9151" y="6429"/>
                  </a:cubicBezTo>
                  <a:cubicBezTo>
                    <a:pt x="9067" y="6429"/>
                    <a:pt x="8983" y="6394"/>
                    <a:pt x="8918" y="6322"/>
                  </a:cubicBezTo>
                  <a:lnTo>
                    <a:pt x="8763" y="6191"/>
                  </a:lnTo>
                  <a:cubicBezTo>
                    <a:pt x="8799" y="6144"/>
                    <a:pt x="8811" y="6084"/>
                    <a:pt x="8811" y="6048"/>
                  </a:cubicBezTo>
                  <a:lnTo>
                    <a:pt x="8811" y="5882"/>
                  </a:lnTo>
                  <a:cubicBezTo>
                    <a:pt x="8918" y="5906"/>
                    <a:pt x="9037" y="5941"/>
                    <a:pt x="9168" y="5941"/>
                  </a:cubicBezTo>
                  <a:cubicBezTo>
                    <a:pt x="9287" y="5941"/>
                    <a:pt x="9406" y="5929"/>
                    <a:pt x="9525" y="5882"/>
                  </a:cubicBezTo>
                  <a:close/>
                  <a:moveTo>
                    <a:pt x="6096" y="5096"/>
                  </a:moveTo>
                  <a:lnTo>
                    <a:pt x="6096" y="5477"/>
                  </a:lnTo>
                  <a:cubicBezTo>
                    <a:pt x="6096" y="5667"/>
                    <a:pt x="6215" y="5846"/>
                    <a:pt x="6394" y="5941"/>
                  </a:cubicBezTo>
                  <a:lnTo>
                    <a:pt x="6632" y="6048"/>
                  </a:lnTo>
                  <a:cubicBezTo>
                    <a:pt x="6406" y="6489"/>
                    <a:pt x="5941" y="6787"/>
                    <a:pt x="5417" y="6787"/>
                  </a:cubicBezTo>
                  <a:cubicBezTo>
                    <a:pt x="4894" y="6787"/>
                    <a:pt x="4441" y="6501"/>
                    <a:pt x="4203" y="6048"/>
                  </a:cubicBezTo>
                  <a:lnTo>
                    <a:pt x="4441" y="5941"/>
                  </a:lnTo>
                  <a:cubicBezTo>
                    <a:pt x="4620" y="5870"/>
                    <a:pt x="4739" y="5691"/>
                    <a:pt x="4739" y="5477"/>
                  </a:cubicBezTo>
                  <a:lnTo>
                    <a:pt x="4739" y="5096"/>
                  </a:lnTo>
                  <a:cubicBezTo>
                    <a:pt x="4941" y="5179"/>
                    <a:pt x="5179" y="5227"/>
                    <a:pt x="5417" y="5227"/>
                  </a:cubicBezTo>
                  <a:cubicBezTo>
                    <a:pt x="5656" y="5227"/>
                    <a:pt x="5894" y="5179"/>
                    <a:pt x="6096" y="5096"/>
                  </a:cubicBezTo>
                  <a:close/>
                  <a:moveTo>
                    <a:pt x="5417" y="0"/>
                  </a:moveTo>
                  <a:cubicBezTo>
                    <a:pt x="4763" y="0"/>
                    <a:pt x="4215" y="226"/>
                    <a:pt x="3786" y="643"/>
                  </a:cubicBezTo>
                  <a:cubicBezTo>
                    <a:pt x="3346" y="1060"/>
                    <a:pt x="3096" y="1655"/>
                    <a:pt x="3048" y="2346"/>
                  </a:cubicBezTo>
                  <a:cubicBezTo>
                    <a:pt x="3036" y="2548"/>
                    <a:pt x="3024" y="2703"/>
                    <a:pt x="3012" y="2881"/>
                  </a:cubicBezTo>
                  <a:lnTo>
                    <a:pt x="1524" y="2881"/>
                  </a:lnTo>
                  <a:cubicBezTo>
                    <a:pt x="964" y="2881"/>
                    <a:pt x="512" y="3334"/>
                    <a:pt x="512" y="3893"/>
                  </a:cubicBezTo>
                  <a:lnTo>
                    <a:pt x="512" y="3917"/>
                  </a:lnTo>
                  <a:cubicBezTo>
                    <a:pt x="512" y="4048"/>
                    <a:pt x="536" y="4167"/>
                    <a:pt x="595" y="4286"/>
                  </a:cubicBezTo>
                  <a:lnTo>
                    <a:pt x="667" y="4453"/>
                  </a:lnTo>
                  <a:lnTo>
                    <a:pt x="667" y="4703"/>
                  </a:lnTo>
                  <a:cubicBezTo>
                    <a:pt x="667" y="5120"/>
                    <a:pt x="881" y="5477"/>
                    <a:pt x="1179" y="5703"/>
                  </a:cubicBezTo>
                  <a:lnTo>
                    <a:pt x="1179" y="5929"/>
                  </a:lnTo>
                  <a:cubicBezTo>
                    <a:pt x="1179" y="5953"/>
                    <a:pt x="1167" y="5989"/>
                    <a:pt x="1131" y="5989"/>
                  </a:cubicBezTo>
                  <a:lnTo>
                    <a:pt x="476" y="6179"/>
                  </a:lnTo>
                  <a:cubicBezTo>
                    <a:pt x="191" y="6251"/>
                    <a:pt x="0" y="6513"/>
                    <a:pt x="0" y="6810"/>
                  </a:cubicBezTo>
                  <a:lnTo>
                    <a:pt x="0" y="8120"/>
                  </a:lnTo>
                  <a:cubicBezTo>
                    <a:pt x="0" y="8215"/>
                    <a:pt x="71" y="8287"/>
                    <a:pt x="167" y="8287"/>
                  </a:cubicBezTo>
                  <a:cubicBezTo>
                    <a:pt x="250" y="8287"/>
                    <a:pt x="333" y="8215"/>
                    <a:pt x="333" y="8120"/>
                  </a:cubicBezTo>
                  <a:lnTo>
                    <a:pt x="333" y="6810"/>
                  </a:lnTo>
                  <a:cubicBezTo>
                    <a:pt x="333" y="6668"/>
                    <a:pt x="429" y="6513"/>
                    <a:pt x="583" y="6477"/>
                  </a:cubicBezTo>
                  <a:lnTo>
                    <a:pt x="1238" y="6287"/>
                  </a:lnTo>
                  <a:cubicBezTo>
                    <a:pt x="1262" y="6287"/>
                    <a:pt x="1286" y="6263"/>
                    <a:pt x="1310" y="6251"/>
                  </a:cubicBezTo>
                  <a:lnTo>
                    <a:pt x="1715" y="6656"/>
                  </a:lnTo>
                  <a:lnTo>
                    <a:pt x="1715" y="8108"/>
                  </a:lnTo>
                  <a:cubicBezTo>
                    <a:pt x="1715" y="8203"/>
                    <a:pt x="1786" y="8275"/>
                    <a:pt x="1881" y="8275"/>
                  </a:cubicBezTo>
                  <a:cubicBezTo>
                    <a:pt x="1965" y="8275"/>
                    <a:pt x="2036" y="8203"/>
                    <a:pt x="2036" y="8108"/>
                  </a:cubicBezTo>
                  <a:lnTo>
                    <a:pt x="2036" y="6656"/>
                  </a:lnTo>
                  <a:lnTo>
                    <a:pt x="2441" y="6251"/>
                  </a:lnTo>
                  <a:cubicBezTo>
                    <a:pt x="2500" y="6287"/>
                    <a:pt x="2548" y="6298"/>
                    <a:pt x="2596" y="6310"/>
                  </a:cubicBezTo>
                  <a:lnTo>
                    <a:pt x="2750" y="6358"/>
                  </a:lnTo>
                  <a:cubicBezTo>
                    <a:pt x="2536" y="6501"/>
                    <a:pt x="2393" y="6751"/>
                    <a:pt x="2393" y="7037"/>
                  </a:cubicBezTo>
                  <a:lnTo>
                    <a:pt x="2393" y="8120"/>
                  </a:lnTo>
                  <a:cubicBezTo>
                    <a:pt x="2393" y="8215"/>
                    <a:pt x="2465" y="8287"/>
                    <a:pt x="2560" y="8287"/>
                  </a:cubicBezTo>
                  <a:cubicBezTo>
                    <a:pt x="2643" y="8287"/>
                    <a:pt x="2727" y="8215"/>
                    <a:pt x="2727" y="8120"/>
                  </a:cubicBezTo>
                  <a:lnTo>
                    <a:pt x="2727" y="7037"/>
                  </a:lnTo>
                  <a:cubicBezTo>
                    <a:pt x="2727" y="6834"/>
                    <a:pt x="2846" y="6656"/>
                    <a:pt x="3036" y="6560"/>
                  </a:cubicBezTo>
                  <a:lnTo>
                    <a:pt x="3941" y="6156"/>
                  </a:lnTo>
                  <a:cubicBezTo>
                    <a:pt x="4227" y="6727"/>
                    <a:pt x="4810" y="7096"/>
                    <a:pt x="5441" y="7096"/>
                  </a:cubicBezTo>
                  <a:cubicBezTo>
                    <a:pt x="6084" y="7096"/>
                    <a:pt x="6668" y="6739"/>
                    <a:pt x="6953" y="6156"/>
                  </a:cubicBezTo>
                  <a:lnTo>
                    <a:pt x="7858" y="6560"/>
                  </a:lnTo>
                  <a:cubicBezTo>
                    <a:pt x="8049" y="6656"/>
                    <a:pt x="8168" y="6834"/>
                    <a:pt x="8168" y="7037"/>
                  </a:cubicBezTo>
                  <a:lnTo>
                    <a:pt x="8168" y="8120"/>
                  </a:lnTo>
                  <a:cubicBezTo>
                    <a:pt x="8168" y="8215"/>
                    <a:pt x="8239" y="8287"/>
                    <a:pt x="8334" y="8287"/>
                  </a:cubicBezTo>
                  <a:cubicBezTo>
                    <a:pt x="8418" y="8287"/>
                    <a:pt x="8501" y="8215"/>
                    <a:pt x="8501" y="8120"/>
                  </a:cubicBezTo>
                  <a:lnTo>
                    <a:pt x="8501" y="7037"/>
                  </a:lnTo>
                  <a:cubicBezTo>
                    <a:pt x="8501" y="6834"/>
                    <a:pt x="8418" y="6656"/>
                    <a:pt x="8299" y="6501"/>
                  </a:cubicBezTo>
                  <a:lnTo>
                    <a:pt x="8537" y="6382"/>
                  </a:lnTo>
                  <a:lnTo>
                    <a:pt x="8715" y="6560"/>
                  </a:lnTo>
                  <a:cubicBezTo>
                    <a:pt x="8858" y="6679"/>
                    <a:pt x="9013" y="6739"/>
                    <a:pt x="9180" y="6739"/>
                  </a:cubicBezTo>
                  <a:cubicBezTo>
                    <a:pt x="9346" y="6739"/>
                    <a:pt x="9513" y="6679"/>
                    <a:pt x="9644" y="6560"/>
                  </a:cubicBezTo>
                  <a:lnTo>
                    <a:pt x="9823" y="6382"/>
                  </a:lnTo>
                  <a:lnTo>
                    <a:pt x="10358" y="6656"/>
                  </a:lnTo>
                  <a:cubicBezTo>
                    <a:pt x="10478" y="6715"/>
                    <a:pt x="10549" y="6834"/>
                    <a:pt x="10549" y="6965"/>
                  </a:cubicBezTo>
                  <a:lnTo>
                    <a:pt x="10549" y="8144"/>
                  </a:lnTo>
                  <a:cubicBezTo>
                    <a:pt x="10549" y="8227"/>
                    <a:pt x="10620" y="8299"/>
                    <a:pt x="10716" y="8299"/>
                  </a:cubicBezTo>
                  <a:cubicBezTo>
                    <a:pt x="10799" y="8299"/>
                    <a:pt x="10882" y="8227"/>
                    <a:pt x="10882" y="8144"/>
                  </a:cubicBezTo>
                  <a:lnTo>
                    <a:pt x="10882" y="6965"/>
                  </a:lnTo>
                  <a:cubicBezTo>
                    <a:pt x="10823" y="6703"/>
                    <a:pt x="10692" y="6477"/>
                    <a:pt x="10466" y="6358"/>
                  </a:cubicBezTo>
                  <a:lnTo>
                    <a:pt x="9823" y="6025"/>
                  </a:lnTo>
                  <a:lnTo>
                    <a:pt x="9823" y="6013"/>
                  </a:lnTo>
                  <a:lnTo>
                    <a:pt x="9823" y="5691"/>
                  </a:lnTo>
                  <a:cubicBezTo>
                    <a:pt x="10097" y="5501"/>
                    <a:pt x="10275" y="5227"/>
                    <a:pt x="10311" y="4882"/>
                  </a:cubicBezTo>
                  <a:cubicBezTo>
                    <a:pt x="10430" y="4679"/>
                    <a:pt x="10489" y="4453"/>
                    <a:pt x="10489" y="4215"/>
                  </a:cubicBezTo>
                  <a:cubicBezTo>
                    <a:pt x="10489" y="3786"/>
                    <a:pt x="10287" y="3381"/>
                    <a:pt x="9954" y="3143"/>
                  </a:cubicBezTo>
                  <a:cubicBezTo>
                    <a:pt x="9977" y="3084"/>
                    <a:pt x="9989" y="3012"/>
                    <a:pt x="9989" y="2953"/>
                  </a:cubicBezTo>
                  <a:cubicBezTo>
                    <a:pt x="9989" y="2536"/>
                    <a:pt x="9620" y="2191"/>
                    <a:pt x="9156" y="2191"/>
                  </a:cubicBezTo>
                  <a:cubicBezTo>
                    <a:pt x="8692" y="2191"/>
                    <a:pt x="8323" y="2524"/>
                    <a:pt x="8323" y="2953"/>
                  </a:cubicBezTo>
                  <a:cubicBezTo>
                    <a:pt x="8323" y="3024"/>
                    <a:pt x="8334" y="3084"/>
                    <a:pt x="8346" y="3143"/>
                  </a:cubicBezTo>
                  <a:cubicBezTo>
                    <a:pt x="8156" y="3286"/>
                    <a:pt x="8013" y="3477"/>
                    <a:pt x="7906" y="3715"/>
                  </a:cubicBezTo>
                  <a:cubicBezTo>
                    <a:pt x="7858" y="3334"/>
                    <a:pt x="7834" y="2869"/>
                    <a:pt x="7787" y="2346"/>
                  </a:cubicBezTo>
                  <a:cubicBezTo>
                    <a:pt x="7739" y="1655"/>
                    <a:pt x="7489" y="1060"/>
                    <a:pt x="7060" y="643"/>
                  </a:cubicBezTo>
                  <a:cubicBezTo>
                    <a:pt x="6644" y="226"/>
                    <a:pt x="6072" y="0"/>
                    <a:pt x="5417" y="0"/>
                  </a:cubicBezTo>
                  <a:close/>
                </a:path>
              </a:pathLst>
            </a:custGeom>
            <a:solidFill>
              <a:srgbClr val="657E9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Calibri"/>
                <a:buNone/>
              </a:pPr>
              <a:endParaRPr sz="1800">
                <a:solidFill>
                  <a:schemeClr val="dk1"/>
                </a:solidFill>
                <a:latin typeface="Calibri"/>
                <a:ea typeface="Calibri"/>
                <a:cs typeface="Calibri"/>
                <a:sym typeface="Calibri"/>
              </a:endParaRPr>
            </a:p>
          </p:txBody>
        </p:sp>
        <p:sp>
          <p:nvSpPr>
            <p:cNvPr id="265" name="Google Shape;265;p14"/>
            <p:cNvSpPr/>
            <p:nvPr/>
          </p:nvSpPr>
          <p:spPr>
            <a:xfrm>
              <a:off x="6089408" y="3637503"/>
              <a:ext cx="10662" cy="36029"/>
            </a:xfrm>
            <a:custGeom>
              <a:avLst/>
              <a:gdLst/>
              <a:ahLst/>
              <a:cxnLst/>
              <a:rect l="l" t="t" r="r" b="b"/>
              <a:pathLst>
                <a:path w="335" h="1132" extrusionOk="0">
                  <a:moveTo>
                    <a:pt x="167" y="1"/>
                  </a:moveTo>
                  <a:cubicBezTo>
                    <a:pt x="72" y="1"/>
                    <a:pt x="1" y="84"/>
                    <a:pt x="1" y="167"/>
                  </a:cubicBezTo>
                  <a:lnTo>
                    <a:pt x="1" y="977"/>
                  </a:lnTo>
                  <a:cubicBezTo>
                    <a:pt x="1" y="1060"/>
                    <a:pt x="72" y="1132"/>
                    <a:pt x="167" y="1132"/>
                  </a:cubicBezTo>
                  <a:cubicBezTo>
                    <a:pt x="251" y="1132"/>
                    <a:pt x="322" y="1060"/>
                    <a:pt x="322" y="977"/>
                  </a:cubicBezTo>
                  <a:lnTo>
                    <a:pt x="322" y="167"/>
                  </a:lnTo>
                  <a:cubicBezTo>
                    <a:pt x="334" y="84"/>
                    <a:pt x="251" y="1"/>
                    <a:pt x="167" y="1"/>
                  </a:cubicBezTo>
                  <a:close/>
                </a:path>
              </a:pathLst>
            </a:custGeom>
            <a:solidFill>
              <a:srgbClr val="657E9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Calibri"/>
                <a:buNone/>
              </a:pPr>
              <a:endParaRPr sz="1800">
                <a:solidFill>
                  <a:schemeClr val="dk1"/>
                </a:solidFill>
                <a:latin typeface="Calibri"/>
                <a:ea typeface="Calibri"/>
                <a:cs typeface="Calibri"/>
                <a:sym typeface="Calibri"/>
              </a:endParaRPr>
            </a:p>
          </p:txBody>
        </p:sp>
      </p:grpSp>
      <p:sp>
        <p:nvSpPr>
          <p:cNvPr id="266" name="Google Shape;266;p14"/>
          <p:cNvSpPr/>
          <p:nvPr/>
        </p:nvSpPr>
        <p:spPr>
          <a:xfrm>
            <a:off x="3048000" y="2690336"/>
            <a:ext cx="6096000"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70"/>
        <p:cNvGrpSpPr/>
        <p:nvPr/>
      </p:nvGrpSpPr>
      <p:grpSpPr>
        <a:xfrm>
          <a:off x="0" y="0"/>
          <a:ext cx="0" cy="0"/>
          <a:chOff x="0" y="0"/>
          <a:chExt cx="0" cy="0"/>
        </a:xfrm>
      </p:grpSpPr>
      <p:sp>
        <p:nvSpPr>
          <p:cNvPr id="271" name="Google Shape;271;p15"/>
          <p:cNvSpPr/>
          <p:nvPr/>
        </p:nvSpPr>
        <p:spPr>
          <a:xfrm>
            <a:off x="4658894" y="9809"/>
            <a:ext cx="7508055" cy="6858000"/>
          </a:xfrm>
          <a:custGeom>
            <a:avLst/>
            <a:gdLst/>
            <a:ahLst/>
            <a:cxnLst/>
            <a:rect l="l" t="t" r="r" b="b"/>
            <a:pathLst>
              <a:path w="9548739" h="6858000" extrusionOk="0">
                <a:moveTo>
                  <a:pt x="1873864" y="0"/>
                </a:moveTo>
                <a:lnTo>
                  <a:pt x="1971920" y="0"/>
                </a:lnTo>
                <a:lnTo>
                  <a:pt x="2174399" y="0"/>
                </a:lnTo>
                <a:lnTo>
                  <a:pt x="5968479" y="0"/>
                </a:lnTo>
                <a:lnTo>
                  <a:pt x="9548739" y="0"/>
                </a:lnTo>
                <a:lnTo>
                  <a:pt x="9548739" y="6858000"/>
                </a:lnTo>
                <a:lnTo>
                  <a:pt x="5968479" y="6858000"/>
                </a:lnTo>
                <a:lnTo>
                  <a:pt x="2174399" y="6858000"/>
                </a:lnTo>
                <a:lnTo>
                  <a:pt x="1951844" y="6858000"/>
                </a:lnTo>
                <a:lnTo>
                  <a:pt x="1835258" y="6858000"/>
                </a:lnTo>
                <a:lnTo>
                  <a:pt x="1784827" y="6687406"/>
                </a:lnTo>
                <a:cubicBezTo>
                  <a:pt x="1375512" y="5409903"/>
                  <a:pt x="806558" y="4349353"/>
                  <a:pt x="0" y="3390900"/>
                </a:cubicBezTo>
                <a:cubicBezTo>
                  <a:pt x="774231" y="2640807"/>
                  <a:pt x="1361774" y="1569839"/>
                  <a:pt x="1796041" y="254571"/>
                </a:cubicBezTo>
                <a:close/>
              </a:path>
            </a:pathLst>
          </a:custGeom>
          <a:gradFill>
            <a:gsLst>
              <a:gs pos="0">
                <a:srgbClr val="F5F7FC"/>
              </a:gs>
              <a:gs pos="74000">
                <a:srgbClr val="A9BEE4"/>
              </a:gs>
              <a:gs pos="83000">
                <a:srgbClr val="A9BEE4"/>
              </a:gs>
              <a:gs pos="100000">
                <a:srgbClr val="C5D3ED"/>
              </a:gs>
            </a:gsLst>
            <a:lin ang="540000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grpSp>
        <p:nvGrpSpPr>
          <p:cNvPr id="272" name="Google Shape;272;p15"/>
          <p:cNvGrpSpPr/>
          <p:nvPr/>
        </p:nvGrpSpPr>
        <p:grpSpPr>
          <a:xfrm>
            <a:off x="5854695" y="2609305"/>
            <a:ext cx="5651245" cy="4389903"/>
            <a:chOff x="4804236" y="1427555"/>
            <a:chExt cx="6216337" cy="2803921"/>
          </a:xfrm>
        </p:grpSpPr>
        <p:grpSp>
          <p:nvGrpSpPr>
            <p:cNvPr id="273" name="Google Shape;273;p15"/>
            <p:cNvGrpSpPr/>
            <p:nvPr/>
          </p:nvGrpSpPr>
          <p:grpSpPr>
            <a:xfrm>
              <a:off x="5895648" y="1479311"/>
              <a:ext cx="5124925" cy="2752165"/>
              <a:chOff x="6420994" y="1409141"/>
              <a:chExt cx="5124925" cy="2752165"/>
            </a:xfrm>
          </p:grpSpPr>
          <p:sp>
            <p:nvSpPr>
              <p:cNvPr id="274" name="Google Shape;274;p15"/>
              <p:cNvSpPr txBox="1"/>
              <p:nvPr/>
            </p:nvSpPr>
            <p:spPr>
              <a:xfrm>
                <a:off x="6420994" y="1750480"/>
                <a:ext cx="5124925" cy="27699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endParaRPr sz="1200">
                  <a:solidFill>
                    <a:schemeClr val="dk1"/>
                  </a:solidFill>
                  <a:latin typeface="Calibri"/>
                  <a:ea typeface="Calibri"/>
                  <a:cs typeface="Calibri"/>
                  <a:sym typeface="Calibri"/>
                </a:endParaRPr>
              </a:p>
            </p:txBody>
          </p:sp>
          <p:sp>
            <p:nvSpPr>
              <p:cNvPr id="275" name="Google Shape;275;p15"/>
              <p:cNvSpPr txBox="1"/>
              <p:nvPr/>
            </p:nvSpPr>
            <p:spPr>
              <a:xfrm>
                <a:off x="6420994" y="1409141"/>
                <a:ext cx="5124925" cy="2752165"/>
              </a:xfrm>
              <a:prstGeom prst="rect">
                <a:avLst/>
              </a:prstGeom>
              <a:noFill/>
              <a:ln>
                <a:noFill/>
              </a:ln>
            </p:spPr>
            <p:txBody>
              <a:bodyPr spcFirstLastPara="1" wrap="square" lIns="108000" tIns="45700" rIns="108000" bIns="45700" anchor="t" anchorCtr="0">
                <a:spAutoFit/>
              </a:bodyPr>
              <a:lstStyle/>
              <a:p>
                <a:pPr marL="0" marR="0" lvl="0" indent="0" algn="l" rtl="0">
                  <a:spcBef>
                    <a:spcPts val="0"/>
                  </a:spcBef>
                  <a:spcAft>
                    <a:spcPts val="0"/>
                  </a:spcAft>
                  <a:buNone/>
                </a:pPr>
                <a:r>
                  <a:rPr lang="en-GB" sz="2400" b="1">
                    <a:solidFill>
                      <a:schemeClr val="dk1"/>
                    </a:solidFill>
                    <a:latin typeface="Calibri"/>
                    <a:ea typeface="Calibri"/>
                    <a:cs typeface="Calibri"/>
                    <a:sym typeface="Calibri"/>
                  </a:rPr>
                  <a:t>Identifiera partners</a:t>
                </a:r>
                <a:endParaRPr sz="2400" b="1">
                  <a:solidFill>
                    <a:schemeClr val="dk1"/>
                  </a:solidFill>
                  <a:latin typeface="Calibri"/>
                  <a:ea typeface="Calibri"/>
                  <a:cs typeface="Calibri"/>
                  <a:sym typeface="Calibri"/>
                </a:endParaRPr>
              </a:p>
              <a:p>
                <a:pPr marL="0" marR="0" lvl="0" indent="0" algn="l" rtl="0">
                  <a:spcBef>
                    <a:spcPts val="0"/>
                  </a:spcBef>
                  <a:spcAft>
                    <a:spcPts val="0"/>
                  </a:spcAft>
                  <a:buNone/>
                </a:pPr>
                <a:r>
                  <a:rPr lang="en-GB" sz="2000">
                    <a:solidFill>
                      <a:schemeClr val="dk1"/>
                    </a:solidFill>
                    <a:latin typeface="Calibri"/>
                    <a:ea typeface="Calibri"/>
                    <a:cs typeface="Calibri"/>
                    <a:sym typeface="Calibri"/>
                  </a:rPr>
                  <a:t>Vem vill du samarbeta med?</a:t>
                </a:r>
                <a:endParaRPr sz="1800">
                  <a:solidFill>
                    <a:schemeClr val="dk1"/>
                  </a:solidFill>
                  <a:latin typeface="Calibri"/>
                  <a:ea typeface="Calibri"/>
                  <a:cs typeface="Calibri"/>
                  <a:sym typeface="Calibri"/>
                </a:endParaRPr>
              </a:p>
              <a:p>
                <a:pPr marL="0" marR="0" lvl="0" indent="0" algn="l" rtl="0">
                  <a:spcBef>
                    <a:spcPts val="0"/>
                  </a:spcBef>
                  <a:spcAft>
                    <a:spcPts val="0"/>
                  </a:spcAft>
                  <a:buNone/>
                </a:pPr>
                <a:r>
                  <a:rPr lang="en-GB" sz="2000">
                    <a:solidFill>
                      <a:schemeClr val="dk1"/>
                    </a:solidFill>
                    <a:latin typeface="Calibri"/>
                    <a:ea typeface="Calibri"/>
                    <a:cs typeface="Calibri"/>
                    <a:sym typeface="Calibri"/>
                  </a:rPr>
                  <a:t>Är det andra samhällsgrupper/individer som är engagerade i liknande aktiviteter?</a:t>
                </a:r>
                <a:endParaRPr sz="1800">
                  <a:solidFill>
                    <a:schemeClr val="dk1"/>
                  </a:solidFill>
                  <a:latin typeface="Calibri"/>
                  <a:ea typeface="Calibri"/>
                  <a:cs typeface="Calibri"/>
                  <a:sym typeface="Calibri"/>
                </a:endParaRPr>
              </a:p>
              <a:p>
                <a:pPr marL="0" marR="0" lvl="0" indent="0" algn="l" rtl="0">
                  <a:spcBef>
                    <a:spcPts val="0"/>
                  </a:spcBef>
                  <a:spcAft>
                    <a:spcPts val="0"/>
                  </a:spcAft>
                  <a:buNone/>
                </a:pPr>
                <a:r>
                  <a:rPr lang="en-GB" sz="2000">
                    <a:solidFill>
                      <a:schemeClr val="dk1"/>
                    </a:solidFill>
                    <a:latin typeface="Calibri"/>
                    <a:ea typeface="Calibri"/>
                    <a:cs typeface="Calibri"/>
                    <a:sym typeface="Calibri"/>
                  </a:rPr>
                  <a:t>Är lokalbefolkningen eller andra lokala samhällsgrupper engagerade i liknande aktiviteter på andra platser – oavsett om det är i det egna landet eller i ett annat land.</a:t>
                </a:r>
                <a:endParaRPr sz="1800">
                  <a:solidFill>
                    <a:schemeClr val="dk1"/>
                  </a:solidFill>
                  <a:latin typeface="Calibri"/>
                  <a:ea typeface="Calibri"/>
                  <a:cs typeface="Calibri"/>
                  <a:sym typeface="Calibri"/>
                </a:endParaRPr>
              </a:p>
              <a:p>
                <a:pPr marL="0" marR="0" lvl="0" indent="0" algn="l" rtl="0">
                  <a:spcBef>
                    <a:spcPts val="0"/>
                  </a:spcBef>
                  <a:spcAft>
                    <a:spcPts val="0"/>
                  </a:spcAft>
                  <a:buNone/>
                </a:pPr>
                <a:r>
                  <a:rPr lang="en-GB" sz="2000">
                    <a:solidFill>
                      <a:schemeClr val="dk1"/>
                    </a:solidFill>
                    <a:latin typeface="Calibri"/>
                    <a:ea typeface="Calibri"/>
                    <a:cs typeface="Calibri"/>
                    <a:sym typeface="Calibri"/>
                  </a:rPr>
                  <a:t>Vilket värde kommer dessa att tillföra nätverket?</a:t>
                </a:r>
                <a:endParaRPr sz="1800">
                  <a:solidFill>
                    <a:schemeClr val="dk1"/>
                  </a:solidFill>
                  <a:latin typeface="Calibri"/>
                  <a:ea typeface="Calibri"/>
                  <a:cs typeface="Calibri"/>
                  <a:sym typeface="Calibri"/>
                </a:endParaRPr>
              </a:p>
              <a:p>
                <a:pPr marL="0" marR="0" lvl="0" indent="0" algn="l" rtl="0">
                  <a:spcBef>
                    <a:spcPts val="0"/>
                  </a:spcBef>
                  <a:spcAft>
                    <a:spcPts val="0"/>
                  </a:spcAft>
                  <a:buNone/>
                </a:pPr>
                <a:endParaRPr sz="2000">
                  <a:solidFill>
                    <a:schemeClr val="dk1"/>
                  </a:solidFill>
                  <a:latin typeface="Calibri"/>
                  <a:ea typeface="Calibri"/>
                  <a:cs typeface="Calibri"/>
                  <a:sym typeface="Calibri"/>
                </a:endParaRPr>
              </a:p>
              <a:p>
                <a:pPr marL="0" marR="0" lvl="0" indent="0" algn="l" rtl="0">
                  <a:spcBef>
                    <a:spcPts val="0"/>
                  </a:spcBef>
                  <a:spcAft>
                    <a:spcPts val="0"/>
                  </a:spcAft>
                  <a:buNone/>
                </a:pPr>
                <a:r>
                  <a:rPr lang="en-GB" sz="1200" i="1">
                    <a:solidFill>
                      <a:schemeClr val="dk1"/>
                    </a:solidFill>
                    <a:latin typeface="Calibri"/>
                    <a:ea typeface="Calibri"/>
                    <a:cs typeface="Calibri"/>
                    <a:sym typeface="Calibri"/>
                  </a:rPr>
                  <a:t>Källa: RUBIZMO Cooperation Tool: www.rubizmo.eu</a:t>
                </a:r>
                <a:endParaRPr sz="1200" i="1">
                  <a:solidFill>
                    <a:schemeClr val="dk1"/>
                  </a:solidFill>
                  <a:latin typeface="Calibri"/>
                  <a:ea typeface="Calibri"/>
                  <a:cs typeface="Calibri"/>
                  <a:sym typeface="Calibri"/>
                </a:endParaRPr>
              </a:p>
              <a:p>
                <a:pPr marL="0" marR="0" lvl="0" indent="0" algn="l" rtl="0">
                  <a:spcBef>
                    <a:spcPts val="0"/>
                  </a:spcBef>
                  <a:spcAft>
                    <a:spcPts val="0"/>
                  </a:spcAft>
                  <a:buNone/>
                </a:pPr>
                <a:endParaRPr sz="1800" b="1">
                  <a:solidFill>
                    <a:schemeClr val="dk1"/>
                  </a:solidFill>
                  <a:latin typeface="Calibri"/>
                  <a:ea typeface="Calibri"/>
                  <a:cs typeface="Calibri"/>
                  <a:sym typeface="Calibri"/>
                </a:endParaRPr>
              </a:p>
            </p:txBody>
          </p:sp>
        </p:grpSp>
        <p:sp>
          <p:nvSpPr>
            <p:cNvPr id="276" name="Google Shape;276;p15"/>
            <p:cNvSpPr/>
            <p:nvPr/>
          </p:nvSpPr>
          <p:spPr>
            <a:xfrm>
              <a:off x="4804236" y="1427555"/>
              <a:ext cx="1061178" cy="654281"/>
            </a:xfrm>
            <a:prstGeom prst="ellipse">
              <a:avLst/>
            </a:prstGeom>
            <a:solidFill>
              <a:srgbClr val="FFB50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Calibri"/>
                <a:ea typeface="Calibri"/>
                <a:cs typeface="Calibri"/>
                <a:sym typeface="Calibri"/>
              </a:endParaRPr>
            </a:p>
          </p:txBody>
        </p:sp>
      </p:grpSp>
      <p:pic>
        <p:nvPicPr>
          <p:cNvPr id="277" name="Google Shape;277;p15"/>
          <p:cNvPicPr preferRelativeResize="0"/>
          <p:nvPr/>
        </p:nvPicPr>
        <p:blipFill rotWithShape="1">
          <a:blip r:embed="rId3">
            <a:alphaModFix/>
          </a:blip>
          <a:srcRect/>
          <a:stretch/>
        </p:blipFill>
        <p:spPr>
          <a:xfrm>
            <a:off x="10160" y="0"/>
            <a:ext cx="2219417" cy="883966"/>
          </a:xfrm>
          <a:prstGeom prst="rect">
            <a:avLst/>
          </a:prstGeom>
          <a:noFill/>
          <a:ln>
            <a:noFill/>
          </a:ln>
        </p:spPr>
      </p:pic>
      <p:sp>
        <p:nvSpPr>
          <p:cNvPr id="278" name="Google Shape;278;p15"/>
          <p:cNvSpPr txBox="1"/>
          <p:nvPr/>
        </p:nvSpPr>
        <p:spPr>
          <a:xfrm>
            <a:off x="2546428" y="6511124"/>
            <a:ext cx="9567189" cy="338554"/>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800">
                <a:solidFill>
                  <a:srgbClr val="757070"/>
                </a:solidFill>
                <a:latin typeface="Calibri"/>
                <a:ea typeface="Calibri"/>
                <a:cs typeface="Calibri"/>
                <a:sym typeface="Calibri"/>
              </a:rPr>
              <a:t>The European Commission's support for the production of this publication does not constitute an endorsement of the contents, which reflect the views only of the authors, and the Commission cannot be held responsible for any use which may be made of the information contained therein.</a:t>
            </a:r>
            <a:endParaRPr sz="800">
              <a:solidFill>
                <a:srgbClr val="757070"/>
              </a:solidFill>
              <a:latin typeface="Calibri"/>
              <a:ea typeface="Calibri"/>
              <a:cs typeface="Calibri"/>
              <a:sym typeface="Calibri"/>
            </a:endParaRPr>
          </a:p>
        </p:txBody>
      </p:sp>
      <p:pic>
        <p:nvPicPr>
          <p:cNvPr id="279" name="Google Shape;279;p15"/>
          <p:cNvPicPr preferRelativeResize="0"/>
          <p:nvPr/>
        </p:nvPicPr>
        <p:blipFill rotWithShape="1">
          <a:blip r:embed="rId4">
            <a:alphaModFix/>
          </a:blip>
          <a:srcRect/>
          <a:stretch/>
        </p:blipFill>
        <p:spPr>
          <a:xfrm>
            <a:off x="10160" y="6331227"/>
            <a:ext cx="2396086" cy="526774"/>
          </a:xfrm>
          <a:prstGeom prst="rect">
            <a:avLst/>
          </a:prstGeom>
          <a:noFill/>
          <a:ln>
            <a:noFill/>
          </a:ln>
        </p:spPr>
      </p:pic>
      <p:sp>
        <p:nvSpPr>
          <p:cNvPr id="280" name="Google Shape;280;p15"/>
          <p:cNvSpPr txBox="1"/>
          <p:nvPr/>
        </p:nvSpPr>
        <p:spPr>
          <a:xfrm>
            <a:off x="5922072" y="439885"/>
            <a:ext cx="3030576" cy="132343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4000" b="1">
                <a:solidFill>
                  <a:srgbClr val="2F5496"/>
                </a:solidFill>
                <a:latin typeface="Calibri"/>
                <a:ea typeface="Calibri"/>
                <a:cs typeface="Calibri"/>
                <a:sym typeface="Calibri"/>
              </a:rPr>
              <a:t>Skapa ett nätverk</a:t>
            </a:r>
            <a:endParaRPr sz="4000" b="1">
              <a:solidFill>
                <a:srgbClr val="2F5496"/>
              </a:solidFill>
              <a:latin typeface="Calibri"/>
              <a:ea typeface="Calibri"/>
              <a:cs typeface="Calibri"/>
              <a:sym typeface="Calibri"/>
            </a:endParaRPr>
          </a:p>
        </p:txBody>
      </p:sp>
      <p:sp>
        <p:nvSpPr>
          <p:cNvPr id="281" name="Google Shape;281;p15"/>
          <p:cNvSpPr/>
          <p:nvPr/>
        </p:nvSpPr>
        <p:spPr>
          <a:xfrm>
            <a:off x="6160167" y="1757076"/>
            <a:ext cx="4635895" cy="369332"/>
          </a:xfrm>
          <a:prstGeom prst="rect">
            <a:avLst/>
          </a:prstGeom>
          <a:noFill/>
          <a:ln>
            <a:noFill/>
          </a:ln>
        </p:spPr>
        <p:txBody>
          <a:bodyPr spcFirstLastPara="1" wrap="square" lIns="91425" tIns="45700" rIns="91425" bIns="45700" anchor="t" anchorCtr="0">
            <a:spAutoFit/>
          </a:bodyPr>
          <a:lstStyle/>
          <a:p>
            <a:pPr marL="0" marR="0" lvl="0" indent="0" algn="just" rtl="0">
              <a:spcBef>
                <a:spcPts val="0"/>
              </a:spcBef>
              <a:spcAft>
                <a:spcPts val="0"/>
              </a:spcAft>
              <a:buNone/>
            </a:pPr>
            <a:r>
              <a:rPr lang="en-GB" sz="1800" b="1">
                <a:solidFill>
                  <a:srgbClr val="2F5496"/>
                </a:solidFill>
                <a:latin typeface="Calibri"/>
                <a:ea typeface="Calibri"/>
                <a:cs typeface="Calibri"/>
                <a:sym typeface="Calibri"/>
              </a:rPr>
              <a:t>Innan du skapar ett nätverk bör du tänka på: </a:t>
            </a:r>
            <a:endParaRPr sz="1800">
              <a:solidFill>
                <a:srgbClr val="2F5496"/>
              </a:solidFill>
              <a:latin typeface="Calibri"/>
              <a:ea typeface="Calibri"/>
              <a:cs typeface="Calibri"/>
              <a:sym typeface="Calibri"/>
            </a:endParaRPr>
          </a:p>
        </p:txBody>
      </p:sp>
      <p:grpSp>
        <p:nvGrpSpPr>
          <p:cNvPr id="282" name="Google Shape;282;p15"/>
          <p:cNvGrpSpPr/>
          <p:nvPr/>
        </p:nvGrpSpPr>
        <p:grpSpPr>
          <a:xfrm>
            <a:off x="466780" y="1846315"/>
            <a:ext cx="4057274" cy="3247269"/>
            <a:chOff x="2770052" y="2009628"/>
            <a:chExt cx="327085" cy="277079"/>
          </a:xfrm>
        </p:grpSpPr>
        <p:sp>
          <p:nvSpPr>
            <p:cNvPr id="283" name="Google Shape;283;p15"/>
            <p:cNvSpPr/>
            <p:nvPr/>
          </p:nvSpPr>
          <p:spPr>
            <a:xfrm>
              <a:off x="2770052" y="2023537"/>
              <a:ext cx="327085" cy="263170"/>
            </a:xfrm>
            <a:custGeom>
              <a:avLst/>
              <a:gdLst/>
              <a:ahLst/>
              <a:cxnLst/>
              <a:rect l="l" t="t" r="r" b="b"/>
              <a:pathLst>
                <a:path w="10276" h="8268" extrusionOk="0">
                  <a:moveTo>
                    <a:pt x="6251" y="2267"/>
                  </a:moveTo>
                  <a:lnTo>
                    <a:pt x="7061" y="2541"/>
                  </a:lnTo>
                  <a:cubicBezTo>
                    <a:pt x="7073" y="2544"/>
                    <a:pt x="7086" y="2545"/>
                    <a:pt x="7098" y="2545"/>
                  </a:cubicBezTo>
                  <a:cubicBezTo>
                    <a:pt x="7136" y="2545"/>
                    <a:pt x="7174" y="2532"/>
                    <a:pt x="7192" y="2505"/>
                  </a:cubicBezTo>
                  <a:lnTo>
                    <a:pt x="7454" y="2314"/>
                  </a:lnTo>
                  <a:lnTo>
                    <a:pt x="9240" y="4660"/>
                  </a:lnTo>
                  <a:lnTo>
                    <a:pt x="8978" y="4874"/>
                  </a:lnTo>
                  <a:cubicBezTo>
                    <a:pt x="8966" y="4862"/>
                    <a:pt x="8942" y="4839"/>
                    <a:pt x="8930" y="4839"/>
                  </a:cubicBezTo>
                  <a:lnTo>
                    <a:pt x="5811" y="3148"/>
                  </a:lnTo>
                  <a:lnTo>
                    <a:pt x="5930" y="2969"/>
                  </a:lnTo>
                  <a:cubicBezTo>
                    <a:pt x="5978" y="2898"/>
                    <a:pt x="5966" y="2803"/>
                    <a:pt x="5894" y="2755"/>
                  </a:cubicBezTo>
                  <a:cubicBezTo>
                    <a:pt x="5864" y="2742"/>
                    <a:pt x="5834" y="2735"/>
                    <a:pt x="5806" y="2735"/>
                  </a:cubicBezTo>
                  <a:cubicBezTo>
                    <a:pt x="5756" y="2735"/>
                    <a:pt x="5710" y="2757"/>
                    <a:pt x="5680" y="2803"/>
                  </a:cubicBezTo>
                  <a:lnTo>
                    <a:pt x="5358" y="3326"/>
                  </a:lnTo>
                  <a:cubicBezTo>
                    <a:pt x="5335" y="3350"/>
                    <a:pt x="5323" y="3374"/>
                    <a:pt x="5323" y="3398"/>
                  </a:cubicBezTo>
                  <a:lnTo>
                    <a:pt x="5323" y="4684"/>
                  </a:lnTo>
                  <a:cubicBezTo>
                    <a:pt x="5323" y="4946"/>
                    <a:pt x="5097" y="5172"/>
                    <a:pt x="4835" y="5172"/>
                  </a:cubicBezTo>
                  <a:cubicBezTo>
                    <a:pt x="4561" y="5172"/>
                    <a:pt x="4346" y="4946"/>
                    <a:pt x="4346" y="4684"/>
                  </a:cubicBezTo>
                  <a:lnTo>
                    <a:pt x="4346" y="3410"/>
                  </a:lnTo>
                  <a:lnTo>
                    <a:pt x="4620" y="2267"/>
                  </a:lnTo>
                  <a:close/>
                  <a:moveTo>
                    <a:pt x="2680" y="1767"/>
                  </a:moveTo>
                  <a:lnTo>
                    <a:pt x="2918" y="1898"/>
                  </a:lnTo>
                  <a:lnTo>
                    <a:pt x="941" y="5303"/>
                  </a:lnTo>
                  <a:lnTo>
                    <a:pt x="703" y="5172"/>
                  </a:lnTo>
                  <a:lnTo>
                    <a:pt x="2680" y="1767"/>
                  </a:lnTo>
                  <a:close/>
                  <a:moveTo>
                    <a:pt x="3180" y="4743"/>
                  </a:moveTo>
                  <a:cubicBezTo>
                    <a:pt x="3287" y="4743"/>
                    <a:pt x="3370" y="4779"/>
                    <a:pt x="3442" y="4874"/>
                  </a:cubicBezTo>
                  <a:cubicBezTo>
                    <a:pt x="3561" y="5017"/>
                    <a:pt x="3525" y="5231"/>
                    <a:pt x="3370" y="5339"/>
                  </a:cubicBezTo>
                  <a:lnTo>
                    <a:pt x="2322" y="6112"/>
                  </a:lnTo>
                  <a:cubicBezTo>
                    <a:pt x="2262" y="6150"/>
                    <a:pt x="2194" y="6169"/>
                    <a:pt x="2127" y="6169"/>
                  </a:cubicBezTo>
                  <a:cubicBezTo>
                    <a:pt x="2023" y="6169"/>
                    <a:pt x="1923" y="6123"/>
                    <a:pt x="1858" y="6029"/>
                  </a:cubicBezTo>
                  <a:cubicBezTo>
                    <a:pt x="1751" y="5886"/>
                    <a:pt x="1787" y="5672"/>
                    <a:pt x="1929" y="5565"/>
                  </a:cubicBezTo>
                  <a:lnTo>
                    <a:pt x="2989" y="4803"/>
                  </a:lnTo>
                  <a:cubicBezTo>
                    <a:pt x="3049" y="4755"/>
                    <a:pt x="3120" y="4743"/>
                    <a:pt x="3180" y="4743"/>
                  </a:cubicBezTo>
                  <a:close/>
                  <a:moveTo>
                    <a:pt x="3775" y="5493"/>
                  </a:moveTo>
                  <a:cubicBezTo>
                    <a:pt x="3870" y="5493"/>
                    <a:pt x="3954" y="5553"/>
                    <a:pt x="4013" y="5636"/>
                  </a:cubicBezTo>
                  <a:cubicBezTo>
                    <a:pt x="4132" y="5779"/>
                    <a:pt x="4085" y="5993"/>
                    <a:pt x="3942" y="6089"/>
                  </a:cubicBezTo>
                  <a:lnTo>
                    <a:pt x="3132" y="6708"/>
                  </a:lnTo>
                  <a:cubicBezTo>
                    <a:pt x="3076" y="6745"/>
                    <a:pt x="3013" y="6764"/>
                    <a:pt x="2949" y="6764"/>
                  </a:cubicBezTo>
                  <a:cubicBezTo>
                    <a:pt x="2851" y="6764"/>
                    <a:pt x="2752" y="6718"/>
                    <a:pt x="2680" y="6624"/>
                  </a:cubicBezTo>
                  <a:cubicBezTo>
                    <a:pt x="2572" y="6482"/>
                    <a:pt x="2596" y="6255"/>
                    <a:pt x="2751" y="6148"/>
                  </a:cubicBezTo>
                  <a:lnTo>
                    <a:pt x="3537" y="5589"/>
                  </a:lnTo>
                  <a:cubicBezTo>
                    <a:pt x="3573" y="5565"/>
                    <a:pt x="3596" y="5541"/>
                    <a:pt x="3620" y="5529"/>
                  </a:cubicBezTo>
                  <a:cubicBezTo>
                    <a:pt x="3668" y="5517"/>
                    <a:pt x="3715" y="5493"/>
                    <a:pt x="3775" y="5493"/>
                  </a:cubicBezTo>
                  <a:close/>
                  <a:moveTo>
                    <a:pt x="4359" y="6281"/>
                  </a:moveTo>
                  <a:cubicBezTo>
                    <a:pt x="4454" y="6281"/>
                    <a:pt x="4550" y="6321"/>
                    <a:pt x="4620" y="6398"/>
                  </a:cubicBezTo>
                  <a:cubicBezTo>
                    <a:pt x="4739" y="6553"/>
                    <a:pt x="4704" y="6755"/>
                    <a:pt x="4549" y="6863"/>
                  </a:cubicBezTo>
                  <a:lnTo>
                    <a:pt x="3954" y="7303"/>
                  </a:lnTo>
                  <a:cubicBezTo>
                    <a:pt x="3898" y="7331"/>
                    <a:pt x="3829" y="7358"/>
                    <a:pt x="3767" y="7358"/>
                  </a:cubicBezTo>
                  <a:cubicBezTo>
                    <a:pt x="3749" y="7358"/>
                    <a:pt x="3732" y="7356"/>
                    <a:pt x="3715" y="7351"/>
                  </a:cubicBezTo>
                  <a:cubicBezTo>
                    <a:pt x="3620" y="7339"/>
                    <a:pt x="3549" y="7303"/>
                    <a:pt x="3513" y="7220"/>
                  </a:cubicBezTo>
                  <a:cubicBezTo>
                    <a:pt x="3406" y="7077"/>
                    <a:pt x="3430" y="6863"/>
                    <a:pt x="3584" y="6755"/>
                  </a:cubicBezTo>
                  <a:lnTo>
                    <a:pt x="4144" y="6363"/>
                  </a:lnTo>
                  <a:lnTo>
                    <a:pt x="4168" y="6339"/>
                  </a:lnTo>
                  <a:cubicBezTo>
                    <a:pt x="4226" y="6300"/>
                    <a:pt x="4292" y="6281"/>
                    <a:pt x="4359" y="6281"/>
                  </a:cubicBezTo>
                  <a:close/>
                  <a:moveTo>
                    <a:pt x="2870" y="2553"/>
                  </a:moveTo>
                  <a:lnTo>
                    <a:pt x="3156" y="2707"/>
                  </a:lnTo>
                  <a:cubicBezTo>
                    <a:pt x="3173" y="2725"/>
                    <a:pt x="3197" y="2736"/>
                    <a:pt x="3218" y="2736"/>
                  </a:cubicBezTo>
                  <a:cubicBezTo>
                    <a:pt x="3226" y="2736"/>
                    <a:pt x="3233" y="2734"/>
                    <a:pt x="3239" y="2731"/>
                  </a:cubicBezTo>
                  <a:lnTo>
                    <a:pt x="3942" y="2636"/>
                  </a:lnTo>
                  <a:lnTo>
                    <a:pt x="4192" y="2743"/>
                  </a:lnTo>
                  <a:lnTo>
                    <a:pt x="4049" y="3338"/>
                  </a:lnTo>
                  <a:lnTo>
                    <a:pt x="4049" y="3362"/>
                  </a:lnTo>
                  <a:lnTo>
                    <a:pt x="4049" y="4648"/>
                  </a:lnTo>
                  <a:cubicBezTo>
                    <a:pt x="4049" y="5077"/>
                    <a:pt x="4406" y="5434"/>
                    <a:pt x="4835" y="5434"/>
                  </a:cubicBezTo>
                  <a:cubicBezTo>
                    <a:pt x="5263" y="5434"/>
                    <a:pt x="5620" y="5077"/>
                    <a:pt x="5620" y="4648"/>
                  </a:cubicBezTo>
                  <a:lnTo>
                    <a:pt x="5620" y="3410"/>
                  </a:lnTo>
                  <a:lnTo>
                    <a:pt x="5656" y="3362"/>
                  </a:lnTo>
                  <a:lnTo>
                    <a:pt x="8776" y="5065"/>
                  </a:lnTo>
                  <a:cubicBezTo>
                    <a:pt x="8942" y="5184"/>
                    <a:pt x="9002" y="5374"/>
                    <a:pt x="8907" y="5541"/>
                  </a:cubicBezTo>
                  <a:cubicBezTo>
                    <a:pt x="8850" y="5654"/>
                    <a:pt x="8745" y="5717"/>
                    <a:pt x="8631" y="5717"/>
                  </a:cubicBezTo>
                  <a:cubicBezTo>
                    <a:pt x="8576" y="5717"/>
                    <a:pt x="8520" y="5703"/>
                    <a:pt x="8466" y="5672"/>
                  </a:cubicBezTo>
                  <a:lnTo>
                    <a:pt x="6740" y="4743"/>
                  </a:lnTo>
                  <a:cubicBezTo>
                    <a:pt x="6711" y="4727"/>
                    <a:pt x="6682" y="4719"/>
                    <a:pt x="6655" y="4719"/>
                  </a:cubicBezTo>
                  <a:cubicBezTo>
                    <a:pt x="6603" y="4719"/>
                    <a:pt x="6557" y="4748"/>
                    <a:pt x="6525" y="4803"/>
                  </a:cubicBezTo>
                  <a:cubicBezTo>
                    <a:pt x="6490" y="4874"/>
                    <a:pt x="6513" y="4958"/>
                    <a:pt x="6585" y="5005"/>
                  </a:cubicBezTo>
                  <a:lnTo>
                    <a:pt x="8037" y="5791"/>
                  </a:lnTo>
                  <a:cubicBezTo>
                    <a:pt x="8192" y="5886"/>
                    <a:pt x="8252" y="6077"/>
                    <a:pt x="8168" y="6243"/>
                  </a:cubicBezTo>
                  <a:cubicBezTo>
                    <a:pt x="8104" y="6356"/>
                    <a:pt x="7996" y="6415"/>
                    <a:pt x="7881" y="6415"/>
                  </a:cubicBezTo>
                  <a:cubicBezTo>
                    <a:pt x="7826" y="6415"/>
                    <a:pt x="7770" y="6401"/>
                    <a:pt x="7716" y="6374"/>
                  </a:cubicBezTo>
                  <a:lnTo>
                    <a:pt x="6251" y="5565"/>
                  </a:lnTo>
                  <a:cubicBezTo>
                    <a:pt x="6226" y="5554"/>
                    <a:pt x="6200" y="5548"/>
                    <a:pt x="6175" y="5548"/>
                  </a:cubicBezTo>
                  <a:cubicBezTo>
                    <a:pt x="6120" y="5548"/>
                    <a:pt x="6070" y="5575"/>
                    <a:pt x="6037" y="5624"/>
                  </a:cubicBezTo>
                  <a:cubicBezTo>
                    <a:pt x="5990" y="5708"/>
                    <a:pt x="6025" y="5791"/>
                    <a:pt x="6097" y="5839"/>
                  </a:cubicBezTo>
                  <a:lnTo>
                    <a:pt x="7287" y="6493"/>
                  </a:lnTo>
                  <a:cubicBezTo>
                    <a:pt x="7454" y="6577"/>
                    <a:pt x="7514" y="6779"/>
                    <a:pt x="7418" y="6934"/>
                  </a:cubicBezTo>
                  <a:cubicBezTo>
                    <a:pt x="7360" y="7050"/>
                    <a:pt x="7250" y="7114"/>
                    <a:pt x="7132" y="7114"/>
                  </a:cubicBezTo>
                  <a:cubicBezTo>
                    <a:pt x="7081" y="7114"/>
                    <a:pt x="7028" y="7102"/>
                    <a:pt x="6978" y="7077"/>
                  </a:cubicBezTo>
                  <a:lnTo>
                    <a:pt x="5728" y="6386"/>
                  </a:lnTo>
                  <a:cubicBezTo>
                    <a:pt x="5705" y="6371"/>
                    <a:pt x="5680" y="6365"/>
                    <a:pt x="5655" y="6365"/>
                  </a:cubicBezTo>
                  <a:cubicBezTo>
                    <a:pt x="5601" y="6365"/>
                    <a:pt x="5546" y="6397"/>
                    <a:pt x="5513" y="6446"/>
                  </a:cubicBezTo>
                  <a:cubicBezTo>
                    <a:pt x="5478" y="6517"/>
                    <a:pt x="5501" y="6613"/>
                    <a:pt x="5573" y="6660"/>
                  </a:cubicBezTo>
                  <a:lnTo>
                    <a:pt x="6549" y="7172"/>
                  </a:lnTo>
                  <a:cubicBezTo>
                    <a:pt x="6704" y="7267"/>
                    <a:pt x="6763" y="7458"/>
                    <a:pt x="6680" y="7625"/>
                  </a:cubicBezTo>
                  <a:cubicBezTo>
                    <a:pt x="6616" y="7737"/>
                    <a:pt x="6508" y="7801"/>
                    <a:pt x="6393" y="7801"/>
                  </a:cubicBezTo>
                  <a:cubicBezTo>
                    <a:pt x="6338" y="7801"/>
                    <a:pt x="6282" y="7786"/>
                    <a:pt x="6228" y="7756"/>
                  </a:cubicBezTo>
                  <a:lnTo>
                    <a:pt x="5549" y="7386"/>
                  </a:lnTo>
                  <a:cubicBezTo>
                    <a:pt x="5549" y="7255"/>
                    <a:pt x="5501" y="7101"/>
                    <a:pt x="5406" y="6994"/>
                  </a:cubicBezTo>
                  <a:cubicBezTo>
                    <a:pt x="5299" y="6851"/>
                    <a:pt x="5132" y="6755"/>
                    <a:pt x="4954" y="6744"/>
                  </a:cubicBezTo>
                  <a:lnTo>
                    <a:pt x="4954" y="6696"/>
                  </a:lnTo>
                  <a:cubicBezTo>
                    <a:pt x="4977" y="6541"/>
                    <a:pt x="4930" y="6363"/>
                    <a:pt x="4835" y="6220"/>
                  </a:cubicBezTo>
                  <a:cubicBezTo>
                    <a:pt x="4716" y="6077"/>
                    <a:pt x="4549" y="5982"/>
                    <a:pt x="4370" y="5970"/>
                  </a:cubicBezTo>
                  <a:lnTo>
                    <a:pt x="4370" y="5922"/>
                  </a:lnTo>
                  <a:cubicBezTo>
                    <a:pt x="4406" y="5767"/>
                    <a:pt x="4358" y="5589"/>
                    <a:pt x="4251" y="5446"/>
                  </a:cubicBezTo>
                  <a:cubicBezTo>
                    <a:pt x="4132" y="5303"/>
                    <a:pt x="3965" y="5208"/>
                    <a:pt x="3787" y="5196"/>
                  </a:cubicBezTo>
                  <a:lnTo>
                    <a:pt x="3787" y="5148"/>
                  </a:lnTo>
                  <a:cubicBezTo>
                    <a:pt x="3823" y="4993"/>
                    <a:pt x="3775" y="4815"/>
                    <a:pt x="3668" y="4672"/>
                  </a:cubicBezTo>
                  <a:cubicBezTo>
                    <a:pt x="3547" y="4516"/>
                    <a:pt x="3359" y="4432"/>
                    <a:pt x="3172" y="4432"/>
                  </a:cubicBezTo>
                  <a:cubicBezTo>
                    <a:pt x="3044" y="4432"/>
                    <a:pt x="2917" y="4471"/>
                    <a:pt x="2811" y="4553"/>
                  </a:cubicBezTo>
                  <a:lnTo>
                    <a:pt x="1763" y="5315"/>
                  </a:lnTo>
                  <a:lnTo>
                    <a:pt x="1394" y="5112"/>
                  </a:lnTo>
                  <a:lnTo>
                    <a:pt x="2870" y="2553"/>
                  </a:lnTo>
                  <a:close/>
                  <a:moveTo>
                    <a:pt x="4936" y="7026"/>
                  </a:moveTo>
                  <a:cubicBezTo>
                    <a:pt x="5036" y="7026"/>
                    <a:pt x="5132" y="7070"/>
                    <a:pt x="5204" y="7148"/>
                  </a:cubicBezTo>
                  <a:cubicBezTo>
                    <a:pt x="5251" y="7244"/>
                    <a:pt x="5275" y="7315"/>
                    <a:pt x="5263" y="7398"/>
                  </a:cubicBezTo>
                  <a:cubicBezTo>
                    <a:pt x="5251" y="7494"/>
                    <a:pt x="5204" y="7565"/>
                    <a:pt x="5132" y="7625"/>
                  </a:cubicBezTo>
                  <a:lnTo>
                    <a:pt x="4787" y="7875"/>
                  </a:lnTo>
                  <a:cubicBezTo>
                    <a:pt x="4729" y="7918"/>
                    <a:pt x="4658" y="7940"/>
                    <a:pt x="4588" y="7940"/>
                  </a:cubicBezTo>
                  <a:cubicBezTo>
                    <a:pt x="4487" y="7940"/>
                    <a:pt x="4386" y="7895"/>
                    <a:pt x="4323" y="7803"/>
                  </a:cubicBezTo>
                  <a:cubicBezTo>
                    <a:pt x="4215" y="7660"/>
                    <a:pt x="4251" y="7446"/>
                    <a:pt x="4406" y="7339"/>
                  </a:cubicBezTo>
                  <a:lnTo>
                    <a:pt x="4727" y="7101"/>
                  </a:lnTo>
                  <a:lnTo>
                    <a:pt x="4739" y="7089"/>
                  </a:lnTo>
                  <a:cubicBezTo>
                    <a:pt x="4802" y="7046"/>
                    <a:pt x="4870" y="7026"/>
                    <a:pt x="4936" y="7026"/>
                  </a:cubicBezTo>
                  <a:close/>
                  <a:moveTo>
                    <a:pt x="180" y="0"/>
                  </a:moveTo>
                  <a:cubicBezTo>
                    <a:pt x="125" y="0"/>
                    <a:pt x="69" y="27"/>
                    <a:pt x="36" y="76"/>
                  </a:cubicBezTo>
                  <a:cubicBezTo>
                    <a:pt x="1" y="159"/>
                    <a:pt x="24" y="243"/>
                    <a:pt x="96" y="290"/>
                  </a:cubicBezTo>
                  <a:lnTo>
                    <a:pt x="2382" y="1600"/>
                  </a:lnTo>
                  <a:lnTo>
                    <a:pt x="405" y="5005"/>
                  </a:lnTo>
                  <a:lnTo>
                    <a:pt x="251" y="4922"/>
                  </a:lnTo>
                  <a:cubicBezTo>
                    <a:pt x="221" y="4905"/>
                    <a:pt x="192" y="4897"/>
                    <a:pt x="164" y="4897"/>
                  </a:cubicBezTo>
                  <a:cubicBezTo>
                    <a:pt x="113" y="4897"/>
                    <a:pt x="67" y="4923"/>
                    <a:pt x="36" y="4969"/>
                  </a:cubicBezTo>
                  <a:cubicBezTo>
                    <a:pt x="1" y="5053"/>
                    <a:pt x="24" y="5136"/>
                    <a:pt x="96" y="5184"/>
                  </a:cubicBezTo>
                  <a:lnTo>
                    <a:pt x="882" y="5648"/>
                  </a:lnTo>
                  <a:cubicBezTo>
                    <a:pt x="908" y="5663"/>
                    <a:pt x="934" y="5670"/>
                    <a:pt x="959" y="5670"/>
                  </a:cubicBezTo>
                  <a:cubicBezTo>
                    <a:pt x="1014" y="5670"/>
                    <a:pt x="1063" y="5638"/>
                    <a:pt x="1096" y="5589"/>
                  </a:cubicBezTo>
                  <a:lnTo>
                    <a:pt x="1215" y="5398"/>
                  </a:lnTo>
                  <a:lnTo>
                    <a:pt x="1537" y="5565"/>
                  </a:lnTo>
                  <a:cubicBezTo>
                    <a:pt x="1441" y="5779"/>
                    <a:pt x="1453" y="6029"/>
                    <a:pt x="1584" y="6220"/>
                  </a:cubicBezTo>
                  <a:cubicBezTo>
                    <a:pt x="1703" y="6386"/>
                    <a:pt x="1894" y="6482"/>
                    <a:pt x="2096" y="6482"/>
                  </a:cubicBezTo>
                  <a:cubicBezTo>
                    <a:pt x="2156" y="6482"/>
                    <a:pt x="2227" y="6458"/>
                    <a:pt x="2287" y="6446"/>
                  </a:cubicBezTo>
                  <a:cubicBezTo>
                    <a:pt x="2287" y="6577"/>
                    <a:pt x="2334" y="6720"/>
                    <a:pt x="2406" y="6815"/>
                  </a:cubicBezTo>
                  <a:cubicBezTo>
                    <a:pt x="2525" y="6982"/>
                    <a:pt x="2715" y="7077"/>
                    <a:pt x="2906" y="7077"/>
                  </a:cubicBezTo>
                  <a:cubicBezTo>
                    <a:pt x="2965" y="7077"/>
                    <a:pt x="3049" y="7053"/>
                    <a:pt x="3108" y="7041"/>
                  </a:cubicBezTo>
                  <a:cubicBezTo>
                    <a:pt x="3108" y="7160"/>
                    <a:pt x="3144" y="7291"/>
                    <a:pt x="3227" y="7398"/>
                  </a:cubicBezTo>
                  <a:cubicBezTo>
                    <a:pt x="3323" y="7529"/>
                    <a:pt x="3465" y="7625"/>
                    <a:pt x="3644" y="7648"/>
                  </a:cubicBezTo>
                  <a:cubicBezTo>
                    <a:pt x="3668" y="7648"/>
                    <a:pt x="3715" y="7672"/>
                    <a:pt x="3739" y="7672"/>
                  </a:cubicBezTo>
                  <a:cubicBezTo>
                    <a:pt x="3799" y="7672"/>
                    <a:pt x="3882" y="7648"/>
                    <a:pt x="3942" y="7636"/>
                  </a:cubicBezTo>
                  <a:cubicBezTo>
                    <a:pt x="3942" y="7767"/>
                    <a:pt x="3977" y="7886"/>
                    <a:pt x="4061" y="7994"/>
                  </a:cubicBezTo>
                  <a:cubicBezTo>
                    <a:pt x="4156" y="8125"/>
                    <a:pt x="4299" y="8220"/>
                    <a:pt x="4477" y="8244"/>
                  </a:cubicBezTo>
                  <a:cubicBezTo>
                    <a:pt x="4501" y="8244"/>
                    <a:pt x="4549" y="8267"/>
                    <a:pt x="4573" y="8267"/>
                  </a:cubicBezTo>
                  <a:cubicBezTo>
                    <a:pt x="4716" y="8267"/>
                    <a:pt x="4835" y="8220"/>
                    <a:pt x="4954" y="8148"/>
                  </a:cubicBezTo>
                  <a:lnTo>
                    <a:pt x="5287" y="7886"/>
                  </a:lnTo>
                  <a:cubicBezTo>
                    <a:pt x="5370" y="7827"/>
                    <a:pt x="5430" y="7767"/>
                    <a:pt x="5466" y="7684"/>
                  </a:cubicBezTo>
                  <a:lnTo>
                    <a:pt x="6085" y="8029"/>
                  </a:lnTo>
                  <a:cubicBezTo>
                    <a:pt x="6168" y="8077"/>
                    <a:pt x="6275" y="8101"/>
                    <a:pt x="6382" y="8101"/>
                  </a:cubicBezTo>
                  <a:cubicBezTo>
                    <a:pt x="6442" y="8101"/>
                    <a:pt x="6501" y="8089"/>
                    <a:pt x="6561" y="8077"/>
                  </a:cubicBezTo>
                  <a:cubicBezTo>
                    <a:pt x="6716" y="8029"/>
                    <a:pt x="6859" y="7922"/>
                    <a:pt x="6930" y="7779"/>
                  </a:cubicBezTo>
                  <a:cubicBezTo>
                    <a:pt x="6990" y="7648"/>
                    <a:pt x="7013" y="7529"/>
                    <a:pt x="7002" y="7398"/>
                  </a:cubicBezTo>
                  <a:cubicBezTo>
                    <a:pt x="7049" y="7398"/>
                    <a:pt x="7073" y="7422"/>
                    <a:pt x="7121" y="7422"/>
                  </a:cubicBezTo>
                  <a:cubicBezTo>
                    <a:pt x="7347" y="7422"/>
                    <a:pt x="7573" y="7303"/>
                    <a:pt x="7668" y="7089"/>
                  </a:cubicBezTo>
                  <a:cubicBezTo>
                    <a:pt x="7728" y="6970"/>
                    <a:pt x="7764" y="6839"/>
                    <a:pt x="7752" y="6720"/>
                  </a:cubicBezTo>
                  <a:cubicBezTo>
                    <a:pt x="7787" y="6720"/>
                    <a:pt x="7823" y="6732"/>
                    <a:pt x="7871" y="6732"/>
                  </a:cubicBezTo>
                  <a:cubicBezTo>
                    <a:pt x="8085" y="6732"/>
                    <a:pt x="8311" y="6613"/>
                    <a:pt x="8418" y="6410"/>
                  </a:cubicBezTo>
                  <a:cubicBezTo>
                    <a:pt x="8478" y="6291"/>
                    <a:pt x="8502" y="6172"/>
                    <a:pt x="8490" y="6029"/>
                  </a:cubicBezTo>
                  <a:cubicBezTo>
                    <a:pt x="8537" y="6029"/>
                    <a:pt x="8561" y="6053"/>
                    <a:pt x="8609" y="6053"/>
                  </a:cubicBezTo>
                  <a:cubicBezTo>
                    <a:pt x="8668" y="6053"/>
                    <a:pt x="8728" y="6029"/>
                    <a:pt x="8787" y="6017"/>
                  </a:cubicBezTo>
                  <a:cubicBezTo>
                    <a:pt x="8954" y="5970"/>
                    <a:pt x="9085" y="5874"/>
                    <a:pt x="9157" y="5720"/>
                  </a:cubicBezTo>
                  <a:cubicBezTo>
                    <a:pt x="9240" y="5577"/>
                    <a:pt x="9264" y="5410"/>
                    <a:pt x="9204" y="5243"/>
                  </a:cubicBezTo>
                  <a:cubicBezTo>
                    <a:pt x="9192" y="5196"/>
                    <a:pt x="9180" y="5172"/>
                    <a:pt x="9157" y="5136"/>
                  </a:cubicBezTo>
                  <a:lnTo>
                    <a:pt x="9430" y="4946"/>
                  </a:lnTo>
                  <a:lnTo>
                    <a:pt x="9561" y="5124"/>
                  </a:lnTo>
                  <a:cubicBezTo>
                    <a:pt x="9591" y="5161"/>
                    <a:pt x="9644" y="5180"/>
                    <a:pt x="9694" y="5180"/>
                  </a:cubicBezTo>
                  <a:cubicBezTo>
                    <a:pt x="9724" y="5180"/>
                    <a:pt x="9753" y="5173"/>
                    <a:pt x="9776" y="5160"/>
                  </a:cubicBezTo>
                  <a:lnTo>
                    <a:pt x="10192" y="4827"/>
                  </a:lnTo>
                  <a:cubicBezTo>
                    <a:pt x="10264" y="4743"/>
                    <a:pt x="10276" y="4648"/>
                    <a:pt x="10240" y="4577"/>
                  </a:cubicBezTo>
                  <a:cubicBezTo>
                    <a:pt x="10210" y="4539"/>
                    <a:pt x="10157" y="4521"/>
                    <a:pt x="10107" y="4521"/>
                  </a:cubicBezTo>
                  <a:cubicBezTo>
                    <a:pt x="10077" y="4521"/>
                    <a:pt x="10048" y="4527"/>
                    <a:pt x="10026" y="4541"/>
                  </a:cubicBezTo>
                  <a:lnTo>
                    <a:pt x="9728" y="4779"/>
                  </a:lnTo>
                  <a:lnTo>
                    <a:pt x="7347" y="1671"/>
                  </a:lnTo>
                  <a:lnTo>
                    <a:pt x="8704" y="790"/>
                  </a:lnTo>
                  <a:cubicBezTo>
                    <a:pt x="8776" y="755"/>
                    <a:pt x="8787" y="659"/>
                    <a:pt x="8752" y="588"/>
                  </a:cubicBezTo>
                  <a:cubicBezTo>
                    <a:pt x="8721" y="542"/>
                    <a:pt x="8670" y="516"/>
                    <a:pt x="8619" y="516"/>
                  </a:cubicBezTo>
                  <a:cubicBezTo>
                    <a:pt x="8591" y="516"/>
                    <a:pt x="8563" y="523"/>
                    <a:pt x="8537" y="540"/>
                  </a:cubicBezTo>
                  <a:lnTo>
                    <a:pt x="7049" y="1493"/>
                  </a:lnTo>
                  <a:cubicBezTo>
                    <a:pt x="6978" y="1540"/>
                    <a:pt x="6966" y="1648"/>
                    <a:pt x="7002" y="1719"/>
                  </a:cubicBezTo>
                  <a:lnTo>
                    <a:pt x="7275" y="2076"/>
                  </a:lnTo>
                  <a:lnTo>
                    <a:pt x="7085" y="2219"/>
                  </a:lnTo>
                  <a:lnTo>
                    <a:pt x="6311" y="1969"/>
                  </a:lnTo>
                  <a:cubicBezTo>
                    <a:pt x="6287" y="1969"/>
                    <a:pt x="6275" y="1957"/>
                    <a:pt x="6263" y="1957"/>
                  </a:cubicBezTo>
                  <a:lnTo>
                    <a:pt x="4501" y="1957"/>
                  </a:lnTo>
                  <a:cubicBezTo>
                    <a:pt x="4430" y="1957"/>
                    <a:pt x="4370" y="2005"/>
                    <a:pt x="4358" y="2076"/>
                  </a:cubicBezTo>
                  <a:lnTo>
                    <a:pt x="4251" y="2481"/>
                  </a:lnTo>
                  <a:lnTo>
                    <a:pt x="4001" y="2374"/>
                  </a:lnTo>
                  <a:cubicBezTo>
                    <a:pt x="3965" y="2362"/>
                    <a:pt x="3954" y="2362"/>
                    <a:pt x="3930" y="2362"/>
                  </a:cubicBezTo>
                  <a:lnTo>
                    <a:pt x="3227" y="2433"/>
                  </a:lnTo>
                  <a:lnTo>
                    <a:pt x="2989" y="2302"/>
                  </a:lnTo>
                  <a:lnTo>
                    <a:pt x="3215" y="1910"/>
                  </a:lnTo>
                  <a:cubicBezTo>
                    <a:pt x="3251" y="1838"/>
                    <a:pt x="3227" y="1743"/>
                    <a:pt x="3156" y="1707"/>
                  </a:cubicBezTo>
                  <a:lnTo>
                    <a:pt x="251" y="16"/>
                  </a:lnTo>
                  <a:cubicBezTo>
                    <a:pt x="229" y="5"/>
                    <a:pt x="204" y="0"/>
                    <a:pt x="180" y="0"/>
                  </a:cubicBezTo>
                  <a:close/>
                </a:path>
              </a:pathLst>
            </a:custGeom>
            <a:solidFill>
              <a:srgbClr val="FFB500"/>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Calibri"/>
                <a:buNone/>
              </a:pPr>
              <a:endParaRPr sz="1800">
                <a:solidFill>
                  <a:schemeClr val="dk1"/>
                </a:solidFill>
                <a:latin typeface="Calibri"/>
                <a:ea typeface="Calibri"/>
                <a:cs typeface="Calibri"/>
                <a:sym typeface="Calibri"/>
              </a:endParaRPr>
            </a:p>
          </p:txBody>
        </p:sp>
        <p:sp>
          <p:nvSpPr>
            <p:cNvPr id="284" name="Google Shape;284;p15"/>
            <p:cNvSpPr/>
            <p:nvPr/>
          </p:nvSpPr>
          <p:spPr>
            <a:xfrm>
              <a:off x="3059960" y="2009628"/>
              <a:ext cx="37177" cy="26960"/>
            </a:xfrm>
            <a:custGeom>
              <a:avLst/>
              <a:gdLst/>
              <a:ahLst/>
              <a:cxnLst/>
              <a:rect l="l" t="t" r="r" b="b"/>
              <a:pathLst>
                <a:path w="1168" h="847" extrusionOk="0">
                  <a:moveTo>
                    <a:pt x="999" y="0"/>
                  </a:moveTo>
                  <a:cubicBezTo>
                    <a:pt x="971" y="0"/>
                    <a:pt x="943" y="8"/>
                    <a:pt x="918" y="25"/>
                  </a:cubicBezTo>
                  <a:lnTo>
                    <a:pt x="84" y="561"/>
                  </a:lnTo>
                  <a:cubicBezTo>
                    <a:pt x="13" y="608"/>
                    <a:pt x="1" y="692"/>
                    <a:pt x="37" y="775"/>
                  </a:cubicBezTo>
                  <a:cubicBezTo>
                    <a:pt x="72" y="811"/>
                    <a:pt x="120" y="846"/>
                    <a:pt x="156" y="846"/>
                  </a:cubicBezTo>
                  <a:cubicBezTo>
                    <a:pt x="191" y="846"/>
                    <a:pt x="215" y="823"/>
                    <a:pt x="239" y="811"/>
                  </a:cubicBezTo>
                  <a:lnTo>
                    <a:pt x="1073" y="275"/>
                  </a:lnTo>
                  <a:cubicBezTo>
                    <a:pt x="1156" y="239"/>
                    <a:pt x="1168" y="144"/>
                    <a:pt x="1132" y="72"/>
                  </a:cubicBezTo>
                  <a:cubicBezTo>
                    <a:pt x="1101" y="26"/>
                    <a:pt x="1051" y="0"/>
                    <a:pt x="999" y="0"/>
                  </a:cubicBezTo>
                  <a:close/>
                </a:path>
              </a:pathLst>
            </a:custGeom>
            <a:solidFill>
              <a:srgbClr val="FFB500"/>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Calibri"/>
                <a:buNone/>
              </a:pPr>
              <a:endParaRPr sz="1800">
                <a:solidFill>
                  <a:schemeClr val="dk1"/>
                </a:solidFill>
                <a:latin typeface="Calibri"/>
                <a:ea typeface="Calibri"/>
                <a:cs typeface="Calibri"/>
                <a:sym typeface="Calibri"/>
              </a:endParaRPr>
            </a:p>
          </p:txBody>
        </p:sp>
      </p:grpSp>
      <p:grpSp>
        <p:nvGrpSpPr>
          <p:cNvPr id="285" name="Google Shape;285;p15"/>
          <p:cNvGrpSpPr/>
          <p:nvPr/>
        </p:nvGrpSpPr>
        <p:grpSpPr>
          <a:xfrm>
            <a:off x="8849209" y="622810"/>
            <a:ext cx="1474228" cy="893713"/>
            <a:chOff x="5776798" y="3409778"/>
            <a:chExt cx="346379" cy="264518"/>
          </a:xfrm>
        </p:grpSpPr>
        <p:sp>
          <p:nvSpPr>
            <p:cNvPr id="286" name="Google Shape;286;p15"/>
            <p:cNvSpPr/>
            <p:nvPr/>
          </p:nvSpPr>
          <p:spPr>
            <a:xfrm>
              <a:off x="5890104" y="3642055"/>
              <a:ext cx="10248" cy="32241"/>
            </a:xfrm>
            <a:custGeom>
              <a:avLst/>
              <a:gdLst/>
              <a:ahLst/>
              <a:cxnLst/>
              <a:rect l="l" t="t" r="r" b="b"/>
              <a:pathLst>
                <a:path w="322" h="1013" extrusionOk="0">
                  <a:moveTo>
                    <a:pt x="167" y="1"/>
                  </a:moveTo>
                  <a:cubicBezTo>
                    <a:pt x="71" y="1"/>
                    <a:pt x="0" y="72"/>
                    <a:pt x="0" y="155"/>
                  </a:cubicBezTo>
                  <a:lnTo>
                    <a:pt x="0" y="846"/>
                  </a:lnTo>
                  <a:cubicBezTo>
                    <a:pt x="0" y="929"/>
                    <a:pt x="71" y="1013"/>
                    <a:pt x="167" y="1013"/>
                  </a:cubicBezTo>
                  <a:cubicBezTo>
                    <a:pt x="250" y="1013"/>
                    <a:pt x="321" y="929"/>
                    <a:pt x="321" y="846"/>
                  </a:cubicBezTo>
                  <a:lnTo>
                    <a:pt x="321" y="143"/>
                  </a:lnTo>
                  <a:cubicBezTo>
                    <a:pt x="321" y="60"/>
                    <a:pt x="250" y="1"/>
                    <a:pt x="167" y="1"/>
                  </a:cubicBezTo>
                  <a:close/>
                </a:path>
              </a:pathLst>
            </a:custGeom>
            <a:solidFill>
              <a:srgbClr val="657E9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Calibri"/>
                <a:buNone/>
              </a:pPr>
              <a:endParaRPr sz="1800">
                <a:solidFill>
                  <a:schemeClr val="dk1"/>
                </a:solidFill>
                <a:latin typeface="Calibri"/>
                <a:ea typeface="Calibri"/>
                <a:cs typeface="Calibri"/>
                <a:sym typeface="Calibri"/>
              </a:endParaRPr>
            </a:p>
          </p:txBody>
        </p:sp>
        <p:sp>
          <p:nvSpPr>
            <p:cNvPr id="287" name="Google Shape;287;p15"/>
            <p:cNvSpPr/>
            <p:nvPr/>
          </p:nvSpPr>
          <p:spPr>
            <a:xfrm>
              <a:off x="5998094" y="3642055"/>
              <a:ext cx="10248" cy="32241"/>
            </a:xfrm>
            <a:custGeom>
              <a:avLst/>
              <a:gdLst/>
              <a:ahLst/>
              <a:cxnLst/>
              <a:rect l="l" t="t" r="r" b="b"/>
              <a:pathLst>
                <a:path w="322" h="1013" extrusionOk="0">
                  <a:moveTo>
                    <a:pt x="167" y="1"/>
                  </a:moveTo>
                  <a:cubicBezTo>
                    <a:pt x="72" y="1"/>
                    <a:pt x="0" y="72"/>
                    <a:pt x="0" y="155"/>
                  </a:cubicBezTo>
                  <a:lnTo>
                    <a:pt x="0" y="846"/>
                  </a:lnTo>
                  <a:cubicBezTo>
                    <a:pt x="0" y="929"/>
                    <a:pt x="72" y="1013"/>
                    <a:pt x="167" y="1013"/>
                  </a:cubicBezTo>
                  <a:cubicBezTo>
                    <a:pt x="250" y="1013"/>
                    <a:pt x="322" y="929"/>
                    <a:pt x="322" y="846"/>
                  </a:cubicBezTo>
                  <a:lnTo>
                    <a:pt x="322" y="143"/>
                  </a:lnTo>
                  <a:cubicBezTo>
                    <a:pt x="310" y="60"/>
                    <a:pt x="250" y="1"/>
                    <a:pt x="167" y="1"/>
                  </a:cubicBezTo>
                  <a:close/>
                </a:path>
              </a:pathLst>
            </a:custGeom>
            <a:solidFill>
              <a:srgbClr val="657E9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Calibri"/>
                <a:buNone/>
              </a:pPr>
              <a:endParaRPr sz="1800">
                <a:solidFill>
                  <a:schemeClr val="dk1"/>
                </a:solidFill>
                <a:latin typeface="Calibri"/>
                <a:ea typeface="Calibri"/>
                <a:cs typeface="Calibri"/>
                <a:sym typeface="Calibri"/>
              </a:endParaRPr>
            </a:p>
          </p:txBody>
        </p:sp>
        <p:sp>
          <p:nvSpPr>
            <p:cNvPr id="288" name="Google Shape;288;p15"/>
            <p:cNvSpPr/>
            <p:nvPr/>
          </p:nvSpPr>
          <p:spPr>
            <a:xfrm>
              <a:off x="5814673" y="3528367"/>
              <a:ext cx="43222" cy="15564"/>
            </a:xfrm>
            <a:custGeom>
              <a:avLst/>
              <a:gdLst/>
              <a:ahLst/>
              <a:cxnLst/>
              <a:rect l="l" t="t" r="r" b="b"/>
              <a:pathLst>
                <a:path w="1358" h="489" extrusionOk="0">
                  <a:moveTo>
                    <a:pt x="167" y="1"/>
                  </a:moveTo>
                  <a:cubicBezTo>
                    <a:pt x="72" y="1"/>
                    <a:pt x="1" y="72"/>
                    <a:pt x="1" y="156"/>
                  </a:cubicBezTo>
                  <a:cubicBezTo>
                    <a:pt x="1" y="251"/>
                    <a:pt x="72" y="322"/>
                    <a:pt x="167" y="322"/>
                  </a:cubicBezTo>
                  <a:cubicBezTo>
                    <a:pt x="346" y="322"/>
                    <a:pt x="870" y="358"/>
                    <a:pt x="1120" y="477"/>
                  </a:cubicBezTo>
                  <a:cubicBezTo>
                    <a:pt x="1144" y="489"/>
                    <a:pt x="1167" y="489"/>
                    <a:pt x="1191" y="489"/>
                  </a:cubicBezTo>
                  <a:cubicBezTo>
                    <a:pt x="1251" y="489"/>
                    <a:pt x="1310" y="453"/>
                    <a:pt x="1346" y="394"/>
                  </a:cubicBezTo>
                  <a:cubicBezTo>
                    <a:pt x="1358" y="322"/>
                    <a:pt x="1322" y="239"/>
                    <a:pt x="1251" y="191"/>
                  </a:cubicBezTo>
                  <a:cubicBezTo>
                    <a:pt x="882" y="13"/>
                    <a:pt x="191" y="1"/>
                    <a:pt x="167" y="1"/>
                  </a:cubicBezTo>
                  <a:close/>
                </a:path>
              </a:pathLst>
            </a:custGeom>
            <a:solidFill>
              <a:srgbClr val="657E9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Calibri"/>
                <a:buNone/>
              </a:pPr>
              <a:endParaRPr sz="1800">
                <a:solidFill>
                  <a:schemeClr val="dk1"/>
                </a:solidFill>
                <a:latin typeface="Calibri"/>
                <a:ea typeface="Calibri"/>
                <a:cs typeface="Calibri"/>
                <a:sym typeface="Calibri"/>
              </a:endParaRPr>
            </a:p>
          </p:txBody>
        </p:sp>
        <p:sp>
          <p:nvSpPr>
            <p:cNvPr id="289" name="Google Shape;289;p15"/>
            <p:cNvSpPr/>
            <p:nvPr/>
          </p:nvSpPr>
          <p:spPr>
            <a:xfrm>
              <a:off x="5797995" y="3631074"/>
              <a:ext cx="10662" cy="42458"/>
            </a:xfrm>
            <a:custGeom>
              <a:avLst/>
              <a:gdLst/>
              <a:ahLst/>
              <a:cxnLst/>
              <a:rect l="l" t="t" r="r" b="b"/>
              <a:pathLst>
                <a:path w="335" h="1334" extrusionOk="0">
                  <a:moveTo>
                    <a:pt x="167" y="0"/>
                  </a:moveTo>
                  <a:cubicBezTo>
                    <a:pt x="84" y="0"/>
                    <a:pt x="1" y="72"/>
                    <a:pt x="1" y="167"/>
                  </a:cubicBezTo>
                  <a:lnTo>
                    <a:pt x="1" y="1179"/>
                  </a:lnTo>
                  <a:cubicBezTo>
                    <a:pt x="1" y="1262"/>
                    <a:pt x="84" y="1334"/>
                    <a:pt x="167" y="1334"/>
                  </a:cubicBezTo>
                  <a:cubicBezTo>
                    <a:pt x="251" y="1334"/>
                    <a:pt x="334" y="1262"/>
                    <a:pt x="334" y="1179"/>
                  </a:cubicBezTo>
                  <a:lnTo>
                    <a:pt x="334" y="167"/>
                  </a:lnTo>
                  <a:cubicBezTo>
                    <a:pt x="334" y="72"/>
                    <a:pt x="263" y="0"/>
                    <a:pt x="167" y="0"/>
                  </a:cubicBezTo>
                  <a:close/>
                </a:path>
              </a:pathLst>
            </a:custGeom>
            <a:solidFill>
              <a:srgbClr val="657E9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Calibri"/>
                <a:buNone/>
              </a:pPr>
              <a:endParaRPr sz="1800">
                <a:solidFill>
                  <a:schemeClr val="dk1"/>
                </a:solidFill>
                <a:latin typeface="Calibri"/>
                <a:ea typeface="Calibri"/>
                <a:cs typeface="Calibri"/>
                <a:sym typeface="Calibri"/>
              </a:endParaRPr>
            </a:p>
          </p:txBody>
        </p:sp>
        <p:sp>
          <p:nvSpPr>
            <p:cNvPr id="290" name="Google Shape;290;p15"/>
            <p:cNvSpPr/>
            <p:nvPr/>
          </p:nvSpPr>
          <p:spPr>
            <a:xfrm>
              <a:off x="5776798" y="3409778"/>
              <a:ext cx="346379" cy="264136"/>
            </a:xfrm>
            <a:custGeom>
              <a:avLst/>
              <a:gdLst/>
              <a:ahLst/>
              <a:cxnLst/>
              <a:rect l="l" t="t" r="r" b="b"/>
              <a:pathLst>
                <a:path w="10883" h="8299" extrusionOk="0">
                  <a:moveTo>
                    <a:pt x="9144" y="2512"/>
                  </a:moveTo>
                  <a:cubicBezTo>
                    <a:pt x="9418" y="2512"/>
                    <a:pt x="9656" y="2715"/>
                    <a:pt x="9656" y="2953"/>
                  </a:cubicBezTo>
                  <a:lnTo>
                    <a:pt x="9656" y="2977"/>
                  </a:lnTo>
                  <a:cubicBezTo>
                    <a:pt x="9501" y="2917"/>
                    <a:pt x="9335" y="2869"/>
                    <a:pt x="9144" y="2869"/>
                  </a:cubicBezTo>
                  <a:cubicBezTo>
                    <a:pt x="8965" y="2869"/>
                    <a:pt x="8787" y="2905"/>
                    <a:pt x="8620" y="2977"/>
                  </a:cubicBezTo>
                  <a:lnTo>
                    <a:pt x="8620" y="2953"/>
                  </a:lnTo>
                  <a:cubicBezTo>
                    <a:pt x="8620" y="2727"/>
                    <a:pt x="8858" y="2512"/>
                    <a:pt x="9144" y="2512"/>
                  </a:cubicBezTo>
                  <a:close/>
                  <a:moveTo>
                    <a:pt x="2869" y="3203"/>
                  </a:moveTo>
                  <a:lnTo>
                    <a:pt x="2869" y="3858"/>
                  </a:lnTo>
                  <a:cubicBezTo>
                    <a:pt x="2869" y="3965"/>
                    <a:pt x="2846" y="4060"/>
                    <a:pt x="2798" y="4167"/>
                  </a:cubicBezTo>
                  <a:lnTo>
                    <a:pt x="2727" y="4334"/>
                  </a:lnTo>
                  <a:cubicBezTo>
                    <a:pt x="2715" y="4346"/>
                    <a:pt x="2715" y="4382"/>
                    <a:pt x="2715" y="4405"/>
                  </a:cubicBezTo>
                  <a:lnTo>
                    <a:pt x="2715" y="4751"/>
                  </a:lnTo>
                  <a:cubicBezTo>
                    <a:pt x="2715" y="4989"/>
                    <a:pt x="2619" y="5191"/>
                    <a:pt x="2441" y="5358"/>
                  </a:cubicBezTo>
                  <a:cubicBezTo>
                    <a:pt x="2298" y="5525"/>
                    <a:pt x="2072" y="5596"/>
                    <a:pt x="1834" y="5596"/>
                  </a:cubicBezTo>
                  <a:cubicBezTo>
                    <a:pt x="1369" y="5584"/>
                    <a:pt x="1000" y="5179"/>
                    <a:pt x="1000" y="4703"/>
                  </a:cubicBezTo>
                  <a:lnTo>
                    <a:pt x="1000" y="4405"/>
                  </a:lnTo>
                  <a:cubicBezTo>
                    <a:pt x="1000" y="4382"/>
                    <a:pt x="1000" y="4358"/>
                    <a:pt x="988" y="4334"/>
                  </a:cubicBezTo>
                  <a:lnTo>
                    <a:pt x="881" y="4143"/>
                  </a:lnTo>
                  <a:cubicBezTo>
                    <a:pt x="845" y="4060"/>
                    <a:pt x="822" y="3989"/>
                    <a:pt x="822" y="3905"/>
                  </a:cubicBezTo>
                  <a:lnTo>
                    <a:pt x="822" y="3882"/>
                  </a:lnTo>
                  <a:cubicBezTo>
                    <a:pt x="822" y="3501"/>
                    <a:pt x="1131" y="3203"/>
                    <a:pt x="1500" y="3203"/>
                  </a:cubicBezTo>
                  <a:close/>
                  <a:moveTo>
                    <a:pt x="9144" y="3215"/>
                  </a:moveTo>
                  <a:cubicBezTo>
                    <a:pt x="9704" y="3215"/>
                    <a:pt x="10168" y="3679"/>
                    <a:pt x="10168" y="4239"/>
                  </a:cubicBezTo>
                  <a:cubicBezTo>
                    <a:pt x="10168" y="4346"/>
                    <a:pt x="10156" y="4465"/>
                    <a:pt x="10108" y="4572"/>
                  </a:cubicBezTo>
                  <a:cubicBezTo>
                    <a:pt x="9656" y="4108"/>
                    <a:pt x="8870" y="3929"/>
                    <a:pt x="8823" y="3929"/>
                  </a:cubicBezTo>
                  <a:cubicBezTo>
                    <a:pt x="8814" y="3926"/>
                    <a:pt x="8804" y="3925"/>
                    <a:pt x="8794" y="3925"/>
                  </a:cubicBezTo>
                  <a:cubicBezTo>
                    <a:pt x="8763" y="3925"/>
                    <a:pt x="8727" y="3938"/>
                    <a:pt x="8692" y="3965"/>
                  </a:cubicBezTo>
                  <a:cubicBezTo>
                    <a:pt x="8644" y="3989"/>
                    <a:pt x="8632" y="4036"/>
                    <a:pt x="8632" y="4084"/>
                  </a:cubicBezTo>
                  <a:cubicBezTo>
                    <a:pt x="8632" y="4084"/>
                    <a:pt x="8632" y="4179"/>
                    <a:pt x="8513" y="4298"/>
                  </a:cubicBezTo>
                  <a:cubicBezTo>
                    <a:pt x="8453" y="4358"/>
                    <a:pt x="8453" y="4465"/>
                    <a:pt x="8513" y="4524"/>
                  </a:cubicBezTo>
                  <a:cubicBezTo>
                    <a:pt x="8543" y="4554"/>
                    <a:pt x="8584" y="4569"/>
                    <a:pt x="8626" y="4569"/>
                  </a:cubicBezTo>
                  <a:cubicBezTo>
                    <a:pt x="8668" y="4569"/>
                    <a:pt x="8709" y="4554"/>
                    <a:pt x="8739" y="4524"/>
                  </a:cubicBezTo>
                  <a:cubicBezTo>
                    <a:pt x="8823" y="4441"/>
                    <a:pt x="8882" y="4346"/>
                    <a:pt x="8918" y="4274"/>
                  </a:cubicBezTo>
                  <a:cubicBezTo>
                    <a:pt x="9180" y="4346"/>
                    <a:pt x="9739" y="4560"/>
                    <a:pt x="9989" y="4894"/>
                  </a:cubicBezTo>
                  <a:cubicBezTo>
                    <a:pt x="9906" y="5298"/>
                    <a:pt x="9573" y="5596"/>
                    <a:pt x="9144" y="5596"/>
                  </a:cubicBezTo>
                  <a:cubicBezTo>
                    <a:pt x="8704" y="5596"/>
                    <a:pt x="8334" y="5275"/>
                    <a:pt x="8287" y="4834"/>
                  </a:cubicBezTo>
                  <a:cubicBezTo>
                    <a:pt x="8287" y="4810"/>
                    <a:pt x="8275" y="4798"/>
                    <a:pt x="8263" y="4774"/>
                  </a:cubicBezTo>
                  <a:cubicBezTo>
                    <a:pt x="8156" y="4620"/>
                    <a:pt x="8108" y="4441"/>
                    <a:pt x="8108" y="4239"/>
                  </a:cubicBezTo>
                  <a:cubicBezTo>
                    <a:pt x="8108" y="3679"/>
                    <a:pt x="8573" y="3215"/>
                    <a:pt x="9144" y="3215"/>
                  </a:cubicBezTo>
                  <a:close/>
                  <a:moveTo>
                    <a:pt x="5441" y="298"/>
                  </a:moveTo>
                  <a:cubicBezTo>
                    <a:pt x="6013" y="298"/>
                    <a:pt x="6489" y="488"/>
                    <a:pt x="6858" y="845"/>
                  </a:cubicBezTo>
                  <a:cubicBezTo>
                    <a:pt x="7227" y="1226"/>
                    <a:pt x="7453" y="1738"/>
                    <a:pt x="7501" y="2369"/>
                  </a:cubicBezTo>
                  <a:cubicBezTo>
                    <a:pt x="7620" y="4060"/>
                    <a:pt x="7763" y="5001"/>
                    <a:pt x="7822" y="5334"/>
                  </a:cubicBezTo>
                  <a:lnTo>
                    <a:pt x="7822" y="5346"/>
                  </a:lnTo>
                  <a:cubicBezTo>
                    <a:pt x="7632" y="5453"/>
                    <a:pt x="7310" y="5632"/>
                    <a:pt x="6787" y="5763"/>
                  </a:cubicBezTo>
                  <a:lnTo>
                    <a:pt x="6525" y="5644"/>
                  </a:lnTo>
                  <a:cubicBezTo>
                    <a:pt x="6453" y="5608"/>
                    <a:pt x="6418" y="5548"/>
                    <a:pt x="6418" y="5477"/>
                  </a:cubicBezTo>
                  <a:lnTo>
                    <a:pt x="6418" y="4929"/>
                  </a:lnTo>
                  <a:cubicBezTo>
                    <a:pt x="6918" y="4596"/>
                    <a:pt x="7263" y="4024"/>
                    <a:pt x="7263" y="3370"/>
                  </a:cubicBezTo>
                  <a:lnTo>
                    <a:pt x="7263" y="3072"/>
                  </a:lnTo>
                  <a:cubicBezTo>
                    <a:pt x="7263" y="2869"/>
                    <a:pt x="7180" y="2691"/>
                    <a:pt x="7037" y="2560"/>
                  </a:cubicBezTo>
                  <a:cubicBezTo>
                    <a:pt x="6727" y="2274"/>
                    <a:pt x="6001" y="1798"/>
                    <a:pt x="4751" y="1667"/>
                  </a:cubicBezTo>
                  <a:cubicBezTo>
                    <a:pt x="4744" y="1666"/>
                    <a:pt x="4737" y="1666"/>
                    <a:pt x="4730" y="1666"/>
                  </a:cubicBezTo>
                  <a:cubicBezTo>
                    <a:pt x="4645" y="1666"/>
                    <a:pt x="4583" y="1733"/>
                    <a:pt x="4572" y="1822"/>
                  </a:cubicBezTo>
                  <a:cubicBezTo>
                    <a:pt x="4548" y="1905"/>
                    <a:pt x="4632" y="1977"/>
                    <a:pt x="4715" y="2000"/>
                  </a:cubicBezTo>
                  <a:cubicBezTo>
                    <a:pt x="5882" y="2119"/>
                    <a:pt x="6537" y="2548"/>
                    <a:pt x="6834" y="2798"/>
                  </a:cubicBezTo>
                  <a:cubicBezTo>
                    <a:pt x="6906" y="2858"/>
                    <a:pt x="6953" y="2965"/>
                    <a:pt x="6953" y="3072"/>
                  </a:cubicBezTo>
                  <a:lnTo>
                    <a:pt x="6953" y="3370"/>
                  </a:lnTo>
                  <a:cubicBezTo>
                    <a:pt x="6953" y="4215"/>
                    <a:pt x="6263" y="4894"/>
                    <a:pt x="5417" y="4894"/>
                  </a:cubicBezTo>
                  <a:cubicBezTo>
                    <a:pt x="4572" y="4894"/>
                    <a:pt x="3881" y="4215"/>
                    <a:pt x="3881" y="3370"/>
                  </a:cubicBezTo>
                  <a:lnTo>
                    <a:pt x="3881" y="3227"/>
                  </a:lnTo>
                  <a:cubicBezTo>
                    <a:pt x="3881" y="3167"/>
                    <a:pt x="3917" y="3108"/>
                    <a:pt x="3977" y="3084"/>
                  </a:cubicBezTo>
                  <a:cubicBezTo>
                    <a:pt x="4167" y="2965"/>
                    <a:pt x="4429" y="2750"/>
                    <a:pt x="4548" y="2393"/>
                  </a:cubicBezTo>
                  <a:cubicBezTo>
                    <a:pt x="4584" y="2310"/>
                    <a:pt x="4536" y="2215"/>
                    <a:pt x="4453" y="2203"/>
                  </a:cubicBezTo>
                  <a:cubicBezTo>
                    <a:pt x="4434" y="2198"/>
                    <a:pt x="4415" y="2196"/>
                    <a:pt x="4398" y="2196"/>
                  </a:cubicBezTo>
                  <a:cubicBezTo>
                    <a:pt x="4327" y="2196"/>
                    <a:pt x="4270" y="2234"/>
                    <a:pt x="4251" y="2310"/>
                  </a:cubicBezTo>
                  <a:cubicBezTo>
                    <a:pt x="4167" y="2572"/>
                    <a:pt x="3977" y="2727"/>
                    <a:pt x="3822" y="2810"/>
                  </a:cubicBezTo>
                  <a:cubicBezTo>
                    <a:pt x="3679" y="2905"/>
                    <a:pt x="3572" y="3072"/>
                    <a:pt x="3572" y="3227"/>
                  </a:cubicBezTo>
                  <a:lnTo>
                    <a:pt x="3572" y="3370"/>
                  </a:lnTo>
                  <a:cubicBezTo>
                    <a:pt x="3572" y="4024"/>
                    <a:pt x="3917" y="4584"/>
                    <a:pt x="4417" y="4929"/>
                  </a:cubicBezTo>
                  <a:lnTo>
                    <a:pt x="4417" y="5477"/>
                  </a:lnTo>
                  <a:cubicBezTo>
                    <a:pt x="4417" y="5548"/>
                    <a:pt x="4370" y="5608"/>
                    <a:pt x="4310" y="5644"/>
                  </a:cubicBezTo>
                  <a:lnTo>
                    <a:pt x="4048" y="5763"/>
                  </a:lnTo>
                  <a:cubicBezTo>
                    <a:pt x="3536" y="5632"/>
                    <a:pt x="3215" y="5453"/>
                    <a:pt x="3060" y="5346"/>
                  </a:cubicBezTo>
                  <a:lnTo>
                    <a:pt x="3060" y="5334"/>
                  </a:lnTo>
                  <a:cubicBezTo>
                    <a:pt x="3131" y="5001"/>
                    <a:pt x="3262" y="4060"/>
                    <a:pt x="3393" y="2369"/>
                  </a:cubicBezTo>
                  <a:cubicBezTo>
                    <a:pt x="3441" y="1738"/>
                    <a:pt x="3655" y="1226"/>
                    <a:pt x="4036" y="845"/>
                  </a:cubicBezTo>
                  <a:cubicBezTo>
                    <a:pt x="4393" y="488"/>
                    <a:pt x="4882" y="298"/>
                    <a:pt x="5441" y="298"/>
                  </a:cubicBezTo>
                  <a:close/>
                  <a:moveTo>
                    <a:pt x="2750" y="5465"/>
                  </a:moveTo>
                  <a:cubicBezTo>
                    <a:pt x="2786" y="5501"/>
                    <a:pt x="2810" y="5572"/>
                    <a:pt x="2869" y="5596"/>
                  </a:cubicBezTo>
                  <a:cubicBezTo>
                    <a:pt x="3000" y="5691"/>
                    <a:pt x="3239" y="5822"/>
                    <a:pt x="3584" y="5941"/>
                  </a:cubicBezTo>
                  <a:lnTo>
                    <a:pt x="3155" y="6144"/>
                  </a:lnTo>
                  <a:lnTo>
                    <a:pt x="2655" y="6001"/>
                  </a:lnTo>
                  <a:cubicBezTo>
                    <a:pt x="2512" y="5953"/>
                    <a:pt x="2512" y="5953"/>
                    <a:pt x="2512" y="5906"/>
                  </a:cubicBezTo>
                  <a:lnTo>
                    <a:pt x="2512" y="5691"/>
                  </a:lnTo>
                  <a:cubicBezTo>
                    <a:pt x="2572" y="5656"/>
                    <a:pt x="2619" y="5608"/>
                    <a:pt x="2667" y="5572"/>
                  </a:cubicBezTo>
                  <a:cubicBezTo>
                    <a:pt x="2691" y="5536"/>
                    <a:pt x="2727" y="5513"/>
                    <a:pt x="2750" y="5465"/>
                  </a:cubicBezTo>
                  <a:close/>
                  <a:moveTo>
                    <a:pt x="8096" y="5239"/>
                  </a:moveTo>
                  <a:cubicBezTo>
                    <a:pt x="8180" y="5417"/>
                    <a:pt x="8323" y="5572"/>
                    <a:pt x="8477" y="5691"/>
                  </a:cubicBezTo>
                  <a:lnTo>
                    <a:pt x="8477" y="6025"/>
                  </a:lnTo>
                  <a:lnTo>
                    <a:pt x="8489" y="6025"/>
                  </a:lnTo>
                  <a:lnTo>
                    <a:pt x="7977" y="6287"/>
                  </a:lnTo>
                  <a:cubicBezTo>
                    <a:pt x="7977" y="6287"/>
                    <a:pt x="7965" y="6287"/>
                    <a:pt x="7965" y="6263"/>
                  </a:cubicBezTo>
                  <a:lnTo>
                    <a:pt x="7227" y="5941"/>
                  </a:lnTo>
                  <a:cubicBezTo>
                    <a:pt x="7596" y="5822"/>
                    <a:pt x="7822" y="5667"/>
                    <a:pt x="7942" y="5596"/>
                  </a:cubicBezTo>
                  <a:cubicBezTo>
                    <a:pt x="8049" y="5525"/>
                    <a:pt x="8108" y="5406"/>
                    <a:pt x="8096" y="5275"/>
                  </a:cubicBezTo>
                  <a:lnTo>
                    <a:pt x="8096" y="5239"/>
                  </a:lnTo>
                  <a:close/>
                  <a:moveTo>
                    <a:pt x="2203" y="5870"/>
                  </a:moveTo>
                  <a:lnTo>
                    <a:pt x="2203" y="5929"/>
                  </a:lnTo>
                  <a:cubicBezTo>
                    <a:pt x="2203" y="5953"/>
                    <a:pt x="2203" y="5989"/>
                    <a:pt x="2215" y="6013"/>
                  </a:cubicBezTo>
                  <a:lnTo>
                    <a:pt x="1857" y="6370"/>
                  </a:lnTo>
                  <a:lnTo>
                    <a:pt x="1500" y="6013"/>
                  </a:lnTo>
                  <a:cubicBezTo>
                    <a:pt x="1512" y="5989"/>
                    <a:pt x="1512" y="5953"/>
                    <a:pt x="1512" y="5929"/>
                  </a:cubicBezTo>
                  <a:lnTo>
                    <a:pt x="1512" y="5870"/>
                  </a:lnTo>
                  <a:cubicBezTo>
                    <a:pt x="1619" y="5894"/>
                    <a:pt x="1726" y="5929"/>
                    <a:pt x="1834" y="5929"/>
                  </a:cubicBezTo>
                  <a:lnTo>
                    <a:pt x="1857" y="5929"/>
                  </a:lnTo>
                  <a:cubicBezTo>
                    <a:pt x="1976" y="5929"/>
                    <a:pt x="2096" y="5906"/>
                    <a:pt x="2203" y="5870"/>
                  </a:cubicBezTo>
                  <a:close/>
                  <a:moveTo>
                    <a:pt x="9525" y="5882"/>
                  </a:moveTo>
                  <a:lnTo>
                    <a:pt x="9525" y="6048"/>
                  </a:lnTo>
                  <a:cubicBezTo>
                    <a:pt x="9525" y="6108"/>
                    <a:pt x="9537" y="6144"/>
                    <a:pt x="9573" y="6191"/>
                  </a:cubicBezTo>
                  <a:lnTo>
                    <a:pt x="9394" y="6322"/>
                  </a:lnTo>
                  <a:cubicBezTo>
                    <a:pt x="9323" y="6394"/>
                    <a:pt x="9236" y="6429"/>
                    <a:pt x="9151" y="6429"/>
                  </a:cubicBezTo>
                  <a:cubicBezTo>
                    <a:pt x="9067" y="6429"/>
                    <a:pt x="8983" y="6394"/>
                    <a:pt x="8918" y="6322"/>
                  </a:cubicBezTo>
                  <a:lnTo>
                    <a:pt x="8763" y="6191"/>
                  </a:lnTo>
                  <a:cubicBezTo>
                    <a:pt x="8799" y="6144"/>
                    <a:pt x="8811" y="6084"/>
                    <a:pt x="8811" y="6048"/>
                  </a:cubicBezTo>
                  <a:lnTo>
                    <a:pt x="8811" y="5882"/>
                  </a:lnTo>
                  <a:cubicBezTo>
                    <a:pt x="8918" y="5906"/>
                    <a:pt x="9037" y="5941"/>
                    <a:pt x="9168" y="5941"/>
                  </a:cubicBezTo>
                  <a:cubicBezTo>
                    <a:pt x="9287" y="5941"/>
                    <a:pt x="9406" y="5929"/>
                    <a:pt x="9525" y="5882"/>
                  </a:cubicBezTo>
                  <a:close/>
                  <a:moveTo>
                    <a:pt x="6096" y="5096"/>
                  </a:moveTo>
                  <a:lnTo>
                    <a:pt x="6096" y="5477"/>
                  </a:lnTo>
                  <a:cubicBezTo>
                    <a:pt x="6096" y="5667"/>
                    <a:pt x="6215" y="5846"/>
                    <a:pt x="6394" y="5941"/>
                  </a:cubicBezTo>
                  <a:lnTo>
                    <a:pt x="6632" y="6048"/>
                  </a:lnTo>
                  <a:cubicBezTo>
                    <a:pt x="6406" y="6489"/>
                    <a:pt x="5941" y="6787"/>
                    <a:pt x="5417" y="6787"/>
                  </a:cubicBezTo>
                  <a:cubicBezTo>
                    <a:pt x="4894" y="6787"/>
                    <a:pt x="4441" y="6501"/>
                    <a:pt x="4203" y="6048"/>
                  </a:cubicBezTo>
                  <a:lnTo>
                    <a:pt x="4441" y="5941"/>
                  </a:lnTo>
                  <a:cubicBezTo>
                    <a:pt x="4620" y="5870"/>
                    <a:pt x="4739" y="5691"/>
                    <a:pt x="4739" y="5477"/>
                  </a:cubicBezTo>
                  <a:lnTo>
                    <a:pt x="4739" y="5096"/>
                  </a:lnTo>
                  <a:cubicBezTo>
                    <a:pt x="4941" y="5179"/>
                    <a:pt x="5179" y="5227"/>
                    <a:pt x="5417" y="5227"/>
                  </a:cubicBezTo>
                  <a:cubicBezTo>
                    <a:pt x="5656" y="5227"/>
                    <a:pt x="5894" y="5179"/>
                    <a:pt x="6096" y="5096"/>
                  </a:cubicBezTo>
                  <a:close/>
                  <a:moveTo>
                    <a:pt x="5417" y="0"/>
                  </a:moveTo>
                  <a:cubicBezTo>
                    <a:pt x="4763" y="0"/>
                    <a:pt x="4215" y="226"/>
                    <a:pt x="3786" y="643"/>
                  </a:cubicBezTo>
                  <a:cubicBezTo>
                    <a:pt x="3346" y="1060"/>
                    <a:pt x="3096" y="1655"/>
                    <a:pt x="3048" y="2346"/>
                  </a:cubicBezTo>
                  <a:cubicBezTo>
                    <a:pt x="3036" y="2548"/>
                    <a:pt x="3024" y="2703"/>
                    <a:pt x="3012" y="2881"/>
                  </a:cubicBezTo>
                  <a:lnTo>
                    <a:pt x="1524" y="2881"/>
                  </a:lnTo>
                  <a:cubicBezTo>
                    <a:pt x="964" y="2881"/>
                    <a:pt x="512" y="3334"/>
                    <a:pt x="512" y="3893"/>
                  </a:cubicBezTo>
                  <a:lnTo>
                    <a:pt x="512" y="3917"/>
                  </a:lnTo>
                  <a:cubicBezTo>
                    <a:pt x="512" y="4048"/>
                    <a:pt x="536" y="4167"/>
                    <a:pt x="595" y="4286"/>
                  </a:cubicBezTo>
                  <a:lnTo>
                    <a:pt x="667" y="4453"/>
                  </a:lnTo>
                  <a:lnTo>
                    <a:pt x="667" y="4703"/>
                  </a:lnTo>
                  <a:cubicBezTo>
                    <a:pt x="667" y="5120"/>
                    <a:pt x="881" y="5477"/>
                    <a:pt x="1179" y="5703"/>
                  </a:cubicBezTo>
                  <a:lnTo>
                    <a:pt x="1179" y="5929"/>
                  </a:lnTo>
                  <a:cubicBezTo>
                    <a:pt x="1179" y="5953"/>
                    <a:pt x="1167" y="5989"/>
                    <a:pt x="1131" y="5989"/>
                  </a:cubicBezTo>
                  <a:lnTo>
                    <a:pt x="476" y="6179"/>
                  </a:lnTo>
                  <a:cubicBezTo>
                    <a:pt x="191" y="6251"/>
                    <a:pt x="0" y="6513"/>
                    <a:pt x="0" y="6810"/>
                  </a:cubicBezTo>
                  <a:lnTo>
                    <a:pt x="0" y="8120"/>
                  </a:lnTo>
                  <a:cubicBezTo>
                    <a:pt x="0" y="8215"/>
                    <a:pt x="71" y="8287"/>
                    <a:pt x="167" y="8287"/>
                  </a:cubicBezTo>
                  <a:cubicBezTo>
                    <a:pt x="250" y="8287"/>
                    <a:pt x="333" y="8215"/>
                    <a:pt x="333" y="8120"/>
                  </a:cubicBezTo>
                  <a:lnTo>
                    <a:pt x="333" y="6810"/>
                  </a:lnTo>
                  <a:cubicBezTo>
                    <a:pt x="333" y="6668"/>
                    <a:pt x="429" y="6513"/>
                    <a:pt x="583" y="6477"/>
                  </a:cubicBezTo>
                  <a:lnTo>
                    <a:pt x="1238" y="6287"/>
                  </a:lnTo>
                  <a:cubicBezTo>
                    <a:pt x="1262" y="6287"/>
                    <a:pt x="1286" y="6263"/>
                    <a:pt x="1310" y="6251"/>
                  </a:cubicBezTo>
                  <a:lnTo>
                    <a:pt x="1715" y="6656"/>
                  </a:lnTo>
                  <a:lnTo>
                    <a:pt x="1715" y="8108"/>
                  </a:lnTo>
                  <a:cubicBezTo>
                    <a:pt x="1715" y="8203"/>
                    <a:pt x="1786" y="8275"/>
                    <a:pt x="1881" y="8275"/>
                  </a:cubicBezTo>
                  <a:cubicBezTo>
                    <a:pt x="1965" y="8275"/>
                    <a:pt x="2036" y="8203"/>
                    <a:pt x="2036" y="8108"/>
                  </a:cubicBezTo>
                  <a:lnTo>
                    <a:pt x="2036" y="6656"/>
                  </a:lnTo>
                  <a:lnTo>
                    <a:pt x="2441" y="6251"/>
                  </a:lnTo>
                  <a:cubicBezTo>
                    <a:pt x="2500" y="6287"/>
                    <a:pt x="2548" y="6298"/>
                    <a:pt x="2596" y="6310"/>
                  </a:cubicBezTo>
                  <a:lnTo>
                    <a:pt x="2750" y="6358"/>
                  </a:lnTo>
                  <a:cubicBezTo>
                    <a:pt x="2536" y="6501"/>
                    <a:pt x="2393" y="6751"/>
                    <a:pt x="2393" y="7037"/>
                  </a:cubicBezTo>
                  <a:lnTo>
                    <a:pt x="2393" y="8120"/>
                  </a:lnTo>
                  <a:cubicBezTo>
                    <a:pt x="2393" y="8215"/>
                    <a:pt x="2465" y="8287"/>
                    <a:pt x="2560" y="8287"/>
                  </a:cubicBezTo>
                  <a:cubicBezTo>
                    <a:pt x="2643" y="8287"/>
                    <a:pt x="2727" y="8215"/>
                    <a:pt x="2727" y="8120"/>
                  </a:cubicBezTo>
                  <a:lnTo>
                    <a:pt x="2727" y="7037"/>
                  </a:lnTo>
                  <a:cubicBezTo>
                    <a:pt x="2727" y="6834"/>
                    <a:pt x="2846" y="6656"/>
                    <a:pt x="3036" y="6560"/>
                  </a:cubicBezTo>
                  <a:lnTo>
                    <a:pt x="3941" y="6156"/>
                  </a:lnTo>
                  <a:cubicBezTo>
                    <a:pt x="4227" y="6727"/>
                    <a:pt x="4810" y="7096"/>
                    <a:pt x="5441" y="7096"/>
                  </a:cubicBezTo>
                  <a:cubicBezTo>
                    <a:pt x="6084" y="7096"/>
                    <a:pt x="6668" y="6739"/>
                    <a:pt x="6953" y="6156"/>
                  </a:cubicBezTo>
                  <a:lnTo>
                    <a:pt x="7858" y="6560"/>
                  </a:lnTo>
                  <a:cubicBezTo>
                    <a:pt x="8049" y="6656"/>
                    <a:pt x="8168" y="6834"/>
                    <a:pt x="8168" y="7037"/>
                  </a:cubicBezTo>
                  <a:lnTo>
                    <a:pt x="8168" y="8120"/>
                  </a:lnTo>
                  <a:cubicBezTo>
                    <a:pt x="8168" y="8215"/>
                    <a:pt x="8239" y="8287"/>
                    <a:pt x="8334" y="8287"/>
                  </a:cubicBezTo>
                  <a:cubicBezTo>
                    <a:pt x="8418" y="8287"/>
                    <a:pt x="8501" y="8215"/>
                    <a:pt x="8501" y="8120"/>
                  </a:cubicBezTo>
                  <a:lnTo>
                    <a:pt x="8501" y="7037"/>
                  </a:lnTo>
                  <a:cubicBezTo>
                    <a:pt x="8501" y="6834"/>
                    <a:pt x="8418" y="6656"/>
                    <a:pt x="8299" y="6501"/>
                  </a:cubicBezTo>
                  <a:lnTo>
                    <a:pt x="8537" y="6382"/>
                  </a:lnTo>
                  <a:lnTo>
                    <a:pt x="8715" y="6560"/>
                  </a:lnTo>
                  <a:cubicBezTo>
                    <a:pt x="8858" y="6679"/>
                    <a:pt x="9013" y="6739"/>
                    <a:pt x="9180" y="6739"/>
                  </a:cubicBezTo>
                  <a:cubicBezTo>
                    <a:pt x="9346" y="6739"/>
                    <a:pt x="9513" y="6679"/>
                    <a:pt x="9644" y="6560"/>
                  </a:cubicBezTo>
                  <a:lnTo>
                    <a:pt x="9823" y="6382"/>
                  </a:lnTo>
                  <a:lnTo>
                    <a:pt x="10358" y="6656"/>
                  </a:lnTo>
                  <a:cubicBezTo>
                    <a:pt x="10478" y="6715"/>
                    <a:pt x="10549" y="6834"/>
                    <a:pt x="10549" y="6965"/>
                  </a:cubicBezTo>
                  <a:lnTo>
                    <a:pt x="10549" y="8144"/>
                  </a:lnTo>
                  <a:cubicBezTo>
                    <a:pt x="10549" y="8227"/>
                    <a:pt x="10620" y="8299"/>
                    <a:pt x="10716" y="8299"/>
                  </a:cubicBezTo>
                  <a:cubicBezTo>
                    <a:pt x="10799" y="8299"/>
                    <a:pt x="10882" y="8227"/>
                    <a:pt x="10882" y="8144"/>
                  </a:cubicBezTo>
                  <a:lnTo>
                    <a:pt x="10882" y="6965"/>
                  </a:lnTo>
                  <a:cubicBezTo>
                    <a:pt x="10823" y="6703"/>
                    <a:pt x="10692" y="6477"/>
                    <a:pt x="10466" y="6358"/>
                  </a:cubicBezTo>
                  <a:lnTo>
                    <a:pt x="9823" y="6025"/>
                  </a:lnTo>
                  <a:lnTo>
                    <a:pt x="9823" y="6013"/>
                  </a:lnTo>
                  <a:lnTo>
                    <a:pt x="9823" y="5691"/>
                  </a:lnTo>
                  <a:cubicBezTo>
                    <a:pt x="10097" y="5501"/>
                    <a:pt x="10275" y="5227"/>
                    <a:pt x="10311" y="4882"/>
                  </a:cubicBezTo>
                  <a:cubicBezTo>
                    <a:pt x="10430" y="4679"/>
                    <a:pt x="10489" y="4453"/>
                    <a:pt x="10489" y="4215"/>
                  </a:cubicBezTo>
                  <a:cubicBezTo>
                    <a:pt x="10489" y="3786"/>
                    <a:pt x="10287" y="3381"/>
                    <a:pt x="9954" y="3143"/>
                  </a:cubicBezTo>
                  <a:cubicBezTo>
                    <a:pt x="9977" y="3084"/>
                    <a:pt x="9989" y="3012"/>
                    <a:pt x="9989" y="2953"/>
                  </a:cubicBezTo>
                  <a:cubicBezTo>
                    <a:pt x="9989" y="2536"/>
                    <a:pt x="9620" y="2191"/>
                    <a:pt x="9156" y="2191"/>
                  </a:cubicBezTo>
                  <a:cubicBezTo>
                    <a:pt x="8692" y="2191"/>
                    <a:pt x="8323" y="2524"/>
                    <a:pt x="8323" y="2953"/>
                  </a:cubicBezTo>
                  <a:cubicBezTo>
                    <a:pt x="8323" y="3024"/>
                    <a:pt x="8334" y="3084"/>
                    <a:pt x="8346" y="3143"/>
                  </a:cubicBezTo>
                  <a:cubicBezTo>
                    <a:pt x="8156" y="3286"/>
                    <a:pt x="8013" y="3477"/>
                    <a:pt x="7906" y="3715"/>
                  </a:cubicBezTo>
                  <a:cubicBezTo>
                    <a:pt x="7858" y="3334"/>
                    <a:pt x="7834" y="2869"/>
                    <a:pt x="7787" y="2346"/>
                  </a:cubicBezTo>
                  <a:cubicBezTo>
                    <a:pt x="7739" y="1655"/>
                    <a:pt x="7489" y="1060"/>
                    <a:pt x="7060" y="643"/>
                  </a:cubicBezTo>
                  <a:cubicBezTo>
                    <a:pt x="6644" y="226"/>
                    <a:pt x="6072" y="0"/>
                    <a:pt x="5417" y="0"/>
                  </a:cubicBezTo>
                  <a:close/>
                </a:path>
              </a:pathLst>
            </a:custGeom>
            <a:solidFill>
              <a:srgbClr val="657E9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Calibri"/>
                <a:buNone/>
              </a:pPr>
              <a:endParaRPr sz="1800">
                <a:solidFill>
                  <a:schemeClr val="dk1"/>
                </a:solidFill>
                <a:latin typeface="Calibri"/>
                <a:ea typeface="Calibri"/>
                <a:cs typeface="Calibri"/>
                <a:sym typeface="Calibri"/>
              </a:endParaRPr>
            </a:p>
          </p:txBody>
        </p:sp>
        <p:sp>
          <p:nvSpPr>
            <p:cNvPr id="291" name="Google Shape;291;p15"/>
            <p:cNvSpPr/>
            <p:nvPr/>
          </p:nvSpPr>
          <p:spPr>
            <a:xfrm>
              <a:off x="6089408" y="3637503"/>
              <a:ext cx="10662" cy="36029"/>
            </a:xfrm>
            <a:custGeom>
              <a:avLst/>
              <a:gdLst/>
              <a:ahLst/>
              <a:cxnLst/>
              <a:rect l="l" t="t" r="r" b="b"/>
              <a:pathLst>
                <a:path w="335" h="1132" extrusionOk="0">
                  <a:moveTo>
                    <a:pt x="167" y="1"/>
                  </a:moveTo>
                  <a:cubicBezTo>
                    <a:pt x="72" y="1"/>
                    <a:pt x="1" y="84"/>
                    <a:pt x="1" y="167"/>
                  </a:cubicBezTo>
                  <a:lnTo>
                    <a:pt x="1" y="977"/>
                  </a:lnTo>
                  <a:cubicBezTo>
                    <a:pt x="1" y="1060"/>
                    <a:pt x="72" y="1132"/>
                    <a:pt x="167" y="1132"/>
                  </a:cubicBezTo>
                  <a:cubicBezTo>
                    <a:pt x="251" y="1132"/>
                    <a:pt x="322" y="1060"/>
                    <a:pt x="322" y="977"/>
                  </a:cubicBezTo>
                  <a:lnTo>
                    <a:pt x="322" y="167"/>
                  </a:lnTo>
                  <a:cubicBezTo>
                    <a:pt x="334" y="84"/>
                    <a:pt x="251" y="1"/>
                    <a:pt x="167" y="1"/>
                  </a:cubicBezTo>
                  <a:close/>
                </a:path>
              </a:pathLst>
            </a:custGeom>
            <a:solidFill>
              <a:srgbClr val="657E9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Calibri"/>
                <a:buNone/>
              </a:pPr>
              <a:endParaRPr sz="1800">
                <a:solidFill>
                  <a:schemeClr val="dk1"/>
                </a:solidFill>
                <a:latin typeface="Calibri"/>
                <a:ea typeface="Calibri"/>
                <a:cs typeface="Calibri"/>
                <a:sym typeface="Calibri"/>
              </a:endParaRPr>
            </a:p>
          </p:txBody>
        </p:sp>
      </p:grpSp>
      <p:sp>
        <p:nvSpPr>
          <p:cNvPr id="292" name="Google Shape;292;p15"/>
          <p:cNvSpPr/>
          <p:nvPr/>
        </p:nvSpPr>
        <p:spPr>
          <a:xfrm>
            <a:off x="3048000" y="2690336"/>
            <a:ext cx="6096000"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96"/>
        <p:cNvGrpSpPr/>
        <p:nvPr/>
      </p:nvGrpSpPr>
      <p:grpSpPr>
        <a:xfrm>
          <a:off x="0" y="0"/>
          <a:ext cx="0" cy="0"/>
          <a:chOff x="0" y="0"/>
          <a:chExt cx="0" cy="0"/>
        </a:xfrm>
      </p:grpSpPr>
      <p:sp>
        <p:nvSpPr>
          <p:cNvPr id="297" name="Google Shape;297;p16"/>
          <p:cNvSpPr/>
          <p:nvPr/>
        </p:nvSpPr>
        <p:spPr>
          <a:xfrm>
            <a:off x="4658894" y="9809"/>
            <a:ext cx="7508055" cy="6858000"/>
          </a:xfrm>
          <a:custGeom>
            <a:avLst/>
            <a:gdLst/>
            <a:ahLst/>
            <a:cxnLst/>
            <a:rect l="l" t="t" r="r" b="b"/>
            <a:pathLst>
              <a:path w="9548739" h="6858000" extrusionOk="0">
                <a:moveTo>
                  <a:pt x="1873864" y="0"/>
                </a:moveTo>
                <a:lnTo>
                  <a:pt x="1971920" y="0"/>
                </a:lnTo>
                <a:lnTo>
                  <a:pt x="2174399" y="0"/>
                </a:lnTo>
                <a:lnTo>
                  <a:pt x="5968479" y="0"/>
                </a:lnTo>
                <a:lnTo>
                  <a:pt x="9548739" y="0"/>
                </a:lnTo>
                <a:lnTo>
                  <a:pt x="9548739" y="6858000"/>
                </a:lnTo>
                <a:lnTo>
                  <a:pt x="5968479" y="6858000"/>
                </a:lnTo>
                <a:lnTo>
                  <a:pt x="2174399" y="6858000"/>
                </a:lnTo>
                <a:lnTo>
                  <a:pt x="1951844" y="6858000"/>
                </a:lnTo>
                <a:lnTo>
                  <a:pt x="1835258" y="6858000"/>
                </a:lnTo>
                <a:lnTo>
                  <a:pt x="1784827" y="6687406"/>
                </a:lnTo>
                <a:cubicBezTo>
                  <a:pt x="1375512" y="5409903"/>
                  <a:pt x="806558" y="4349353"/>
                  <a:pt x="0" y="3390900"/>
                </a:cubicBezTo>
                <a:cubicBezTo>
                  <a:pt x="774231" y="2640807"/>
                  <a:pt x="1361774" y="1569839"/>
                  <a:pt x="1796041" y="254571"/>
                </a:cubicBezTo>
                <a:close/>
              </a:path>
            </a:pathLst>
          </a:custGeom>
          <a:gradFill>
            <a:gsLst>
              <a:gs pos="0">
                <a:srgbClr val="F5F7FC"/>
              </a:gs>
              <a:gs pos="74000">
                <a:srgbClr val="A9BEE4"/>
              </a:gs>
              <a:gs pos="83000">
                <a:srgbClr val="A9BEE4"/>
              </a:gs>
              <a:gs pos="100000">
                <a:srgbClr val="C5D3ED"/>
              </a:gs>
            </a:gsLst>
            <a:lin ang="540000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grpSp>
        <p:nvGrpSpPr>
          <p:cNvPr id="298" name="Google Shape;298;p16"/>
          <p:cNvGrpSpPr/>
          <p:nvPr/>
        </p:nvGrpSpPr>
        <p:grpSpPr>
          <a:xfrm>
            <a:off x="6115686" y="2711726"/>
            <a:ext cx="6186103" cy="3199361"/>
            <a:chOff x="4834470" y="1491808"/>
            <a:chExt cx="6186103" cy="3004882"/>
          </a:xfrm>
        </p:grpSpPr>
        <p:grpSp>
          <p:nvGrpSpPr>
            <p:cNvPr id="299" name="Google Shape;299;p16"/>
            <p:cNvGrpSpPr/>
            <p:nvPr/>
          </p:nvGrpSpPr>
          <p:grpSpPr>
            <a:xfrm>
              <a:off x="5825896" y="1519291"/>
              <a:ext cx="5194677" cy="2977399"/>
              <a:chOff x="6351242" y="1449121"/>
              <a:chExt cx="5194677" cy="2977399"/>
            </a:xfrm>
          </p:grpSpPr>
          <p:sp>
            <p:nvSpPr>
              <p:cNvPr id="300" name="Google Shape;300;p16"/>
              <p:cNvSpPr txBox="1"/>
              <p:nvPr/>
            </p:nvSpPr>
            <p:spPr>
              <a:xfrm>
                <a:off x="6420994" y="1750480"/>
                <a:ext cx="5124925" cy="27699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endParaRPr sz="1200">
                  <a:solidFill>
                    <a:schemeClr val="dk1"/>
                  </a:solidFill>
                  <a:latin typeface="Calibri"/>
                  <a:ea typeface="Calibri"/>
                  <a:cs typeface="Calibri"/>
                  <a:sym typeface="Calibri"/>
                </a:endParaRPr>
              </a:p>
            </p:txBody>
          </p:sp>
          <p:sp>
            <p:nvSpPr>
              <p:cNvPr id="301" name="Google Shape;301;p16"/>
              <p:cNvSpPr txBox="1"/>
              <p:nvPr/>
            </p:nvSpPr>
            <p:spPr>
              <a:xfrm>
                <a:off x="6351242" y="1449121"/>
                <a:ext cx="5124925" cy="2977399"/>
              </a:xfrm>
              <a:prstGeom prst="rect">
                <a:avLst/>
              </a:prstGeom>
              <a:noFill/>
              <a:ln>
                <a:noFill/>
              </a:ln>
            </p:spPr>
            <p:txBody>
              <a:bodyPr spcFirstLastPara="1" wrap="square" lIns="108000" tIns="45700" rIns="108000" bIns="45700" anchor="t" anchorCtr="0">
                <a:spAutoFit/>
              </a:bodyPr>
              <a:lstStyle/>
              <a:p>
                <a:pPr marL="0" marR="0" lvl="0" indent="0" algn="l" rtl="0">
                  <a:spcBef>
                    <a:spcPts val="0"/>
                  </a:spcBef>
                  <a:spcAft>
                    <a:spcPts val="0"/>
                  </a:spcAft>
                  <a:buNone/>
                </a:pPr>
                <a:r>
                  <a:rPr lang="en-GB" sz="2400" b="1">
                    <a:solidFill>
                      <a:schemeClr val="dk1"/>
                    </a:solidFill>
                    <a:latin typeface="Calibri"/>
                    <a:ea typeface="Calibri"/>
                    <a:cs typeface="Calibri"/>
                    <a:sym typeface="Calibri"/>
                  </a:rPr>
                  <a:t>Identifiera plats och resurser</a:t>
                </a:r>
                <a:endParaRPr sz="1800" b="1">
                  <a:solidFill>
                    <a:schemeClr val="dk1"/>
                  </a:solidFill>
                  <a:latin typeface="Calibri"/>
                  <a:ea typeface="Calibri"/>
                  <a:cs typeface="Calibri"/>
                  <a:sym typeface="Calibri"/>
                </a:endParaRPr>
              </a:p>
              <a:p>
                <a:pPr marL="0" marR="0" lvl="0" indent="0" algn="l" rtl="0">
                  <a:spcBef>
                    <a:spcPts val="0"/>
                  </a:spcBef>
                  <a:spcAft>
                    <a:spcPts val="0"/>
                  </a:spcAft>
                  <a:buNone/>
                </a:pPr>
                <a:r>
                  <a:rPr lang="en-GB" sz="2000">
                    <a:solidFill>
                      <a:schemeClr val="dk1"/>
                    </a:solidFill>
                    <a:latin typeface="Calibri"/>
                    <a:ea typeface="Calibri"/>
                    <a:cs typeface="Calibri"/>
                    <a:sym typeface="Calibri"/>
                  </a:rPr>
                  <a:t>Ska det finnas en regional gräns?</a:t>
                </a:r>
                <a:endParaRPr/>
              </a:p>
              <a:p>
                <a:pPr marL="0" marR="0" lvl="0" indent="0" algn="l" rtl="0">
                  <a:spcBef>
                    <a:spcPts val="0"/>
                  </a:spcBef>
                  <a:spcAft>
                    <a:spcPts val="0"/>
                  </a:spcAft>
                  <a:buNone/>
                </a:pPr>
                <a:r>
                  <a:rPr lang="en-GB" sz="2000">
                    <a:solidFill>
                      <a:schemeClr val="dk1"/>
                    </a:solidFill>
                    <a:latin typeface="Calibri"/>
                    <a:ea typeface="Calibri"/>
                    <a:cs typeface="Calibri"/>
                    <a:sym typeface="Calibri"/>
                  </a:rPr>
                  <a:t>Behövs ett huvudkontor och i så fall var?</a:t>
                </a:r>
                <a:endParaRPr/>
              </a:p>
              <a:p>
                <a:pPr marL="0" marR="0" lvl="0" indent="0" algn="l" rtl="0">
                  <a:spcBef>
                    <a:spcPts val="0"/>
                  </a:spcBef>
                  <a:spcAft>
                    <a:spcPts val="0"/>
                  </a:spcAft>
                  <a:buNone/>
                </a:pPr>
                <a:r>
                  <a:rPr lang="en-GB" sz="2000">
                    <a:solidFill>
                      <a:schemeClr val="dk1"/>
                    </a:solidFill>
                    <a:latin typeface="Calibri"/>
                    <a:ea typeface="Calibri"/>
                    <a:cs typeface="Calibri"/>
                    <a:sym typeface="Calibri"/>
                  </a:rPr>
                  <a:t>Vilken typ av resurser behövs för att initiera och driva nätverket?</a:t>
                </a:r>
                <a:endParaRPr/>
              </a:p>
              <a:p>
                <a:pPr marL="0" marR="0" lvl="0" indent="0" algn="l" rtl="0">
                  <a:spcBef>
                    <a:spcPts val="0"/>
                  </a:spcBef>
                  <a:spcAft>
                    <a:spcPts val="0"/>
                  </a:spcAft>
                  <a:buNone/>
                </a:pPr>
                <a:r>
                  <a:rPr lang="en-GB" sz="2000">
                    <a:solidFill>
                      <a:schemeClr val="dk1"/>
                    </a:solidFill>
                    <a:latin typeface="Calibri"/>
                    <a:ea typeface="Calibri"/>
                    <a:cs typeface="Calibri"/>
                    <a:sym typeface="Calibri"/>
                  </a:rPr>
                  <a:t>Var kan resurser komma ifrån?</a:t>
                </a:r>
                <a:endParaRPr/>
              </a:p>
              <a:p>
                <a:pPr marL="0" marR="0" lvl="0" indent="0" algn="l" rtl="0">
                  <a:spcBef>
                    <a:spcPts val="0"/>
                  </a:spcBef>
                  <a:spcAft>
                    <a:spcPts val="0"/>
                  </a:spcAft>
                  <a:buNone/>
                </a:pPr>
                <a:r>
                  <a:rPr lang="en-GB" sz="2000">
                    <a:solidFill>
                      <a:schemeClr val="dk1"/>
                    </a:solidFill>
                    <a:latin typeface="Calibri"/>
                    <a:ea typeface="Calibri"/>
                    <a:cs typeface="Calibri"/>
                    <a:sym typeface="Calibri"/>
                  </a:rPr>
                  <a:t>Hur mycket behövs för nätverksinitiering och drift?</a:t>
                </a:r>
                <a:endParaRPr/>
              </a:p>
              <a:p>
                <a:pPr marL="0" marR="0" lvl="0" indent="0" algn="l" rtl="0">
                  <a:spcBef>
                    <a:spcPts val="0"/>
                  </a:spcBef>
                  <a:spcAft>
                    <a:spcPts val="0"/>
                  </a:spcAft>
                  <a:buNone/>
                </a:pPr>
                <a:endParaRPr sz="2400">
                  <a:solidFill>
                    <a:schemeClr val="dk1"/>
                  </a:solidFill>
                  <a:latin typeface="Calibri"/>
                  <a:ea typeface="Calibri"/>
                  <a:cs typeface="Calibri"/>
                  <a:sym typeface="Calibri"/>
                </a:endParaRPr>
              </a:p>
              <a:p>
                <a:pPr marL="0" marR="0" lvl="0" indent="0" algn="l" rtl="0">
                  <a:spcBef>
                    <a:spcPts val="0"/>
                  </a:spcBef>
                  <a:spcAft>
                    <a:spcPts val="0"/>
                  </a:spcAft>
                  <a:buNone/>
                </a:pPr>
                <a:r>
                  <a:rPr lang="en-GB" sz="1200" i="1">
                    <a:solidFill>
                      <a:schemeClr val="dk1"/>
                    </a:solidFill>
                    <a:latin typeface="Calibri"/>
                    <a:ea typeface="Calibri"/>
                    <a:cs typeface="Calibri"/>
                    <a:sym typeface="Calibri"/>
                  </a:rPr>
                  <a:t>Källa: RUBIZMO Cooperation Tool: www.rubizmo.eu</a:t>
                </a:r>
                <a:endParaRPr sz="2400">
                  <a:solidFill>
                    <a:schemeClr val="dk1"/>
                  </a:solidFill>
                  <a:latin typeface="Calibri"/>
                  <a:ea typeface="Calibri"/>
                  <a:cs typeface="Calibri"/>
                  <a:sym typeface="Calibri"/>
                </a:endParaRPr>
              </a:p>
            </p:txBody>
          </p:sp>
        </p:grpSp>
        <p:sp>
          <p:nvSpPr>
            <p:cNvPr id="302" name="Google Shape;302;p16"/>
            <p:cNvSpPr/>
            <p:nvPr/>
          </p:nvSpPr>
          <p:spPr>
            <a:xfrm>
              <a:off x="4834470" y="1491808"/>
              <a:ext cx="780795" cy="780795"/>
            </a:xfrm>
            <a:prstGeom prst="ellipse">
              <a:avLst/>
            </a:prstGeom>
            <a:solidFill>
              <a:srgbClr val="4EAE3A"/>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Calibri"/>
                <a:ea typeface="Calibri"/>
                <a:cs typeface="Calibri"/>
                <a:sym typeface="Calibri"/>
              </a:endParaRPr>
            </a:p>
          </p:txBody>
        </p:sp>
      </p:grpSp>
      <p:pic>
        <p:nvPicPr>
          <p:cNvPr id="303" name="Google Shape;303;p16"/>
          <p:cNvPicPr preferRelativeResize="0"/>
          <p:nvPr/>
        </p:nvPicPr>
        <p:blipFill rotWithShape="1">
          <a:blip r:embed="rId3">
            <a:alphaModFix/>
          </a:blip>
          <a:srcRect/>
          <a:stretch/>
        </p:blipFill>
        <p:spPr>
          <a:xfrm>
            <a:off x="10160" y="0"/>
            <a:ext cx="2219417" cy="883966"/>
          </a:xfrm>
          <a:prstGeom prst="rect">
            <a:avLst/>
          </a:prstGeom>
          <a:noFill/>
          <a:ln>
            <a:noFill/>
          </a:ln>
        </p:spPr>
      </p:pic>
      <p:sp>
        <p:nvSpPr>
          <p:cNvPr id="304" name="Google Shape;304;p16"/>
          <p:cNvSpPr txBox="1"/>
          <p:nvPr/>
        </p:nvSpPr>
        <p:spPr>
          <a:xfrm>
            <a:off x="2546428" y="6511124"/>
            <a:ext cx="9567189" cy="338554"/>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800">
                <a:solidFill>
                  <a:srgbClr val="757070"/>
                </a:solidFill>
                <a:latin typeface="Calibri"/>
                <a:ea typeface="Calibri"/>
                <a:cs typeface="Calibri"/>
                <a:sym typeface="Calibri"/>
              </a:rPr>
              <a:t>The European Commission's support for the production of this publication does not constitute an endorsement of the contents, which reflect the views only of the authors, and the Commission cannot be held responsible for any use which may be made of the information contained therein.</a:t>
            </a:r>
            <a:endParaRPr sz="800">
              <a:solidFill>
                <a:srgbClr val="757070"/>
              </a:solidFill>
              <a:latin typeface="Calibri"/>
              <a:ea typeface="Calibri"/>
              <a:cs typeface="Calibri"/>
              <a:sym typeface="Calibri"/>
            </a:endParaRPr>
          </a:p>
        </p:txBody>
      </p:sp>
      <p:pic>
        <p:nvPicPr>
          <p:cNvPr id="305" name="Google Shape;305;p16"/>
          <p:cNvPicPr preferRelativeResize="0"/>
          <p:nvPr/>
        </p:nvPicPr>
        <p:blipFill rotWithShape="1">
          <a:blip r:embed="rId4">
            <a:alphaModFix/>
          </a:blip>
          <a:srcRect/>
          <a:stretch/>
        </p:blipFill>
        <p:spPr>
          <a:xfrm>
            <a:off x="10160" y="6331227"/>
            <a:ext cx="2396086" cy="526774"/>
          </a:xfrm>
          <a:prstGeom prst="rect">
            <a:avLst/>
          </a:prstGeom>
          <a:noFill/>
          <a:ln>
            <a:noFill/>
          </a:ln>
        </p:spPr>
      </p:pic>
      <p:sp>
        <p:nvSpPr>
          <p:cNvPr id="306" name="Google Shape;306;p16"/>
          <p:cNvSpPr txBox="1"/>
          <p:nvPr/>
        </p:nvSpPr>
        <p:spPr>
          <a:xfrm>
            <a:off x="5922072" y="439885"/>
            <a:ext cx="3030576" cy="132343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4000" b="1">
                <a:solidFill>
                  <a:srgbClr val="2F5496"/>
                </a:solidFill>
                <a:latin typeface="Calibri"/>
                <a:ea typeface="Calibri"/>
                <a:cs typeface="Calibri"/>
                <a:sym typeface="Calibri"/>
              </a:rPr>
              <a:t>Skapa ett nätverk</a:t>
            </a:r>
            <a:endParaRPr sz="4000" b="1">
              <a:solidFill>
                <a:srgbClr val="2F5496"/>
              </a:solidFill>
              <a:latin typeface="Calibri"/>
              <a:ea typeface="Calibri"/>
              <a:cs typeface="Calibri"/>
              <a:sym typeface="Calibri"/>
            </a:endParaRPr>
          </a:p>
        </p:txBody>
      </p:sp>
      <p:sp>
        <p:nvSpPr>
          <p:cNvPr id="307" name="Google Shape;307;p16"/>
          <p:cNvSpPr/>
          <p:nvPr/>
        </p:nvSpPr>
        <p:spPr>
          <a:xfrm>
            <a:off x="6160167" y="1757076"/>
            <a:ext cx="4635895" cy="369332"/>
          </a:xfrm>
          <a:prstGeom prst="rect">
            <a:avLst/>
          </a:prstGeom>
          <a:noFill/>
          <a:ln>
            <a:noFill/>
          </a:ln>
        </p:spPr>
        <p:txBody>
          <a:bodyPr spcFirstLastPara="1" wrap="square" lIns="91425" tIns="45700" rIns="91425" bIns="45700" anchor="t" anchorCtr="0">
            <a:spAutoFit/>
          </a:bodyPr>
          <a:lstStyle/>
          <a:p>
            <a:pPr marL="0" marR="0" lvl="0" indent="0" algn="just" rtl="0">
              <a:spcBef>
                <a:spcPts val="0"/>
              </a:spcBef>
              <a:spcAft>
                <a:spcPts val="0"/>
              </a:spcAft>
              <a:buNone/>
            </a:pPr>
            <a:r>
              <a:rPr lang="en-GB" sz="1800" b="1">
                <a:solidFill>
                  <a:srgbClr val="2F5496"/>
                </a:solidFill>
                <a:latin typeface="Calibri"/>
                <a:ea typeface="Calibri"/>
                <a:cs typeface="Calibri"/>
                <a:sym typeface="Calibri"/>
              </a:rPr>
              <a:t>Innan du skapar ett nätverk bör du tänka på:  </a:t>
            </a:r>
            <a:endParaRPr sz="1800">
              <a:solidFill>
                <a:srgbClr val="2F5496"/>
              </a:solidFill>
              <a:latin typeface="Calibri"/>
              <a:ea typeface="Calibri"/>
              <a:cs typeface="Calibri"/>
              <a:sym typeface="Calibri"/>
            </a:endParaRPr>
          </a:p>
        </p:txBody>
      </p:sp>
      <p:grpSp>
        <p:nvGrpSpPr>
          <p:cNvPr id="308" name="Google Shape;308;p16"/>
          <p:cNvGrpSpPr/>
          <p:nvPr/>
        </p:nvGrpSpPr>
        <p:grpSpPr>
          <a:xfrm>
            <a:off x="466780" y="1846315"/>
            <a:ext cx="4057274" cy="3247269"/>
            <a:chOff x="2770052" y="2009628"/>
            <a:chExt cx="327085" cy="277079"/>
          </a:xfrm>
        </p:grpSpPr>
        <p:sp>
          <p:nvSpPr>
            <p:cNvPr id="309" name="Google Shape;309;p16"/>
            <p:cNvSpPr/>
            <p:nvPr/>
          </p:nvSpPr>
          <p:spPr>
            <a:xfrm>
              <a:off x="2770052" y="2023537"/>
              <a:ext cx="327085" cy="263170"/>
            </a:xfrm>
            <a:custGeom>
              <a:avLst/>
              <a:gdLst/>
              <a:ahLst/>
              <a:cxnLst/>
              <a:rect l="l" t="t" r="r" b="b"/>
              <a:pathLst>
                <a:path w="10276" h="8268" extrusionOk="0">
                  <a:moveTo>
                    <a:pt x="6251" y="2267"/>
                  </a:moveTo>
                  <a:lnTo>
                    <a:pt x="7061" y="2541"/>
                  </a:lnTo>
                  <a:cubicBezTo>
                    <a:pt x="7073" y="2544"/>
                    <a:pt x="7086" y="2545"/>
                    <a:pt x="7098" y="2545"/>
                  </a:cubicBezTo>
                  <a:cubicBezTo>
                    <a:pt x="7136" y="2545"/>
                    <a:pt x="7174" y="2532"/>
                    <a:pt x="7192" y="2505"/>
                  </a:cubicBezTo>
                  <a:lnTo>
                    <a:pt x="7454" y="2314"/>
                  </a:lnTo>
                  <a:lnTo>
                    <a:pt x="9240" y="4660"/>
                  </a:lnTo>
                  <a:lnTo>
                    <a:pt x="8978" y="4874"/>
                  </a:lnTo>
                  <a:cubicBezTo>
                    <a:pt x="8966" y="4862"/>
                    <a:pt x="8942" y="4839"/>
                    <a:pt x="8930" y="4839"/>
                  </a:cubicBezTo>
                  <a:lnTo>
                    <a:pt x="5811" y="3148"/>
                  </a:lnTo>
                  <a:lnTo>
                    <a:pt x="5930" y="2969"/>
                  </a:lnTo>
                  <a:cubicBezTo>
                    <a:pt x="5978" y="2898"/>
                    <a:pt x="5966" y="2803"/>
                    <a:pt x="5894" y="2755"/>
                  </a:cubicBezTo>
                  <a:cubicBezTo>
                    <a:pt x="5864" y="2742"/>
                    <a:pt x="5834" y="2735"/>
                    <a:pt x="5806" y="2735"/>
                  </a:cubicBezTo>
                  <a:cubicBezTo>
                    <a:pt x="5756" y="2735"/>
                    <a:pt x="5710" y="2757"/>
                    <a:pt x="5680" y="2803"/>
                  </a:cubicBezTo>
                  <a:lnTo>
                    <a:pt x="5358" y="3326"/>
                  </a:lnTo>
                  <a:cubicBezTo>
                    <a:pt x="5335" y="3350"/>
                    <a:pt x="5323" y="3374"/>
                    <a:pt x="5323" y="3398"/>
                  </a:cubicBezTo>
                  <a:lnTo>
                    <a:pt x="5323" y="4684"/>
                  </a:lnTo>
                  <a:cubicBezTo>
                    <a:pt x="5323" y="4946"/>
                    <a:pt x="5097" y="5172"/>
                    <a:pt x="4835" y="5172"/>
                  </a:cubicBezTo>
                  <a:cubicBezTo>
                    <a:pt x="4561" y="5172"/>
                    <a:pt x="4346" y="4946"/>
                    <a:pt x="4346" y="4684"/>
                  </a:cubicBezTo>
                  <a:lnTo>
                    <a:pt x="4346" y="3410"/>
                  </a:lnTo>
                  <a:lnTo>
                    <a:pt x="4620" y="2267"/>
                  </a:lnTo>
                  <a:close/>
                  <a:moveTo>
                    <a:pt x="2680" y="1767"/>
                  </a:moveTo>
                  <a:lnTo>
                    <a:pt x="2918" y="1898"/>
                  </a:lnTo>
                  <a:lnTo>
                    <a:pt x="941" y="5303"/>
                  </a:lnTo>
                  <a:lnTo>
                    <a:pt x="703" y="5172"/>
                  </a:lnTo>
                  <a:lnTo>
                    <a:pt x="2680" y="1767"/>
                  </a:lnTo>
                  <a:close/>
                  <a:moveTo>
                    <a:pt x="3180" y="4743"/>
                  </a:moveTo>
                  <a:cubicBezTo>
                    <a:pt x="3287" y="4743"/>
                    <a:pt x="3370" y="4779"/>
                    <a:pt x="3442" y="4874"/>
                  </a:cubicBezTo>
                  <a:cubicBezTo>
                    <a:pt x="3561" y="5017"/>
                    <a:pt x="3525" y="5231"/>
                    <a:pt x="3370" y="5339"/>
                  </a:cubicBezTo>
                  <a:lnTo>
                    <a:pt x="2322" y="6112"/>
                  </a:lnTo>
                  <a:cubicBezTo>
                    <a:pt x="2262" y="6150"/>
                    <a:pt x="2194" y="6169"/>
                    <a:pt x="2127" y="6169"/>
                  </a:cubicBezTo>
                  <a:cubicBezTo>
                    <a:pt x="2023" y="6169"/>
                    <a:pt x="1923" y="6123"/>
                    <a:pt x="1858" y="6029"/>
                  </a:cubicBezTo>
                  <a:cubicBezTo>
                    <a:pt x="1751" y="5886"/>
                    <a:pt x="1787" y="5672"/>
                    <a:pt x="1929" y="5565"/>
                  </a:cubicBezTo>
                  <a:lnTo>
                    <a:pt x="2989" y="4803"/>
                  </a:lnTo>
                  <a:cubicBezTo>
                    <a:pt x="3049" y="4755"/>
                    <a:pt x="3120" y="4743"/>
                    <a:pt x="3180" y="4743"/>
                  </a:cubicBezTo>
                  <a:close/>
                  <a:moveTo>
                    <a:pt x="3775" y="5493"/>
                  </a:moveTo>
                  <a:cubicBezTo>
                    <a:pt x="3870" y="5493"/>
                    <a:pt x="3954" y="5553"/>
                    <a:pt x="4013" y="5636"/>
                  </a:cubicBezTo>
                  <a:cubicBezTo>
                    <a:pt x="4132" y="5779"/>
                    <a:pt x="4085" y="5993"/>
                    <a:pt x="3942" y="6089"/>
                  </a:cubicBezTo>
                  <a:lnTo>
                    <a:pt x="3132" y="6708"/>
                  </a:lnTo>
                  <a:cubicBezTo>
                    <a:pt x="3076" y="6745"/>
                    <a:pt x="3013" y="6764"/>
                    <a:pt x="2949" y="6764"/>
                  </a:cubicBezTo>
                  <a:cubicBezTo>
                    <a:pt x="2851" y="6764"/>
                    <a:pt x="2752" y="6718"/>
                    <a:pt x="2680" y="6624"/>
                  </a:cubicBezTo>
                  <a:cubicBezTo>
                    <a:pt x="2572" y="6482"/>
                    <a:pt x="2596" y="6255"/>
                    <a:pt x="2751" y="6148"/>
                  </a:cubicBezTo>
                  <a:lnTo>
                    <a:pt x="3537" y="5589"/>
                  </a:lnTo>
                  <a:cubicBezTo>
                    <a:pt x="3573" y="5565"/>
                    <a:pt x="3596" y="5541"/>
                    <a:pt x="3620" y="5529"/>
                  </a:cubicBezTo>
                  <a:cubicBezTo>
                    <a:pt x="3668" y="5517"/>
                    <a:pt x="3715" y="5493"/>
                    <a:pt x="3775" y="5493"/>
                  </a:cubicBezTo>
                  <a:close/>
                  <a:moveTo>
                    <a:pt x="4359" y="6281"/>
                  </a:moveTo>
                  <a:cubicBezTo>
                    <a:pt x="4454" y="6281"/>
                    <a:pt x="4550" y="6321"/>
                    <a:pt x="4620" y="6398"/>
                  </a:cubicBezTo>
                  <a:cubicBezTo>
                    <a:pt x="4739" y="6553"/>
                    <a:pt x="4704" y="6755"/>
                    <a:pt x="4549" y="6863"/>
                  </a:cubicBezTo>
                  <a:lnTo>
                    <a:pt x="3954" y="7303"/>
                  </a:lnTo>
                  <a:cubicBezTo>
                    <a:pt x="3898" y="7331"/>
                    <a:pt x="3829" y="7358"/>
                    <a:pt x="3767" y="7358"/>
                  </a:cubicBezTo>
                  <a:cubicBezTo>
                    <a:pt x="3749" y="7358"/>
                    <a:pt x="3732" y="7356"/>
                    <a:pt x="3715" y="7351"/>
                  </a:cubicBezTo>
                  <a:cubicBezTo>
                    <a:pt x="3620" y="7339"/>
                    <a:pt x="3549" y="7303"/>
                    <a:pt x="3513" y="7220"/>
                  </a:cubicBezTo>
                  <a:cubicBezTo>
                    <a:pt x="3406" y="7077"/>
                    <a:pt x="3430" y="6863"/>
                    <a:pt x="3584" y="6755"/>
                  </a:cubicBezTo>
                  <a:lnTo>
                    <a:pt x="4144" y="6363"/>
                  </a:lnTo>
                  <a:lnTo>
                    <a:pt x="4168" y="6339"/>
                  </a:lnTo>
                  <a:cubicBezTo>
                    <a:pt x="4226" y="6300"/>
                    <a:pt x="4292" y="6281"/>
                    <a:pt x="4359" y="6281"/>
                  </a:cubicBezTo>
                  <a:close/>
                  <a:moveTo>
                    <a:pt x="2870" y="2553"/>
                  </a:moveTo>
                  <a:lnTo>
                    <a:pt x="3156" y="2707"/>
                  </a:lnTo>
                  <a:cubicBezTo>
                    <a:pt x="3173" y="2725"/>
                    <a:pt x="3197" y="2736"/>
                    <a:pt x="3218" y="2736"/>
                  </a:cubicBezTo>
                  <a:cubicBezTo>
                    <a:pt x="3226" y="2736"/>
                    <a:pt x="3233" y="2734"/>
                    <a:pt x="3239" y="2731"/>
                  </a:cubicBezTo>
                  <a:lnTo>
                    <a:pt x="3942" y="2636"/>
                  </a:lnTo>
                  <a:lnTo>
                    <a:pt x="4192" y="2743"/>
                  </a:lnTo>
                  <a:lnTo>
                    <a:pt x="4049" y="3338"/>
                  </a:lnTo>
                  <a:lnTo>
                    <a:pt x="4049" y="3362"/>
                  </a:lnTo>
                  <a:lnTo>
                    <a:pt x="4049" y="4648"/>
                  </a:lnTo>
                  <a:cubicBezTo>
                    <a:pt x="4049" y="5077"/>
                    <a:pt x="4406" y="5434"/>
                    <a:pt x="4835" y="5434"/>
                  </a:cubicBezTo>
                  <a:cubicBezTo>
                    <a:pt x="5263" y="5434"/>
                    <a:pt x="5620" y="5077"/>
                    <a:pt x="5620" y="4648"/>
                  </a:cubicBezTo>
                  <a:lnTo>
                    <a:pt x="5620" y="3410"/>
                  </a:lnTo>
                  <a:lnTo>
                    <a:pt x="5656" y="3362"/>
                  </a:lnTo>
                  <a:lnTo>
                    <a:pt x="8776" y="5065"/>
                  </a:lnTo>
                  <a:cubicBezTo>
                    <a:pt x="8942" y="5184"/>
                    <a:pt x="9002" y="5374"/>
                    <a:pt x="8907" y="5541"/>
                  </a:cubicBezTo>
                  <a:cubicBezTo>
                    <a:pt x="8850" y="5654"/>
                    <a:pt x="8745" y="5717"/>
                    <a:pt x="8631" y="5717"/>
                  </a:cubicBezTo>
                  <a:cubicBezTo>
                    <a:pt x="8576" y="5717"/>
                    <a:pt x="8520" y="5703"/>
                    <a:pt x="8466" y="5672"/>
                  </a:cubicBezTo>
                  <a:lnTo>
                    <a:pt x="6740" y="4743"/>
                  </a:lnTo>
                  <a:cubicBezTo>
                    <a:pt x="6711" y="4727"/>
                    <a:pt x="6682" y="4719"/>
                    <a:pt x="6655" y="4719"/>
                  </a:cubicBezTo>
                  <a:cubicBezTo>
                    <a:pt x="6603" y="4719"/>
                    <a:pt x="6557" y="4748"/>
                    <a:pt x="6525" y="4803"/>
                  </a:cubicBezTo>
                  <a:cubicBezTo>
                    <a:pt x="6490" y="4874"/>
                    <a:pt x="6513" y="4958"/>
                    <a:pt x="6585" y="5005"/>
                  </a:cubicBezTo>
                  <a:lnTo>
                    <a:pt x="8037" y="5791"/>
                  </a:lnTo>
                  <a:cubicBezTo>
                    <a:pt x="8192" y="5886"/>
                    <a:pt x="8252" y="6077"/>
                    <a:pt x="8168" y="6243"/>
                  </a:cubicBezTo>
                  <a:cubicBezTo>
                    <a:pt x="8104" y="6356"/>
                    <a:pt x="7996" y="6415"/>
                    <a:pt x="7881" y="6415"/>
                  </a:cubicBezTo>
                  <a:cubicBezTo>
                    <a:pt x="7826" y="6415"/>
                    <a:pt x="7770" y="6401"/>
                    <a:pt x="7716" y="6374"/>
                  </a:cubicBezTo>
                  <a:lnTo>
                    <a:pt x="6251" y="5565"/>
                  </a:lnTo>
                  <a:cubicBezTo>
                    <a:pt x="6226" y="5554"/>
                    <a:pt x="6200" y="5548"/>
                    <a:pt x="6175" y="5548"/>
                  </a:cubicBezTo>
                  <a:cubicBezTo>
                    <a:pt x="6120" y="5548"/>
                    <a:pt x="6070" y="5575"/>
                    <a:pt x="6037" y="5624"/>
                  </a:cubicBezTo>
                  <a:cubicBezTo>
                    <a:pt x="5990" y="5708"/>
                    <a:pt x="6025" y="5791"/>
                    <a:pt x="6097" y="5839"/>
                  </a:cubicBezTo>
                  <a:lnTo>
                    <a:pt x="7287" y="6493"/>
                  </a:lnTo>
                  <a:cubicBezTo>
                    <a:pt x="7454" y="6577"/>
                    <a:pt x="7514" y="6779"/>
                    <a:pt x="7418" y="6934"/>
                  </a:cubicBezTo>
                  <a:cubicBezTo>
                    <a:pt x="7360" y="7050"/>
                    <a:pt x="7250" y="7114"/>
                    <a:pt x="7132" y="7114"/>
                  </a:cubicBezTo>
                  <a:cubicBezTo>
                    <a:pt x="7081" y="7114"/>
                    <a:pt x="7028" y="7102"/>
                    <a:pt x="6978" y="7077"/>
                  </a:cubicBezTo>
                  <a:lnTo>
                    <a:pt x="5728" y="6386"/>
                  </a:lnTo>
                  <a:cubicBezTo>
                    <a:pt x="5705" y="6371"/>
                    <a:pt x="5680" y="6365"/>
                    <a:pt x="5655" y="6365"/>
                  </a:cubicBezTo>
                  <a:cubicBezTo>
                    <a:pt x="5601" y="6365"/>
                    <a:pt x="5546" y="6397"/>
                    <a:pt x="5513" y="6446"/>
                  </a:cubicBezTo>
                  <a:cubicBezTo>
                    <a:pt x="5478" y="6517"/>
                    <a:pt x="5501" y="6613"/>
                    <a:pt x="5573" y="6660"/>
                  </a:cubicBezTo>
                  <a:lnTo>
                    <a:pt x="6549" y="7172"/>
                  </a:lnTo>
                  <a:cubicBezTo>
                    <a:pt x="6704" y="7267"/>
                    <a:pt x="6763" y="7458"/>
                    <a:pt x="6680" y="7625"/>
                  </a:cubicBezTo>
                  <a:cubicBezTo>
                    <a:pt x="6616" y="7737"/>
                    <a:pt x="6508" y="7801"/>
                    <a:pt x="6393" y="7801"/>
                  </a:cubicBezTo>
                  <a:cubicBezTo>
                    <a:pt x="6338" y="7801"/>
                    <a:pt x="6282" y="7786"/>
                    <a:pt x="6228" y="7756"/>
                  </a:cubicBezTo>
                  <a:lnTo>
                    <a:pt x="5549" y="7386"/>
                  </a:lnTo>
                  <a:cubicBezTo>
                    <a:pt x="5549" y="7255"/>
                    <a:pt x="5501" y="7101"/>
                    <a:pt x="5406" y="6994"/>
                  </a:cubicBezTo>
                  <a:cubicBezTo>
                    <a:pt x="5299" y="6851"/>
                    <a:pt x="5132" y="6755"/>
                    <a:pt x="4954" y="6744"/>
                  </a:cubicBezTo>
                  <a:lnTo>
                    <a:pt x="4954" y="6696"/>
                  </a:lnTo>
                  <a:cubicBezTo>
                    <a:pt x="4977" y="6541"/>
                    <a:pt x="4930" y="6363"/>
                    <a:pt x="4835" y="6220"/>
                  </a:cubicBezTo>
                  <a:cubicBezTo>
                    <a:pt x="4716" y="6077"/>
                    <a:pt x="4549" y="5982"/>
                    <a:pt x="4370" y="5970"/>
                  </a:cubicBezTo>
                  <a:lnTo>
                    <a:pt x="4370" y="5922"/>
                  </a:lnTo>
                  <a:cubicBezTo>
                    <a:pt x="4406" y="5767"/>
                    <a:pt x="4358" y="5589"/>
                    <a:pt x="4251" y="5446"/>
                  </a:cubicBezTo>
                  <a:cubicBezTo>
                    <a:pt x="4132" y="5303"/>
                    <a:pt x="3965" y="5208"/>
                    <a:pt x="3787" y="5196"/>
                  </a:cubicBezTo>
                  <a:lnTo>
                    <a:pt x="3787" y="5148"/>
                  </a:lnTo>
                  <a:cubicBezTo>
                    <a:pt x="3823" y="4993"/>
                    <a:pt x="3775" y="4815"/>
                    <a:pt x="3668" y="4672"/>
                  </a:cubicBezTo>
                  <a:cubicBezTo>
                    <a:pt x="3547" y="4516"/>
                    <a:pt x="3359" y="4432"/>
                    <a:pt x="3172" y="4432"/>
                  </a:cubicBezTo>
                  <a:cubicBezTo>
                    <a:pt x="3044" y="4432"/>
                    <a:pt x="2917" y="4471"/>
                    <a:pt x="2811" y="4553"/>
                  </a:cubicBezTo>
                  <a:lnTo>
                    <a:pt x="1763" y="5315"/>
                  </a:lnTo>
                  <a:lnTo>
                    <a:pt x="1394" y="5112"/>
                  </a:lnTo>
                  <a:lnTo>
                    <a:pt x="2870" y="2553"/>
                  </a:lnTo>
                  <a:close/>
                  <a:moveTo>
                    <a:pt x="4936" y="7026"/>
                  </a:moveTo>
                  <a:cubicBezTo>
                    <a:pt x="5036" y="7026"/>
                    <a:pt x="5132" y="7070"/>
                    <a:pt x="5204" y="7148"/>
                  </a:cubicBezTo>
                  <a:cubicBezTo>
                    <a:pt x="5251" y="7244"/>
                    <a:pt x="5275" y="7315"/>
                    <a:pt x="5263" y="7398"/>
                  </a:cubicBezTo>
                  <a:cubicBezTo>
                    <a:pt x="5251" y="7494"/>
                    <a:pt x="5204" y="7565"/>
                    <a:pt x="5132" y="7625"/>
                  </a:cubicBezTo>
                  <a:lnTo>
                    <a:pt x="4787" y="7875"/>
                  </a:lnTo>
                  <a:cubicBezTo>
                    <a:pt x="4729" y="7918"/>
                    <a:pt x="4658" y="7940"/>
                    <a:pt x="4588" y="7940"/>
                  </a:cubicBezTo>
                  <a:cubicBezTo>
                    <a:pt x="4487" y="7940"/>
                    <a:pt x="4386" y="7895"/>
                    <a:pt x="4323" y="7803"/>
                  </a:cubicBezTo>
                  <a:cubicBezTo>
                    <a:pt x="4215" y="7660"/>
                    <a:pt x="4251" y="7446"/>
                    <a:pt x="4406" y="7339"/>
                  </a:cubicBezTo>
                  <a:lnTo>
                    <a:pt x="4727" y="7101"/>
                  </a:lnTo>
                  <a:lnTo>
                    <a:pt x="4739" y="7089"/>
                  </a:lnTo>
                  <a:cubicBezTo>
                    <a:pt x="4802" y="7046"/>
                    <a:pt x="4870" y="7026"/>
                    <a:pt x="4936" y="7026"/>
                  </a:cubicBezTo>
                  <a:close/>
                  <a:moveTo>
                    <a:pt x="180" y="0"/>
                  </a:moveTo>
                  <a:cubicBezTo>
                    <a:pt x="125" y="0"/>
                    <a:pt x="69" y="27"/>
                    <a:pt x="36" y="76"/>
                  </a:cubicBezTo>
                  <a:cubicBezTo>
                    <a:pt x="1" y="159"/>
                    <a:pt x="24" y="243"/>
                    <a:pt x="96" y="290"/>
                  </a:cubicBezTo>
                  <a:lnTo>
                    <a:pt x="2382" y="1600"/>
                  </a:lnTo>
                  <a:lnTo>
                    <a:pt x="405" y="5005"/>
                  </a:lnTo>
                  <a:lnTo>
                    <a:pt x="251" y="4922"/>
                  </a:lnTo>
                  <a:cubicBezTo>
                    <a:pt x="221" y="4905"/>
                    <a:pt x="192" y="4897"/>
                    <a:pt x="164" y="4897"/>
                  </a:cubicBezTo>
                  <a:cubicBezTo>
                    <a:pt x="113" y="4897"/>
                    <a:pt x="67" y="4923"/>
                    <a:pt x="36" y="4969"/>
                  </a:cubicBezTo>
                  <a:cubicBezTo>
                    <a:pt x="1" y="5053"/>
                    <a:pt x="24" y="5136"/>
                    <a:pt x="96" y="5184"/>
                  </a:cubicBezTo>
                  <a:lnTo>
                    <a:pt x="882" y="5648"/>
                  </a:lnTo>
                  <a:cubicBezTo>
                    <a:pt x="908" y="5663"/>
                    <a:pt x="934" y="5670"/>
                    <a:pt x="959" y="5670"/>
                  </a:cubicBezTo>
                  <a:cubicBezTo>
                    <a:pt x="1014" y="5670"/>
                    <a:pt x="1063" y="5638"/>
                    <a:pt x="1096" y="5589"/>
                  </a:cubicBezTo>
                  <a:lnTo>
                    <a:pt x="1215" y="5398"/>
                  </a:lnTo>
                  <a:lnTo>
                    <a:pt x="1537" y="5565"/>
                  </a:lnTo>
                  <a:cubicBezTo>
                    <a:pt x="1441" y="5779"/>
                    <a:pt x="1453" y="6029"/>
                    <a:pt x="1584" y="6220"/>
                  </a:cubicBezTo>
                  <a:cubicBezTo>
                    <a:pt x="1703" y="6386"/>
                    <a:pt x="1894" y="6482"/>
                    <a:pt x="2096" y="6482"/>
                  </a:cubicBezTo>
                  <a:cubicBezTo>
                    <a:pt x="2156" y="6482"/>
                    <a:pt x="2227" y="6458"/>
                    <a:pt x="2287" y="6446"/>
                  </a:cubicBezTo>
                  <a:cubicBezTo>
                    <a:pt x="2287" y="6577"/>
                    <a:pt x="2334" y="6720"/>
                    <a:pt x="2406" y="6815"/>
                  </a:cubicBezTo>
                  <a:cubicBezTo>
                    <a:pt x="2525" y="6982"/>
                    <a:pt x="2715" y="7077"/>
                    <a:pt x="2906" y="7077"/>
                  </a:cubicBezTo>
                  <a:cubicBezTo>
                    <a:pt x="2965" y="7077"/>
                    <a:pt x="3049" y="7053"/>
                    <a:pt x="3108" y="7041"/>
                  </a:cubicBezTo>
                  <a:cubicBezTo>
                    <a:pt x="3108" y="7160"/>
                    <a:pt x="3144" y="7291"/>
                    <a:pt x="3227" y="7398"/>
                  </a:cubicBezTo>
                  <a:cubicBezTo>
                    <a:pt x="3323" y="7529"/>
                    <a:pt x="3465" y="7625"/>
                    <a:pt x="3644" y="7648"/>
                  </a:cubicBezTo>
                  <a:cubicBezTo>
                    <a:pt x="3668" y="7648"/>
                    <a:pt x="3715" y="7672"/>
                    <a:pt x="3739" y="7672"/>
                  </a:cubicBezTo>
                  <a:cubicBezTo>
                    <a:pt x="3799" y="7672"/>
                    <a:pt x="3882" y="7648"/>
                    <a:pt x="3942" y="7636"/>
                  </a:cubicBezTo>
                  <a:cubicBezTo>
                    <a:pt x="3942" y="7767"/>
                    <a:pt x="3977" y="7886"/>
                    <a:pt x="4061" y="7994"/>
                  </a:cubicBezTo>
                  <a:cubicBezTo>
                    <a:pt x="4156" y="8125"/>
                    <a:pt x="4299" y="8220"/>
                    <a:pt x="4477" y="8244"/>
                  </a:cubicBezTo>
                  <a:cubicBezTo>
                    <a:pt x="4501" y="8244"/>
                    <a:pt x="4549" y="8267"/>
                    <a:pt x="4573" y="8267"/>
                  </a:cubicBezTo>
                  <a:cubicBezTo>
                    <a:pt x="4716" y="8267"/>
                    <a:pt x="4835" y="8220"/>
                    <a:pt x="4954" y="8148"/>
                  </a:cubicBezTo>
                  <a:lnTo>
                    <a:pt x="5287" y="7886"/>
                  </a:lnTo>
                  <a:cubicBezTo>
                    <a:pt x="5370" y="7827"/>
                    <a:pt x="5430" y="7767"/>
                    <a:pt x="5466" y="7684"/>
                  </a:cubicBezTo>
                  <a:lnTo>
                    <a:pt x="6085" y="8029"/>
                  </a:lnTo>
                  <a:cubicBezTo>
                    <a:pt x="6168" y="8077"/>
                    <a:pt x="6275" y="8101"/>
                    <a:pt x="6382" y="8101"/>
                  </a:cubicBezTo>
                  <a:cubicBezTo>
                    <a:pt x="6442" y="8101"/>
                    <a:pt x="6501" y="8089"/>
                    <a:pt x="6561" y="8077"/>
                  </a:cubicBezTo>
                  <a:cubicBezTo>
                    <a:pt x="6716" y="8029"/>
                    <a:pt x="6859" y="7922"/>
                    <a:pt x="6930" y="7779"/>
                  </a:cubicBezTo>
                  <a:cubicBezTo>
                    <a:pt x="6990" y="7648"/>
                    <a:pt x="7013" y="7529"/>
                    <a:pt x="7002" y="7398"/>
                  </a:cubicBezTo>
                  <a:cubicBezTo>
                    <a:pt x="7049" y="7398"/>
                    <a:pt x="7073" y="7422"/>
                    <a:pt x="7121" y="7422"/>
                  </a:cubicBezTo>
                  <a:cubicBezTo>
                    <a:pt x="7347" y="7422"/>
                    <a:pt x="7573" y="7303"/>
                    <a:pt x="7668" y="7089"/>
                  </a:cubicBezTo>
                  <a:cubicBezTo>
                    <a:pt x="7728" y="6970"/>
                    <a:pt x="7764" y="6839"/>
                    <a:pt x="7752" y="6720"/>
                  </a:cubicBezTo>
                  <a:cubicBezTo>
                    <a:pt x="7787" y="6720"/>
                    <a:pt x="7823" y="6732"/>
                    <a:pt x="7871" y="6732"/>
                  </a:cubicBezTo>
                  <a:cubicBezTo>
                    <a:pt x="8085" y="6732"/>
                    <a:pt x="8311" y="6613"/>
                    <a:pt x="8418" y="6410"/>
                  </a:cubicBezTo>
                  <a:cubicBezTo>
                    <a:pt x="8478" y="6291"/>
                    <a:pt x="8502" y="6172"/>
                    <a:pt x="8490" y="6029"/>
                  </a:cubicBezTo>
                  <a:cubicBezTo>
                    <a:pt x="8537" y="6029"/>
                    <a:pt x="8561" y="6053"/>
                    <a:pt x="8609" y="6053"/>
                  </a:cubicBezTo>
                  <a:cubicBezTo>
                    <a:pt x="8668" y="6053"/>
                    <a:pt x="8728" y="6029"/>
                    <a:pt x="8787" y="6017"/>
                  </a:cubicBezTo>
                  <a:cubicBezTo>
                    <a:pt x="8954" y="5970"/>
                    <a:pt x="9085" y="5874"/>
                    <a:pt x="9157" y="5720"/>
                  </a:cubicBezTo>
                  <a:cubicBezTo>
                    <a:pt x="9240" y="5577"/>
                    <a:pt x="9264" y="5410"/>
                    <a:pt x="9204" y="5243"/>
                  </a:cubicBezTo>
                  <a:cubicBezTo>
                    <a:pt x="9192" y="5196"/>
                    <a:pt x="9180" y="5172"/>
                    <a:pt x="9157" y="5136"/>
                  </a:cubicBezTo>
                  <a:lnTo>
                    <a:pt x="9430" y="4946"/>
                  </a:lnTo>
                  <a:lnTo>
                    <a:pt x="9561" y="5124"/>
                  </a:lnTo>
                  <a:cubicBezTo>
                    <a:pt x="9591" y="5161"/>
                    <a:pt x="9644" y="5180"/>
                    <a:pt x="9694" y="5180"/>
                  </a:cubicBezTo>
                  <a:cubicBezTo>
                    <a:pt x="9724" y="5180"/>
                    <a:pt x="9753" y="5173"/>
                    <a:pt x="9776" y="5160"/>
                  </a:cubicBezTo>
                  <a:lnTo>
                    <a:pt x="10192" y="4827"/>
                  </a:lnTo>
                  <a:cubicBezTo>
                    <a:pt x="10264" y="4743"/>
                    <a:pt x="10276" y="4648"/>
                    <a:pt x="10240" y="4577"/>
                  </a:cubicBezTo>
                  <a:cubicBezTo>
                    <a:pt x="10210" y="4539"/>
                    <a:pt x="10157" y="4521"/>
                    <a:pt x="10107" y="4521"/>
                  </a:cubicBezTo>
                  <a:cubicBezTo>
                    <a:pt x="10077" y="4521"/>
                    <a:pt x="10048" y="4527"/>
                    <a:pt x="10026" y="4541"/>
                  </a:cubicBezTo>
                  <a:lnTo>
                    <a:pt x="9728" y="4779"/>
                  </a:lnTo>
                  <a:lnTo>
                    <a:pt x="7347" y="1671"/>
                  </a:lnTo>
                  <a:lnTo>
                    <a:pt x="8704" y="790"/>
                  </a:lnTo>
                  <a:cubicBezTo>
                    <a:pt x="8776" y="755"/>
                    <a:pt x="8787" y="659"/>
                    <a:pt x="8752" y="588"/>
                  </a:cubicBezTo>
                  <a:cubicBezTo>
                    <a:pt x="8721" y="542"/>
                    <a:pt x="8670" y="516"/>
                    <a:pt x="8619" y="516"/>
                  </a:cubicBezTo>
                  <a:cubicBezTo>
                    <a:pt x="8591" y="516"/>
                    <a:pt x="8563" y="523"/>
                    <a:pt x="8537" y="540"/>
                  </a:cubicBezTo>
                  <a:lnTo>
                    <a:pt x="7049" y="1493"/>
                  </a:lnTo>
                  <a:cubicBezTo>
                    <a:pt x="6978" y="1540"/>
                    <a:pt x="6966" y="1648"/>
                    <a:pt x="7002" y="1719"/>
                  </a:cubicBezTo>
                  <a:lnTo>
                    <a:pt x="7275" y="2076"/>
                  </a:lnTo>
                  <a:lnTo>
                    <a:pt x="7085" y="2219"/>
                  </a:lnTo>
                  <a:lnTo>
                    <a:pt x="6311" y="1969"/>
                  </a:lnTo>
                  <a:cubicBezTo>
                    <a:pt x="6287" y="1969"/>
                    <a:pt x="6275" y="1957"/>
                    <a:pt x="6263" y="1957"/>
                  </a:cubicBezTo>
                  <a:lnTo>
                    <a:pt x="4501" y="1957"/>
                  </a:lnTo>
                  <a:cubicBezTo>
                    <a:pt x="4430" y="1957"/>
                    <a:pt x="4370" y="2005"/>
                    <a:pt x="4358" y="2076"/>
                  </a:cubicBezTo>
                  <a:lnTo>
                    <a:pt x="4251" y="2481"/>
                  </a:lnTo>
                  <a:lnTo>
                    <a:pt x="4001" y="2374"/>
                  </a:lnTo>
                  <a:cubicBezTo>
                    <a:pt x="3965" y="2362"/>
                    <a:pt x="3954" y="2362"/>
                    <a:pt x="3930" y="2362"/>
                  </a:cubicBezTo>
                  <a:lnTo>
                    <a:pt x="3227" y="2433"/>
                  </a:lnTo>
                  <a:lnTo>
                    <a:pt x="2989" y="2302"/>
                  </a:lnTo>
                  <a:lnTo>
                    <a:pt x="3215" y="1910"/>
                  </a:lnTo>
                  <a:cubicBezTo>
                    <a:pt x="3251" y="1838"/>
                    <a:pt x="3227" y="1743"/>
                    <a:pt x="3156" y="1707"/>
                  </a:cubicBezTo>
                  <a:lnTo>
                    <a:pt x="251" y="16"/>
                  </a:lnTo>
                  <a:cubicBezTo>
                    <a:pt x="229" y="5"/>
                    <a:pt x="204" y="0"/>
                    <a:pt x="180" y="0"/>
                  </a:cubicBezTo>
                  <a:close/>
                </a:path>
              </a:pathLst>
            </a:custGeom>
            <a:solidFill>
              <a:srgbClr val="FFB500"/>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Calibri"/>
                <a:buNone/>
              </a:pPr>
              <a:endParaRPr sz="1800">
                <a:solidFill>
                  <a:schemeClr val="dk1"/>
                </a:solidFill>
                <a:latin typeface="Calibri"/>
                <a:ea typeface="Calibri"/>
                <a:cs typeface="Calibri"/>
                <a:sym typeface="Calibri"/>
              </a:endParaRPr>
            </a:p>
          </p:txBody>
        </p:sp>
        <p:sp>
          <p:nvSpPr>
            <p:cNvPr id="310" name="Google Shape;310;p16"/>
            <p:cNvSpPr/>
            <p:nvPr/>
          </p:nvSpPr>
          <p:spPr>
            <a:xfrm>
              <a:off x="3059960" y="2009628"/>
              <a:ext cx="37177" cy="26960"/>
            </a:xfrm>
            <a:custGeom>
              <a:avLst/>
              <a:gdLst/>
              <a:ahLst/>
              <a:cxnLst/>
              <a:rect l="l" t="t" r="r" b="b"/>
              <a:pathLst>
                <a:path w="1168" h="847" extrusionOk="0">
                  <a:moveTo>
                    <a:pt x="999" y="0"/>
                  </a:moveTo>
                  <a:cubicBezTo>
                    <a:pt x="971" y="0"/>
                    <a:pt x="943" y="8"/>
                    <a:pt x="918" y="25"/>
                  </a:cubicBezTo>
                  <a:lnTo>
                    <a:pt x="84" y="561"/>
                  </a:lnTo>
                  <a:cubicBezTo>
                    <a:pt x="13" y="608"/>
                    <a:pt x="1" y="692"/>
                    <a:pt x="37" y="775"/>
                  </a:cubicBezTo>
                  <a:cubicBezTo>
                    <a:pt x="72" y="811"/>
                    <a:pt x="120" y="846"/>
                    <a:pt x="156" y="846"/>
                  </a:cubicBezTo>
                  <a:cubicBezTo>
                    <a:pt x="191" y="846"/>
                    <a:pt x="215" y="823"/>
                    <a:pt x="239" y="811"/>
                  </a:cubicBezTo>
                  <a:lnTo>
                    <a:pt x="1073" y="275"/>
                  </a:lnTo>
                  <a:cubicBezTo>
                    <a:pt x="1156" y="239"/>
                    <a:pt x="1168" y="144"/>
                    <a:pt x="1132" y="72"/>
                  </a:cubicBezTo>
                  <a:cubicBezTo>
                    <a:pt x="1101" y="26"/>
                    <a:pt x="1051" y="0"/>
                    <a:pt x="999" y="0"/>
                  </a:cubicBezTo>
                  <a:close/>
                </a:path>
              </a:pathLst>
            </a:custGeom>
            <a:solidFill>
              <a:srgbClr val="FFB500"/>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Calibri"/>
                <a:buNone/>
              </a:pPr>
              <a:endParaRPr sz="1800">
                <a:solidFill>
                  <a:schemeClr val="dk1"/>
                </a:solidFill>
                <a:latin typeface="Calibri"/>
                <a:ea typeface="Calibri"/>
                <a:cs typeface="Calibri"/>
                <a:sym typeface="Calibri"/>
              </a:endParaRPr>
            </a:p>
          </p:txBody>
        </p:sp>
      </p:grpSp>
      <p:grpSp>
        <p:nvGrpSpPr>
          <p:cNvPr id="311" name="Google Shape;311;p16"/>
          <p:cNvGrpSpPr/>
          <p:nvPr/>
        </p:nvGrpSpPr>
        <p:grpSpPr>
          <a:xfrm>
            <a:off x="8849209" y="622810"/>
            <a:ext cx="1474228" cy="893713"/>
            <a:chOff x="5776798" y="3409778"/>
            <a:chExt cx="346379" cy="264518"/>
          </a:xfrm>
        </p:grpSpPr>
        <p:sp>
          <p:nvSpPr>
            <p:cNvPr id="312" name="Google Shape;312;p16"/>
            <p:cNvSpPr/>
            <p:nvPr/>
          </p:nvSpPr>
          <p:spPr>
            <a:xfrm>
              <a:off x="5890104" y="3642055"/>
              <a:ext cx="10248" cy="32241"/>
            </a:xfrm>
            <a:custGeom>
              <a:avLst/>
              <a:gdLst/>
              <a:ahLst/>
              <a:cxnLst/>
              <a:rect l="l" t="t" r="r" b="b"/>
              <a:pathLst>
                <a:path w="322" h="1013" extrusionOk="0">
                  <a:moveTo>
                    <a:pt x="167" y="1"/>
                  </a:moveTo>
                  <a:cubicBezTo>
                    <a:pt x="71" y="1"/>
                    <a:pt x="0" y="72"/>
                    <a:pt x="0" y="155"/>
                  </a:cubicBezTo>
                  <a:lnTo>
                    <a:pt x="0" y="846"/>
                  </a:lnTo>
                  <a:cubicBezTo>
                    <a:pt x="0" y="929"/>
                    <a:pt x="71" y="1013"/>
                    <a:pt x="167" y="1013"/>
                  </a:cubicBezTo>
                  <a:cubicBezTo>
                    <a:pt x="250" y="1013"/>
                    <a:pt x="321" y="929"/>
                    <a:pt x="321" y="846"/>
                  </a:cubicBezTo>
                  <a:lnTo>
                    <a:pt x="321" y="143"/>
                  </a:lnTo>
                  <a:cubicBezTo>
                    <a:pt x="321" y="60"/>
                    <a:pt x="250" y="1"/>
                    <a:pt x="167" y="1"/>
                  </a:cubicBezTo>
                  <a:close/>
                </a:path>
              </a:pathLst>
            </a:custGeom>
            <a:solidFill>
              <a:srgbClr val="657E9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Calibri"/>
                <a:buNone/>
              </a:pPr>
              <a:endParaRPr sz="1800">
                <a:solidFill>
                  <a:schemeClr val="dk1"/>
                </a:solidFill>
                <a:latin typeface="Calibri"/>
                <a:ea typeface="Calibri"/>
                <a:cs typeface="Calibri"/>
                <a:sym typeface="Calibri"/>
              </a:endParaRPr>
            </a:p>
          </p:txBody>
        </p:sp>
        <p:sp>
          <p:nvSpPr>
            <p:cNvPr id="313" name="Google Shape;313;p16"/>
            <p:cNvSpPr/>
            <p:nvPr/>
          </p:nvSpPr>
          <p:spPr>
            <a:xfrm>
              <a:off x="5998094" y="3642055"/>
              <a:ext cx="10248" cy="32241"/>
            </a:xfrm>
            <a:custGeom>
              <a:avLst/>
              <a:gdLst/>
              <a:ahLst/>
              <a:cxnLst/>
              <a:rect l="l" t="t" r="r" b="b"/>
              <a:pathLst>
                <a:path w="322" h="1013" extrusionOk="0">
                  <a:moveTo>
                    <a:pt x="167" y="1"/>
                  </a:moveTo>
                  <a:cubicBezTo>
                    <a:pt x="72" y="1"/>
                    <a:pt x="0" y="72"/>
                    <a:pt x="0" y="155"/>
                  </a:cubicBezTo>
                  <a:lnTo>
                    <a:pt x="0" y="846"/>
                  </a:lnTo>
                  <a:cubicBezTo>
                    <a:pt x="0" y="929"/>
                    <a:pt x="72" y="1013"/>
                    <a:pt x="167" y="1013"/>
                  </a:cubicBezTo>
                  <a:cubicBezTo>
                    <a:pt x="250" y="1013"/>
                    <a:pt x="322" y="929"/>
                    <a:pt x="322" y="846"/>
                  </a:cubicBezTo>
                  <a:lnTo>
                    <a:pt x="322" y="143"/>
                  </a:lnTo>
                  <a:cubicBezTo>
                    <a:pt x="310" y="60"/>
                    <a:pt x="250" y="1"/>
                    <a:pt x="167" y="1"/>
                  </a:cubicBezTo>
                  <a:close/>
                </a:path>
              </a:pathLst>
            </a:custGeom>
            <a:solidFill>
              <a:srgbClr val="657E9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Calibri"/>
                <a:buNone/>
              </a:pPr>
              <a:endParaRPr sz="1800">
                <a:solidFill>
                  <a:schemeClr val="dk1"/>
                </a:solidFill>
                <a:latin typeface="Calibri"/>
                <a:ea typeface="Calibri"/>
                <a:cs typeface="Calibri"/>
                <a:sym typeface="Calibri"/>
              </a:endParaRPr>
            </a:p>
          </p:txBody>
        </p:sp>
        <p:sp>
          <p:nvSpPr>
            <p:cNvPr id="314" name="Google Shape;314;p16"/>
            <p:cNvSpPr/>
            <p:nvPr/>
          </p:nvSpPr>
          <p:spPr>
            <a:xfrm>
              <a:off x="5814673" y="3528367"/>
              <a:ext cx="43222" cy="15564"/>
            </a:xfrm>
            <a:custGeom>
              <a:avLst/>
              <a:gdLst/>
              <a:ahLst/>
              <a:cxnLst/>
              <a:rect l="l" t="t" r="r" b="b"/>
              <a:pathLst>
                <a:path w="1358" h="489" extrusionOk="0">
                  <a:moveTo>
                    <a:pt x="167" y="1"/>
                  </a:moveTo>
                  <a:cubicBezTo>
                    <a:pt x="72" y="1"/>
                    <a:pt x="1" y="72"/>
                    <a:pt x="1" y="156"/>
                  </a:cubicBezTo>
                  <a:cubicBezTo>
                    <a:pt x="1" y="251"/>
                    <a:pt x="72" y="322"/>
                    <a:pt x="167" y="322"/>
                  </a:cubicBezTo>
                  <a:cubicBezTo>
                    <a:pt x="346" y="322"/>
                    <a:pt x="870" y="358"/>
                    <a:pt x="1120" y="477"/>
                  </a:cubicBezTo>
                  <a:cubicBezTo>
                    <a:pt x="1144" y="489"/>
                    <a:pt x="1167" y="489"/>
                    <a:pt x="1191" y="489"/>
                  </a:cubicBezTo>
                  <a:cubicBezTo>
                    <a:pt x="1251" y="489"/>
                    <a:pt x="1310" y="453"/>
                    <a:pt x="1346" y="394"/>
                  </a:cubicBezTo>
                  <a:cubicBezTo>
                    <a:pt x="1358" y="322"/>
                    <a:pt x="1322" y="239"/>
                    <a:pt x="1251" y="191"/>
                  </a:cubicBezTo>
                  <a:cubicBezTo>
                    <a:pt x="882" y="13"/>
                    <a:pt x="191" y="1"/>
                    <a:pt x="167" y="1"/>
                  </a:cubicBezTo>
                  <a:close/>
                </a:path>
              </a:pathLst>
            </a:custGeom>
            <a:solidFill>
              <a:srgbClr val="657E9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Calibri"/>
                <a:buNone/>
              </a:pPr>
              <a:endParaRPr sz="1800">
                <a:solidFill>
                  <a:schemeClr val="dk1"/>
                </a:solidFill>
                <a:latin typeface="Calibri"/>
                <a:ea typeface="Calibri"/>
                <a:cs typeface="Calibri"/>
                <a:sym typeface="Calibri"/>
              </a:endParaRPr>
            </a:p>
          </p:txBody>
        </p:sp>
        <p:sp>
          <p:nvSpPr>
            <p:cNvPr id="315" name="Google Shape;315;p16"/>
            <p:cNvSpPr/>
            <p:nvPr/>
          </p:nvSpPr>
          <p:spPr>
            <a:xfrm>
              <a:off x="5797995" y="3631074"/>
              <a:ext cx="10662" cy="42458"/>
            </a:xfrm>
            <a:custGeom>
              <a:avLst/>
              <a:gdLst/>
              <a:ahLst/>
              <a:cxnLst/>
              <a:rect l="l" t="t" r="r" b="b"/>
              <a:pathLst>
                <a:path w="335" h="1334" extrusionOk="0">
                  <a:moveTo>
                    <a:pt x="167" y="0"/>
                  </a:moveTo>
                  <a:cubicBezTo>
                    <a:pt x="84" y="0"/>
                    <a:pt x="1" y="72"/>
                    <a:pt x="1" y="167"/>
                  </a:cubicBezTo>
                  <a:lnTo>
                    <a:pt x="1" y="1179"/>
                  </a:lnTo>
                  <a:cubicBezTo>
                    <a:pt x="1" y="1262"/>
                    <a:pt x="84" y="1334"/>
                    <a:pt x="167" y="1334"/>
                  </a:cubicBezTo>
                  <a:cubicBezTo>
                    <a:pt x="251" y="1334"/>
                    <a:pt x="334" y="1262"/>
                    <a:pt x="334" y="1179"/>
                  </a:cubicBezTo>
                  <a:lnTo>
                    <a:pt x="334" y="167"/>
                  </a:lnTo>
                  <a:cubicBezTo>
                    <a:pt x="334" y="72"/>
                    <a:pt x="263" y="0"/>
                    <a:pt x="167" y="0"/>
                  </a:cubicBezTo>
                  <a:close/>
                </a:path>
              </a:pathLst>
            </a:custGeom>
            <a:solidFill>
              <a:srgbClr val="657E9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Calibri"/>
                <a:buNone/>
              </a:pPr>
              <a:endParaRPr sz="1800">
                <a:solidFill>
                  <a:schemeClr val="dk1"/>
                </a:solidFill>
                <a:latin typeface="Calibri"/>
                <a:ea typeface="Calibri"/>
                <a:cs typeface="Calibri"/>
                <a:sym typeface="Calibri"/>
              </a:endParaRPr>
            </a:p>
          </p:txBody>
        </p:sp>
        <p:sp>
          <p:nvSpPr>
            <p:cNvPr id="316" name="Google Shape;316;p16"/>
            <p:cNvSpPr/>
            <p:nvPr/>
          </p:nvSpPr>
          <p:spPr>
            <a:xfrm>
              <a:off x="5776798" y="3409778"/>
              <a:ext cx="346379" cy="264136"/>
            </a:xfrm>
            <a:custGeom>
              <a:avLst/>
              <a:gdLst/>
              <a:ahLst/>
              <a:cxnLst/>
              <a:rect l="l" t="t" r="r" b="b"/>
              <a:pathLst>
                <a:path w="10883" h="8299" extrusionOk="0">
                  <a:moveTo>
                    <a:pt x="9144" y="2512"/>
                  </a:moveTo>
                  <a:cubicBezTo>
                    <a:pt x="9418" y="2512"/>
                    <a:pt x="9656" y="2715"/>
                    <a:pt x="9656" y="2953"/>
                  </a:cubicBezTo>
                  <a:lnTo>
                    <a:pt x="9656" y="2977"/>
                  </a:lnTo>
                  <a:cubicBezTo>
                    <a:pt x="9501" y="2917"/>
                    <a:pt x="9335" y="2869"/>
                    <a:pt x="9144" y="2869"/>
                  </a:cubicBezTo>
                  <a:cubicBezTo>
                    <a:pt x="8965" y="2869"/>
                    <a:pt x="8787" y="2905"/>
                    <a:pt x="8620" y="2977"/>
                  </a:cubicBezTo>
                  <a:lnTo>
                    <a:pt x="8620" y="2953"/>
                  </a:lnTo>
                  <a:cubicBezTo>
                    <a:pt x="8620" y="2727"/>
                    <a:pt x="8858" y="2512"/>
                    <a:pt x="9144" y="2512"/>
                  </a:cubicBezTo>
                  <a:close/>
                  <a:moveTo>
                    <a:pt x="2869" y="3203"/>
                  </a:moveTo>
                  <a:lnTo>
                    <a:pt x="2869" y="3858"/>
                  </a:lnTo>
                  <a:cubicBezTo>
                    <a:pt x="2869" y="3965"/>
                    <a:pt x="2846" y="4060"/>
                    <a:pt x="2798" y="4167"/>
                  </a:cubicBezTo>
                  <a:lnTo>
                    <a:pt x="2727" y="4334"/>
                  </a:lnTo>
                  <a:cubicBezTo>
                    <a:pt x="2715" y="4346"/>
                    <a:pt x="2715" y="4382"/>
                    <a:pt x="2715" y="4405"/>
                  </a:cubicBezTo>
                  <a:lnTo>
                    <a:pt x="2715" y="4751"/>
                  </a:lnTo>
                  <a:cubicBezTo>
                    <a:pt x="2715" y="4989"/>
                    <a:pt x="2619" y="5191"/>
                    <a:pt x="2441" y="5358"/>
                  </a:cubicBezTo>
                  <a:cubicBezTo>
                    <a:pt x="2298" y="5525"/>
                    <a:pt x="2072" y="5596"/>
                    <a:pt x="1834" y="5596"/>
                  </a:cubicBezTo>
                  <a:cubicBezTo>
                    <a:pt x="1369" y="5584"/>
                    <a:pt x="1000" y="5179"/>
                    <a:pt x="1000" y="4703"/>
                  </a:cubicBezTo>
                  <a:lnTo>
                    <a:pt x="1000" y="4405"/>
                  </a:lnTo>
                  <a:cubicBezTo>
                    <a:pt x="1000" y="4382"/>
                    <a:pt x="1000" y="4358"/>
                    <a:pt x="988" y="4334"/>
                  </a:cubicBezTo>
                  <a:lnTo>
                    <a:pt x="881" y="4143"/>
                  </a:lnTo>
                  <a:cubicBezTo>
                    <a:pt x="845" y="4060"/>
                    <a:pt x="822" y="3989"/>
                    <a:pt x="822" y="3905"/>
                  </a:cubicBezTo>
                  <a:lnTo>
                    <a:pt x="822" y="3882"/>
                  </a:lnTo>
                  <a:cubicBezTo>
                    <a:pt x="822" y="3501"/>
                    <a:pt x="1131" y="3203"/>
                    <a:pt x="1500" y="3203"/>
                  </a:cubicBezTo>
                  <a:close/>
                  <a:moveTo>
                    <a:pt x="9144" y="3215"/>
                  </a:moveTo>
                  <a:cubicBezTo>
                    <a:pt x="9704" y="3215"/>
                    <a:pt x="10168" y="3679"/>
                    <a:pt x="10168" y="4239"/>
                  </a:cubicBezTo>
                  <a:cubicBezTo>
                    <a:pt x="10168" y="4346"/>
                    <a:pt x="10156" y="4465"/>
                    <a:pt x="10108" y="4572"/>
                  </a:cubicBezTo>
                  <a:cubicBezTo>
                    <a:pt x="9656" y="4108"/>
                    <a:pt x="8870" y="3929"/>
                    <a:pt x="8823" y="3929"/>
                  </a:cubicBezTo>
                  <a:cubicBezTo>
                    <a:pt x="8814" y="3926"/>
                    <a:pt x="8804" y="3925"/>
                    <a:pt x="8794" y="3925"/>
                  </a:cubicBezTo>
                  <a:cubicBezTo>
                    <a:pt x="8763" y="3925"/>
                    <a:pt x="8727" y="3938"/>
                    <a:pt x="8692" y="3965"/>
                  </a:cubicBezTo>
                  <a:cubicBezTo>
                    <a:pt x="8644" y="3989"/>
                    <a:pt x="8632" y="4036"/>
                    <a:pt x="8632" y="4084"/>
                  </a:cubicBezTo>
                  <a:cubicBezTo>
                    <a:pt x="8632" y="4084"/>
                    <a:pt x="8632" y="4179"/>
                    <a:pt x="8513" y="4298"/>
                  </a:cubicBezTo>
                  <a:cubicBezTo>
                    <a:pt x="8453" y="4358"/>
                    <a:pt x="8453" y="4465"/>
                    <a:pt x="8513" y="4524"/>
                  </a:cubicBezTo>
                  <a:cubicBezTo>
                    <a:pt x="8543" y="4554"/>
                    <a:pt x="8584" y="4569"/>
                    <a:pt x="8626" y="4569"/>
                  </a:cubicBezTo>
                  <a:cubicBezTo>
                    <a:pt x="8668" y="4569"/>
                    <a:pt x="8709" y="4554"/>
                    <a:pt x="8739" y="4524"/>
                  </a:cubicBezTo>
                  <a:cubicBezTo>
                    <a:pt x="8823" y="4441"/>
                    <a:pt x="8882" y="4346"/>
                    <a:pt x="8918" y="4274"/>
                  </a:cubicBezTo>
                  <a:cubicBezTo>
                    <a:pt x="9180" y="4346"/>
                    <a:pt x="9739" y="4560"/>
                    <a:pt x="9989" y="4894"/>
                  </a:cubicBezTo>
                  <a:cubicBezTo>
                    <a:pt x="9906" y="5298"/>
                    <a:pt x="9573" y="5596"/>
                    <a:pt x="9144" y="5596"/>
                  </a:cubicBezTo>
                  <a:cubicBezTo>
                    <a:pt x="8704" y="5596"/>
                    <a:pt x="8334" y="5275"/>
                    <a:pt x="8287" y="4834"/>
                  </a:cubicBezTo>
                  <a:cubicBezTo>
                    <a:pt x="8287" y="4810"/>
                    <a:pt x="8275" y="4798"/>
                    <a:pt x="8263" y="4774"/>
                  </a:cubicBezTo>
                  <a:cubicBezTo>
                    <a:pt x="8156" y="4620"/>
                    <a:pt x="8108" y="4441"/>
                    <a:pt x="8108" y="4239"/>
                  </a:cubicBezTo>
                  <a:cubicBezTo>
                    <a:pt x="8108" y="3679"/>
                    <a:pt x="8573" y="3215"/>
                    <a:pt x="9144" y="3215"/>
                  </a:cubicBezTo>
                  <a:close/>
                  <a:moveTo>
                    <a:pt x="5441" y="298"/>
                  </a:moveTo>
                  <a:cubicBezTo>
                    <a:pt x="6013" y="298"/>
                    <a:pt x="6489" y="488"/>
                    <a:pt x="6858" y="845"/>
                  </a:cubicBezTo>
                  <a:cubicBezTo>
                    <a:pt x="7227" y="1226"/>
                    <a:pt x="7453" y="1738"/>
                    <a:pt x="7501" y="2369"/>
                  </a:cubicBezTo>
                  <a:cubicBezTo>
                    <a:pt x="7620" y="4060"/>
                    <a:pt x="7763" y="5001"/>
                    <a:pt x="7822" y="5334"/>
                  </a:cubicBezTo>
                  <a:lnTo>
                    <a:pt x="7822" y="5346"/>
                  </a:lnTo>
                  <a:cubicBezTo>
                    <a:pt x="7632" y="5453"/>
                    <a:pt x="7310" y="5632"/>
                    <a:pt x="6787" y="5763"/>
                  </a:cubicBezTo>
                  <a:lnTo>
                    <a:pt x="6525" y="5644"/>
                  </a:lnTo>
                  <a:cubicBezTo>
                    <a:pt x="6453" y="5608"/>
                    <a:pt x="6418" y="5548"/>
                    <a:pt x="6418" y="5477"/>
                  </a:cubicBezTo>
                  <a:lnTo>
                    <a:pt x="6418" y="4929"/>
                  </a:lnTo>
                  <a:cubicBezTo>
                    <a:pt x="6918" y="4596"/>
                    <a:pt x="7263" y="4024"/>
                    <a:pt x="7263" y="3370"/>
                  </a:cubicBezTo>
                  <a:lnTo>
                    <a:pt x="7263" y="3072"/>
                  </a:lnTo>
                  <a:cubicBezTo>
                    <a:pt x="7263" y="2869"/>
                    <a:pt x="7180" y="2691"/>
                    <a:pt x="7037" y="2560"/>
                  </a:cubicBezTo>
                  <a:cubicBezTo>
                    <a:pt x="6727" y="2274"/>
                    <a:pt x="6001" y="1798"/>
                    <a:pt x="4751" y="1667"/>
                  </a:cubicBezTo>
                  <a:cubicBezTo>
                    <a:pt x="4744" y="1666"/>
                    <a:pt x="4737" y="1666"/>
                    <a:pt x="4730" y="1666"/>
                  </a:cubicBezTo>
                  <a:cubicBezTo>
                    <a:pt x="4645" y="1666"/>
                    <a:pt x="4583" y="1733"/>
                    <a:pt x="4572" y="1822"/>
                  </a:cubicBezTo>
                  <a:cubicBezTo>
                    <a:pt x="4548" y="1905"/>
                    <a:pt x="4632" y="1977"/>
                    <a:pt x="4715" y="2000"/>
                  </a:cubicBezTo>
                  <a:cubicBezTo>
                    <a:pt x="5882" y="2119"/>
                    <a:pt x="6537" y="2548"/>
                    <a:pt x="6834" y="2798"/>
                  </a:cubicBezTo>
                  <a:cubicBezTo>
                    <a:pt x="6906" y="2858"/>
                    <a:pt x="6953" y="2965"/>
                    <a:pt x="6953" y="3072"/>
                  </a:cubicBezTo>
                  <a:lnTo>
                    <a:pt x="6953" y="3370"/>
                  </a:lnTo>
                  <a:cubicBezTo>
                    <a:pt x="6953" y="4215"/>
                    <a:pt x="6263" y="4894"/>
                    <a:pt x="5417" y="4894"/>
                  </a:cubicBezTo>
                  <a:cubicBezTo>
                    <a:pt x="4572" y="4894"/>
                    <a:pt x="3881" y="4215"/>
                    <a:pt x="3881" y="3370"/>
                  </a:cubicBezTo>
                  <a:lnTo>
                    <a:pt x="3881" y="3227"/>
                  </a:lnTo>
                  <a:cubicBezTo>
                    <a:pt x="3881" y="3167"/>
                    <a:pt x="3917" y="3108"/>
                    <a:pt x="3977" y="3084"/>
                  </a:cubicBezTo>
                  <a:cubicBezTo>
                    <a:pt x="4167" y="2965"/>
                    <a:pt x="4429" y="2750"/>
                    <a:pt x="4548" y="2393"/>
                  </a:cubicBezTo>
                  <a:cubicBezTo>
                    <a:pt x="4584" y="2310"/>
                    <a:pt x="4536" y="2215"/>
                    <a:pt x="4453" y="2203"/>
                  </a:cubicBezTo>
                  <a:cubicBezTo>
                    <a:pt x="4434" y="2198"/>
                    <a:pt x="4415" y="2196"/>
                    <a:pt x="4398" y="2196"/>
                  </a:cubicBezTo>
                  <a:cubicBezTo>
                    <a:pt x="4327" y="2196"/>
                    <a:pt x="4270" y="2234"/>
                    <a:pt x="4251" y="2310"/>
                  </a:cubicBezTo>
                  <a:cubicBezTo>
                    <a:pt x="4167" y="2572"/>
                    <a:pt x="3977" y="2727"/>
                    <a:pt x="3822" y="2810"/>
                  </a:cubicBezTo>
                  <a:cubicBezTo>
                    <a:pt x="3679" y="2905"/>
                    <a:pt x="3572" y="3072"/>
                    <a:pt x="3572" y="3227"/>
                  </a:cubicBezTo>
                  <a:lnTo>
                    <a:pt x="3572" y="3370"/>
                  </a:lnTo>
                  <a:cubicBezTo>
                    <a:pt x="3572" y="4024"/>
                    <a:pt x="3917" y="4584"/>
                    <a:pt x="4417" y="4929"/>
                  </a:cubicBezTo>
                  <a:lnTo>
                    <a:pt x="4417" y="5477"/>
                  </a:lnTo>
                  <a:cubicBezTo>
                    <a:pt x="4417" y="5548"/>
                    <a:pt x="4370" y="5608"/>
                    <a:pt x="4310" y="5644"/>
                  </a:cubicBezTo>
                  <a:lnTo>
                    <a:pt x="4048" y="5763"/>
                  </a:lnTo>
                  <a:cubicBezTo>
                    <a:pt x="3536" y="5632"/>
                    <a:pt x="3215" y="5453"/>
                    <a:pt x="3060" y="5346"/>
                  </a:cubicBezTo>
                  <a:lnTo>
                    <a:pt x="3060" y="5334"/>
                  </a:lnTo>
                  <a:cubicBezTo>
                    <a:pt x="3131" y="5001"/>
                    <a:pt x="3262" y="4060"/>
                    <a:pt x="3393" y="2369"/>
                  </a:cubicBezTo>
                  <a:cubicBezTo>
                    <a:pt x="3441" y="1738"/>
                    <a:pt x="3655" y="1226"/>
                    <a:pt x="4036" y="845"/>
                  </a:cubicBezTo>
                  <a:cubicBezTo>
                    <a:pt x="4393" y="488"/>
                    <a:pt x="4882" y="298"/>
                    <a:pt x="5441" y="298"/>
                  </a:cubicBezTo>
                  <a:close/>
                  <a:moveTo>
                    <a:pt x="2750" y="5465"/>
                  </a:moveTo>
                  <a:cubicBezTo>
                    <a:pt x="2786" y="5501"/>
                    <a:pt x="2810" y="5572"/>
                    <a:pt x="2869" y="5596"/>
                  </a:cubicBezTo>
                  <a:cubicBezTo>
                    <a:pt x="3000" y="5691"/>
                    <a:pt x="3239" y="5822"/>
                    <a:pt x="3584" y="5941"/>
                  </a:cubicBezTo>
                  <a:lnTo>
                    <a:pt x="3155" y="6144"/>
                  </a:lnTo>
                  <a:lnTo>
                    <a:pt x="2655" y="6001"/>
                  </a:lnTo>
                  <a:cubicBezTo>
                    <a:pt x="2512" y="5953"/>
                    <a:pt x="2512" y="5953"/>
                    <a:pt x="2512" y="5906"/>
                  </a:cubicBezTo>
                  <a:lnTo>
                    <a:pt x="2512" y="5691"/>
                  </a:lnTo>
                  <a:cubicBezTo>
                    <a:pt x="2572" y="5656"/>
                    <a:pt x="2619" y="5608"/>
                    <a:pt x="2667" y="5572"/>
                  </a:cubicBezTo>
                  <a:cubicBezTo>
                    <a:pt x="2691" y="5536"/>
                    <a:pt x="2727" y="5513"/>
                    <a:pt x="2750" y="5465"/>
                  </a:cubicBezTo>
                  <a:close/>
                  <a:moveTo>
                    <a:pt x="8096" y="5239"/>
                  </a:moveTo>
                  <a:cubicBezTo>
                    <a:pt x="8180" y="5417"/>
                    <a:pt x="8323" y="5572"/>
                    <a:pt x="8477" y="5691"/>
                  </a:cubicBezTo>
                  <a:lnTo>
                    <a:pt x="8477" y="6025"/>
                  </a:lnTo>
                  <a:lnTo>
                    <a:pt x="8489" y="6025"/>
                  </a:lnTo>
                  <a:lnTo>
                    <a:pt x="7977" y="6287"/>
                  </a:lnTo>
                  <a:cubicBezTo>
                    <a:pt x="7977" y="6287"/>
                    <a:pt x="7965" y="6287"/>
                    <a:pt x="7965" y="6263"/>
                  </a:cubicBezTo>
                  <a:lnTo>
                    <a:pt x="7227" y="5941"/>
                  </a:lnTo>
                  <a:cubicBezTo>
                    <a:pt x="7596" y="5822"/>
                    <a:pt x="7822" y="5667"/>
                    <a:pt x="7942" y="5596"/>
                  </a:cubicBezTo>
                  <a:cubicBezTo>
                    <a:pt x="8049" y="5525"/>
                    <a:pt x="8108" y="5406"/>
                    <a:pt x="8096" y="5275"/>
                  </a:cubicBezTo>
                  <a:lnTo>
                    <a:pt x="8096" y="5239"/>
                  </a:lnTo>
                  <a:close/>
                  <a:moveTo>
                    <a:pt x="2203" y="5870"/>
                  </a:moveTo>
                  <a:lnTo>
                    <a:pt x="2203" y="5929"/>
                  </a:lnTo>
                  <a:cubicBezTo>
                    <a:pt x="2203" y="5953"/>
                    <a:pt x="2203" y="5989"/>
                    <a:pt x="2215" y="6013"/>
                  </a:cubicBezTo>
                  <a:lnTo>
                    <a:pt x="1857" y="6370"/>
                  </a:lnTo>
                  <a:lnTo>
                    <a:pt x="1500" y="6013"/>
                  </a:lnTo>
                  <a:cubicBezTo>
                    <a:pt x="1512" y="5989"/>
                    <a:pt x="1512" y="5953"/>
                    <a:pt x="1512" y="5929"/>
                  </a:cubicBezTo>
                  <a:lnTo>
                    <a:pt x="1512" y="5870"/>
                  </a:lnTo>
                  <a:cubicBezTo>
                    <a:pt x="1619" y="5894"/>
                    <a:pt x="1726" y="5929"/>
                    <a:pt x="1834" y="5929"/>
                  </a:cubicBezTo>
                  <a:lnTo>
                    <a:pt x="1857" y="5929"/>
                  </a:lnTo>
                  <a:cubicBezTo>
                    <a:pt x="1976" y="5929"/>
                    <a:pt x="2096" y="5906"/>
                    <a:pt x="2203" y="5870"/>
                  </a:cubicBezTo>
                  <a:close/>
                  <a:moveTo>
                    <a:pt x="9525" y="5882"/>
                  </a:moveTo>
                  <a:lnTo>
                    <a:pt x="9525" y="6048"/>
                  </a:lnTo>
                  <a:cubicBezTo>
                    <a:pt x="9525" y="6108"/>
                    <a:pt x="9537" y="6144"/>
                    <a:pt x="9573" y="6191"/>
                  </a:cubicBezTo>
                  <a:lnTo>
                    <a:pt x="9394" y="6322"/>
                  </a:lnTo>
                  <a:cubicBezTo>
                    <a:pt x="9323" y="6394"/>
                    <a:pt x="9236" y="6429"/>
                    <a:pt x="9151" y="6429"/>
                  </a:cubicBezTo>
                  <a:cubicBezTo>
                    <a:pt x="9067" y="6429"/>
                    <a:pt x="8983" y="6394"/>
                    <a:pt x="8918" y="6322"/>
                  </a:cubicBezTo>
                  <a:lnTo>
                    <a:pt x="8763" y="6191"/>
                  </a:lnTo>
                  <a:cubicBezTo>
                    <a:pt x="8799" y="6144"/>
                    <a:pt x="8811" y="6084"/>
                    <a:pt x="8811" y="6048"/>
                  </a:cubicBezTo>
                  <a:lnTo>
                    <a:pt x="8811" y="5882"/>
                  </a:lnTo>
                  <a:cubicBezTo>
                    <a:pt x="8918" y="5906"/>
                    <a:pt x="9037" y="5941"/>
                    <a:pt x="9168" y="5941"/>
                  </a:cubicBezTo>
                  <a:cubicBezTo>
                    <a:pt x="9287" y="5941"/>
                    <a:pt x="9406" y="5929"/>
                    <a:pt x="9525" y="5882"/>
                  </a:cubicBezTo>
                  <a:close/>
                  <a:moveTo>
                    <a:pt x="6096" y="5096"/>
                  </a:moveTo>
                  <a:lnTo>
                    <a:pt x="6096" y="5477"/>
                  </a:lnTo>
                  <a:cubicBezTo>
                    <a:pt x="6096" y="5667"/>
                    <a:pt x="6215" y="5846"/>
                    <a:pt x="6394" y="5941"/>
                  </a:cubicBezTo>
                  <a:lnTo>
                    <a:pt x="6632" y="6048"/>
                  </a:lnTo>
                  <a:cubicBezTo>
                    <a:pt x="6406" y="6489"/>
                    <a:pt x="5941" y="6787"/>
                    <a:pt x="5417" y="6787"/>
                  </a:cubicBezTo>
                  <a:cubicBezTo>
                    <a:pt x="4894" y="6787"/>
                    <a:pt x="4441" y="6501"/>
                    <a:pt x="4203" y="6048"/>
                  </a:cubicBezTo>
                  <a:lnTo>
                    <a:pt x="4441" y="5941"/>
                  </a:lnTo>
                  <a:cubicBezTo>
                    <a:pt x="4620" y="5870"/>
                    <a:pt x="4739" y="5691"/>
                    <a:pt x="4739" y="5477"/>
                  </a:cubicBezTo>
                  <a:lnTo>
                    <a:pt x="4739" y="5096"/>
                  </a:lnTo>
                  <a:cubicBezTo>
                    <a:pt x="4941" y="5179"/>
                    <a:pt x="5179" y="5227"/>
                    <a:pt x="5417" y="5227"/>
                  </a:cubicBezTo>
                  <a:cubicBezTo>
                    <a:pt x="5656" y="5227"/>
                    <a:pt x="5894" y="5179"/>
                    <a:pt x="6096" y="5096"/>
                  </a:cubicBezTo>
                  <a:close/>
                  <a:moveTo>
                    <a:pt x="5417" y="0"/>
                  </a:moveTo>
                  <a:cubicBezTo>
                    <a:pt x="4763" y="0"/>
                    <a:pt x="4215" y="226"/>
                    <a:pt x="3786" y="643"/>
                  </a:cubicBezTo>
                  <a:cubicBezTo>
                    <a:pt x="3346" y="1060"/>
                    <a:pt x="3096" y="1655"/>
                    <a:pt x="3048" y="2346"/>
                  </a:cubicBezTo>
                  <a:cubicBezTo>
                    <a:pt x="3036" y="2548"/>
                    <a:pt x="3024" y="2703"/>
                    <a:pt x="3012" y="2881"/>
                  </a:cubicBezTo>
                  <a:lnTo>
                    <a:pt x="1524" y="2881"/>
                  </a:lnTo>
                  <a:cubicBezTo>
                    <a:pt x="964" y="2881"/>
                    <a:pt x="512" y="3334"/>
                    <a:pt x="512" y="3893"/>
                  </a:cubicBezTo>
                  <a:lnTo>
                    <a:pt x="512" y="3917"/>
                  </a:lnTo>
                  <a:cubicBezTo>
                    <a:pt x="512" y="4048"/>
                    <a:pt x="536" y="4167"/>
                    <a:pt x="595" y="4286"/>
                  </a:cubicBezTo>
                  <a:lnTo>
                    <a:pt x="667" y="4453"/>
                  </a:lnTo>
                  <a:lnTo>
                    <a:pt x="667" y="4703"/>
                  </a:lnTo>
                  <a:cubicBezTo>
                    <a:pt x="667" y="5120"/>
                    <a:pt x="881" y="5477"/>
                    <a:pt x="1179" y="5703"/>
                  </a:cubicBezTo>
                  <a:lnTo>
                    <a:pt x="1179" y="5929"/>
                  </a:lnTo>
                  <a:cubicBezTo>
                    <a:pt x="1179" y="5953"/>
                    <a:pt x="1167" y="5989"/>
                    <a:pt x="1131" y="5989"/>
                  </a:cubicBezTo>
                  <a:lnTo>
                    <a:pt x="476" y="6179"/>
                  </a:lnTo>
                  <a:cubicBezTo>
                    <a:pt x="191" y="6251"/>
                    <a:pt x="0" y="6513"/>
                    <a:pt x="0" y="6810"/>
                  </a:cubicBezTo>
                  <a:lnTo>
                    <a:pt x="0" y="8120"/>
                  </a:lnTo>
                  <a:cubicBezTo>
                    <a:pt x="0" y="8215"/>
                    <a:pt x="71" y="8287"/>
                    <a:pt x="167" y="8287"/>
                  </a:cubicBezTo>
                  <a:cubicBezTo>
                    <a:pt x="250" y="8287"/>
                    <a:pt x="333" y="8215"/>
                    <a:pt x="333" y="8120"/>
                  </a:cubicBezTo>
                  <a:lnTo>
                    <a:pt x="333" y="6810"/>
                  </a:lnTo>
                  <a:cubicBezTo>
                    <a:pt x="333" y="6668"/>
                    <a:pt x="429" y="6513"/>
                    <a:pt x="583" y="6477"/>
                  </a:cubicBezTo>
                  <a:lnTo>
                    <a:pt x="1238" y="6287"/>
                  </a:lnTo>
                  <a:cubicBezTo>
                    <a:pt x="1262" y="6287"/>
                    <a:pt x="1286" y="6263"/>
                    <a:pt x="1310" y="6251"/>
                  </a:cubicBezTo>
                  <a:lnTo>
                    <a:pt x="1715" y="6656"/>
                  </a:lnTo>
                  <a:lnTo>
                    <a:pt x="1715" y="8108"/>
                  </a:lnTo>
                  <a:cubicBezTo>
                    <a:pt x="1715" y="8203"/>
                    <a:pt x="1786" y="8275"/>
                    <a:pt x="1881" y="8275"/>
                  </a:cubicBezTo>
                  <a:cubicBezTo>
                    <a:pt x="1965" y="8275"/>
                    <a:pt x="2036" y="8203"/>
                    <a:pt x="2036" y="8108"/>
                  </a:cubicBezTo>
                  <a:lnTo>
                    <a:pt x="2036" y="6656"/>
                  </a:lnTo>
                  <a:lnTo>
                    <a:pt x="2441" y="6251"/>
                  </a:lnTo>
                  <a:cubicBezTo>
                    <a:pt x="2500" y="6287"/>
                    <a:pt x="2548" y="6298"/>
                    <a:pt x="2596" y="6310"/>
                  </a:cubicBezTo>
                  <a:lnTo>
                    <a:pt x="2750" y="6358"/>
                  </a:lnTo>
                  <a:cubicBezTo>
                    <a:pt x="2536" y="6501"/>
                    <a:pt x="2393" y="6751"/>
                    <a:pt x="2393" y="7037"/>
                  </a:cubicBezTo>
                  <a:lnTo>
                    <a:pt x="2393" y="8120"/>
                  </a:lnTo>
                  <a:cubicBezTo>
                    <a:pt x="2393" y="8215"/>
                    <a:pt x="2465" y="8287"/>
                    <a:pt x="2560" y="8287"/>
                  </a:cubicBezTo>
                  <a:cubicBezTo>
                    <a:pt x="2643" y="8287"/>
                    <a:pt x="2727" y="8215"/>
                    <a:pt x="2727" y="8120"/>
                  </a:cubicBezTo>
                  <a:lnTo>
                    <a:pt x="2727" y="7037"/>
                  </a:lnTo>
                  <a:cubicBezTo>
                    <a:pt x="2727" y="6834"/>
                    <a:pt x="2846" y="6656"/>
                    <a:pt x="3036" y="6560"/>
                  </a:cubicBezTo>
                  <a:lnTo>
                    <a:pt x="3941" y="6156"/>
                  </a:lnTo>
                  <a:cubicBezTo>
                    <a:pt x="4227" y="6727"/>
                    <a:pt x="4810" y="7096"/>
                    <a:pt x="5441" y="7096"/>
                  </a:cubicBezTo>
                  <a:cubicBezTo>
                    <a:pt x="6084" y="7096"/>
                    <a:pt x="6668" y="6739"/>
                    <a:pt x="6953" y="6156"/>
                  </a:cubicBezTo>
                  <a:lnTo>
                    <a:pt x="7858" y="6560"/>
                  </a:lnTo>
                  <a:cubicBezTo>
                    <a:pt x="8049" y="6656"/>
                    <a:pt x="8168" y="6834"/>
                    <a:pt x="8168" y="7037"/>
                  </a:cubicBezTo>
                  <a:lnTo>
                    <a:pt x="8168" y="8120"/>
                  </a:lnTo>
                  <a:cubicBezTo>
                    <a:pt x="8168" y="8215"/>
                    <a:pt x="8239" y="8287"/>
                    <a:pt x="8334" y="8287"/>
                  </a:cubicBezTo>
                  <a:cubicBezTo>
                    <a:pt x="8418" y="8287"/>
                    <a:pt x="8501" y="8215"/>
                    <a:pt x="8501" y="8120"/>
                  </a:cubicBezTo>
                  <a:lnTo>
                    <a:pt x="8501" y="7037"/>
                  </a:lnTo>
                  <a:cubicBezTo>
                    <a:pt x="8501" y="6834"/>
                    <a:pt x="8418" y="6656"/>
                    <a:pt x="8299" y="6501"/>
                  </a:cubicBezTo>
                  <a:lnTo>
                    <a:pt x="8537" y="6382"/>
                  </a:lnTo>
                  <a:lnTo>
                    <a:pt x="8715" y="6560"/>
                  </a:lnTo>
                  <a:cubicBezTo>
                    <a:pt x="8858" y="6679"/>
                    <a:pt x="9013" y="6739"/>
                    <a:pt x="9180" y="6739"/>
                  </a:cubicBezTo>
                  <a:cubicBezTo>
                    <a:pt x="9346" y="6739"/>
                    <a:pt x="9513" y="6679"/>
                    <a:pt x="9644" y="6560"/>
                  </a:cubicBezTo>
                  <a:lnTo>
                    <a:pt x="9823" y="6382"/>
                  </a:lnTo>
                  <a:lnTo>
                    <a:pt x="10358" y="6656"/>
                  </a:lnTo>
                  <a:cubicBezTo>
                    <a:pt x="10478" y="6715"/>
                    <a:pt x="10549" y="6834"/>
                    <a:pt x="10549" y="6965"/>
                  </a:cubicBezTo>
                  <a:lnTo>
                    <a:pt x="10549" y="8144"/>
                  </a:lnTo>
                  <a:cubicBezTo>
                    <a:pt x="10549" y="8227"/>
                    <a:pt x="10620" y="8299"/>
                    <a:pt x="10716" y="8299"/>
                  </a:cubicBezTo>
                  <a:cubicBezTo>
                    <a:pt x="10799" y="8299"/>
                    <a:pt x="10882" y="8227"/>
                    <a:pt x="10882" y="8144"/>
                  </a:cubicBezTo>
                  <a:lnTo>
                    <a:pt x="10882" y="6965"/>
                  </a:lnTo>
                  <a:cubicBezTo>
                    <a:pt x="10823" y="6703"/>
                    <a:pt x="10692" y="6477"/>
                    <a:pt x="10466" y="6358"/>
                  </a:cubicBezTo>
                  <a:lnTo>
                    <a:pt x="9823" y="6025"/>
                  </a:lnTo>
                  <a:lnTo>
                    <a:pt x="9823" y="6013"/>
                  </a:lnTo>
                  <a:lnTo>
                    <a:pt x="9823" y="5691"/>
                  </a:lnTo>
                  <a:cubicBezTo>
                    <a:pt x="10097" y="5501"/>
                    <a:pt x="10275" y="5227"/>
                    <a:pt x="10311" y="4882"/>
                  </a:cubicBezTo>
                  <a:cubicBezTo>
                    <a:pt x="10430" y="4679"/>
                    <a:pt x="10489" y="4453"/>
                    <a:pt x="10489" y="4215"/>
                  </a:cubicBezTo>
                  <a:cubicBezTo>
                    <a:pt x="10489" y="3786"/>
                    <a:pt x="10287" y="3381"/>
                    <a:pt x="9954" y="3143"/>
                  </a:cubicBezTo>
                  <a:cubicBezTo>
                    <a:pt x="9977" y="3084"/>
                    <a:pt x="9989" y="3012"/>
                    <a:pt x="9989" y="2953"/>
                  </a:cubicBezTo>
                  <a:cubicBezTo>
                    <a:pt x="9989" y="2536"/>
                    <a:pt x="9620" y="2191"/>
                    <a:pt x="9156" y="2191"/>
                  </a:cubicBezTo>
                  <a:cubicBezTo>
                    <a:pt x="8692" y="2191"/>
                    <a:pt x="8323" y="2524"/>
                    <a:pt x="8323" y="2953"/>
                  </a:cubicBezTo>
                  <a:cubicBezTo>
                    <a:pt x="8323" y="3024"/>
                    <a:pt x="8334" y="3084"/>
                    <a:pt x="8346" y="3143"/>
                  </a:cubicBezTo>
                  <a:cubicBezTo>
                    <a:pt x="8156" y="3286"/>
                    <a:pt x="8013" y="3477"/>
                    <a:pt x="7906" y="3715"/>
                  </a:cubicBezTo>
                  <a:cubicBezTo>
                    <a:pt x="7858" y="3334"/>
                    <a:pt x="7834" y="2869"/>
                    <a:pt x="7787" y="2346"/>
                  </a:cubicBezTo>
                  <a:cubicBezTo>
                    <a:pt x="7739" y="1655"/>
                    <a:pt x="7489" y="1060"/>
                    <a:pt x="7060" y="643"/>
                  </a:cubicBezTo>
                  <a:cubicBezTo>
                    <a:pt x="6644" y="226"/>
                    <a:pt x="6072" y="0"/>
                    <a:pt x="5417" y="0"/>
                  </a:cubicBezTo>
                  <a:close/>
                </a:path>
              </a:pathLst>
            </a:custGeom>
            <a:solidFill>
              <a:srgbClr val="657E9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Calibri"/>
                <a:buNone/>
              </a:pPr>
              <a:endParaRPr sz="1800">
                <a:solidFill>
                  <a:schemeClr val="dk1"/>
                </a:solidFill>
                <a:latin typeface="Calibri"/>
                <a:ea typeface="Calibri"/>
                <a:cs typeface="Calibri"/>
                <a:sym typeface="Calibri"/>
              </a:endParaRPr>
            </a:p>
          </p:txBody>
        </p:sp>
        <p:sp>
          <p:nvSpPr>
            <p:cNvPr id="317" name="Google Shape;317;p16"/>
            <p:cNvSpPr/>
            <p:nvPr/>
          </p:nvSpPr>
          <p:spPr>
            <a:xfrm>
              <a:off x="6089408" y="3637503"/>
              <a:ext cx="10662" cy="36029"/>
            </a:xfrm>
            <a:custGeom>
              <a:avLst/>
              <a:gdLst/>
              <a:ahLst/>
              <a:cxnLst/>
              <a:rect l="l" t="t" r="r" b="b"/>
              <a:pathLst>
                <a:path w="335" h="1132" extrusionOk="0">
                  <a:moveTo>
                    <a:pt x="167" y="1"/>
                  </a:moveTo>
                  <a:cubicBezTo>
                    <a:pt x="72" y="1"/>
                    <a:pt x="1" y="84"/>
                    <a:pt x="1" y="167"/>
                  </a:cubicBezTo>
                  <a:lnTo>
                    <a:pt x="1" y="977"/>
                  </a:lnTo>
                  <a:cubicBezTo>
                    <a:pt x="1" y="1060"/>
                    <a:pt x="72" y="1132"/>
                    <a:pt x="167" y="1132"/>
                  </a:cubicBezTo>
                  <a:cubicBezTo>
                    <a:pt x="251" y="1132"/>
                    <a:pt x="322" y="1060"/>
                    <a:pt x="322" y="977"/>
                  </a:cubicBezTo>
                  <a:lnTo>
                    <a:pt x="322" y="167"/>
                  </a:lnTo>
                  <a:cubicBezTo>
                    <a:pt x="334" y="84"/>
                    <a:pt x="251" y="1"/>
                    <a:pt x="167" y="1"/>
                  </a:cubicBezTo>
                  <a:close/>
                </a:path>
              </a:pathLst>
            </a:custGeom>
            <a:solidFill>
              <a:srgbClr val="657E9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Calibri"/>
                <a:buNone/>
              </a:pPr>
              <a:endParaRPr sz="1800">
                <a:solidFill>
                  <a:schemeClr val="dk1"/>
                </a:solidFill>
                <a:latin typeface="Calibri"/>
                <a:ea typeface="Calibri"/>
                <a:cs typeface="Calibri"/>
                <a:sym typeface="Calibri"/>
              </a:endParaRPr>
            </a:p>
          </p:txBody>
        </p:sp>
      </p:grpSp>
      <p:sp>
        <p:nvSpPr>
          <p:cNvPr id="318" name="Google Shape;318;p16"/>
          <p:cNvSpPr/>
          <p:nvPr/>
        </p:nvSpPr>
        <p:spPr>
          <a:xfrm>
            <a:off x="3048000" y="2690336"/>
            <a:ext cx="6096000"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322"/>
        <p:cNvGrpSpPr/>
        <p:nvPr/>
      </p:nvGrpSpPr>
      <p:grpSpPr>
        <a:xfrm>
          <a:off x="0" y="0"/>
          <a:ext cx="0" cy="0"/>
          <a:chOff x="0" y="0"/>
          <a:chExt cx="0" cy="0"/>
        </a:xfrm>
      </p:grpSpPr>
      <p:sp>
        <p:nvSpPr>
          <p:cNvPr id="323" name="Google Shape;323;p17"/>
          <p:cNvSpPr txBox="1">
            <a:spLocks noGrp="1"/>
          </p:cNvSpPr>
          <p:nvPr>
            <p:ph type="ctrTitle"/>
          </p:nvPr>
        </p:nvSpPr>
        <p:spPr>
          <a:xfrm>
            <a:off x="7396246" y="1624226"/>
            <a:ext cx="4712854" cy="3031244"/>
          </a:xfrm>
          <a:prstGeom prst="rect">
            <a:avLst/>
          </a:prstGeom>
          <a:noFill/>
          <a:ln>
            <a:noFill/>
          </a:ln>
        </p:spPr>
        <p:txBody>
          <a:bodyPr spcFirstLastPara="1" wrap="square" lIns="91425" tIns="91425" rIns="91425" bIns="91425" anchor="ctr" anchorCtr="0">
            <a:noAutofit/>
          </a:bodyPr>
          <a:lstStyle/>
          <a:p>
            <a:pPr marL="0" lvl="0" indent="0" algn="ctr" rtl="0">
              <a:lnSpc>
                <a:spcPct val="90000"/>
              </a:lnSpc>
              <a:spcBef>
                <a:spcPts val="0"/>
              </a:spcBef>
              <a:spcAft>
                <a:spcPts val="0"/>
              </a:spcAft>
              <a:buClr>
                <a:schemeClr val="dk2"/>
              </a:buClr>
              <a:buSzPts val="4800"/>
              <a:buFont typeface="Calibri"/>
              <a:buNone/>
            </a:pPr>
            <a:r>
              <a:rPr lang="en-GB" b="1">
                <a:solidFill>
                  <a:srgbClr val="2F5496"/>
                </a:solidFill>
              </a:rPr>
              <a:t>2.2. </a:t>
            </a:r>
            <a:r>
              <a:rPr lang="en-GB" sz="5400" b="1">
                <a:solidFill>
                  <a:srgbClr val="2F5496"/>
                </a:solidFill>
              </a:rPr>
              <a:t>Kamratlärande &amp; Mentorskap</a:t>
            </a:r>
            <a:endParaRPr sz="5400" b="1">
              <a:solidFill>
                <a:srgbClr val="2F5496"/>
              </a:solidFill>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327"/>
        <p:cNvGrpSpPr/>
        <p:nvPr/>
      </p:nvGrpSpPr>
      <p:grpSpPr>
        <a:xfrm>
          <a:off x="0" y="0"/>
          <a:ext cx="0" cy="0"/>
          <a:chOff x="0" y="0"/>
          <a:chExt cx="0" cy="0"/>
        </a:xfrm>
      </p:grpSpPr>
      <p:sp>
        <p:nvSpPr>
          <p:cNvPr id="328" name="Google Shape;328;p18"/>
          <p:cNvSpPr txBox="1">
            <a:spLocks noGrp="1"/>
          </p:cNvSpPr>
          <p:nvPr>
            <p:ph type="title" idx="4294967295"/>
          </p:nvPr>
        </p:nvSpPr>
        <p:spPr>
          <a:xfrm>
            <a:off x="463486" y="166353"/>
            <a:ext cx="10983685" cy="1325563"/>
          </a:xfrm>
          <a:prstGeom prst="rect">
            <a:avLst/>
          </a:prstGeom>
          <a:noFill/>
          <a:ln>
            <a:noFill/>
          </a:ln>
        </p:spPr>
        <p:txBody>
          <a:bodyPr spcFirstLastPara="1" wrap="square" lIns="91425" tIns="45700" rIns="91425" bIns="45700" anchor="ctr" anchorCtr="0">
            <a:normAutofit/>
          </a:bodyPr>
          <a:lstStyle/>
          <a:p>
            <a:pPr marL="0" lvl="0" indent="0" algn="r" rtl="0">
              <a:lnSpc>
                <a:spcPct val="90000"/>
              </a:lnSpc>
              <a:spcBef>
                <a:spcPts val="0"/>
              </a:spcBef>
              <a:spcAft>
                <a:spcPts val="0"/>
              </a:spcAft>
              <a:buClr>
                <a:srgbClr val="2F5496"/>
              </a:buClr>
              <a:buSzPts val="4400"/>
              <a:buFont typeface="Calibri"/>
              <a:buNone/>
            </a:pPr>
            <a:r>
              <a:rPr lang="en-GB" b="1">
                <a:solidFill>
                  <a:srgbClr val="2F5496"/>
                </a:solidFill>
              </a:rPr>
              <a:t>2.2.1. Kamratlärande &amp; Mentorskap</a:t>
            </a:r>
            <a:r>
              <a:rPr lang="en-GB"/>
              <a:t>		</a:t>
            </a:r>
            <a:endParaRPr/>
          </a:p>
        </p:txBody>
      </p:sp>
      <p:sp>
        <p:nvSpPr>
          <p:cNvPr id="329" name="Google Shape;329;p18"/>
          <p:cNvSpPr txBox="1">
            <a:spLocks noGrp="1"/>
          </p:cNvSpPr>
          <p:nvPr>
            <p:ph type="body" idx="4294967295"/>
          </p:nvPr>
        </p:nvSpPr>
        <p:spPr>
          <a:xfrm>
            <a:off x="2592370" y="1491916"/>
            <a:ext cx="8224214" cy="4304047"/>
          </a:xfrm>
          <a:prstGeom prst="rect">
            <a:avLst/>
          </a:prstGeom>
          <a:noFill/>
          <a:ln>
            <a:noFill/>
          </a:ln>
        </p:spPr>
        <p:txBody>
          <a:bodyPr spcFirstLastPara="1" wrap="square" lIns="91425" tIns="45700" rIns="91425" bIns="45700" anchor="t" anchorCtr="0">
            <a:noAutofit/>
          </a:bodyPr>
          <a:lstStyle/>
          <a:p>
            <a:pPr marL="228600" lvl="0" indent="-228600" algn="l" rtl="0">
              <a:lnSpc>
                <a:spcPct val="90000"/>
              </a:lnSpc>
              <a:spcBef>
                <a:spcPts val="0"/>
              </a:spcBef>
              <a:spcAft>
                <a:spcPts val="0"/>
              </a:spcAft>
              <a:buClr>
                <a:schemeClr val="dk1"/>
              </a:buClr>
              <a:buSzPts val="2400"/>
              <a:buChar char="•"/>
            </a:pPr>
            <a:r>
              <a:rPr lang="en-GB" sz="2400"/>
              <a:t>Nätverk och nätverkande ger plats för kamratlärande och mentorskap</a:t>
            </a:r>
            <a:endParaRPr sz="2400"/>
          </a:p>
          <a:p>
            <a:pPr marL="228600" lvl="0" indent="-228600" algn="l" rtl="0">
              <a:lnSpc>
                <a:spcPct val="90000"/>
              </a:lnSpc>
              <a:spcBef>
                <a:spcPts val="1000"/>
              </a:spcBef>
              <a:spcAft>
                <a:spcPts val="0"/>
              </a:spcAft>
              <a:buClr>
                <a:schemeClr val="dk1"/>
              </a:buClr>
              <a:buSzPts val="2400"/>
              <a:buChar char="•"/>
            </a:pPr>
            <a:r>
              <a:rPr lang="en-GB" sz="2400"/>
              <a:t>Kamratlärande avser i huvudsak elever som lär sig med och från varandra på både formella och informella sätt som medstuderande utan någon underförstådd auktoritet till någon individ.</a:t>
            </a:r>
            <a:endParaRPr/>
          </a:p>
          <a:p>
            <a:pPr marL="228600" lvl="0" indent="-228600" algn="l" rtl="0">
              <a:lnSpc>
                <a:spcPct val="90000"/>
              </a:lnSpc>
              <a:spcBef>
                <a:spcPts val="1000"/>
              </a:spcBef>
              <a:spcAft>
                <a:spcPts val="0"/>
              </a:spcAft>
              <a:buClr>
                <a:schemeClr val="dk1"/>
              </a:buClr>
              <a:buSzPts val="2400"/>
              <a:buChar char="•"/>
            </a:pPr>
            <a:r>
              <a:rPr lang="en-GB" sz="2400"/>
              <a:t>Det kan dessutom tillämpas på nätverk där samhällsgrupper eller entreprenörer befinner sig i olika utvecklingsstadier.</a:t>
            </a:r>
            <a:endParaRPr/>
          </a:p>
          <a:p>
            <a:pPr marL="228600" lvl="0" indent="-228600" algn="l" rtl="0">
              <a:lnSpc>
                <a:spcPct val="90000"/>
              </a:lnSpc>
              <a:spcBef>
                <a:spcPts val="1000"/>
              </a:spcBef>
              <a:spcAft>
                <a:spcPts val="0"/>
              </a:spcAft>
              <a:buClr>
                <a:schemeClr val="dk1"/>
              </a:buClr>
              <a:buSzPts val="2400"/>
              <a:buChar char="•"/>
            </a:pPr>
            <a:r>
              <a:rPr lang="en-GB" sz="2400"/>
              <a:t>Det gör det möjligt för grupper i början av ett projekt att lära av andra som har mer erfarenhet.</a:t>
            </a:r>
            <a:endParaRPr/>
          </a:p>
          <a:p>
            <a:pPr marL="228600" lvl="0" indent="-50800" algn="l" rtl="0">
              <a:lnSpc>
                <a:spcPct val="90000"/>
              </a:lnSpc>
              <a:spcBef>
                <a:spcPts val="1000"/>
              </a:spcBef>
              <a:spcAft>
                <a:spcPts val="0"/>
              </a:spcAft>
              <a:buClr>
                <a:schemeClr val="dk1"/>
              </a:buClr>
              <a:buSzPts val="2800"/>
              <a:buNone/>
            </a:pPr>
            <a:endParaRPr/>
          </a:p>
        </p:txBody>
      </p:sp>
      <p:pic>
        <p:nvPicPr>
          <p:cNvPr id="330" name="Google Shape;330;p18" descr="Idea outline"/>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328365" y="1240411"/>
            <a:ext cx="2188589" cy="2188589"/>
          </a:xfrm>
          <a:prstGeom prst="rect">
            <a:avLst/>
          </a:prstGeom>
          <a:noFill/>
          <a:ln>
            <a:noFill/>
          </a:ln>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334"/>
        <p:cNvGrpSpPr/>
        <p:nvPr/>
      </p:nvGrpSpPr>
      <p:grpSpPr>
        <a:xfrm>
          <a:off x="0" y="0"/>
          <a:ext cx="0" cy="0"/>
          <a:chOff x="0" y="0"/>
          <a:chExt cx="0" cy="0"/>
        </a:xfrm>
      </p:grpSpPr>
      <p:sp>
        <p:nvSpPr>
          <p:cNvPr id="335" name="Google Shape;335;p19"/>
          <p:cNvSpPr txBox="1">
            <a:spLocks noGrp="1"/>
          </p:cNvSpPr>
          <p:nvPr>
            <p:ph type="title" idx="4294967295"/>
          </p:nvPr>
        </p:nvSpPr>
        <p:spPr>
          <a:xfrm>
            <a:off x="1409868" y="163286"/>
            <a:ext cx="8621486" cy="1303792"/>
          </a:xfrm>
          <a:prstGeom prst="rect">
            <a:avLst/>
          </a:prstGeom>
          <a:noFill/>
          <a:ln>
            <a:noFill/>
          </a:ln>
        </p:spPr>
        <p:txBody>
          <a:bodyPr spcFirstLastPara="1" wrap="square" lIns="91425" tIns="45700" rIns="91425" bIns="45700" anchor="ctr" anchorCtr="0">
            <a:normAutofit/>
          </a:bodyPr>
          <a:lstStyle/>
          <a:p>
            <a:pPr marL="0" lvl="0" indent="0" algn="r" rtl="0">
              <a:lnSpc>
                <a:spcPct val="90000"/>
              </a:lnSpc>
              <a:spcBef>
                <a:spcPts val="0"/>
              </a:spcBef>
              <a:spcAft>
                <a:spcPts val="0"/>
              </a:spcAft>
              <a:buClr>
                <a:srgbClr val="2F5496"/>
              </a:buClr>
              <a:buSzPts val="4400"/>
              <a:buFont typeface="Calibri"/>
              <a:buNone/>
            </a:pPr>
            <a:r>
              <a:rPr lang="en-GB" b="1">
                <a:solidFill>
                  <a:srgbClr val="2F5496"/>
                </a:solidFill>
              </a:rPr>
              <a:t>2.2.1. Kamratlärande &amp; Mentorskap</a:t>
            </a:r>
            <a:endParaRPr/>
          </a:p>
        </p:txBody>
      </p:sp>
      <p:sp>
        <p:nvSpPr>
          <p:cNvPr id="336" name="Google Shape;336;p19"/>
          <p:cNvSpPr txBox="1">
            <a:spLocks noGrp="1"/>
          </p:cNvSpPr>
          <p:nvPr>
            <p:ph type="body" idx="4294967295"/>
          </p:nvPr>
        </p:nvSpPr>
        <p:spPr>
          <a:xfrm>
            <a:off x="2875176" y="1473062"/>
            <a:ext cx="8903616" cy="4685047"/>
          </a:xfrm>
          <a:prstGeom prst="rect">
            <a:avLst/>
          </a:prstGeom>
          <a:noFill/>
          <a:ln>
            <a:noFill/>
          </a:ln>
        </p:spPr>
        <p:txBody>
          <a:bodyPr spcFirstLastPara="1" wrap="square" lIns="91425" tIns="45700" rIns="91425" bIns="45700" anchor="t" anchorCtr="0">
            <a:normAutofit/>
          </a:bodyPr>
          <a:lstStyle/>
          <a:p>
            <a:pPr marL="228600" lvl="0" indent="-228600" algn="l" rtl="0">
              <a:lnSpc>
                <a:spcPct val="90000"/>
              </a:lnSpc>
              <a:spcBef>
                <a:spcPts val="0"/>
              </a:spcBef>
              <a:spcAft>
                <a:spcPts val="0"/>
              </a:spcAft>
              <a:buClr>
                <a:schemeClr val="dk1"/>
              </a:buClr>
              <a:buSzPts val="2400"/>
              <a:buChar char="•"/>
            </a:pPr>
            <a:r>
              <a:rPr lang="en-GB" sz="2400"/>
              <a:t>Detta kan göras genom att:</a:t>
            </a:r>
            <a:endParaRPr/>
          </a:p>
          <a:p>
            <a:pPr marL="0" lvl="0" indent="0" algn="l" rtl="0">
              <a:lnSpc>
                <a:spcPct val="90000"/>
              </a:lnSpc>
              <a:spcBef>
                <a:spcPts val="1000"/>
              </a:spcBef>
              <a:spcAft>
                <a:spcPts val="0"/>
              </a:spcAft>
              <a:buClr>
                <a:schemeClr val="dk1"/>
              </a:buClr>
              <a:buSzPts val="2400"/>
              <a:buNone/>
            </a:pPr>
            <a:endParaRPr sz="2400"/>
          </a:p>
          <a:p>
            <a:pPr marL="228600" lvl="0" indent="-228600" algn="l" rtl="0">
              <a:lnSpc>
                <a:spcPct val="90000"/>
              </a:lnSpc>
              <a:spcBef>
                <a:spcPts val="1000"/>
              </a:spcBef>
              <a:spcAft>
                <a:spcPts val="0"/>
              </a:spcAft>
              <a:buClr>
                <a:schemeClr val="dk1"/>
              </a:buClr>
              <a:buSzPts val="2400"/>
              <a:buChar char="•"/>
            </a:pPr>
            <a:r>
              <a:rPr lang="en-GB" sz="2400"/>
              <a:t>Få höra om andras erfarenheter vid gruppmöten eller en-till-en-möten</a:t>
            </a:r>
            <a:endParaRPr sz="2400"/>
          </a:p>
          <a:p>
            <a:pPr marL="228600" lvl="0" indent="-228600" algn="l" rtl="0">
              <a:lnSpc>
                <a:spcPct val="90000"/>
              </a:lnSpc>
              <a:spcBef>
                <a:spcPts val="1000"/>
              </a:spcBef>
              <a:spcAft>
                <a:spcPts val="0"/>
              </a:spcAft>
              <a:buClr>
                <a:schemeClr val="dk1"/>
              </a:buClr>
              <a:buSzPts val="2400"/>
              <a:buChar char="•"/>
            </a:pPr>
            <a:r>
              <a:rPr lang="en-GB" sz="2400"/>
              <a:t>Mer erfarna grupper håller en presentation om sitt projekt/aktivitet</a:t>
            </a:r>
            <a:endParaRPr/>
          </a:p>
          <a:p>
            <a:pPr marL="228600" lvl="0" indent="-228600" algn="l" rtl="0">
              <a:lnSpc>
                <a:spcPct val="90000"/>
              </a:lnSpc>
              <a:spcBef>
                <a:spcPts val="1000"/>
              </a:spcBef>
              <a:spcAft>
                <a:spcPts val="0"/>
              </a:spcAft>
              <a:buClr>
                <a:schemeClr val="dk1"/>
              </a:buClr>
              <a:buSzPts val="2400"/>
              <a:buChar char="•"/>
            </a:pPr>
            <a:r>
              <a:rPr lang="en-GB" sz="2400"/>
              <a:t>Att se projektet/aktiviteten och hur det genomförs och pröva aktiviteten personligen. Detta kan också göras virtuellt om fysiska möten inte är möjliga.</a:t>
            </a:r>
            <a:endParaRPr/>
          </a:p>
          <a:p>
            <a:pPr marL="685800" lvl="1" indent="-76200" algn="l" rtl="0">
              <a:lnSpc>
                <a:spcPct val="90000"/>
              </a:lnSpc>
              <a:spcBef>
                <a:spcPts val="500"/>
              </a:spcBef>
              <a:spcAft>
                <a:spcPts val="0"/>
              </a:spcAft>
              <a:buClr>
                <a:schemeClr val="dk1"/>
              </a:buClr>
              <a:buSzPts val="2400"/>
              <a:buNone/>
            </a:pPr>
            <a:endParaRPr/>
          </a:p>
          <a:p>
            <a:pPr marL="685800" lvl="1" indent="0" algn="l" rtl="0">
              <a:lnSpc>
                <a:spcPct val="90000"/>
              </a:lnSpc>
              <a:spcBef>
                <a:spcPts val="500"/>
              </a:spcBef>
              <a:spcAft>
                <a:spcPts val="0"/>
              </a:spcAft>
              <a:buClr>
                <a:schemeClr val="dk1"/>
              </a:buClr>
              <a:buSzPts val="3600"/>
              <a:buNone/>
            </a:pPr>
            <a:endParaRPr sz="3600"/>
          </a:p>
        </p:txBody>
      </p:sp>
      <p:pic>
        <p:nvPicPr>
          <p:cNvPr id="337" name="Google Shape;337;p19" descr="Voice outline"/>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516903" y="1292257"/>
            <a:ext cx="2136743" cy="2136743"/>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09"/>
        <p:cNvGrpSpPr/>
        <p:nvPr/>
      </p:nvGrpSpPr>
      <p:grpSpPr>
        <a:xfrm>
          <a:off x="0" y="0"/>
          <a:ext cx="0" cy="0"/>
          <a:chOff x="0" y="0"/>
          <a:chExt cx="0" cy="0"/>
        </a:xfrm>
      </p:grpSpPr>
      <p:sp>
        <p:nvSpPr>
          <p:cNvPr id="110" name="Google Shape;110;p2"/>
          <p:cNvSpPr/>
          <p:nvPr/>
        </p:nvSpPr>
        <p:spPr>
          <a:xfrm>
            <a:off x="3592864" y="0"/>
            <a:ext cx="8625674" cy="7092670"/>
          </a:xfrm>
          <a:custGeom>
            <a:avLst/>
            <a:gdLst/>
            <a:ahLst/>
            <a:cxnLst/>
            <a:rect l="l" t="t" r="r" b="b"/>
            <a:pathLst>
              <a:path w="9548739" h="6858000" extrusionOk="0">
                <a:moveTo>
                  <a:pt x="1873864" y="0"/>
                </a:moveTo>
                <a:lnTo>
                  <a:pt x="1971920" y="0"/>
                </a:lnTo>
                <a:lnTo>
                  <a:pt x="2174399" y="0"/>
                </a:lnTo>
                <a:lnTo>
                  <a:pt x="5968479" y="0"/>
                </a:lnTo>
                <a:lnTo>
                  <a:pt x="9548739" y="0"/>
                </a:lnTo>
                <a:lnTo>
                  <a:pt x="9548739" y="6858000"/>
                </a:lnTo>
                <a:lnTo>
                  <a:pt x="5968479" y="6858000"/>
                </a:lnTo>
                <a:lnTo>
                  <a:pt x="2174399" y="6858000"/>
                </a:lnTo>
                <a:lnTo>
                  <a:pt x="1951844" y="6858000"/>
                </a:lnTo>
                <a:lnTo>
                  <a:pt x="1835258" y="6858000"/>
                </a:lnTo>
                <a:lnTo>
                  <a:pt x="1784827" y="6687406"/>
                </a:lnTo>
                <a:cubicBezTo>
                  <a:pt x="1375512" y="5409903"/>
                  <a:pt x="806558" y="4349353"/>
                  <a:pt x="0" y="3390900"/>
                </a:cubicBezTo>
                <a:cubicBezTo>
                  <a:pt x="774231" y="2640807"/>
                  <a:pt x="1361774" y="1569839"/>
                  <a:pt x="1796041" y="254571"/>
                </a:cubicBezTo>
                <a:close/>
              </a:path>
            </a:pathLst>
          </a:custGeom>
          <a:gradFill>
            <a:gsLst>
              <a:gs pos="0">
                <a:srgbClr val="F5F7FC"/>
              </a:gs>
              <a:gs pos="74000">
                <a:srgbClr val="A9BEE4"/>
              </a:gs>
              <a:gs pos="83000">
                <a:srgbClr val="A9BEE4"/>
              </a:gs>
              <a:gs pos="100000">
                <a:srgbClr val="C5D3ED"/>
              </a:gs>
            </a:gsLst>
            <a:lin ang="540000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grpSp>
        <p:nvGrpSpPr>
          <p:cNvPr id="111" name="Google Shape;111;p2"/>
          <p:cNvGrpSpPr/>
          <p:nvPr/>
        </p:nvGrpSpPr>
        <p:grpSpPr>
          <a:xfrm>
            <a:off x="5771178" y="2590740"/>
            <a:ext cx="6186103" cy="1200329"/>
            <a:chOff x="4834470" y="1482096"/>
            <a:chExt cx="6186103" cy="1200329"/>
          </a:xfrm>
        </p:grpSpPr>
        <p:grpSp>
          <p:nvGrpSpPr>
            <p:cNvPr id="112" name="Google Shape;112;p2"/>
            <p:cNvGrpSpPr/>
            <p:nvPr/>
          </p:nvGrpSpPr>
          <p:grpSpPr>
            <a:xfrm>
              <a:off x="5895648" y="1482096"/>
              <a:ext cx="5124925" cy="1200329"/>
              <a:chOff x="6420994" y="1411926"/>
              <a:chExt cx="5124925" cy="1200329"/>
            </a:xfrm>
          </p:grpSpPr>
          <p:sp>
            <p:nvSpPr>
              <p:cNvPr id="113" name="Google Shape;113;p2"/>
              <p:cNvSpPr txBox="1"/>
              <p:nvPr/>
            </p:nvSpPr>
            <p:spPr>
              <a:xfrm>
                <a:off x="6420994" y="1750480"/>
                <a:ext cx="5124925" cy="27699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endParaRPr sz="1200">
                  <a:solidFill>
                    <a:schemeClr val="dk1"/>
                  </a:solidFill>
                  <a:latin typeface="Calibri"/>
                  <a:ea typeface="Calibri"/>
                  <a:cs typeface="Calibri"/>
                  <a:sym typeface="Calibri"/>
                </a:endParaRPr>
              </a:p>
            </p:txBody>
          </p:sp>
          <p:sp>
            <p:nvSpPr>
              <p:cNvPr id="114" name="Google Shape;114;p2"/>
              <p:cNvSpPr txBox="1"/>
              <p:nvPr/>
            </p:nvSpPr>
            <p:spPr>
              <a:xfrm>
                <a:off x="6420994" y="1411926"/>
                <a:ext cx="5124925" cy="1200329"/>
              </a:xfrm>
              <a:prstGeom prst="rect">
                <a:avLst/>
              </a:prstGeom>
              <a:noFill/>
              <a:ln>
                <a:noFill/>
              </a:ln>
            </p:spPr>
            <p:txBody>
              <a:bodyPr spcFirstLastPara="1" wrap="square" lIns="108000" tIns="45700" rIns="108000" bIns="45700" anchor="t" anchorCtr="0">
                <a:spAutoFit/>
              </a:bodyPr>
              <a:lstStyle/>
              <a:p>
                <a:pPr marL="0" marR="0" lvl="0" indent="0" algn="l" rtl="0">
                  <a:spcBef>
                    <a:spcPts val="0"/>
                  </a:spcBef>
                  <a:spcAft>
                    <a:spcPts val="0"/>
                  </a:spcAft>
                  <a:buNone/>
                </a:pPr>
                <a:r>
                  <a:rPr lang="en-GB" sz="1800" b="1">
                    <a:solidFill>
                      <a:schemeClr val="dk1"/>
                    </a:solidFill>
                    <a:latin typeface="Calibri"/>
                    <a:ea typeface="Calibri"/>
                    <a:cs typeface="Calibri"/>
                    <a:sym typeface="Calibri"/>
                  </a:rPr>
                  <a:t>Identifiera nya ICH-idéer och möjligheter i ditt lokala område</a:t>
                </a:r>
                <a:endParaRPr sz="1800" b="1">
                  <a:solidFill>
                    <a:schemeClr val="dk1"/>
                  </a:solidFill>
                  <a:latin typeface="Calibri"/>
                  <a:ea typeface="Calibri"/>
                  <a:cs typeface="Calibri"/>
                  <a:sym typeface="Calibri"/>
                </a:endParaRPr>
              </a:p>
              <a:p>
                <a:pPr marL="0" marR="0" lvl="0" indent="0" algn="l" rtl="0">
                  <a:spcBef>
                    <a:spcPts val="0"/>
                  </a:spcBef>
                  <a:spcAft>
                    <a:spcPts val="0"/>
                  </a:spcAft>
                  <a:buNone/>
                </a:pPr>
                <a:r>
                  <a:rPr lang="en-GB" sz="1200">
                    <a:solidFill>
                      <a:schemeClr val="dk1"/>
                    </a:solidFill>
                    <a:latin typeface="Calibri"/>
                    <a:ea typeface="Calibri"/>
                    <a:cs typeface="Calibri"/>
                    <a:sym typeface="Calibri"/>
                  </a:rPr>
                  <a:t>Genomföra en granskning av ditt lokala område för att identifiera vilka kultur- och kulturarvsaktiviteter som finns tillgängliga och hur man kan införliva dessa i samhället i stort. </a:t>
                </a:r>
                <a:endParaRPr sz="1200">
                  <a:solidFill>
                    <a:schemeClr val="dk1"/>
                  </a:solidFill>
                  <a:latin typeface="Calibri"/>
                  <a:ea typeface="Calibri"/>
                  <a:cs typeface="Calibri"/>
                  <a:sym typeface="Calibri"/>
                </a:endParaRPr>
              </a:p>
            </p:txBody>
          </p:sp>
        </p:grpSp>
        <p:sp>
          <p:nvSpPr>
            <p:cNvPr id="115" name="Google Shape;115;p2"/>
            <p:cNvSpPr/>
            <p:nvPr/>
          </p:nvSpPr>
          <p:spPr>
            <a:xfrm>
              <a:off x="4834470" y="1491808"/>
              <a:ext cx="780795" cy="780795"/>
            </a:xfrm>
            <a:prstGeom prst="ellipse">
              <a:avLst/>
            </a:prstGeom>
            <a:solidFill>
              <a:srgbClr val="4EAE3A"/>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Calibri"/>
                <a:ea typeface="Calibri"/>
                <a:cs typeface="Calibri"/>
                <a:sym typeface="Calibri"/>
              </a:endParaRPr>
            </a:p>
          </p:txBody>
        </p:sp>
      </p:grpSp>
      <p:grpSp>
        <p:nvGrpSpPr>
          <p:cNvPr id="116" name="Google Shape;116;p2"/>
          <p:cNvGrpSpPr/>
          <p:nvPr/>
        </p:nvGrpSpPr>
        <p:grpSpPr>
          <a:xfrm>
            <a:off x="5782064" y="3858387"/>
            <a:ext cx="6284075" cy="1404635"/>
            <a:chOff x="4834470" y="1482096"/>
            <a:chExt cx="6306269" cy="1222569"/>
          </a:xfrm>
        </p:grpSpPr>
        <p:grpSp>
          <p:nvGrpSpPr>
            <p:cNvPr id="117" name="Google Shape;117;p2"/>
            <p:cNvGrpSpPr/>
            <p:nvPr/>
          </p:nvGrpSpPr>
          <p:grpSpPr>
            <a:xfrm>
              <a:off x="5852529" y="1482096"/>
              <a:ext cx="5288210" cy="1222569"/>
              <a:chOff x="6377875" y="1411926"/>
              <a:chExt cx="5288210" cy="1222569"/>
            </a:xfrm>
          </p:grpSpPr>
          <p:sp>
            <p:nvSpPr>
              <p:cNvPr id="118" name="Google Shape;118;p2"/>
              <p:cNvSpPr txBox="1"/>
              <p:nvPr/>
            </p:nvSpPr>
            <p:spPr>
              <a:xfrm>
                <a:off x="6420994" y="1750480"/>
                <a:ext cx="5124925" cy="88401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endParaRPr sz="1200">
                  <a:solidFill>
                    <a:schemeClr val="dk1"/>
                  </a:solidFill>
                  <a:latin typeface="Calibri"/>
                  <a:ea typeface="Calibri"/>
                  <a:cs typeface="Calibri"/>
                  <a:sym typeface="Calibri"/>
                </a:endParaRPr>
              </a:p>
              <a:p>
                <a:pPr marL="0" marR="0" lvl="0" indent="0" algn="l" rtl="0">
                  <a:spcBef>
                    <a:spcPts val="0"/>
                  </a:spcBef>
                  <a:spcAft>
                    <a:spcPts val="0"/>
                  </a:spcAft>
                  <a:buNone/>
                </a:pPr>
                <a:r>
                  <a:rPr lang="en-GB" sz="1200">
                    <a:solidFill>
                      <a:schemeClr val="dk1"/>
                    </a:solidFill>
                    <a:latin typeface="Calibri"/>
                    <a:ea typeface="Calibri"/>
                    <a:cs typeface="Calibri"/>
                    <a:sym typeface="Calibri"/>
                  </a:rPr>
                  <a:t>Identifiera nyckelintressenter i nätverk men också nätverka med grupper involverade i samma eller liknande aktiviteter och bredda detta till europeisk nivå. </a:t>
                </a:r>
                <a:endParaRPr sz="1200">
                  <a:solidFill>
                    <a:schemeClr val="dk1"/>
                  </a:solidFill>
                  <a:latin typeface="Calibri"/>
                  <a:ea typeface="Calibri"/>
                  <a:cs typeface="Calibri"/>
                  <a:sym typeface="Calibri"/>
                </a:endParaRPr>
              </a:p>
              <a:p>
                <a:pPr marL="0" marR="0" lvl="0" indent="0" algn="l" rtl="0">
                  <a:spcBef>
                    <a:spcPts val="0"/>
                  </a:spcBef>
                  <a:spcAft>
                    <a:spcPts val="0"/>
                  </a:spcAft>
                  <a:buNone/>
                </a:pPr>
                <a:r>
                  <a:rPr lang="en-GB" sz="1200">
                    <a:solidFill>
                      <a:schemeClr val="dk1"/>
                    </a:solidFill>
                    <a:latin typeface="Calibri"/>
                    <a:ea typeface="Calibri"/>
                    <a:cs typeface="Calibri"/>
                    <a:sym typeface="Calibri"/>
                  </a:rPr>
                  <a:t>Hur kamratlärande och mentorskap kan utvecklas från nätverkande och nätverk</a:t>
                </a:r>
                <a:endParaRPr/>
              </a:p>
            </p:txBody>
          </p:sp>
          <p:sp>
            <p:nvSpPr>
              <p:cNvPr id="119" name="Google Shape;119;p2"/>
              <p:cNvSpPr txBox="1"/>
              <p:nvPr/>
            </p:nvSpPr>
            <p:spPr>
              <a:xfrm>
                <a:off x="6377875" y="1411926"/>
                <a:ext cx="5288210" cy="562555"/>
              </a:xfrm>
              <a:prstGeom prst="rect">
                <a:avLst/>
              </a:prstGeom>
              <a:noFill/>
              <a:ln>
                <a:noFill/>
              </a:ln>
            </p:spPr>
            <p:txBody>
              <a:bodyPr spcFirstLastPara="1" wrap="square" lIns="108000" tIns="45700" rIns="108000" bIns="45700" anchor="t" anchorCtr="0">
                <a:spAutoFit/>
              </a:bodyPr>
              <a:lstStyle/>
              <a:p>
                <a:pPr marL="0" marR="0" lvl="0" indent="0" algn="l" rtl="0">
                  <a:spcBef>
                    <a:spcPts val="0"/>
                  </a:spcBef>
                  <a:spcAft>
                    <a:spcPts val="0"/>
                  </a:spcAft>
                  <a:buNone/>
                </a:pPr>
                <a:r>
                  <a:rPr lang="en-GB" sz="1800" b="1">
                    <a:solidFill>
                      <a:schemeClr val="dk1"/>
                    </a:solidFill>
                    <a:latin typeface="Calibri"/>
                    <a:ea typeface="Calibri"/>
                    <a:cs typeface="Calibri"/>
                    <a:sym typeface="Calibri"/>
                  </a:rPr>
                  <a:t>Skapa nätverk för att dela kunskap och tillhandahålla en plats för peer Learning &amp; Mentorskap</a:t>
                </a:r>
                <a:endParaRPr sz="1800" b="1">
                  <a:solidFill>
                    <a:schemeClr val="dk1"/>
                  </a:solidFill>
                  <a:latin typeface="Calibri"/>
                  <a:ea typeface="Calibri"/>
                  <a:cs typeface="Calibri"/>
                  <a:sym typeface="Calibri"/>
                </a:endParaRPr>
              </a:p>
            </p:txBody>
          </p:sp>
        </p:grpSp>
        <p:sp>
          <p:nvSpPr>
            <p:cNvPr id="120" name="Google Shape;120;p2"/>
            <p:cNvSpPr/>
            <p:nvPr/>
          </p:nvSpPr>
          <p:spPr>
            <a:xfrm>
              <a:off x="4834470" y="1491808"/>
              <a:ext cx="780795" cy="780795"/>
            </a:xfrm>
            <a:prstGeom prst="ellipse">
              <a:avLst/>
            </a:prstGeom>
            <a:solidFill>
              <a:srgbClr val="FFB50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Calibri"/>
                <a:ea typeface="Calibri"/>
                <a:cs typeface="Calibri"/>
                <a:sym typeface="Calibri"/>
              </a:endParaRPr>
            </a:p>
          </p:txBody>
        </p:sp>
      </p:grpSp>
      <p:grpSp>
        <p:nvGrpSpPr>
          <p:cNvPr id="121" name="Google Shape;121;p2"/>
          <p:cNvGrpSpPr/>
          <p:nvPr/>
        </p:nvGrpSpPr>
        <p:grpSpPr>
          <a:xfrm>
            <a:off x="5782063" y="5215424"/>
            <a:ext cx="6495908" cy="1200329"/>
            <a:chOff x="4834470" y="1444798"/>
            <a:chExt cx="6405730" cy="1168959"/>
          </a:xfrm>
        </p:grpSpPr>
        <p:grpSp>
          <p:nvGrpSpPr>
            <p:cNvPr id="122" name="Google Shape;122;p2"/>
            <p:cNvGrpSpPr/>
            <p:nvPr/>
          </p:nvGrpSpPr>
          <p:grpSpPr>
            <a:xfrm>
              <a:off x="5836176" y="1444798"/>
              <a:ext cx="5404024" cy="1168959"/>
              <a:chOff x="6361522" y="1374628"/>
              <a:chExt cx="5404024" cy="1168959"/>
            </a:xfrm>
          </p:grpSpPr>
          <p:sp>
            <p:nvSpPr>
              <p:cNvPr id="123" name="Google Shape;123;p2"/>
              <p:cNvSpPr txBox="1"/>
              <p:nvPr/>
            </p:nvSpPr>
            <p:spPr>
              <a:xfrm>
                <a:off x="6420994" y="1750480"/>
                <a:ext cx="5124925" cy="27699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endParaRPr sz="1200">
                  <a:solidFill>
                    <a:schemeClr val="dk1"/>
                  </a:solidFill>
                  <a:latin typeface="Calibri"/>
                  <a:ea typeface="Calibri"/>
                  <a:cs typeface="Calibri"/>
                  <a:sym typeface="Calibri"/>
                </a:endParaRPr>
              </a:p>
            </p:txBody>
          </p:sp>
          <p:sp>
            <p:nvSpPr>
              <p:cNvPr id="124" name="Google Shape;124;p2"/>
              <p:cNvSpPr txBox="1"/>
              <p:nvPr/>
            </p:nvSpPr>
            <p:spPr>
              <a:xfrm>
                <a:off x="6361522" y="1374628"/>
                <a:ext cx="5404024" cy="1168959"/>
              </a:xfrm>
              <a:prstGeom prst="rect">
                <a:avLst/>
              </a:prstGeom>
              <a:noFill/>
              <a:ln>
                <a:noFill/>
              </a:ln>
            </p:spPr>
            <p:txBody>
              <a:bodyPr spcFirstLastPara="1" wrap="square" lIns="108000" tIns="45700" rIns="108000" bIns="45700" anchor="t" anchorCtr="0">
                <a:spAutoFit/>
              </a:bodyPr>
              <a:lstStyle/>
              <a:p>
                <a:pPr marL="0" marR="0" lvl="0" indent="0" algn="l" rtl="0">
                  <a:spcBef>
                    <a:spcPts val="0"/>
                  </a:spcBef>
                  <a:spcAft>
                    <a:spcPts val="0"/>
                  </a:spcAft>
                  <a:buNone/>
                </a:pPr>
                <a:r>
                  <a:rPr lang="en-GB" sz="1800" b="1">
                    <a:solidFill>
                      <a:schemeClr val="dk1"/>
                    </a:solidFill>
                    <a:latin typeface="Calibri"/>
                    <a:ea typeface="Calibri"/>
                    <a:cs typeface="Calibri"/>
                    <a:sym typeface="Calibri"/>
                  </a:rPr>
                  <a:t>Delta i kapacitetsuppbyggnad och samhällsengagemang</a:t>
                </a:r>
                <a:endParaRPr/>
              </a:p>
              <a:p>
                <a:pPr marL="0" marR="0" lvl="0" indent="0" algn="l" rtl="0">
                  <a:spcBef>
                    <a:spcPts val="0"/>
                  </a:spcBef>
                  <a:spcAft>
                    <a:spcPts val="0"/>
                  </a:spcAft>
                  <a:buNone/>
                </a:pPr>
                <a:r>
                  <a:rPr lang="en-GB" sz="1200">
                    <a:solidFill>
                      <a:schemeClr val="dk1"/>
                    </a:solidFill>
                    <a:latin typeface="Calibri"/>
                    <a:ea typeface="Calibri"/>
                    <a:cs typeface="Calibri"/>
                    <a:sym typeface="Calibri"/>
                  </a:rPr>
                  <a:t>Bygga upp och engagera lokalsamhället för att uppmuntra fler människor att engagera sig i områdets kultur- och kulturarvsaktiviteter och bidra till att utveckla aktiviteter som gynnar hela samhället. </a:t>
                </a:r>
                <a:endParaRPr sz="1800">
                  <a:solidFill>
                    <a:schemeClr val="dk1"/>
                  </a:solidFill>
                  <a:latin typeface="Calibri"/>
                  <a:ea typeface="Calibri"/>
                  <a:cs typeface="Calibri"/>
                  <a:sym typeface="Calibri"/>
                </a:endParaRPr>
              </a:p>
            </p:txBody>
          </p:sp>
        </p:grpSp>
        <p:sp>
          <p:nvSpPr>
            <p:cNvPr id="125" name="Google Shape;125;p2"/>
            <p:cNvSpPr/>
            <p:nvPr/>
          </p:nvSpPr>
          <p:spPr>
            <a:xfrm>
              <a:off x="4834470" y="1491808"/>
              <a:ext cx="780795" cy="780795"/>
            </a:xfrm>
            <a:prstGeom prst="ellipse">
              <a:avLst/>
            </a:prstGeom>
            <a:solidFill>
              <a:srgbClr val="4EAE3A"/>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Calibri"/>
                <a:ea typeface="Calibri"/>
                <a:cs typeface="Calibri"/>
                <a:sym typeface="Calibri"/>
              </a:endParaRPr>
            </a:p>
          </p:txBody>
        </p:sp>
      </p:grpSp>
      <p:pic>
        <p:nvPicPr>
          <p:cNvPr id="126" name="Google Shape;126;p2"/>
          <p:cNvPicPr preferRelativeResize="0"/>
          <p:nvPr/>
        </p:nvPicPr>
        <p:blipFill rotWithShape="1">
          <a:blip r:embed="rId3">
            <a:alphaModFix/>
          </a:blip>
          <a:srcRect/>
          <a:stretch/>
        </p:blipFill>
        <p:spPr>
          <a:xfrm>
            <a:off x="10160" y="0"/>
            <a:ext cx="2219417" cy="883966"/>
          </a:xfrm>
          <a:prstGeom prst="rect">
            <a:avLst/>
          </a:prstGeom>
          <a:noFill/>
          <a:ln>
            <a:noFill/>
          </a:ln>
        </p:spPr>
      </p:pic>
      <p:sp>
        <p:nvSpPr>
          <p:cNvPr id="127" name="Google Shape;127;p2"/>
          <p:cNvSpPr txBox="1"/>
          <p:nvPr/>
        </p:nvSpPr>
        <p:spPr>
          <a:xfrm>
            <a:off x="2546428" y="6511124"/>
            <a:ext cx="9567189" cy="338554"/>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800">
                <a:solidFill>
                  <a:srgbClr val="757070"/>
                </a:solidFill>
                <a:latin typeface="Calibri"/>
                <a:ea typeface="Calibri"/>
                <a:cs typeface="Calibri"/>
                <a:sym typeface="Calibri"/>
              </a:rPr>
              <a:t>The European Commission's support for the production of this publication does not constitute an endorsement of the contents, which reflect the views only of the authors, and the Commission cannot be held responsible for any use which may be made of the information contained therein.</a:t>
            </a:r>
            <a:endParaRPr sz="800">
              <a:solidFill>
                <a:srgbClr val="757070"/>
              </a:solidFill>
              <a:latin typeface="Calibri"/>
              <a:ea typeface="Calibri"/>
              <a:cs typeface="Calibri"/>
              <a:sym typeface="Calibri"/>
            </a:endParaRPr>
          </a:p>
        </p:txBody>
      </p:sp>
      <p:pic>
        <p:nvPicPr>
          <p:cNvPr id="128" name="Google Shape;128;p2"/>
          <p:cNvPicPr preferRelativeResize="0"/>
          <p:nvPr/>
        </p:nvPicPr>
        <p:blipFill rotWithShape="1">
          <a:blip r:embed="rId4">
            <a:alphaModFix/>
          </a:blip>
          <a:srcRect/>
          <a:stretch/>
        </p:blipFill>
        <p:spPr>
          <a:xfrm>
            <a:off x="10160" y="6331227"/>
            <a:ext cx="2396086" cy="526774"/>
          </a:xfrm>
          <a:prstGeom prst="rect">
            <a:avLst/>
          </a:prstGeom>
          <a:noFill/>
          <a:ln>
            <a:noFill/>
          </a:ln>
        </p:spPr>
      </p:pic>
      <p:sp>
        <p:nvSpPr>
          <p:cNvPr id="129" name="Google Shape;129;p2"/>
          <p:cNvSpPr txBox="1"/>
          <p:nvPr/>
        </p:nvSpPr>
        <p:spPr>
          <a:xfrm>
            <a:off x="5236272" y="777342"/>
            <a:ext cx="4184462" cy="707886"/>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4000" b="1">
                <a:solidFill>
                  <a:srgbClr val="266C9F"/>
                </a:solidFill>
                <a:latin typeface="Calibri"/>
                <a:ea typeface="Calibri"/>
                <a:cs typeface="Calibri"/>
                <a:sym typeface="Calibri"/>
              </a:rPr>
              <a:t>SYFTE OCH MÅL</a:t>
            </a:r>
            <a:endParaRPr sz="4000" b="1">
              <a:solidFill>
                <a:srgbClr val="266C9F"/>
              </a:solidFill>
              <a:latin typeface="Calibri"/>
              <a:ea typeface="Calibri"/>
              <a:cs typeface="Calibri"/>
              <a:sym typeface="Calibri"/>
            </a:endParaRPr>
          </a:p>
        </p:txBody>
      </p:sp>
      <p:grpSp>
        <p:nvGrpSpPr>
          <p:cNvPr id="130" name="Google Shape;130;p2"/>
          <p:cNvGrpSpPr/>
          <p:nvPr/>
        </p:nvGrpSpPr>
        <p:grpSpPr>
          <a:xfrm>
            <a:off x="8975036" y="574708"/>
            <a:ext cx="894080" cy="833150"/>
            <a:chOff x="5961125" y="1623900"/>
            <a:chExt cx="427450" cy="448175"/>
          </a:xfrm>
        </p:grpSpPr>
        <p:sp>
          <p:nvSpPr>
            <p:cNvPr id="131" name="Google Shape;131;p2"/>
            <p:cNvSpPr/>
            <p:nvPr/>
          </p:nvSpPr>
          <p:spPr>
            <a:xfrm>
              <a:off x="5961125" y="1678700"/>
              <a:ext cx="376925" cy="376925"/>
            </a:xfrm>
            <a:custGeom>
              <a:avLst/>
              <a:gdLst/>
              <a:ahLst/>
              <a:cxnLst/>
              <a:rect l="l" t="t" r="r" b="b"/>
              <a:pathLst>
                <a:path w="15077" h="15077" fill="none" extrusionOk="0">
                  <a:moveTo>
                    <a:pt x="11813" y="1340"/>
                  </a:moveTo>
                  <a:lnTo>
                    <a:pt x="11813" y="1340"/>
                  </a:lnTo>
                  <a:lnTo>
                    <a:pt x="11350" y="1024"/>
                  </a:lnTo>
                  <a:lnTo>
                    <a:pt x="10863" y="780"/>
                  </a:lnTo>
                  <a:lnTo>
                    <a:pt x="10351" y="537"/>
                  </a:lnTo>
                  <a:lnTo>
                    <a:pt x="9816" y="342"/>
                  </a:lnTo>
                  <a:lnTo>
                    <a:pt x="9280" y="196"/>
                  </a:lnTo>
                  <a:lnTo>
                    <a:pt x="8720" y="98"/>
                  </a:lnTo>
                  <a:lnTo>
                    <a:pt x="8135" y="25"/>
                  </a:lnTo>
                  <a:lnTo>
                    <a:pt x="7551" y="1"/>
                  </a:lnTo>
                  <a:lnTo>
                    <a:pt x="7551" y="1"/>
                  </a:lnTo>
                  <a:lnTo>
                    <a:pt x="7161" y="1"/>
                  </a:lnTo>
                  <a:lnTo>
                    <a:pt x="6771" y="50"/>
                  </a:lnTo>
                  <a:lnTo>
                    <a:pt x="6406" y="98"/>
                  </a:lnTo>
                  <a:lnTo>
                    <a:pt x="6041" y="147"/>
                  </a:lnTo>
                  <a:lnTo>
                    <a:pt x="5675" y="244"/>
                  </a:lnTo>
                  <a:lnTo>
                    <a:pt x="5310" y="342"/>
                  </a:lnTo>
                  <a:lnTo>
                    <a:pt x="4969" y="464"/>
                  </a:lnTo>
                  <a:lnTo>
                    <a:pt x="4628" y="585"/>
                  </a:lnTo>
                  <a:lnTo>
                    <a:pt x="4287" y="731"/>
                  </a:lnTo>
                  <a:lnTo>
                    <a:pt x="3970" y="902"/>
                  </a:lnTo>
                  <a:lnTo>
                    <a:pt x="3654" y="1097"/>
                  </a:lnTo>
                  <a:lnTo>
                    <a:pt x="3337" y="1292"/>
                  </a:lnTo>
                  <a:lnTo>
                    <a:pt x="3045" y="1486"/>
                  </a:lnTo>
                  <a:lnTo>
                    <a:pt x="2753" y="1730"/>
                  </a:lnTo>
                  <a:lnTo>
                    <a:pt x="2485" y="1949"/>
                  </a:lnTo>
                  <a:lnTo>
                    <a:pt x="2217" y="2217"/>
                  </a:lnTo>
                  <a:lnTo>
                    <a:pt x="1973" y="2461"/>
                  </a:lnTo>
                  <a:lnTo>
                    <a:pt x="1730" y="2753"/>
                  </a:lnTo>
                  <a:lnTo>
                    <a:pt x="1510" y="3021"/>
                  </a:lnTo>
                  <a:lnTo>
                    <a:pt x="1291" y="3313"/>
                  </a:lnTo>
                  <a:lnTo>
                    <a:pt x="1096" y="3630"/>
                  </a:lnTo>
                  <a:lnTo>
                    <a:pt x="926" y="3946"/>
                  </a:lnTo>
                  <a:lnTo>
                    <a:pt x="755" y="4263"/>
                  </a:lnTo>
                  <a:lnTo>
                    <a:pt x="609" y="4604"/>
                  </a:lnTo>
                  <a:lnTo>
                    <a:pt x="463" y="4945"/>
                  </a:lnTo>
                  <a:lnTo>
                    <a:pt x="341" y="5286"/>
                  </a:lnTo>
                  <a:lnTo>
                    <a:pt x="244" y="5651"/>
                  </a:lnTo>
                  <a:lnTo>
                    <a:pt x="171" y="6016"/>
                  </a:lnTo>
                  <a:lnTo>
                    <a:pt x="98" y="6382"/>
                  </a:lnTo>
                  <a:lnTo>
                    <a:pt x="49" y="6771"/>
                  </a:lnTo>
                  <a:lnTo>
                    <a:pt x="25" y="7137"/>
                  </a:lnTo>
                  <a:lnTo>
                    <a:pt x="0" y="7526"/>
                  </a:lnTo>
                  <a:lnTo>
                    <a:pt x="0" y="7526"/>
                  </a:lnTo>
                  <a:lnTo>
                    <a:pt x="25" y="7916"/>
                  </a:lnTo>
                  <a:lnTo>
                    <a:pt x="49" y="8306"/>
                  </a:lnTo>
                  <a:lnTo>
                    <a:pt x="98" y="8671"/>
                  </a:lnTo>
                  <a:lnTo>
                    <a:pt x="171" y="9061"/>
                  </a:lnTo>
                  <a:lnTo>
                    <a:pt x="244" y="9426"/>
                  </a:lnTo>
                  <a:lnTo>
                    <a:pt x="341" y="9767"/>
                  </a:lnTo>
                  <a:lnTo>
                    <a:pt x="463" y="10132"/>
                  </a:lnTo>
                  <a:lnTo>
                    <a:pt x="609" y="10473"/>
                  </a:lnTo>
                  <a:lnTo>
                    <a:pt x="755" y="10790"/>
                  </a:lnTo>
                  <a:lnTo>
                    <a:pt x="926" y="11131"/>
                  </a:lnTo>
                  <a:lnTo>
                    <a:pt x="1096" y="11448"/>
                  </a:lnTo>
                  <a:lnTo>
                    <a:pt x="1291" y="11740"/>
                  </a:lnTo>
                  <a:lnTo>
                    <a:pt x="1510" y="12032"/>
                  </a:lnTo>
                  <a:lnTo>
                    <a:pt x="1730" y="12324"/>
                  </a:lnTo>
                  <a:lnTo>
                    <a:pt x="1973" y="12592"/>
                  </a:lnTo>
                  <a:lnTo>
                    <a:pt x="2217" y="12860"/>
                  </a:lnTo>
                  <a:lnTo>
                    <a:pt x="2485" y="13104"/>
                  </a:lnTo>
                  <a:lnTo>
                    <a:pt x="2753" y="13347"/>
                  </a:lnTo>
                  <a:lnTo>
                    <a:pt x="3045" y="13567"/>
                  </a:lnTo>
                  <a:lnTo>
                    <a:pt x="3337" y="13786"/>
                  </a:lnTo>
                  <a:lnTo>
                    <a:pt x="3654" y="13981"/>
                  </a:lnTo>
                  <a:lnTo>
                    <a:pt x="3970" y="14151"/>
                  </a:lnTo>
                  <a:lnTo>
                    <a:pt x="4287" y="14322"/>
                  </a:lnTo>
                  <a:lnTo>
                    <a:pt x="4628" y="14468"/>
                  </a:lnTo>
                  <a:lnTo>
                    <a:pt x="4969" y="14614"/>
                  </a:lnTo>
                  <a:lnTo>
                    <a:pt x="5310" y="14736"/>
                  </a:lnTo>
                  <a:lnTo>
                    <a:pt x="5675" y="14833"/>
                  </a:lnTo>
                  <a:lnTo>
                    <a:pt x="6041" y="14906"/>
                  </a:lnTo>
                  <a:lnTo>
                    <a:pt x="6406" y="14979"/>
                  </a:lnTo>
                  <a:lnTo>
                    <a:pt x="6771" y="15028"/>
                  </a:lnTo>
                  <a:lnTo>
                    <a:pt x="7161" y="15052"/>
                  </a:lnTo>
                  <a:lnTo>
                    <a:pt x="7551" y="15077"/>
                  </a:lnTo>
                  <a:lnTo>
                    <a:pt x="7551" y="15077"/>
                  </a:lnTo>
                  <a:lnTo>
                    <a:pt x="7940" y="15052"/>
                  </a:lnTo>
                  <a:lnTo>
                    <a:pt x="8306" y="15028"/>
                  </a:lnTo>
                  <a:lnTo>
                    <a:pt x="8695" y="14979"/>
                  </a:lnTo>
                  <a:lnTo>
                    <a:pt x="9061" y="14906"/>
                  </a:lnTo>
                  <a:lnTo>
                    <a:pt x="9426" y="14833"/>
                  </a:lnTo>
                  <a:lnTo>
                    <a:pt x="9791" y="14736"/>
                  </a:lnTo>
                  <a:lnTo>
                    <a:pt x="10132" y="14614"/>
                  </a:lnTo>
                  <a:lnTo>
                    <a:pt x="10473" y="14468"/>
                  </a:lnTo>
                  <a:lnTo>
                    <a:pt x="10814" y="14322"/>
                  </a:lnTo>
                  <a:lnTo>
                    <a:pt x="11131" y="14151"/>
                  </a:lnTo>
                  <a:lnTo>
                    <a:pt x="11447" y="13981"/>
                  </a:lnTo>
                  <a:lnTo>
                    <a:pt x="11764" y="13786"/>
                  </a:lnTo>
                  <a:lnTo>
                    <a:pt x="12056" y="13567"/>
                  </a:lnTo>
                  <a:lnTo>
                    <a:pt x="12348" y="13347"/>
                  </a:lnTo>
                  <a:lnTo>
                    <a:pt x="12616" y="13104"/>
                  </a:lnTo>
                  <a:lnTo>
                    <a:pt x="12884" y="12860"/>
                  </a:lnTo>
                  <a:lnTo>
                    <a:pt x="13128" y="12592"/>
                  </a:lnTo>
                  <a:lnTo>
                    <a:pt x="13371" y="12324"/>
                  </a:lnTo>
                  <a:lnTo>
                    <a:pt x="13591" y="12032"/>
                  </a:lnTo>
                  <a:lnTo>
                    <a:pt x="13785" y="11740"/>
                  </a:lnTo>
                  <a:lnTo>
                    <a:pt x="13980" y="11448"/>
                  </a:lnTo>
                  <a:lnTo>
                    <a:pt x="14175" y="11131"/>
                  </a:lnTo>
                  <a:lnTo>
                    <a:pt x="14346" y="10790"/>
                  </a:lnTo>
                  <a:lnTo>
                    <a:pt x="14492" y="10473"/>
                  </a:lnTo>
                  <a:lnTo>
                    <a:pt x="14613" y="10132"/>
                  </a:lnTo>
                  <a:lnTo>
                    <a:pt x="14735" y="9767"/>
                  </a:lnTo>
                  <a:lnTo>
                    <a:pt x="14857" y="9426"/>
                  </a:lnTo>
                  <a:lnTo>
                    <a:pt x="14930" y="9061"/>
                  </a:lnTo>
                  <a:lnTo>
                    <a:pt x="15003" y="8671"/>
                  </a:lnTo>
                  <a:lnTo>
                    <a:pt x="15052" y="8306"/>
                  </a:lnTo>
                  <a:lnTo>
                    <a:pt x="15076" y="7916"/>
                  </a:lnTo>
                  <a:lnTo>
                    <a:pt x="15076" y="7526"/>
                  </a:lnTo>
                  <a:lnTo>
                    <a:pt x="15076" y="7526"/>
                  </a:lnTo>
                  <a:lnTo>
                    <a:pt x="15052" y="6918"/>
                  </a:lnTo>
                  <a:lnTo>
                    <a:pt x="14979" y="6309"/>
                  </a:lnTo>
                  <a:lnTo>
                    <a:pt x="14857" y="5724"/>
                  </a:lnTo>
                  <a:lnTo>
                    <a:pt x="14687" y="5164"/>
                  </a:lnTo>
                  <a:lnTo>
                    <a:pt x="14492" y="4604"/>
                  </a:lnTo>
                  <a:lnTo>
                    <a:pt x="14248" y="4068"/>
                  </a:lnTo>
                  <a:lnTo>
                    <a:pt x="13956" y="3581"/>
                  </a:lnTo>
                  <a:lnTo>
                    <a:pt x="13615" y="3094"/>
                  </a:lnTo>
                </a:path>
              </a:pathLst>
            </a:custGeom>
            <a:solidFill>
              <a:srgbClr val="266C9F"/>
            </a:solidFill>
            <a:ln w="22225" cap="rnd" cmpd="sng">
              <a:solidFill>
                <a:srgbClr val="266C9F"/>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Calibri"/>
                <a:buNone/>
              </a:pPr>
              <a:endParaRPr sz="1800">
                <a:solidFill>
                  <a:schemeClr val="dk1"/>
                </a:solidFill>
                <a:latin typeface="Calibri"/>
                <a:ea typeface="Calibri"/>
                <a:cs typeface="Calibri"/>
                <a:sym typeface="Calibri"/>
              </a:endParaRPr>
            </a:p>
          </p:txBody>
        </p:sp>
        <p:sp>
          <p:nvSpPr>
            <p:cNvPr id="132" name="Google Shape;132;p2"/>
            <p:cNvSpPr/>
            <p:nvPr/>
          </p:nvSpPr>
          <p:spPr>
            <a:xfrm>
              <a:off x="6009825" y="1727425"/>
              <a:ext cx="279500" cy="279500"/>
            </a:xfrm>
            <a:custGeom>
              <a:avLst/>
              <a:gdLst/>
              <a:ahLst/>
              <a:cxnLst/>
              <a:rect l="l" t="t" r="r" b="b"/>
              <a:pathLst>
                <a:path w="11180" h="11180" fill="none" extrusionOk="0">
                  <a:moveTo>
                    <a:pt x="10181" y="2387"/>
                  </a:moveTo>
                  <a:lnTo>
                    <a:pt x="10181" y="2387"/>
                  </a:lnTo>
                  <a:lnTo>
                    <a:pt x="10400" y="2728"/>
                  </a:lnTo>
                  <a:lnTo>
                    <a:pt x="10595" y="3093"/>
                  </a:lnTo>
                  <a:lnTo>
                    <a:pt x="10766" y="3483"/>
                  </a:lnTo>
                  <a:lnTo>
                    <a:pt x="10912" y="3873"/>
                  </a:lnTo>
                  <a:lnTo>
                    <a:pt x="11034" y="4287"/>
                  </a:lnTo>
                  <a:lnTo>
                    <a:pt x="11107" y="4701"/>
                  </a:lnTo>
                  <a:lnTo>
                    <a:pt x="11180" y="5139"/>
                  </a:lnTo>
                  <a:lnTo>
                    <a:pt x="11180" y="5577"/>
                  </a:lnTo>
                  <a:lnTo>
                    <a:pt x="11180" y="5577"/>
                  </a:lnTo>
                  <a:lnTo>
                    <a:pt x="11155" y="6162"/>
                  </a:lnTo>
                  <a:lnTo>
                    <a:pt x="11082" y="6722"/>
                  </a:lnTo>
                  <a:lnTo>
                    <a:pt x="10936" y="7234"/>
                  </a:lnTo>
                  <a:lnTo>
                    <a:pt x="10741" y="7769"/>
                  </a:lnTo>
                  <a:lnTo>
                    <a:pt x="10522" y="8257"/>
                  </a:lnTo>
                  <a:lnTo>
                    <a:pt x="10230" y="8695"/>
                  </a:lnTo>
                  <a:lnTo>
                    <a:pt x="9913" y="9133"/>
                  </a:lnTo>
                  <a:lnTo>
                    <a:pt x="9548" y="9523"/>
                  </a:lnTo>
                  <a:lnTo>
                    <a:pt x="9158" y="9888"/>
                  </a:lnTo>
                  <a:lnTo>
                    <a:pt x="8720" y="10205"/>
                  </a:lnTo>
                  <a:lnTo>
                    <a:pt x="8257" y="10497"/>
                  </a:lnTo>
                  <a:lnTo>
                    <a:pt x="7770" y="10741"/>
                  </a:lnTo>
                  <a:lnTo>
                    <a:pt x="7259" y="10911"/>
                  </a:lnTo>
                  <a:lnTo>
                    <a:pt x="6723" y="11057"/>
                  </a:lnTo>
                  <a:lnTo>
                    <a:pt x="6163" y="11155"/>
                  </a:lnTo>
                  <a:lnTo>
                    <a:pt x="5603" y="11179"/>
                  </a:lnTo>
                  <a:lnTo>
                    <a:pt x="5603" y="11179"/>
                  </a:lnTo>
                  <a:lnTo>
                    <a:pt x="5018" y="11155"/>
                  </a:lnTo>
                  <a:lnTo>
                    <a:pt x="4482" y="11057"/>
                  </a:lnTo>
                  <a:lnTo>
                    <a:pt x="3946" y="10911"/>
                  </a:lnTo>
                  <a:lnTo>
                    <a:pt x="3435" y="10741"/>
                  </a:lnTo>
                  <a:lnTo>
                    <a:pt x="2948" y="10497"/>
                  </a:lnTo>
                  <a:lnTo>
                    <a:pt x="2485" y="10205"/>
                  </a:lnTo>
                  <a:lnTo>
                    <a:pt x="2047" y="9888"/>
                  </a:lnTo>
                  <a:lnTo>
                    <a:pt x="1657" y="9523"/>
                  </a:lnTo>
                  <a:lnTo>
                    <a:pt x="1292" y="9133"/>
                  </a:lnTo>
                  <a:lnTo>
                    <a:pt x="975" y="8695"/>
                  </a:lnTo>
                  <a:lnTo>
                    <a:pt x="683" y="8257"/>
                  </a:lnTo>
                  <a:lnTo>
                    <a:pt x="464" y="7769"/>
                  </a:lnTo>
                  <a:lnTo>
                    <a:pt x="269" y="7234"/>
                  </a:lnTo>
                  <a:lnTo>
                    <a:pt x="123" y="6722"/>
                  </a:lnTo>
                  <a:lnTo>
                    <a:pt x="50" y="6162"/>
                  </a:lnTo>
                  <a:lnTo>
                    <a:pt x="1" y="5577"/>
                  </a:lnTo>
                  <a:lnTo>
                    <a:pt x="1" y="5577"/>
                  </a:lnTo>
                  <a:lnTo>
                    <a:pt x="50" y="5017"/>
                  </a:lnTo>
                  <a:lnTo>
                    <a:pt x="123" y="4457"/>
                  </a:lnTo>
                  <a:lnTo>
                    <a:pt x="269" y="3921"/>
                  </a:lnTo>
                  <a:lnTo>
                    <a:pt x="464" y="3410"/>
                  </a:lnTo>
                  <a:lnTo>
                    <a:pt x="683" y="2923"/>
                  </a:lnTo>
                  <a:lnTo>
                    <a:pt x="975" y="2460"/>
                  </a:lnTo>
                  <a:lnTo>
                    <a:pt x="1292" y="2046"/>
                  </a:lnTo>
                  <a:lnTo>
                    <a:pt x="1657" y="1632"/>
                  </a:lnTo>
                  <a:lnTo>
                    <a:pt x="2047" y="1267"/>
                  </a:lnTo>
                  <a:lnTo>
                    <a:pt x="2485" y="950"/>
                  </a:lnTo>
                  <a:lnTo>
                    <a:pt x="2948" y="682"/>
                  </a:lnTo>
                  <a:lnTo>
                    <a:pt x="3435" y="439"/>
                  </a:lnTo>
                  <a:lnTo>
                    <a:pt x="3946" y="244"/>
                  </a:lnTo>
                  <a:lnTo>
                    <a:pt x="4482" y="122"/>
                  </a:lnTo>
                  <a:lnTo>
                    <a:pt x="5018" y="25"/>
                  </a:lnTo>
                  <a:lnTo>
                    <a:pt x="5603" y="0"/>
                  </a:lnTo>
                  <a:lnTo>
                    <a:pt x="5603" y="0"/>
                  </a:lnTo>
                  <a:lnTo>
                    <a:pt x="6041" y="25"/>
                  </a:lnTo>
                  <a:lnTo>
                    <a:pt x="6479" y="73"/>
                  </a:lnTo>
                  <a:lnTo>
                    <a:pt x="6893" y="146"/>
                  </a:lnTo>
                  <a:lnTo>
                    <a:pt x="7307" y="268"/>
                  </a:lnTo>
                  <a:lnTo>
                    <a:pt x="7697" y="414"/>
                  </a:lnTo>
                  <a:lnTo>
                    <a:pt x="8087" y="585"/>
                  </a:lnTo>
                  <a:lnTo>
                    <a:pt x="8452" y="780"/>
                  </a:lnTo>
                  <a:lnTo>
                    <a:pt x="8793" y="999"/>
                  </a:lnTo>
                </a:path>
              </a:pathLst>
            </a:custGeom>
            <a:solidFill>
              <a:srgbClr val="266C9F"/>
            </a:solidFill>
            <a:ln w="22225" cap="rnd" cmpd="sng">
              <a:solidFill>
                <a:srgbClr val="266C9F"/>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Calibri"/>
                <a:buNone/>
              </a:pPr>
              <a:endParaRPr sz="1800">
                <a:solidFill>
                  <a:schemeClr val="dk1"/>
                </a:solidFill>
                <a:latin typeface="Calibri"/>
                <a:ea typeface="Calibri"/>
                <a:cs typeface="Calibri"/>
                <a:sym typeface="Calibri"/>
              </a:endParaRPr>
            </a:p>
          </p:txBody>
        </p:sp>
        <p:sp>
          <p:nvSpPr>
            <p:cNvPr id="133" name="Google Shape;133;p2"/>
            <p:cNvSpPr/>
            <p:nvPr/>
          </p:nvSpPr>
          <p:spPr>
            <a:xfrm>
              <a:off x="6107250" y="1824849"/>
              <a:ext cx="79315" cy="77960"/>
            </a:xfrm>
            <a:custGeom>
              <a:avLst/>
              <a:gdLst/>
              <a:ahLst/>
              <a:cxnLst/>
              <a:rect l="l" t="t" r="r" b="b"/>
              <a:pathLst>
                <a:path w="3386" h="3386" fill="none" extrusionOk="0">
                  <a:moveTo>
                    <a:pt x="3362" y="1388"/>
                  </a:moveTo>
                  <a:lnTo>
                    <a:pt x="3362" y="1388"/>
                  </a:lnTo>
                  <a:lnTo>
                    <a:pt x="3386" y="1680"/>
                  </a:lnTo>
                  <a:lnTo>
                    <a:pt x="3386" y="1680"/>
                  </a:lnTo>
                  <a:lnTo>
                    <a:pt x="3386" y="1851"/>
                  </a:lnTo>
                  <a:lnTo>
                    <a:pt x="3362" y="2021"/>
                  </a:lnTo>
                  <a:lnTo>
                    <a:pt x="3313" y="2192"/>
                  </a:lnTo>
                  <a:lnTo>
                    <a:pt x="3264" y="2338"/>
                  </a:lnTo>
                  <a:lnTo>
                    <a:pt x="3191" y="2484"/>
                  </a:lnTo>
                  <a:lnTo>
                    <a:pt x="3118" y="2630"/>
                  </a:lnTo>
                  <a:lnTo>
                    <a:pt x="3021" y="2776"/>
                  </a:lnTo>
                  <a:lnTo>
                    <a:pt x="2899" y="2898"/>
                  </a:lnTo>
                  <a:lnTo>
                    <a:pt x="2777" y="2996"/>
                  </a:lnTo>
                  <a:lnTo>
                    <a:pt x="2655" y="3093"/>
                  </a:lnTo>
                  <a:lnTo>
                    <a:pt x="2509" y="3191"/>
                  </a:lnTo>
                  <a:lnTo>
                    <a:pt x="2363" y="3239"/>
                  </a:lnTo>
                  <a:lnTo>
                    <a:pt x="2217" y="3312"/>
                  </a:lnTo>
                  <a:lnTo>
                    <a:pt x="2046" y="3337"/>
                  </a:lnTo>
                  <a:lnTo>
                    <a:pt x="1876" y="3385"/>
                  </a:lnTo>
                  <a:lnTo>
                    <a:pt x="1706" y="3385"/>
                  </a:lnTo>
                  <a:lnTo>
                    <a:pt x="1706" y="3385"/>
                  </a:lnTo>
                  <a:lnTo>
                    <a:pt x="1535" y="3385"/>
                  </a:lnTo>
                  <a:lnTo>
                    <a:pt x="1365" y="3337"/>
                  </a:lnTo>
                  <a:lnTo>
                    <a:pt x="1194" y="3312"/>
                  </a:lnTo>
                  <a:lnTo>
                    <a:pt x="1048" y="3239"/>
                  </a:lnTo>
                  <a:lnTo>
                    <a:pt x="902" y="3191"/>
                  </a:lnTo>
                  <a:lnTo>
                    <a:pt x="756" y="3093"/>
                  </a:lnTo>
                  <a:lnTo>
                    <a:pt x="634" y="2996"/>
                  </a:lnTo>
                  <a:lnTo>
                    <a:pt x="512" y="2898"/>
                  </a:lnTo>
                  <a:lnTo>
                    <a:pt x="390" y="2776"/>
                  </a:lnTo>
                  <a:lnTo>
                    <a:pt x="293" y="2630"/>
                  </a:lnTo>
                  <a:lnTo>
                    <a:pt x="220" y="2484"/>
                  </a:lnTo>
                  <a:lnTo>
                    <a:pt x="147" y="2338"/>
                  </a:lnTo>
                  <a:lnTo>
                    <a:pt x="74" y="2192"/>
                  </a:lnTo>
                  <a:lnTo>
                    <a:pt x="49" y="2021"/>
                  </a:lnTo>
                  <a:lnTo>
                    <a:pt x="25" y="1851"/>
                  </a:lnTo>
                  <a:lnTo>
                    <a:pt x="1" y="1680"/>
                  </a:lnTo>
                  <a:lnTo>
                    <a:pt x="1" y="1680"/>
                  </a:lnTo>
                  <a:lnTo>
                    <a:pt x="25" y="1510"/>
                  </a:lnTo>
                  <a:lnTo>
                    <a:pt x="49" y="1340"/>
                  </a:lnTo>
                  <a:lnTo>
                    <a:pt x="74" y="1193"/>
                  </a:lnTo>
                  <a:lnTo>
                    <a:pt x="147" y="1023"/>
                  </a:lnTo>
                  <a:lnTo>
                    <a:pt x="220" y="877"/>
                  </a:lnTo>
                  <a:lnTo>
                    <a:pt x="293" y="731"/>
                  </a:lnTo>
                  <a:lnTo>
                    <a:pt x="390" y="609"/>
                  </a:lnTo>
                  <a:lnTo>
                    <a:pt x="512" y="487"/>
                  </a:lnTo>
                  <a:lnTo>
                    <a:pt x="634" y="390"/>
                  </a:lnTo>
                  <a:lnTo>
                    <a:pt x="756" y="292"/>
                  </a:lnTo>
                  <a:lnTo>
                    <a:pt x="902" y="195"/>
                  </a:lnTo>
                  <a:lnTo>
                    <a:pt x="1048" y="122"/>
                  </a:lnTo>
                  <a:lnTo>
                    <a:pt x="1194" y="73"/>
                  </a:lnTo>
                  <a:lnTo>
                    <a:pt x="1365" y="24"/>
                  </a:lnTo>
                  <a:lnTo>
                    <a:pt x="1535" y="0"/>
                  </a:lnTo>
                  <a:lnTo>
                    <a:pt x="1706" y="0"/>
                  </a:lnTo>
                  <a:lnTo>
                    <a:pt x="1706" y="0"/>
                  </a:lnTo>
                  <a:lnTo>
                    <a:pt x="1998" y="24"/>
                  </a:lnTo>
                </a:path>
              </a:pathLst>
            </a:custGeom>
            <a:solidFill>
              <a:srgbClr val="266C9F"/>
            </a:solidFill>
            <a:ln w="76200" cap="rnd" cmpd="sng">
              <a:solidFill>
                <a:srgbClr val="266C9F"/>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Calibri"/>
                <a:buNone/>
              </a:pPr>
              <a:endParaRPr sz="1800">
                <a:solidFill>
                  <a:schemeClr val="dk1"/>
                </a:solidFill>
                <a:latin typeface="Calibri"/>
                <a:ea typeface="Calibri"/>
                <a:cs typeface="Calibri"/>
                <a:sym typeface="Calibri"/>
              </a:endParaRPr>
            </a:p>
          </p:txBody>
        </p:sp>
        <p:sp>
          <p:nvSpPr>
            <p:cNvPr id="134" name="Google Shape;134;p2"/>
            <p:cNvSpPr/>
            <p:nvPr/>
          </p:nvSpPr>
          <p:spPr>
            <a:xfrm>
              <a:off x="6058550" y="1776125"/>
              <a:ext cx="182075" cy="182075"/>
            </a:xfrm>
            <a:custGeom>
              <a:avLst/>
              <a:gdLst/>
              <a:ahLst/>
              <a:cxnLst/>
              <a:rect l="l" t="t" r="r" b="b"/>
              <a:pathLst>
                <a:path w="7283" h="7283" fill="none" extrusionOk="0">
                  <a:moveTo>
                    <a:pt x="5431" y="463"/>
                  </a:moveTo>
                  <a:lnTo>
                    <a:pt x="5431" y="463"/>
                  </a:lnTo>
                  <a:lnTo>
                    <a:pt x="5042" y="269"/>
                  </a:lnTo>
                  <a:lnTo>
                    <a:pt x="4823" y="195"/>
                  </a:lnTo>
                  <a:lnTo>
                    <a:pt x="4603" y="122"/>
                  </a:lnTo>
                  <a:lnTo>
                    <a:pt x="4360" y="74"/>
                  </a:lnTo>
                  <a:lnTo>
                    <a:pt x="4141" y="25"/>
                  </a:lnTo>
                  <a:lnTo>
                    <a:pt x="3897" y="1"/>
                  </a:lnTo>
                  <a:lnTo>
                    <a:pt x="3654" y="1"/>
                  </a:lnTo>
                  <a:lnTo>
                    <a:pt x="3654" y="1"/>
                  </a:lnTo>
                  <a:lnTo>
                    <a:pt x="3288" y="25"/>
                  </a:lnTo>
                  <a:lnTo>
                    <a:pt x="2923" y="74"/>
                  </a:lnTo>
                  <a:lnTo>
                    <a:pt x="2558" y="147"/>
                  </a:lnTo>
                  <a:lnTo>
                    <a:pt x="2241" y="293"/>
                  </a:lnTo>
                  <a:lnTo>
                    <a:pt x="1924" y="439"/>
                  </a:lnTo>
                  <a:lnTo>
                    <a:pt x="1608" y="609"/>
                  </a:lnTo>
                  <a:lnTo>
                    <a:pt x="1340" y="829"/>
                  </a:lnTo>
                  <a:lnTo>
                    <a:pt x="1072" y="1072"/>
                  </a:lnTo>
                  <a:lnTo>
                    <a:pt x="828" y="1316"/>
                  </a:lnTo>
                  <a:lnTo>
                    <a:pt x="633" y="1608"/>
                  </a:lnTo>
                  <a:lnTo>
                    <a:pt x="439" y="1900"/>
                  </a:lnTo>
                  <a:lnTo>
                    <a:pt x="293" y="2217"/>
                  </a:lnTo>
                  <a:lnTo>
                    <a:pt x="171" y="2558"/>
                  </a:lnTo>
                  <a:lnTo>
                    <a:pt x="73" y="2899"/>
                  </a:lnTo>
                  <a:lnTo>
                    <a:pt x="25" y="3264"/>
                  </a:lnTo>
                  <a:lnTo>
                    <a:pt x="0" y="3629"/>
                  </a:lnTo>
                  <a:lnTo>
                    <a:pt x="0" y="3629"/>
                  </a:lnTo>
                  <a:lnTo>
                    <a:pt x="25" y="4019"/>
                  </a:lnTo>
                  <a:lnTo>
                    <a:pt x="73" y="4360"/>
                  </a:lnTo>
                  <a:lnTo>
                    <a:pt x="171" y="4725"/>
                  </a:lnTo>
                  <a:lnTo>
                    <a:pt x="293" y="5066"/>
                  </a:lnTo>
                  <a:lnTo>
                    <a:pt x="439" y="5383"/>
                  </a:lnTo>
                  <a:lnTo>
                    <a:pt x="633" y="5675"/>
                  </a:lnTo>
                  <a:lnTo>
                    <a:pt x="828" y="5943"/>
                  </a:lnTo>
                  <a:lnTo>
                    <a:pt x="1072" y="6211"/>
                  </a:lnTo>
                  <a:lnTo>
                    <a:pt x="1340" y="6455"/>
                  </a:lnTo>
                  <a:lnTo>
                    <a:pt x="1608" y="6650"/>
                  </a:lnTo>
                  <a:lnTo>
                    <a:pt x="1924" y="6844"/>
                  </a:lnTo>
                  <a:lnTo>
                    <a:pt x="2241" y="6990"/>
                  </a:lnTo>
                  <a:lnTo>
                    <a:pt x="2558" y="7112"/>
                  </a:lnTo>
                  <a:lnTo>
                    <a:pt x="2923" y="7210"/>
                  </a:lnTo>
                  <a:lnTo>
                    <a:pt x="3288" y="7258"/>
                  </a:lnTo>
                  <a:lnTo>
                    <a:pt x="3654" y="7283"/>
                  </a:lnTo>
                  <a:lnTo>
                    <a:pt x="3654" y="7283"/>
                  </a:lnTo>
                  <a:lnTo>
                    <a:pt x="4019" y="7258"/>
                  </a:lnTo>
                  <a:lnTo>
                    <a:pt x="4384" y="7210"/>
                  </a:lnTo>
                  <a:lnTo>
                    <a:pt x="4725" y="7112"/>
                  </a:lnTo>
                  <a:lnTo>
                    <a:pt x="5066" y="6990"/>
                  </a:lnTo>
                  <a:lnTo>
                    <a:pt x="5383" y="6844"/>
                  </a:lnTo>
                  <a:lnTo>
                    <a:pt x="5675" y="6650"/>
                  </a:lnTo>
                  <a:lnTo>
                    <a:pt x="5967" y="6455"/>
                  </a:lnTo>
                  <a:lnTo>
                    <a:pt x="6235" y="6211"/>
                  </a:lnTo>
                  <a:lnTo>
                    <a:pt x="6454" y="5943"/>
                  </a:lnTo>
                  <a:lnTo>
                    <a:pt x="6674" y="5675"/>
                  </a:lnTo>
                  <a:lnTo>
                    <a:pt x="6844" y="5383"/>
                  </a:lnTo>
                  <a:lnTo>
                    <a:pt x="7014" y="5066"/>
                  </a:lnTo>
                  <a:lnTo>
                    <a:pt x="7136" y="4725"/>
                  </a:lnTo>
                  <a:lnTo>
                    <a:pt x="7209" y="4360"/>
                  </a:lnTo>
                  <a:lnTo>
                    <a:pt x="7282" y="4019"/>
                  </a:lnTo>
                  <a:lnTo>
                    <a:pt x="7282" y="3629"/>
                  </a:lnTo>
                  <a:lnTo>
                    <a:pt x="7282" y="3629"/>
                  </a:lnTo>
                  <a:lnTo>
                    <a:pt x="7282" y="3386"/>
                  </a:lnTo>
                  <a:lnTo>
                    <a:pt x="7258" y="3167"/>
                  </a:lnTo>
                  <a:lnTo>
                    <a:pt x="7234" y="2923"/>
                  </a:lnTo>
                  <a:lnTo>
                    <a:pt x="7161" y="2704"/>
                  </a:lnTo>
                  <a:lnTo>
                    <a:pt x="7112" y="2485"/>
                  </a:lnTo>
                  <a:lnTo>
                    <a:pt x="7014" y="2266"/>
                  </a:lnTo>
                  <a:lnTo>
                    <a:pt x="6820" y="1852"/>
                  </a:lnTo>
                </a:path>
              </a:pathLst>
            </a:custGeom>
            <a:solidFill>
              <a:srgbClr val="266C9F"/>
            </a:solidFill>
            <a:ln w="28575" cap="rnd" cmpd="sng">
              <a:solidFill>
                <a:srgbClr val="266C9F"/>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Calibri"/>
                <a:buNone/>
              </a:pPr>
              <a:endParaRPr sz="1800">
                <a:solidFill>
                  <a:schemeClr val="dk1"/>
                </a:solidFill>
                <a:latin typeface="Calibri"/>
                <a:ea typeface="Calibri"/>
                <a:cs typeface="Calibri"/>
                <a:sym typeface="Calibri"/>
              </a:endParaRPr>
            </a:p>
          </p:txBody>
        </p:sp>
        <p:sp>
          <p:nvSpPr>
            <p:cNvPr id="135" name="Google Shape;135;p2"/>
            <p:cNvSpPr/>
            <p:nvPr/>
          </p:nvSpPr>
          <p:spPr>
            <a:xfrm>
              <a:off x="5971475" y="2001400"/>
              <a:ext cx="74925" cy="70675"/>
            </a:xfrm>
            <a:custGeom>
              <a:avLst/>
              <a:gdLst/>
              <a:ahLst/>
              <a:cxnLst/>
              <a:rect l="l" t="t" r="r" b="b"/>
              <a:pathLst>
                <a:path w="2997" h="2827" fill="none" extrusionOk="0">
                  <a:moveTo>
                    <a:pt x="1462" y="1"/>
                  </a:moveTo>
                  <a:lnTo>
                    <a:pt x="293" y="1170"/>
                  </a:lnTo>
                  <a:lnTo>
                    <a:pt x="293" y="1170"/>
                  </a:lnTo>
                  <a:lnTo>
                    <a:pt x="171" y="1316"/>
                  </a:lnTo>
                  <a:lnTo>
                    <a:pt x="74" y="1487"/>
                  </a:lnTo>
                  <a:lnTo>
                    <a:pt x="25" y="1657"/>
                  </a:lnTo>
                  <a:lnTo>
                    <a:pt x="1" y="1852"/>
                  </a:lnTo>
                  <a:lnTo>
                    <a:pt x="25" y="2047"/>
                  </a:lnTo>
                  <a:lnTo>
                    <a:pt x="74" y="2217"/>
                  </a:lnTo>
                  <a:lnTo>
                    <a:pt x="171" y="2388"/>
                  </a:lnTo>
                  <a:lnTo>
                    <a:pt x="293" y="2534"/>
                  </a:lnTo>
                  <a:lnTo>
                    <a:pt x="293" y="2534"/>
                  </a:lnTo>
                  <a:lnTo>
                    <a:pt x="439" y="2656"/>
                  </a:lnTo>
                  <a:lnTo>
                    <a:pt x="609" y="2753"/>
                  </a:lnTo>
                  <a:lnTo>
                    <a:pt x="804" y="2802"/>
                  </a:lnTo>
                  <a:lnTo>
                    <a:pt x="975" y="2826"/>
                  </a:lnTo>
                  <a:lnTo>
                    <a:pt x="975" y="2826"/>
                  </a:lnTo>
                  <a:lnTo>
                    <a:pt x="1170" y="2802"/>
                  </a:lnTo>
                  <a:lnTo>
                    <a:pt x="1340" y="2753"/>
                  </a:lnTo>
                  <a:lnTo>
                    <a:pt x="1511" y="2656"/>
                  </a:lnTo>
                  <a:lnTo>
                    <a:pt x="1681" y="2534"/>
                  </a:lnTo>
                  <a:lnTo>
                    <a:pt x="2850" y="1365"/>
                  </a:lnTo>
                  <a:lnTo>
                    <a:pt x="2850" y="1365"/>
                  </a:lnTo>
                  <a:lnTo>
                    <a:pt x="2996" y="1194"/>
                  </a:lnTo>
                </a:path>
              </a:pathLst>
            </a:custGeom>
            <a:solidFill>
              <a:srgbClr val="266C9F"/>
            </a:solidFill>
            <a:ln w="22225" cap="rnd" cmpd="sng">
              <a:solidFill>
                <a:srgbClr val="266C9F"/>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Calibri"/>
                <a:buNone/>
              </a:pPr>
              <a:endParaRPr sz="1800">
                <a:solidFill>
                  <a:schemeClr val="dk1"/>
                </a:solidFill>
                <a:latin typeface="Calibri"/>
                <a:ea typeface="Calibri"/>
                <a:cs typeface="Calibri"/>
                <a:sym typeface="Calibri"/>
              </a:endParaRPr>
            </a:p>
          </p:txBody>
        </p:sp>
        <p:sp>
          <p:nvSpPr>
            <p:cNvPr id="136" name="Google Shape;136;p2"/>
            <p:cNvSpPr/>
            <p:nvPr/>
          </p:nvSpPr>
          <p:spPr>
            <a:xfrm>
              <a:off x="6253375" y="2001400"/>
              <a:ext cx="74325" cy="70675"/>
            </a:xfrm>
            <a:custGeom>
              <a:avLst/>
              <a:gdLst/>
              <a:ahLst/>
              <a:cxnLst/>
              <a:rect l="l" t="t" r="r" b="b"/>
              <a:pathLst>
                <a:path w="2973" h="2827" fill="none" extrusionOk="0">
                  <a:moveTo>
                    <a:pt x="1" y="1194"/>
                  </a:moveTo>
                  <a:lnTo>
                    <a:pt x="1" y="1194"/>
                  </a:lnTo>
                  <a:lnTo>
                    <a:pt x="123" y="1365"/>
                  </a:lnTo>
                  <a:lnTo>
                    <a:pt x="1316" y="2534"/>
                  </a:lnTo>
                  <a:lnTo>
                    <a:pt x="1316" y="2534"/>
                  </a:lnTo>
                  <a:lnTo>
                    <a:pt x="1462" y="2656"/>
                  </a:lnTo>
                  <a:lnTo>
                    <a:pt x="1633" y="2753"/>
                  </a:lnTo>
                  <a:lnTo>
                    <a:pt x="1827" y="2802"/>
                  </a:lnTo>
                  <a:lnTo>
                    <a:pt x="1998" y="2826"/>
                  </a:lnTo>
                  <a:lnTo>
                    <a:pt x="1998" y="2826"/>
                  </a:lnTo>
                  <a:lnTo>
                    <a:pt x="2193" y="2802"/>
                  </a:lnTo>
                  <a:lnTo>
                    <a:pt x="2363" y="2753"/>
                  </a:lnTo>
                  <a:lnTo>
                    <a:pt x="2534" y="2656"/>
                  </a:lnTo>
                  <a:lnTo>
                    <a:pt x="2704" y="2534"/>
                  </a:lnTo>
                  <a:lnTo>
                    <a:pt x="2704" y="2534"/>
                  </a:lnTo>
                  <a:lnTo>
                    <a:pt x="2826" y="2388"/>
                  </a:lnTo>
                  <a:lnTo>
                    <a:pt x="2923" y="2217"/>
                  </a:lnTo>
                  <a:lnTo>
                    <a:pt x="2972" y="2047"/>
                  </a:lnTo>
                  <a:lnTo>
                    <a:pt x="2972" y="1852"/>
                  </a:lnTo>
                  <a:lnTo>
                    <a:pt x="2972" y="1657"/>
                  </a:lnTo>
                  <a:lnTo>
                    <a:pt x="2923" y="1487"/>
                  </a:lnTo>
                  <a:lnTo>
                    <a:pt x="2826" y="1316"/>
                  </a:lnTo>
                  <a:lnTo>
                    <a:pt x="2704" y="1170"/>
                  </a:lnTo>
                  <a:lnTo>
                    <a:pt x="1535" y="1"/>
                  </a:lnTo>
                </a:path>
              </a:pathLst>
            </a:custGeom>
            <a:solidFill>
              <a:srgbClr val="266C9F"/>
            </a:solidFill>
            <a:ln w="22225" cap="rnd" cmpd="sng">
              <a:solidFill>
                <a:srgbClr val="266C9F"/>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Calibri"/>
                <a:buNone/>
              </a:pPr>
              <a:endParaRPr sz="1800">
                <a:solidFill>
                  <a:schemeClr val="dk1"/>
                </a:solidFill>
                <a:latin typeface="Calibri"/>
                <a:ea typeface="Calibri"/>
                <a:cs typeface="Calibri"/>
                <a:sym typeface="Calibri"/>
              </a:endParaRPr>
            </a:p>
          </p:txBody>
        </p:sp>
        <p:sp>
          <p:nvSpPr>
            <p:cNvPr id="137" name="Google Shape;137;p2"/>
            <p:cNvSpPr/>
            <p:nvPr/>
          </p:nvSpPr>
          <p:spPr>
            <a:xfrm>
              <a:off x="6137700" y="1623900"/>
              <a:ext cx="250875" cy="255150"/>
            </a:xfrm>
            <a:custGeom>
              <a:avLst/>
              <a:gdLst/>
              <a:ahLst/>
              <a:cxnLst/>
              <a:rect l="l" t="t" r="r" b="b"/>
              <a:pathLst>
                <a:path w="10035" h="10206" fill="none" extrusionOk="0">
                  <a:moveTo>
                    <a:pt x="9718" y="2412"/>
                  </a:moveTo>
                  <a:lnTo>
                    <a:pt x="8671" y="2217"/>
                  </a:lnTo>
                  <a:lnTo>
                    <a:pt x="9694" y="1194"/>
                  </a:lnTo>
                  <a:lnTo>
                    <a:pt x="9694" y="1194"/>
                  </a:lnTo>
                  <a:lnTo>
                    <a:pt x="9767" y="1121"/>
                  </a:lnTo>
                  <a:lnTo>
                    <a:pt x="9815" y="1024"/>
                  </a:lnTo>
                  <a:lnTo>
                    <a:pt x="9840" y="951"/>
                  </a:lnTo>
                  <a:lnTo>
                    <a:pt x="9840" y="853"/>
                  </a:lnTo>
                  <a:lnTo>
                    <a:pt x="9840" y="756"/>
                  </a:lnTo>
                  <a:lnTo>
                    <a:pt x="9815" y="658"/>
                  </a:lnTo>
                  <a:lnTo>
                    <a:pt x="9767" y="585"/>
                  </a:lnTo>
                  <a:lnTo>
                    <a:pt x="9694" y="512"/>
                  </a:lnTo>
                  <a:lnTo>
                    <a:pt x="9694" y="512"/>
                  </a:lnTo>
                  <a:lnTo>
                    <a:pt x="9621" y="439"/>
                  </a:lnTo>
                  <a:lnTo>
                    <a:pt x="9548" y="391"/>
                  </a:lnTo>
                  <a:lnTo>
                    <a:pt x="9450" y="366"/>
                  </a:lnTo>
                  <a:lnTo>
                    <a:pt x="9353" y="366"/>
                  </a:lnTo>
                  <a:lnTo>
                    <a:pt x="9255" y="366"/>
                  </a:lnTo>
                  <a:lnTo>
                    <a:pt x="9182" y="391"/>
                  </a:lnTo>
                  <a:lnTo>
                    <a:pt x="9085" y="439"/>
                  </a:lnTo>
                  <a:lnTo>
                    <a:pt x="9012" y="512"/>
                  </a:lnTo>
                  <a:lnTo>
                    <a:pt x="7867" y="1657"/>
                  </a:lnTo>
                  <a:lnTo>
                    <a:pt x="7867" y="1657"/>
                  </a:lnTo>
                  <a:lnTo>
                    <a:pt x="7818" y="1487"/>
                  </a:lnTo>
                  <a:lnTo>
                    <a:pt x="7599" y="317"/>
                  </a:lnTo>
                  <a:lnTo>
                    <a:pt x="7599" y="317"/>
                  </a:lnTo>
                  <a:lnTo>
                    <a:pt x="7575" y="196"/>
                  </a:lnTo>
                  <a:lnTo>
                    <a:pt x="7526" y="98"/>
                  </a:lnTo>
                  <a:lnTo>
                    <a:pt x="7477" y="50"/>
                  </a:lnTo>
                  <a:lnTo>
                    <a:pt x="7404" y="1"/>
                  </a:lnTo>
                  <a:lnTo>
                    <a:pt x="7331" y="1"/>
                  </a:lnTo>
                  <a:lnTo>
                    <a:pt x="7234" y="25"/>
                  </a:lnTo>
                  <a:lnTo>
                    <a:pt x="7161" y="74"/>
                  </a:lnTo>
                  <a:lnTo>
                    <a:pt x="7063" y="147"/>
                  </a:lnTo>
                  <a:lnTo>
                    <a:pt x="5432" y="1754"/>
                  </a:lnTo>
                  <a:lnTo>
                    <a:pt x="5432" y="1754"/>
                  </a:lnTo>
                  <a:lnTo>
                    <a:pt x="5358" y="1852"/>
                  </a:lnTo>
                  <a:lnTo>
                    <a:pt x="5285" y="1974"/>
                  </a:lnTo>
                  <a:lnTo>
                    <a:pt x="5212" y="2120"/>
                  </a:lnTo>
                  <a:lnTo>
                    <a:pt x="5164" y="2242"/>
                  </a:lnTo>
                  <a:lnTo>
                    <a:pt x="5139" y="2388"/>
                  </a:lnTo>
                  <a:lnTo>
                    <a:pt x="5115" y="2534"/>
                  </a:lnTo>
                  <a:lnTo>
                    <a:pt x="5115" y="2680"/>
                  </a:lnTo>
                  <a:lnTo>
                    <a:pt x="5115" y="2802"/>
                  </a:lnTo>
                  <a:lnTo>
                    <a:pt x="5334" y="3971"/>
                  </a:lnTo>
                  <a:lnTo>
                    <a:pt x="5334" y="3971"/>
                  </a:lnTo>
                  <a:lnTo>
                    <a:pt x="5383" y="4141"/>
                  </a:lnTo>
                  <a:lnTo>
                    <a:pt x="147" y="9378"/>
                  </a:lnTo>
                  <a:lnTo>
                    <a:pt x="147" y="9378"/>
                  </a:lnTo>
                  <a:lnTo>
                    <a:pt x="73" y="9451"/>
                  </a:lnTo>
                  <a:lnTo>
                    <a:pt x="25" y="9548"/>
                  </a:lnTo>
                  <a:lnTo>
                    <a:pt x="0" y="9645"/>
                  </a:lnTo>
                  <a:lnTo>
                    <a:pt x="0" y="9718"/>
                  </a:lnTo>
                  <a:lnTo>
                    <a:pt x="0" y="9816"/>
                  </a:lnTo>
                  <a:lnTo>
                    <a:pt x="25" y="9913"/>
                  </a:lnTo>
                  <a:lnTo>
                    <a:pt x="73" y="9986"/>
                  </a:lnTo>
                  <a:lnTo>
                    <a:pt x="147" y="10059"/>
                  </a:lnTo>
                  <a:lnTo>
                    <a:pt x="147" y="10059"/>
                  </a:lnTo>
                  <a:lnTo>
                    <a:pt x="220" y="10133"/>
                  </a:lnTo>
                  <a:lnTo>
                    <a:pt x="293" y="10181"/>
                  </a:lnTo>
                  <a:lnTo>
                    <a:pt x="390" y="10206"/>
                  </a:lnTo>
                  <a:lnTo>
                    <a:pt x="488" y="10206"/>
                  </a:lnTo>
                  <a:lnTo>
                    <a:pt x="488" y="10206"/>
                  </a:lnTo>
                  <a:lnTo>
                    <a:pt x="585" y="10206"/>
                  </a:lnTo>
                  <a:lnTo>
                    <a:pt x="658" y="10181"/>
                  </a:lnTo>
                  <a:lnTo>
                    <a:pt x="755" y="10133"/>
                  </a:lnTo>
                  <a:lnTo>
                    <a:pt x="828" y="10059"/>
                  </a:lnTo>
                  <a:lnTo>
                    <a:pt x="6187" y="4726"/>
                  </a:lnTo>
                  <a:lnTo>
                    <a:pt x="7234" y="4896"/>
                  </a:lnTo>
                  <a:lnTo>
                    <a:pt x="7234" y="4896"/>
                  </a:lnTo>
                  <a:lnTo>
                    <a:pt x="7356" y="4921"/>
                  </a:lnTo>
                  <a:lnTo>
                    <a:pt x="7502" y="4921"/>
                  </a:lnTo>
                  <a:lnTo>
                    <a:pt x="7624" y="4896"/>
                  </a:lnTo>
                  <a:lnTo>
                    <a:pt x="7770" y="4848"/>
                  </a:lnTo>
                  <a:lnTo>
                    <a:pt x="7916" y="4799"/>
                  </a:lnTo>
                  <a:lnTo>
                    <a:pt x="8038" y="4750"/>
                  </a:lnTo>
                  <a:lnTo>
                    <a:pt x="8159" y="4677"/>
                  </a:lnTo>
                  <a:lnTo>
                    <a:pt x="8257" y="4580"/>
                  </a:lnTo>
                  <a:lnTo>
                    <a:pt x="9889" y="2948"/>
                  </a:lnTo>
                  <a:lnTo>
                    <a:pt x="9889" y="2948"/>
                  </a:lnTo>
                  <a:lnTo>
                    <a:pt x="9962" y="2875"/>
                  </a:lnTo>
                  <a:lnTo>
                    <a:pt x="10010" y="2777"/>
                  </a:lnTo>
                  <a:lnTo>
                    <a:pt x="10035" y="2704"/>
                  </a:lnTo>
                  <a:lnTo>
                    <a:pt x="10010" y="2607"/>
                  </a:lnTo>
                  <a:lnTo>
                    <a:pt x="9986" y="2558"/>
                  </a:lnTo>
                  <a:lnTo>
                    <a:pt x="9913" y="2485"/>
                  </a:lnTo>
                  <a:lnTo>
                    <a:pt x="9815" y="2436"/>
                  </a:lnTo>
                  <a:lnTo>
                    <a:pt x="9718" y="2412"/>
                  </a:lnTo>
                  <a:lnTo>
                    <a:pt x="9718" y="2412"/>
                  </a:lnTo>
                  <a:close/>
                </a:path>
              </a:pathLst>
            </a:custGeom>
            <a:solidFill>
              <a:srgbClr val="266C9F"/>
            </a:solidFill>
            <a:ln w="22225" cap="rnd" cmpd="sng">
              <a:solidFill>
                <a:srgbClr val="266C9F"/>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Calibri"/>
                <a:buNone/>
              </a:pPr>
              <a:endParaRPr sz="1800">
                <a:solidFill>
                  <a:schemeClr val="dk1"/>
                </a:solidFill>
                <a:latin typeface="Calibri"/>
                <a:ea typeface="Calibri"/>
                <a:cs typeface="Calibri"/>
                <a:sym typeface="Calibri"/>
              </a:endParaRPr>
            </a:p>
          </p:txBody>
        </p:sp>
      </p:grpSp>
      <p:pic>
        <p:nvPicPr>
          <p:cNvPr id="138" name="Google Shape;138;p2"/>
          <p:cNvPicPr preferRelativeResize="0"/>
          <p:nvPr/>
        </p:nvPicPr>
        <p:blipFill rotWithShape="1">
          <a:blip r:embed="rId5">
            <a:alphaModFix/>
          </a:blip>
          <a:srcRect/>
          <a:stretch/>
        </p:blipFill>
        <p:spPr>
          <a:xfrm>
            <a:off x="65646" y="1759334"/>
            <a:ext cx="4681199" cy="3236012"/>
          </a:xfrm>
          <a:prstGeom prst="rect">
            <a:avLst/>
          </a:prstGeom>
          <a:gradFill>
            <a:gsLst>
              <a:gs pos="0">
                <a:srgbClr val="F5F7FC"/>
              </a:gs>
              <a:gs pos="74000">
                <a:srgbClr val="A9BEE4"/>
              </a:gs>
              <a:gs pos="83000">
                <a:srgbClr val="A9BEE4"/>
              </a:gs>
              <a:gs pos="100000">
                <a:srgbClr val="C5D3ED"/>
              </a:gs>
            </a:gsLst>
            <a:lin ang="5400000" scaled="0"/>
          </a:gradFill>
          <a:ln>
            <a:noFill/>
          </a:ln>
          <a:effectLst>
            <a:outerShdw blurRad="50800" dist="50800" dir="5400000" algn="ctr" rotWithShape="0">
              <a:srgbClr val="000000"/>
            </a:outerShdw>
          </a:effectLst>
        </p:spPr>
      </p:pic>
      <p:sp>
        <p:nvSpPr>
          <p:cNvPr id="139" name="Google Shape;139;p2"/>
          <p:cNvSpPr/>
          <p:nvPr/>
        </p:nvSpPr>
        <p:spPr>
          <a:xfrm>
            <a:off x="65646" y="1749398"/>
            <a:ext cx="4681199" cy="3262211"/>
          </a:xfrm>
          <a:prstGeom prst="rect">
            <a:avLst/>
          </a:prstGeom>
          <a:solidFill>
            <a:schemeClr val="lt1">
              <a:alpha val="28627"/>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40" name="Google Shape;140;p2"/>
          <p:cNvSpPr/>
          <p:nvPr/>
        </p:nvSpPr>
        <p:spPr>
          <a:xfrm>
            <a:off x="6116436" y="1967591"/>
            <a:ext cx="4615944" cy="369332"/>
          </a:xfrm>
          <a:prstGeom prst="rect">
            <a:avLst/>
          </a:prstGeom>
          <a:noFill/>
          <a:ln>
            <a:noFill/>
          </a:ln>
        </p:spPr>
        <p:txBody>
          <a:bodyPr spcFirstLastPara="1" wrap="square" lIns="91425" tIns="45700" rIns="91425" bIns="45700" anchor="t" anchorCtr="0">
            <a:spAutoFit/>
          </a:bodyPr>
          <a:lstStyle/>
          <a:p>
            <a:pPr marL="0" marR="0" lvl="0" indent="0" algn="just" rtl="0">
              <a:spcBef>
                <a:spcPts val="0"/>
              </a:spcBef>
              <a:spcAft>
                <a:spcPts val="0"/>
              </a:spcAft>
              <a:buNone/>
            </a:pPr>
            <a:r>
              <a:rPr lang="en-GB" sz="1800" b="1">
                <a:solidFill>
                  <a:srgbClr val="266C9F"/>
                </a:solidFill>
                <a:latin typeface="Calibri"/>
                <a:ea typeface="Calibri"/>
                <a:cs typeface="Calibri"/>
                <a:sym typeface="Calibri"/>
              </a:rPr>
              <a:t>I slutet av denna modul kommer du att kunna:</a:t>
            </a:r>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341"/>
        <p:cNvGrpSpPr/>
        <p:nvPr/>
      </p:nvGrpSpPr>
      <p:grpSpPr>
        <a:xfrm>
          <a:off x="0" y="0"/>
          <a:ext cx="0" cy="0"/>
          <a:chOff x="0" y="0"/>
          <a:chExt cx="0" cy="0"/>
        </a:xfrm>
      </p:grpSpPr>
      <p:sp>
        <p:nvSpPr>
          <p:cNvPr id="342" name="Google Shape;342;p20"/>
          <p:cNvSpPr txBox="1">
            <a:spLocks noGrp="1"/>
          </p:cNvSpPr>
          <p:nvPr>
            <p:ph type="title" idx="4294967295"/>
          </p:nvPr>
        </p:nvSpPr>
        <p:spPr>
          <a:xfrm>
            <a:off x="4691742" y="166353"/>
            <a:ext cx="4855029" cy="1325563"/>
          </a:xfrm>
          <a:prstGeom prst="rect">
            <a:avLst/>
          </a:prstGeom>
          <a:noFill/>
          <a:ln>
            <a:noFill/>
          </a:ln>
        </p:spPr>
        <p:txBody>
          <a:bodyPr spcFirstLastPara="1" wrap="square" lIns="91425" tIns="45700" rIns="91425" bIns="45700" anchor="ctr" anchorCtr="0">
            <a:normAutofit/>
          </a:bodyPr>
          <a:lstStyle/>
          <a:p>
            <a:pPr marL="0" lvl="0" indent="0" algn="r" rtl="0">
              <a:lnSpc>
                <a:spcPct val="90000"/>
              </a:lnSpc>
              <a:spcBef>
                <a:spcPts val="0"/>
              </a:spcBef>
              <a:spcAft>
                <a:spcPts val="0"/>
              </a:spcAft>
              <a:buClr>
                <a:srgbClr val="2F5496"/>
              </a:buClr>
              <a:buSzPts val="4400"/>
              <a:buFont typeface="Calibri"/>
              <a:buNone/>
            </a:pPr>
            <a:r>
              <a:rPr lang="en-GB" b="1">
                <a:solidFill>
                  <a:srgbClr val="2F5496"/>
                </a:solidFill>
              </a:rPr>
              <a:t>2.2.2. Mentorskap</a:t>
            </a:r>
            <a:endParaRPr/>
          </a:p>
        </p:txBody>
      </p:sp>
      <p:sp>
        <p:nvSpPr>
          <p:cNvPr id="343" name="Google Shape;343;p20"/>
          <p:cNvSpPr txBox="1">
            <a:spLocks noGrp="1"/>
          </p:cNvSpPr>
          <p:nvPr>
            <p:ph type="body" idx="4294967295"/>
          </p:nvPr>
        </p:nvSpPr>
        <p:spPr>
          <a:xfrm>
            <a:off x="2858285" y="1491916"/>
            <a:ext cx="9172523" cy="4685047"/>
          </a:xfrm>
          <a:prstGeom prst="rect">
            <a:avLst/>
          </a:prstGeom>
          <a:noFill/>
          <a:ln>
            <a:noFill/>
          </a:ln>
        </p:spPr>
        <p:txBody>
          <a:bodyPr spcFirstLastPara="1" wrap="square" lIns="91425" tIns="45700" rIns="91425" bIns="45700" anchor="t" anchorCtr="0">
            <a:normAutofit fontScale="70000" lnSpcReduction="20000"/>
          </a:bodyPr>
          <a:lstStyle/>
          <a:p>
            <a:pPr marL="228600" lvl="0" indent="-228600" algn="l" rtl="0">
              <a:lnSpc>
                <a:spcPct val="90000"/>
              </a:lnSpc>
              <a:spcBef>
                <a:spcPts val="0"/>
              </a:spcBef>
              <a:spcAft>
                <a:spcPts val="0"/>
              </a:spcAft>
              <a:buClr>
                <a:schemeClr val="dk1"/>
              </a:buClr>
              <a:buSzPct val="100000"/>
              <a:buChar char="•"/>
            </a:pPr>
            <a:r>
              <a:rPr lang="en-GB" sz="3400"/>
              <a:t>Liknar kamratlärande, men;</a:t>
            </a:r>
            <a:endParaRPr/>
          </a:p>
          <a:p>
            <a:pPr marL="0" lvl="0" indent="0" algn="l" rtl="0">
              <a:lnSpc>
                <a:spcPct val="90000"/>
              </a:lnSpc>
              <a:spcBef>
                <a:spcPts val="1000"/>
              </a:spcBef>
              <a:spcAft>
                <a:spcPts val="0"/>
              </a:spcAft>
              <a:buClr>
                <a:schemeClr val="dk1"/>
              </a:buClr>
              <a:buSzPct val="100000"/>
              <a:buNone/>
            </a:pPr>
            <a:endParaRPr sz="3400"/>
          </a:p>
          <a:p>
            <a:pPr marL="228600" lvl="0" indent="-228600" algn="l" rtl="0">
              <a:lnSpc>
                <a:spcPct val="90000"/>
              </a:lnSpc>
              <a:spcBef>
                <a:spcPts val="1000"/>
              </a:spcBef>
              <a:spcAft>
                <a:spcPts val="0"/>
              </a:spcAft>
              <a:buClr>
                <a:schemeClr val="dk1"/>
              </a:buClr>
              <a:buSzPct val="100000"/>
              <a:buChar char="•"/>
            </a:pPr>
            <a:r>
              <a:rPr lang="en-GB" sz="3400"/>
              <a:t>Mer en-till-en fokus</a:t>
            </a:r>
            <a:endParaRPr sz="3400"/>
          </a:p>
          <a:p>
            <a:pPr marL="228600" lvl="0" indent="-228600" algn="l" rtl="0">
              <a:lnSpc>
                <a:spcPct val="90000"/>
              </a:lnSpc>
              <a:spcBef>
                <a:spcPts val="1000"/>
              </a:spcBef>
              <a:spcAft>
                <a:spcPts val="0"/>
              </a:spcAft>
              <a:buClr>
                <a:schemeClr val="dk1"/>
              </a:buClr>
              <a:buSzPct val="100000"/>
              <a:buChar char="•"/>
            </a:pPr>
            <a:r>
              <a:rPr lang="en-GB" sz="3400"/>
              <a:t>Para ihop grupper/entreprenörer med mer erfarna personer i nätverket. (Mentor kan behöva paras ihop med mer än en grupp/entreprenör om det inte finns inte tillräckligt många mentorer).</a:t>
            </a:r>
            <a:endParaRPr/>
          </a:p>
          <a:p>
            <a:pPr marL="457200" lvl="1" indent="0" algn="l" rtl="0">
              <a:lnSpc>
                <a:spcPct val="90000"/>
              </a:lnSpc>
              <a:spcBef>
                <a:spcPts val="500"/>
              </a:spcBef>
              <a:spcAft>
                <a:spcPts val="0"/>
              </a:spcAft>
              <a:buClr>
                <a:schemeClr val="dk1"/>
              </a:buClr>
              <a:buSzPct val="100000"/>
              <a:buNone/>
            </a:pPr>
            <a:endParaRPr sz="3400"/>
          </a:p>
          <a:p>
            <a:pPr marL="228600" lvl="0" indent="-228600" algn="l" rtl="0">
              <a:lnSpc>
                <a:spcPct val="90000"/>
              </a:lnSpc>
              <a:spcBef>
                <a:spcPts val="1000"/>
              </a:spcBef>
              <a:spcAft>
                <a:spcPts val="0"/>
              </a:spcAft>
              <a:buClr>
                <a:schemeClr val="dk1"/>
              </a:buClr>
              <a:buSzPct val="100000"/>
              <a:buChar char="•"/>
            </a:pPr>
            <a:r>
              <a:rPr lang="en-GB" sz="3400"/>
              <a:t>Mentorn ska ge stöd och råd i termer av:</a:t>
            </a:r>
            <a:endParaRPr/>
          </a:p>
          <a:p>
            <a:pPr marL="685800" lvl="1" indent="-77469" algn="l" rtl="0">
              <a:lnSpc>
                <a:spcPct val="90000"/>
              </a:lnSpc>
              <a:spcBef>
                <a:spcPts val="500"/>
              </a:spcBef>
              <a:spcAft>
                <a:spcPts val="0"/>
              </a:spcAft>
              <a:buClr>
                <a:schemeClr val="dk1"/>
              </a:buClr>
              <a:buSzPct val="100000"/>
              <a:buNone/>
            </a:pPr>
            <a:endParaRPr sz="3400"/>
          </a:p>
          <a:p>
            <a:pPr marL="1143000" lvl="2" indent="-228600" algn="l" rtl="0">
              <a:lnSpc>
                <a:spcPct val="90000"/>
              </a:lnSpc>
              <a:spcBef>
                <a:spcPts val="500"/>
              </a:spcBef>
              <a:spcAft>
                <a:spcPts val="0"/>
              </a:spcAft>
              <a:buClr>
                <a:schemeClr val="dk1"/>
              </a:buClr>
              <a:buSzPct val="100000"/>
              <a:buFont typeface="Noto Sans Symbols"/>
              <a:buChar char="✔"/>
            </a:pPr>
            <a:r>
              <a:rPr lang="en-GB" sz="2600"/>
              <a:t>Finansiering och stöd vid ansökan – vilka handlingar behövs, hur lång tid det tar att ansöka mm.</a:t>
            </a:r>
            <a:endParaRPr/>
          </a:p>
          <a:p>
            <a:pPr marL="1143000" lvl="2" indent="-228600" algn="l" rtl="0">
              <a:lnSpc>
                <a:spcPct val="90000"/>
              </a:lnSpc>
              <a:spcBef>
                <a:spcPts val="500"/>
              </a:spcBef>
              <a:spcAft>
                <a:spcPts val="0"/>
              </a:spcAft>
              <a:buClr>
                <a:schemeClr val="dk1"/>
              </a:buClr>
              <a:buSzPct val="100000"/>
              <a:buFont typeface="Noto Sans Symbols"/>
              <a:buChar char="✔"/>
            </a:pPr>
            <a:r>
              <a:rPr lang="en-GB" sz="2600"/>
              <a:t>Vilka statliga myndigheter eller lokala myndigheter som finns tillgängliga och vilket stöd de tillhandahåller. En mentor kan ha kontaktuppgifter till personer de arbetar med på dessa byråer och kan sätta dig i kontakt med dem direkt. </a:t>
            </a:r>
            <a:endParaRPr/>
          </a:p>
          <a:p>
            <a:pPr marL="1143000" lvl="2" indent="-228600" algn="l" rtl="0">
              <a:lnSpc>
                <a:spcPct val="90000"/>
              </a:lnSpc>
              <a:spcBef>
                <a:spcPts val="500"/>
              </a:spcBef>
              <a:spcAft>
                <a:spcPts val="0"/>
              </a:spcAft>
              <a:buClr>
                <a:schemeClr val="dk1"/>
              </a:buClr>
              <a:buSzPct val="100000"/>
              <a:buFont typeface="Noto Sans Symbols"/>
              <a:buChar char="✔"/>
            </a:pPr>
            <a:r>
              <a:rPr lang="en-GB" sz="2600"/>
              <a:t>Stötta och ge råd till gruppen/entreprenören vid alla utmaningar eller problem de stöter på. </a:t>
            </a:r>
            <a:endParaRPr/>
          </a:p>
        </p:txBody>
      </p:sp>
      <p:pic>
        <p:nvPicPr>
          <p:cNvPr id="344" name="Google Shape;344;p20" descr="Two men in work T-shirts standing outdoors, with grass, shrubs, and trees behind, looking at folder contents held by one man"/>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170075" y="339365"/>
            <a:ext cx="2559377" cy="1706251"/>
          </a:xfrm>
          <a:prstGeom prst="rect">
            <a:avLst/>
          </a:prstGeom>
          <a:noFill/>
          <a:ln>
            <a:noFill/>
          </a:ln>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348"/>
        <p:cNvGrpSpPr/>
        <p:nvPr/>
      </p:nvGrpSpPr>
      <p:grpSpPr>
        <a:xfrm>
          <a:off x="0" y="0"/>
          <a:ext cx="0" cy="0"/>
          <a:chOff x="0" y="0"/>
          <a:chExt cx="0" cy="0"/>
        </a:xfrm>
      </p:grpSpPr>
      <p:pic>
        <p:nvPicPr>
          <p:cNvPr id="349" name="Google Shape;349;p21"/>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9205027" y="6290760"/>
            <a:ext cx="2580150" cy="567240"/>
          </a:xfrm>
          <a:prstGeom prst="rect">
            <a:avLst/>
          </a:prstGeom>
          <a:noFill/>
          <a:ln>
            <a:noFill/>
          </a:ln>
        </p:spPr>
      </p:pic>
      <p:sp>
        <p:nvSpPr>
          <p:cNvPr id="350" name="Google Shape;350;p21"/>
          <p:cNvSpPr txBox="1"/>
          <p:nvPr/>
        </p:nvSpPr>
        <p:spPr>
          <a:xfrm>
            <a:off x="315655" y="6457890"/>
            <a:ext cx="9567189" cy="338554"/>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800">
                <a:solidFill>
                  <a:srgbClr val="757070"/>
                </a:solidFill>
                <a:latin typeface="Calibri"/>
                <a:ea typeface="Calibri"/>
                <a:cs typeface="Calibri"/>
                <a:sym typeface="Calibri"/>
              </a:rPr>
              <a:t>The European Commission's support for the production of this publication does not constitute an endorsement of the contents, which reflect the views only of the authors, and the Commission cannot be held responsible for any use which may be made of the information contained therein.</a:t>
            </a:r>
            <a:endParaRPr sz="800">
              <a:solidFill>
                <a:srgbClr val="757070"/>
              </a:solidFill>
              <a:latin typeface="Calibri"/>
              <a:ea typeface="Calibri"/>
              <a:cs typeface="Calibri"/>
              <a:sym typeface="Calibri"/>
            </a:endParaRPr>
          </a:p>
        </p:txBody>
      </p:sp>
      <p:pic>
        <p:nvPicPr>
          <p:cNvPr id="351" name="Google Shape;351;p21"/>
          <p:cNvPicPr preferRelativeResize="0"/>
          <p:nvPr/>
        </p:nvPicPr>
        <p:blipFill rotWithShape="1">
          <a:blip r:embed="rId4">
            <a:alphaModFix/>
          </a:blip>
          <a:srcRect/>
          <a:stretch/>
        </p:blipFill>
        <p:spPr>
          <a:xfrm>
            <a:off x="9957816" y="0"/>
            <a:ext cx="2219417" cy="883966"/>
          </a:xfrm>
          <a:prstGeom prst="rect">
            <a:avLst/>
          </a:prstGeom>
          <a:noFill/>
          <a:ln>
            <a:noFill/>
          </a:ln>
        </p:spPr>
      </p:pic>
      <p:pic>
        <p:nvPicPr>
          <p:cNvPr id="352" name="Google Shape;352;p21"/>
          <p:cNvPicPr preferRelativeResize="0"/>
          <p:nvPr/>
        </p:nvPicPr>
        <p:blipFill rotWithShape="1">
          <a:blip r:embed="rId5">
            <a:alphaModFix/>
          </a:blip>
          <a:srcRect/>
          <a:stretch/>
        </p:blipFill>
        <p:spPr>
          <a:xfrm>
            <a:off x="-6616" y="-18473"/>
            <a:ext cx="4572000" cy="6457890"/>
          </a:xfrm>
          <a:prstGeom prst="rect">
            <a:avLst/>
          </a:prstGeom>
          <a:noFill/>
          <a:ln>
            <a:noFill/>
          </a:ln>
        </p:spPr>
      </p:pic>
      <p:sp>
        <p:nvSpPr>
          <p:cNvPr id="353" name="Google Shape;353;p21"/>
          <p:cNvSpPr txBox="1"/>
          <p:nvPr/>
        </p:nvSpPr>
        <p:spPr>
          <a:xfrm>
            <a:off x="5071146" y="577349"/>
            <a:ext cx="1540411" cy="58477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3200" b="1">
                <a:solidFill>
                  <a:srgbClr val="FFC000"/>
                </a:solidFill>
                <a:latin typeface="Calibri"/>
                <a:ea typeface="Calibri"/>
                <a:cs typeface="Calibri"/>
                <a:sym typeface="Calibri"/>
              </a:rPr>
              <a:t>Enhet 3</a:t>
            </a:r>
            <a:endParaRPr sz="2400" b="1">
              <a:solidFill>
                <a:srgbClr val="FFC000"/>
              </a:solidFill>
              <a:latin typeface="Calibri"/>
              <a:ea typeface="Calibri"/>
              <a:cs typeface="Calibri"/>
              <a:sym typeface="Calibri"/>
            </a:endParaRPr>
          </a:p>
        </p:txBody>
      </p:sp>
      <p:sp>
        <p:nvSpPr>
          <p:cNvPr id="354" name="Google Shape;354;p21"/>
          <p:cNvSpPr txBox="1"/>
          <p:nvPr/>
        </p:nvSpPr>
        <p:spPr>
          <a:xfrm>
            <a:off x="5153185" y="1679529"/>
            <a:ext cx="6505710" cy="286232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2400" b="1">
                <a:solidFill>
                  <a:srgbClr val="2F5496"/>
                </a:solidFill>
                <a:latin typeface="Calibri"/>
                <a:ea typeface="Calibri"/>
                <a:cs typeface="Calibri"/>
                <a:sym typeface="Calibri"/>
              </a:rPr>
              <a:t>Kapacitetsuppbyggnad och samhällsengagemang</a:t>
            </a:r>
            <a:endParaRPr sz="2400" b="1">
              <a:solidFill>
                <a:srgbClr val="2F5496"/>
              </a:solidFill>
              <a:latin typeface="Calibri"/>
              <a:ea typeface="Calibri"/>
              <a:cs typeface="Calibri"/>
              <a:sym typeface="Calibri"/>
            </a:endParaRPr>
          </a:p>
          <a:p>
            <a:pPr marL="0" marR="0" lvl="0" indent="0" algn="l" rtl="0">
              <a:spcBef>
                <a:spcPts val="0"/>
              </a:spcBef>
              <a:spcAft>
                <a:spcPts val="0"/>
              </a:spcAft>
              <a:buNone/>
            </a:pPr>
            <a:endParaRPr sz="1800">
              <a:solidFill>
                <a:schemeClr val="dk1"/>
              </a:solidFill>
              <a:latin typeface="Calibri"/>
              <a:ea typeface="Calibri"/>
              <a:cs typeface="Calibri"/>
              <a:sym typeface="Calibri"/>
            </a:endParaRPr>
          </a:p>
          <a:p>
            <a:pPr marL="0" marR="0" lvl="0" indent="0" algn="l" rtl="0">
              <a:spcBef>
                <a:spcPts val="0"/>
              </a:spcBef>
              <a:spcAft>
                <a:spcPts val="0"/>
              </a:spcAft>
              <a:buNone/>
            </a:pPr>
            <a:r>
              <a:rPr lang="en-GB" sz="2000">
                <a:solidFill>
                  <a:schemeClr val="dk1"/>
                </a:solidFill>
                <a:latin typeface="Calibri"/>
                <a:ea typeface="Calibri"/>
                <a:cs typeface="Calibri"/>
                <a:sym typeface="Calibri"/>
              </a:rPr>
              <a:t>I slutet av denna enhet bör du kunna:</a:t>
            </a:r>
            <a:endParaRPr sz="1800">
              <a:solidFill>
                <a:schemeClr val="dk1"/>
              </a:solidFill>
              <a:latin typeface="Calibri"/>
              <a:ea typeface="Calibri"/>
              <a:cs typeface="Calibri"/>
              <a:sym typeface="Calibri"/>
            </a:endParaRPr>
          </a:p>
          <a:p>
            <a:pPr marL="285750" marR="0" lvl="0" indent="-285750" algn="l" rtl="0">
              <a:spcBef>
                <a:spcPts val="0"/>
              </a:spcBef>
              <a:spcAft>
                <a:spcPts val="0"/>
              </a:spcAft>
              <a:buClr>
                <a:schemeClr val="dk1"/>
              </a:buClr>
              <a:buSzPts val="2000"/>
              <a:buFont typeface="Arial"/>
              <a:buChar char="•"/>
            </a:pPr>
            <a:r>
              <a:rPr lang="en-GB" sz="2000">
                <a:solidFill>
                  <a:schemeClr val="dk1"/>
                </a:solidFill>
                <a:latin typeface="Calibri"/>
                <a:ea typeface="Calibri"/>
                <a:cs typeface="Calibri"/>
                <a:sym typeface="Calibri"/>
              </a:rPr>
              <a:t>Bättre förstå vad kapacitetsuppbyggnad och samhällsengagemang är.</a:t>
            </a:r>
            <a:endParaRPr/>
          </a:p>
          <a:p>
            <a:pPr marL="285750" marR="0" lvl="0" indent="-285750" algn="l" rtl="0">
              <a:spcBef>
                <a:spcPts val="0"/>
              </a:spcBef>
              <a:spcAft>
                <a:spcPts val="0"/>
              </a:spcAft>
              <a:buClr>
                <a:schemeClr val="dk1"/>
              </a:buClr>
              <a:buSzPts val="2000"/>
              <a:buFont typeface="Arial"/>
              <a:buChar char="•"/>
            </a:pPr>
            <a:r>
              <a:rPr lang="en-GB" sz="2000">
                <a:solidFill>
                  <a:schemeClr val="dk1"/>
                </a:solidFill>
                <a:latin typeface="Calibri"/>
                <a:ea typeface="Calibri"/>
                <a:cs typeface="Calibri"/>
                <a:sym typeface="Calibri"/>
              </a:rPr>
              <a:t>Förstå värdet av deltagande och samhällsengagemang.</a:t>
            </a:r>
            <a:endParaRPr/>
          </a:p>
          <a:p>
            <a:pPr marL="285750" marR="0" lvl="0" indent="-285750" algn="l" rtl="0">
              <a:spcBef>
                <a:spcPts val="0"/>
              </a:spcBef>
              <a:spcAft>
                <a:spcPts val="0"/>
              </a:spcAft>
              <a:buClr>
                <a:schemeClr val="dk1"/>
              </a:buClr>
              <a:buSzPts val="2000"/>
              <a:buFont typeface="Arial"/>
              <a:buChar char="•"/>
            </a:pPr>
            <a:r>
              <a:rPr lang="en-GB" sz="2000">
                <a:solidFill>
                  <a:schemeClr val="dk1"/>
                </a:solidFill>
                <a:latin typeface="Calibri"/>
                <a:ea typeface="Calibri"/>
                <a:cs typeface="Calibri"/>
                <a:sym typeface="Calibri"/>
              </a:rPr>
              <a:t>Bättre förstå processen för deltagande och samhällsengagemang</a:t>
            </a:r>
            <a:endParaRPr sz="2000">
              <a:solidFill>
                <a:schemeClr val="dk1"/>
              </a:solidFill>
              <a:latin typeface="Calibri"/>
              <a:ea typeface="Calibri"/>
              <a:cs typeface="Calibri"/>
              <a:sym typeface="Calibri"/>
            </a:endParaRPr>
          </a:p>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grpSp>
        <p:nvGrpSpPr>
          <p:cNvPr id="355" name="Google Shape;355;p21"/>
          <p:cNvGrpSpPr/>
          <p:nvPr/>
        </p:nvGrpSpPr>
        <p:grpSpPr>
          <a:xfrm>
            <a:off x="4976735" y="141870"/>
            <a:ext cx="1361571" cy="349188"/>
            <a:chOff x="10604072" y="448487"/>
            <a:chExt cx="1361571" cy="349188"/>
          </a:xfrm>
        </p:grpSpPr>
        <p:sp>
          <p:nvSpPr>
            <p:cNvPr id="356" name="Google Shape;356;p21"/>
            <p:cNvSpPr/>
            <p:nvPr/>
          </p:nvSpPr>
          <p:spPr>
            <a:xfrm rot="-5400000">
              <a:off x="10605928" y="446630"/>
              <a:ext cx="349188" cy="352901"/>
            </a:xfrm>
            <a:prstGeom prst="ellipse">
              <a:avLst/>
            </a:prstGeom>
            <a:solidFill>
              <a:srgbClr val="4EAE3A"/>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Calibri"/>
                <a:ea typeface="Calibri"/>
                <a:cs typeface="Calibri"/>
                <a:sym typeface="Calibri"/>
              </a:endParaRPr>
            </a:p>
          </p:txBody>
        </p:sp>
        <p:sp>
          <p:nvSpPr>
            <p:cNvPr id="357" name="Google Shape;357;p21"/>
            <p:cNvSpPr/>
            <p:nvPr/>
          </p:nvSpPr>
          <p:spPr>
            <a:xfrm rot="-5400000">
              <a:off x="11117644" y="446630"/>
              <a:ext cx="349188" cy="352901"/>
            </a:xfrm>
            <a:prstGeom prst="ellipse">
              <a:avLst/>
            </a:prstGeom>
            <a:solidFill>
              <a:srgbClr val="FFB50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Calibri"/>
                <a:ea typeface="Calibri"/>
                <a:cs typeface="Calibri"/>
                <a:sym typeface="Calibri"/>
              </a:endParaRPr>
            </a:p>
          </p:txBody>
        </p:sp>
        <p:sp>
          <p:nvSpPr>
            <p:cNvPr id="358" name="Google Shape;358;p21"/>
            <p:cNvSpPr/>
            <p:nvPr/>
          </p:nvSpPr>
          <p:spPr>
            <a:xfrm rot="-5400000">
              <a:off x="11614599" y="446630"/>
              <a:ext cx="349188" cy="352901"/>
            </a:xfrm>
            <a:prstGeom prst="ellipse">
              <a:avLst/>
            </a:prstGeom>
            <a:solidFill>
              <a:srgbClr val="266C9F"/>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Calibri"/>
                <a:ea typeface="Calibri"/>
                <a:cs typeface="Calibri"/>
                <a:sym typeface="Calibri"/>
              </a:endParaRPr>
            </a:p>
          </p:txBody>
        </p:sp>
      </p:gr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362"/>
        <p:cNvGrpSpPr/>
        <p:nvPr/>
      </p:nvGrpSpPr>
      <p:grpSpPr>
        <a:xfrm>
          <a:off x="0" y="0"/>
          <a:ext cx="0" cy="0"/>
          <a:chOff x="0" y="0"/>
          <a:chExt cx="0" cy="0"/>
        </a:xfrm>
      </p:grpSpPr>
      <p:sp>
        <p:nvSpPr>
          <p:cNvPr id="363" name="Google Shape;363;p22"/>
          <p:cNvSpPr txBox="1">
            <a:spLocks noGrp="1"/>
          </p:cNvSpPr>
          <p:nvPr>
            <p:ph type="title" idx="4294967295"/>
          </p:nvPr>
        </p:nvSpPr>
        <p:spPr>
          <a:xfrm>
            <a:off x="3428215" y="729628"/>
            <a:ext cx="7315200" cy="1325563"/>
          </a:xfrm>
          <a:prstGeom prst="rect">
            <a:avLst/>
          </a:prstGeom>
          <a:noFill/>
          <a:ln>
            <a:noFill/>
          </a:ln>
        </p:spPr>
        <p:txBody>
          <a:bodyPr spcFirstLastPara="1" wrap="square" lIns="91425" tIns="45700" rIns="91425" bIns="45700" anchor="ctr" anchorCtr="0">
            <a:normAutofit/>
          </a:bodyPr>
          <a:lstStyle/>
          <a:p>
            <a:pPr marL="0" lvl="0" indent="0" algn="r" rtl="0">
              <a:lnSpc>
                <a:spcPct val="90000"/>
              </a:lnSpc>
              <a:spcBef>
                <a:spcPts val="0"/>
              </a:spcBef>
              <a:spcAft>
                <a:spcPts val="0"/>
              </a:spcAft>
              <a:buClr>
                <a:srgbClr val="2F5496"/>
              </a:buClr>
              <a:buSzPts val="4400"/>
              <a:buFont typeface="Calibri"/>
              <a:buNone/>
            </a:pPr>
            <a:r>
              <a:rPr lang="en-GB" b="1">
                <a:solidFill>
                  <a:srgbClr val="2F5496"/>
                </a:solidFill>
              </a:rPr>
              <a:t>3.1. </a:t>
            </a:r>
            <a:r>
              <a:rPr lang="en-GB" b="1">
                <a:solidFill>
                  <a:srgbClr val="2F5496"/>
                </a:solidFill>
                <a:latin typeface="Calibri"/>
                <a:ea typeface="Calibri"/>
                <a:cs typeface="Calibri"/>
                <a:sym typeface="Calibri"/>
              </a:rPr>
              <a:t>Kapacitetsuppbyggnad</a:t>
            </a:r>
            <a:r>
              <a:rPr lang="en-GB" b="1">
                <a:solidFill>
                  <a:srgbClr val="2F5496"/>
                </a:solidFill>
              </a:rPr>
              <a:t> </a:t>
            </a:r>
            <a:r>
              <a:rPr lang="en-GB"/>
              <a:t>		</a:t>
            </a:r>
            <a:endParaRPr/>
          </a:p>
        </p:txBody>
      </p:sp>
      <p:sp>
        <p:nvSpPr>
          <p:cNvPr id="364" name="Google Shape;364;p22"/>
          <p:cNvSpPr txBox="1">
            <a:spLocks noGrp="1"/>
          </p:cNvSpPr>
          <p:nvPr>
            <p:ph type="body" idx="4294967295"/>
          </p:nvPr>
        </p:nvSpPr>
        <p:spPr>
          <a:xfrm>
            <a:off x="3289955" y="1605847"/>
            <a:ext cx="8422849" cy="4443838"/>
          </a:xfrm>
          <a:prstGeom prst="rect">
            <a:avLst/>
          </a:prstGeom>
          <a:noFill/>
          <a:ln>
            <a:noFill/>
          </a:ln>
        </p:spPr>
        <p:txBody>
          <a:bodyPr spcFirstLastPara="1" wrap="square" lIns="91425" tIns="45700" rIns="91425" bIns="45700" anchor="t" anchorCtr="0">
            <a:normAutofit/>
          </a:bodyPr>
          <a:lstStyle/>
          <a:p>
            <a:pPr marL="228600" lvl="0" indent="-228600" algn="l" rtl="0">
              <a:lnSpc>
                <a:spcPct val="90000"/>
              </a:lnSpc>
              <a:spcBef>
                <a:spcPts val="0"/>
              </a:spcBef>
              <a:spcAft>
                <a:spcPts val="0"/>
              </a:spcAft>
              <a:buClr>
                <a:schemeClr val="dk1"/>
              </a:buClr>
              <a:buSzPts val="2400"/>
              <a:buChar char="•"/>
            </a:pPr>
            <a:r>
              <a:rPr lang="en-GB" sz="2400" i="1"/>
              <a:t>Kapacitetsuppbuggnad kan definieras som:</a:t>
            </a:r>
            <a:endParaRPr sz="2400" i="1"/>
          </a:p>
          <a:p>
            <a:pPr marL="457200" lvl="1" indent="0" algn="l" rtl="0">
              <a:lnSpc>
                <a:spcPct val="90000"/>
              </a:lnSpc>
              <a:spcBef>
                <a:spcPts val="500"/>
              </a:spcBef>
              <a:spcAft>
                <a:spcPts val="0"/>
              </a:spcAft>
              <a:buClr>
                <a:schemeClr val="dk1"/>
              </a:buClr>
              <a:buSzPts val="2400"/>
              <a:buNone/>
            </a:pPr>
            <a:r>
              <a:rPr lang="en-GB" i="1"/>
              <a:t>"En pågående process där medlemmar i ett samhälle delar kompetens, talanger, kunskap och erfarenheter som stärker eller utvecklar dem själva och samhället".</a:t>
            </a:r>
            <a:endParaRPr/>
          </a:p>
          <a:p>
            <a:pPr marL="457200" lvl="1" indent="0" algn="l" rtl="0">
              <a:lnSpc>
                <a:spcPct val="90000"/>
              </a:lnSpc>
              <a:spcBef>
                <a:spcPts val="500"/>
              </a:spcBef>
              <a:spcAft>
                <a:spcPts val="0"/>
              </a:spcAft>
              <a:buClr>
                <a:schemeClr val="dk1"/>
              </a:buClr>
              <a:buSzPts val="2400"/>
              <a:buNone/>
            </a:pPr>
            <a:endParaRPr i="1"/>
          </a:p>
          <a:p>
            <a:pPr marL="457200" lvl="1" indent="0" algn="l" rtl="0">
              <a:lnSpc>
                <a:spcPct val="90000"/>
              </a:lnSpc>
              <a:spcBef>
                <a:spcPts val="500"/>
              </a:spcBef>
              <a:spcAft>
                <a:spcPts val="0"/>
              </a:spcAft>
              <a:buClr>
                <a:schemeClr val="dk1"/>
              </a:buClr>
              <a:buSzPts val="2400"/>
              <a:buNone/>
            </a:pPr>
            <a:endParaRPr i="1"/>
          </a:p>
          <a:p>
            <a:pPr marL="0" lvl="0" indent="0" algn="l" rtl="0">
              <a:lnSpc>
                <a:spcPct val="90000"/>
              </a:lnSpc>
              <a:spcBef>
                <a:spcPts val="1000"/>
              </a:spcBef>
              <a:spcAft>
                <a:spcPts val="0"/>
              </a:spcAft>
              <a:buClr>
                <a:schemeClr val="dk1"/>
              </a:buClr>
              <a:buSzPts val="2400"/>
              <a:buNone/>
            </a:pPr>
            <a:r>
              <a:rPr lang="en-GB" sz="2400"/>
              <a:t>Kapacitetsuppbyggnad är en "gräsrotsprocess" genom vilken samhällen kan utveckla färdigheter för att:</a:t>
            </a:r>
            <a:endParaRPr/>
          </a:p>
          <a:p>
            <a:pPr marL="457200" lvl="1" indent="0" algn="l" rtl="0">
              <a:lnSpc>
                <a:spcPct val="90000"/>
              </a:lnSpc>
              <a:spcBef>
                <a:spcPts val="500"/>
              </a:spcBef>
              <a:spcAft>
                <a:spcPts val="0"/>
              </a:spcAft>
              <a:buClr>
                <a:schemeClr val="dk1"/>
              </a:buClr>
              <a:buSzPts val="3600"/>
              <a:buNone/>
            </a:pPr>
            <a:endParaRPr sz="3600" i="1"/>
          </a:p>
        </p:txBody>
      </p:sp>
      <p:pic>
        <p:nvPicPr>
          <p:cNvPr id="365" name="Google Shape;365;p22" descr="Person woodworking"/>
          <p:cNvPicPr preferRelativeResize="0"/>
          <p:nvPr/>
        </p:nvPicPr>
        <p:blipFill rotWithShape="1">
          <a:blip r:embed="rId3" cstate="email">
            <a:alphaModFix/>
            <a:extLst>
              <a:ext uri="{28A0092B-C50C-407E-A947-70E740481C1C}">
                <a14:useLocalDpi xmlns:a14="http://schemas.microsoft.com/office/drawing/2010/main"/>
              </a:ext>
            </a:extLst>
          </a:blip>
          <a:srcRect t="-7538"/>
          <a:stretch/>
        </p:blipFill>
        <p:spPr>
          <a:xfrm>
            <a:off x="0" y="-490193"/>
            <a:ext cx="2665679" cy="6975834"/>
          </a:xfrm>
          <a:prstGeom prst="rect">
            <a:avLst/>
          </a:prstGeom>
          <a:noFill/>
          <a:ln>
            <a:noFill/>
          </a:ln>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369"/>
        <p:cNvGrpSpPr/>
        <p:nvPr/>
      </p:nvGrpSpPr>
      <p:grpSpPr>
        <a:xfrm>
          <a:off x="0" y="0"/>
          <a:ext cx="0" cy="0"/>
          <a:chOff x="0" y="0"/>
          <a:chExt cx="0" cy="0"/>
        </a:xfrm>
      </p:grpSpPr>
      <p:pic>
        <p:nvPicPr>
          <p:cNvPr id="370" name="Google Shape;370;p23"/>
          <p:cNvPicPr preferRelativeResize="0"/>
          <p:nvPr/>
        </p:nvPicPr>
        <p:blipFill rotWithShape="1">
          <a:blip r:embed="rId3">
            <a:alphaModFix/>
          </a:blip>
          <a:srcRect/>
          <a:stretch/>
        </p:blipFill>
        <p:spPr>
          <a:xfrm>
            <a:off x="10160" y="0"/>
            <a:ext cx="2219417" cy="883966"/>
          </a:xfrm>
          <a:prstGeom prst="rect">
            <a:avLst/>
          </a:prstGeom>
          <a:noFill/>
          <a:ln>
            <a:noFill/>
          </a:ln>
        </p:spPr>
      </p:pic>
      <p:sp>
        <p:nvSpPr>
          <p:cNvPr id="371" name="Google Shape;371;p23"/>
          <p:cNvSpPr txBox="1"/>
          <p:nvPr/>
        </p:nvSpPr>
        <p:spPr>
          <a:xfrm>
            <a:off x="2620618" y="279083"/>
            <a:ext cx="6155634" cy="725167"/>
          </a:xfrm>
          <a:prstGeom prst="rect">
            <a:avLst/>
          </a:prstGeom>
          <a:noFill/>
          <a:ln>
            <a:noFill/>
          </a:ln>
        </p:spPr>
        <p:txBody>
          <a:bodyPr spcFirstLastPara="1" wrap="square" lIns="91425" tIns="45700" rIns="91425" bIns="45700" anchor="t" anchorCtr="0">
            <a:normAutofit/>
          </a:bodyPr>
          <a:lstStyle/>
          <a:p>
            <a:pPr marL="0" marR="0" lvl="0" indent="0" algn="ctr" rtl="0">
              <a:lnSpc>
                <a:spcPct val="90000"/>
              </a:lnSpc>
              <a:spcBef>
                <a:spcPts val="0"/>
              </a:spcBef>
              <a:spcAft>
                <a:spcPts val="0"/>
              </a:spcAft>
              <a:buClr>
                <a:srgbClr val="266C9F"/>
              </a:buClr>
              <a:buSzPts val="3600"/>
              <a:buFont typeface="Calibri"/>
              <a:buNone/>
            </a:pPr>
            <a:r>
              <a:rPr lang="en-GB" sz="3600" b="1">
                <a:solidFill>
                  <a:srgbClr val="266C9F"/>
                </a:solidFill>
                <a:latin typeface="Calibri"/>
                <a:ea typeface="Calibri"/>
                <a:cs typeface="Calibri"/>
                <a:sym typeface="Calibri"/>
              </a:rPr>
              <a:t>3.1. </a:t>
            </a:r>
            <a:r>
              <a:rPr lang="en-GB" sz="3600" b="1">
                <a:solidFill>
                  <a:srgbClr val="2F5496"/>
                </a:solidFill>
                <a:latin typeface="Calibri"/>
                <a:ea typeface="Calibri"/>
                <a:cs typeface="Calibri"/>
                <a:sym typeface="Calibri"/>
              </a:rPr>
              <a:t>Kapacitetsuppbyggnad</a:t>
            </a:r>
            <a:endParaRPr sz="3600" b="1">
              <a:solidFill>
                <a:srgbClr val="2F5496"/>
              </a:solidFill>
              <a:latin typeface="Calibri"/>
              <a:ea typeface="Calibri"/>
              <a:cs typeface="Calibri"/>
              <a:sym typeface="Calibri"/>
            </a:endParaRPr>
          </a:p>
          <a:p>
            <a:pPr marL="0" marR="0" lvl="0" indent="0" algn="ctr" rtl="0">
              <a:lnSpc>
                <a:spcPct val="90000"/>
              </a:lnSpc>
              <a:spcBef>
                <a:spcPts val="0"/>
              </a:spcBef>
              <a:spcAft>
                <a:spcPts val="0"/>
              </a:spcAft>
              <a:buClr>
                <a:schemeClr val="dk1"/>
              </a:buClr>
              <a:buSzPts val="3600"/>
              <a:buFont typeface="Calibri"/>
              <a:buNone/>
            </a:pPr>
            <a:endParaRPr sz="3600" b="1">
              <a:solidFill>
                <a:srgbClr val="266C9F"/>
              </a:solidFill>
              <a:latin typeface="Calibri"/>
              <a:ea typeface="Calibri"/>
              <a:cs typeface="Calibri"/>
              <a:sym typeface="Calibri"/>
            </a:endParaRPr>
          </a:p>
        </p:txBody>
      </p:sp>
      <p:sp>
        <p:nvSpPr>
          <p:cNvPr id="372" name="Google Shape;372;p23"/>
          <p:cNvSpPr/>
          <p:nvPr/>
        </p:nvSpPr>
        <p:spPr>
          <a:xfrm>
            <a:off x="4830278" y="2700466"/>
            <a:ext cx="1728192" cy="1728192"/>
          </a:xfrm>
          <a:prstGeom prst="donut">
            <a:avLst>
              <a:gd name="adj" fmla="val 7299"/>
            </a:avLst>
          </a:prstGeom>
          <a:solidFill>
            <a:schemeClr val="accent6"/>
          </a:solidFill>
          <a:ln w="12700" cap="flat" cmpd="sng">
            <a:solidFill>
              <a:srgbClr val="A8D08C"/>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2400">
              <a:solidFill>
                <a:schemeClr val="dk1"/>
              </a:solidFill>
              <a:latin typeface="Calibri"/>
              <a:ea typeface="Calibri"/>
              <a:cs typeface="Calibri"/>
              <a:sym typeface="Calibri"/>
            </a:endParaRPr>
          </a:p>
        </p:txBody>
      </p:sp>
      <p:sp>
        <p:nvSpPr>
          <p:cNvPr id="373" name="Google Shape;373;p23"/>
          <p:cNvSpPr/>
          <p:nvPr/>
        </p:nvSpPr>
        <p:spPr>
          <a:xfrm>
            <a:off x="5388340" y="4005694"/>
            <a:ext cx="612068" cy="612068"/>
          </a:xfrm>
          <a:prstGeom prst="ellipse">
            <a:avLst/>
          </a:prstGeom>
          <a:solidFill>
            <a:schemeClr val="accent6"/>
          </a:solidFill>
          <a:ln w="12700" cap="flat" cmpd="sng">
            <a:solidFill>
              <a:srgbClr val="A8D08C"/>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2400">
              <a:solidFill>
                <a:schemeClr val="lt1"/>
              </a:solidFill>
              <a:latin typeface="Calibri"/>
              <a:ea typeface="Calibri"/>
              <a:cs typeface="Calibri"/>
              <a:sym typeface="Calibri"/>
            </a:endParaRPr>
          </a:p>
        </p:txBody>
      </p:sp>
      <p:sp>
        <p:nvSpPr>
          <p:cNvPr id="374" name="Google Shape;374;p23"/>
          <p:cNvSpPr/>
          <p:nvPr/>
        </p:nvSpPr>
        <p:spPr>
          <a:xfrm>
            <a:off x="5546728" y="4141741"/>
            <a:ext cx="284420" cy="339973"/>
          </a:xfrm>
          <a:custGeom>
            <a:avLst/>
            <a:gdLst/>
            <a:ahLst/>
            <a:cxnLst/>
            <a:rect l="l" t="t" r="r" b="b"/>
            <a:pathLst>
              <a:path w="2688046" h="3213079" extrusionOk="0">
                <a:moveTo>
                  <a:pt x="1056023" y="556744"/>
                </a:moveTo>
                <a:lnTo>
                  <a:pt x="1056023" y="906412"/>
                </a:lnTo>
                <a:cubicBezTo>
                  <a:pt x="641240" y="1029807"/>
                  <a:pt x="338989" y="1414134"/>
                  <a:pt x="338989" y="1869056"/>
                </a:cubicBezTo>
                <a:cubicBezTo>
                  <a:pt x="338989" y="2424121"/>
                  <a:pt x="788958" y="2874090"/>
                  <a:pt x="1344023" y="2874090"/>
                </a:cubicBezTo>
                <a:cubicBezTo>
                  <a:pt x="1899088" y="2874090"/>
                  <a:pt x="2349057" y="2424121"/>
                  <a:pt x="2349057" y="1869056"/>
                </a:cubicBezTo>
                <a:cubicBezTo>
                  <a:pt x="2349057" y="1414134"/>
                  <a:pt x="2046806" y="1029807"/>
                  <a:pt x="1632023" y="906412"/>
                </a:cubicBezTo>
                <a:lnTo>
                  <a:pt x="1632023" y="556744"/>
                </a:lnTo>
                <a:cubicBezTo>
                  <a:pt x="2235992" y="687900"/>
                  <a:pt x="2688046" y="1225687"/>
                  <a:pt x="2688046" y="1869056"/>
                </a:cubicBezTo>
                <a:cubicBezTo>
                  <a:pt x="2688046" y="2611339"/>
                  <a:pt x="2086306" y="3213079"/>
                  <a:pt x="1344023" y="3213079"/>
                </a:cubicBezTo>
                <a:cubicBezTo>
                  <a:pt x="601740" y="3213079"/>
                  <a:pt x="0" y="2611339"/>
                  <a:pt x="0" y="1869056"/>
                </a:cubicBezTo>
                <a:cubicBezTo>
                  <a:pt x="0" y="1225687"/>
                  <a:pt x="452054" y="687900"/>
                  <a:pt x="1056023" y="556744"/>
                </a:cubicBezTo>
                <a:close/>
                <a:moveTo>
                  <a:pt x="1344023" y="0"/>
                </a:moveTo>
                <a:cubicBezTo>
                  <a:pt x="1443445" y="0"/>
                  <a:pt x="1524043" y="80598"/>
                  <a:pt x="1524043" y="180020"/>
                </a:cubicBezTo>
                <a:lnTo>
                  <a:pt x="1524043" y="1413058"/>
                </a:lnTo>
                <a:cubicBezTo>
                  <a:pt x="1524043" y="1512480"/>
                  <a:pt x="1443445" y="1593078"/>
                  <a:pt x="1344023" y="1593078"/>
                </a:cubicBezTo>
                <a:cubicBezTo>
                  <a:pt x="1244601" y="1593078"/>
                  <a:pt x="1164003" y="1512480"/>
                  <a:pt x="1164003" y="1413058"/>
                </a:cubicBezTo>
                <a:lnTo>
                  <a:pt x="1164003" y="180020"/>
                </a:lnTo>
                <a:cubicBezTo>
                  <a:pt x="1164003" y="80598"/>
                  <a:pt x="1244601" y="0"/>
                  <a:pt x="1344023" y="0"/>
                </a:cubicBezTo>
                <a:close/>
              </a:path>
            </a:pathLst>
          </a:cu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400">
              <a:solidFill>
                <a:schemeClr val="dk1"/>
              </a:solidFill>
              <a:latin typeface="Calibri"/>
              <a:ea typeface="Calibri"/>
              <a:cs typeface="Calibri"/>
              <a:sym typeface="Calibri"/>
            </a:endParaRPr>
          </a:p>
        </p:txBody>
      </p:sp>
      <p:cxnSp>
        <p:nvCxnSpPr>
          <p:cNvPr id="375" name="Google Shape;375;p23"/>
          <p:cNvCxnSpPr/>
          <p:nvPr/>
        </p:nvCxnSpPr>
        <p:spPr>
          <a:xfrm rot="10800000">
            <a:off x="3888738" y="3564562"/>
            <a:ext cx="941540" cy="0"/>
          </a:xfrm>
          <a:prstGeom prst="straightConnector1">
            <a:avLst/>
          </a:prstGeom>
          <a:noFill/>
          <a:ln w="12700" cap="flat" cmpd="sng">
            <a:solidFill>
              <a:srgbClr val="4EAE3A"/>
            </a:solidFill>
            <a:prstDash val="solid"/>
            <a:miter lim="800000"/>
            <a:headEnd type="none" w="sm" len="sm"/>
            <a:tailEnd type="triangle" w="med" len="med"/>
          </a:ln>
        </p:spPr>
      </p:cxnSp>
      <p:cxnSp>
        <p:nvCxnSpPr>
          <p:cNvPr id="376" name="Google Shape;376;p23"/>
          <p:cNvCxnSpPr/>
          <p:nvPr/>
        </p:nvCxnSpPr>
        <p:spPr>
          <a:xfrm>
            <a:off x="6558470" y="3557419"/>
            <a:ext cx="943200" cy="0"/>
          </a:xfrm>
          <a:prstGeom prst="straightConnector1">
            <a:avLst/>
          </a:prstGeom>
          <a:noFill/>
          <a:ln w="12700" cap="flat" cmpd="sng">
            <a:solidFill>
              <a:srgbClr val="4EAE3A"/>
            </a:solidFill>
            <a:prstDash val="solid"/>
            <a:miter lim="800000"/>
            <a:headEnd type="none" w="sm" len="sm"/>
            <a:tailEnd type="triangle" w="med" len="med"/>
          </a:ln>
        </p:spPr>
      </p:cxnSp>
      <p:cxnSp>
        <p:nvCxnSpPr>
          <p:cNvPr id="377" name="Google Shape;377;p23"/>
          <p:cNvCxnSpPr/>
          <p:nvPr/>
        </p:nvCxnSpPr>
        <p:spPr>
          <a:xfrm rot="10800000">
            <a:off x="3888738" y="2295098"/>
            <a:ext cx="1194628" cy="676052"/>
          </a:xfrm>
          <a:prstGeom prst="straightConnector1">
            <a:avLst/>
          </a:prstGeom>
          <a:noFill/>
          <a:ln w="12700" cap="flat" cmpd="sng">
            <a:solidFill>
              <a:srgbClr val="FFB500"/>
            </a:solidFill>
            <a:prstDash val="solid"/>
            <a:miter lim="800000"/>
            <a:headEnd type="none" w="sm" len="sm"/>
            <a:tailEnd type="triangle" w="med" len="med"/>
          </a:ln>
        </p:spPr>
      </p:cxnSp>
      <p:cxnSp>
        <p:nvCxnSpPr>
          <p:cNvPr id="378" name="Google Shape;378;p23"/>
          <p:cNvCxnSpPr/>
          <p:nvPr/>
        </p:nvCxnSpPr>
        <p:spPr>
          <a:xfrm rot="10800000" flipH="1">
            <a:off x="6307042" y="2295098"/>
            <a:ext cx="1194628" cy="676052"/>
          </a:xfrm>
          <a:prstGeom prst="straightConnector1">
            <a:avLst/>
          </a:prstGeom>
          <a:noFill/>
          <a:ln w="12700" cap="flat" cmpd="sng">
            <a:solidFill>
              <a:srgbClr val="FFC000"/>
            </a:solidFill>
            <a:prstDash val="solid"/>
            <a:miter lim="800000"/>
            <a:headEnd type="none" w="sm" len="sm"/>
            <a:tailEnd type="triangle" w="med" len="med"/>
          </a:ln>
        </p:spPr>
      </p:cxnSp>
      <p:cxnSp>
        <p:nvCxnSpPr>
          <p:cNvPr id="379" name="Google Shape;379;p23"/>
          <p:cNvCxnSpPr/>
          <p:nvPr/>
        </p:nvCxnSpPr>
        <p:spPr>
          <a:xfrm>
            <a:off x="6311025" y="4143688"/>
            <a:ext cx="1020457" cy="588967"/>
          </a:xfrm>
          <a:prstGeom prst="straightConnector1">
            <a:avLst/>
          </a:prstGeom>
          <a:noFill/>
          <a:ln w="12700" cap="flat" cmpd="sng">
            <a:solidFill>
              <a:srgbClr val="FFB500"/>
            </a:solidFill>
            <a:prstDash val="solid"/>
            <a:miter lim="800000"/>
            <a:headEnd type="none" w="sm" len="sm"/>
            <a:tailEnd type="triangle" w="med" len="med"/>
          </a:ln>
        </p:spPr>
      </p:cxnSp>
      <p:cxnSp>
        <p:nvCxnSpPr>
          <p:cNvPr id="380" name="Google Shape;380;p23"/>
          <p:cNvCxnSpPr/>
          <p:nvPr/>
        </p:nvCxnSpPr>
        <p:spPr>
          <a:xfrm flipH="1">
            <a:off x="3892721" y="4143688"/>
            <a:ext cx="1194628" cy="676052"/>
          </a:xfrm>
          <a:prstGeom prst="straightConnector1">
            <a:avLst/>
          </a:prstGeom>
          <a:noFill/>
          <a:ln w="12700" cap="flat" cmpd="sng">
            <a:solidFill>
              <a:srgbClr val="FFB500"/>
            </a:solidFill>
            <a:prstDash val="solid"/>
            <a:miter lim="800000"/>
            <a:headEnd type="none" w="sm" len="sm"/>
            <a:tailEnd type="triangle" w="med" len="med"/>
          </a:ln>
        </p:spPr>
      </p:cxnSp>
      <p:grpSp>
        <p:nvGrpSpPr>
          <p:cNvPr id="381" name="Google Shape;381;p23"/>
          <p:cNvGrpSpPr/>
          <p:nvPr/>
        </p:nvGrpSpPr>
        <p:grpSpPr>
          <a:xfrm>
            <a:off x="1512474" y="548102"/>
            <a:ext cx="2308904" cy="1691204"/>
            <a:chOff x="749960" y="2473433"/>
            <a:chExt cx="2113337" cy="1691204"/>
          </a:xfrm>
        </p:grpSpPr>
        <p:sp>
          <p:nvSpPr>
            <p:cNvPr id="382" name="Google Shape;382;p23"/>
            <p:cNvSpPr txBox="1"/>
            <p:nvPr/>
          </p:nvSpPr>
          <p:spPr>
            <a:xfrm>
              <a:off x="803640" y="3826083"/>
              <a:ext cx="2059657" cy="338554"/>
            </a:xfrm>
            <a:prstGeom prst="rect">
              <a:avLst/>
            </a:prstGeom>
            <a:noFill/>
            <a:ln>
              <a:noFill/>
            </a:ln>
          </p:spPr>
          <p:txBody>
            <a:bodyPr spcFirstLastPara="1" wrap="square" lIns="91425" tIns="45700" rIns="91425" bIns="45700" anchor="ctr" anchorCtr="0">
              <a:spAutoFit/>
            </a:bodyPr>
            <a:lstStyle/>
            <a:p>
              <a:pPr marL="0" marR="0" lvl="0" indent="0" algn="r" rtl="0">
                <a:spcBef>
                  <a:spcPts val="0"/>
                </a:spcBef>
                <a:spcAft>
                  <a:spcPts val="0"/>
                </a:spcAft>
                <a:buNone/>
              </a:pPr>
              <a:endParaRPr sz="1600">
                <a:solidFill>
                  <a:srgbClr val="3F3F3F"/>
                </a:solidFill>
                <a:latin typeface="Calibri"/>
                <a:ea typeface="Calibri"/>
                <a:cs typeface="Calibri"/>
                <a:sym typeface="Calibri"/>
              </a:endParaRPr>
            </a:p>
          </p:txBody>
        </p:sp>
        <p:sp>
          <p:nvSpPr>
            <p:cNvPr id="383" name="Google Shape;383;p23"/>
            <p:cNvSpPr txBox="1"/>
            <p:nvPr/>
          </p:nvSpPr>
          <p:spPr>
            <a:xfrm>
              <a:off x="749960" y="2473433"/>
              <a:ext cx="2059657" cy="1631216"/>
            </a:xfrm>
            <a:prstGeom prst="rect">
              <a:avLst/>
            </a:prstGeom>
            <a:noFill/>
            <a:ln>
              <a:noFill/>
            </a:ln>
          </p:spPr>
          <p:txBody>
            <a:bodyPr spcFirstLastPara="1" wrap="square" lIns="91425" tIns="45700" rIns="91425" bIns="45700" anchor="ctr" anchorCtr="0">
              <a:spAutoFit/>
            </a:bodyPr>
            <a:lstStyle/>
            <a:p>
              <a:pPr marL="0" marR="0" lvl="0" indent="0" algn="r" rtl="0">
                <a:spcBef>
                  <a:spcPts val="0"/>
                </a:spcBef>
                <a:spcAft>
                  <a:spcPts val="0"/>
                </a:spcAft>
                <a:buNone/>
              </a:pPr>
              <a:endParaRPr sz="1600" b="1">
                <a:solidFill>
                  <a:srgbClr val="3F3F3F"/>
                </a:solidFill>
                <a:latin typeface="Calibri"/>
                <a:ea typeface="Calibri"/>
                <a:cs typeface="Calibri"/>
                <a:sym typeface="Calibri"/>
              </a:endParaRPr>
            </a:p>
            <a:p>
              <a:pPr marL="0" marR="0" lvl="0" indent="0" algn="r" rtl="0">
                <a:spcBef>
                  <a:spcPts val="0"/>
                </a:spcBef>
                <a:spcAft>
                  <a:spcPts val="0"/>
                </a:spcAft>
                <a:buNone/>
              </a:pPr>
              <a:endParaRPr sz="1600" b="1">
                <a:solidFill>
                  <a:srgbClr val="3F3F3F"/>
                </a:solidFill>
                <a:latin typeface="Calibri"/>
                <a:ea typeface="Calibri"/>
                <a:cs typeface="Calibri"/>
                <a:sym typeface="Calibri"/>
              </a:endParaRPr>
            </a:p>
            <a:p>
              <a:pPr marL="0" marR="0" lvl="0" indent="0" algn="r" rtl="0">
                <a:spcBef>
                  <a:spcPts val="0"/>
                </a:spcBef>
                <a:spcAft>
                  <a:spcPts val="0"/>
                </a:spcAft>
                <a:buNone/>
              </a:pPr>
              <a:endParaRPr sz="1600" b="1">
                <a:solidFill>
                  <a:srgbClr val="3F3F3F"/>
                </a:solidFill>
                <a:latin typeface="Calibri"/>
                <a:ea typeface="Calibri"/>
                <a:cs typeface="Calibri"/>
                <a:sym typeface="Calibri"/>
              </a:endParaRPr>
            </a:p>
            <a:p>
              <a:pPr marL="0" marR="0" lvl="0" indent="0" algn="r" rtl="0">
                <a:spcBef>
                  <a:spcPts val="0"/>
                </a:spcBef>
                <a:spcAft>
                  <a:spcPts val="0"/>
                </a:spcAft>
                <a:buNone/>
              </a:pPr>
              <a:endParaRPr sz="1600" b="1">
                <a:solidFill>
                  <a:srgbClr val="3F3F3F"/>
                </a:solidFill>
                <a:latin typeface="Calibri"/>
                <a:ea typeface="Calibri"/>
                <a:cs typeface="Calibri"/>
                <a:sym typeface="Calibri"/>
              </a:endParaRPr>
            </a:p>
            <a:p>
              <a:pPr marL="0" marR="0" lvl="0" indent="0" algn="r" rtl="0">
                <a:spcBef>
                  <a:spcPts val="0"/>
                </a:spcBef>
                <a:spcAft>
                  <a:spcPts val="0"/>
                </a:spcAft>
                <a:buNone/>
              </a:pPr>
              <a:endParaRPr sz="1600" b="1">
                <a:solidFill>
                  <a:srgbClr val="3F3F3F"/>
                </a:solidFill>
                <a:latin typeface="Calibri"/>
                <a:ea typeface="Calibri"/>
                <a:cs typeface="Calibri"/>
                <a:sym typeface="Calibri"/>
              </a:endParaRPr>
            </a:p>
            <a:p>
              <a:pPr marL="0" marR="0" lvl="0" indent="0" algn="r" rtl="0">
                <a:spcBef>
                  <a:spcPts val="0"/>
                </a:spcBef>
                <a:spcAft>
                  <a:spcPts val="0"/>
                </a:spcAft>
                <a:buNone/>
              </a:pPr>
              <a:r>
                <a:rPr lang="en-GB" sz="2000" b="1">
                  <a:solidFill>
                    <a:srgbClr val="3F3F3F"/>
                  </a:solidFill>
                  <a:latin typeface="Calibri"/>
                  <a:ea typeface="Calibri"/>
                  <a:cs typeface="Calibri"/>
                  <a:sym typeface="Calibri"/>
                </a:rPr>
                <a:t>Bli mer ansvarsfull</a:t>
              </a:r>
              <a:endParaRPr sz="2000" b="1">
                <a:solidFill>
                  <a:srgbClr val="3F3F3F"/>
                </a:solidFill>
                <a:latin typeface="Calibri"/>
                <a:ea typeface="Calibri"/>
                <a:cs typeface="Calibri"/>
                <a:sym typeface="Calibri"/>
              </a:endParaRPr>
            </a:p>
          </p:txBody>
        </p:sp>
      </p:grpSp>
      <p:grpSp>
        <p:nvGrpSpPr>
          <p:cNvPr id="384" name="Google Shape;384;p23"/>
          <p:cNvGrpSpPr/>
          <p:nvPr/>
        </p:nvGrpSpPr>
        <p:grpSpPr>
          <a:xfrm>
            <a:off x="1495491" y="2901847"/>
            <a:ext cx="2267240" cy="1466947"/>
            <a:chOff x="788095" y="3159356"/>
            <a:chExt cx="2075202" cy="1466947"/>
          </a:xfrm>
        </p:grpSpPr>
        <p:sp>
          <p:nvSpPr>
            <p:cNvPr id="385" name="Google Shape;385;p23"/>
            <p:cNvSpPr txBox="1"/>
            <p:nvPr/>
          </p:nvSpPr>
          <p:spPr>
            <a:xfrm>
              <a:off x="803640" y="3364419"/>
              <a:ext cx="2059657" cy="1261884"/>
            </a:xfrm>
            <a:prstGeom prst="rect">
              <a:avLst/>
            </a:prstGeom>
            <a:noFill/>
            <a:ln>
              <a:noFill/>
            </a:ln>
          </p:spPr>
          <p:txBody>
            <a:bodyPr spcFirstLastPara="1" wrap="square" lIns="91425" tIns="45700" rIns="91425" bIns="45700" anchor="ctr" anchorCtr="0">
              <a:spAutoFit/>
            </a:bodyPr>
            <a:lstStyle/>
            <a:p>
              <a:pPr marL="0" marR="0" lvl="0" indent="0" algn="r" rtl="0">
                <a:spcBef>
                  <a:spcPts val="0"/>
                </a:spcBef>
                <a:spcAft>
                  <a:spcPts val="0"/>
                </a:spcAft>
                <a:buNone/>
              </a:pPr>
              <a:r>
                <a:rPr lang="en-GB" sz="1600">
                  <a:solidFill>
                    <a:srgbClr val="3F3F3F"/>
                  </a:solidFill>
                  <a:latin typeface="Calibri"/>
                  <a:ea typeface="Calibri"/>
                  <a:cs typeface="Calibri"/>
                  <a:sym typeface="Calibri"/>
                </a:rPr>
                <a:t>.</a:t>
              </a:r>
              <a:endParaRPr/>
            </a:p>
            <a:p>
              <a:pPr marL="0" marR="0" lvl="0" indent="0" algn="r" rtl="0">
                <a:spcBef>
                  <a:spcPts val="0"/>
                </a:spcBef>
                <a:spcAft>
                  <a:spcPts val="0"/>
                </a:spcAft>
                <a:buNone/>
              </a:pPr>
              <a:r>
                <a:rPr lang="en-GB" sz="1600">
                  <a:solidFill>
                    <a:srgbClr val="3F3F3F"/>
                  </a:solidFill>
                  <a:latin typeface="Calibri"/>
                  <a:ea typeface="Calibri"/>
                  <a:cs typeface="Calibri"/>
                  <a:sym typeface="Calibri"/>
                </a:rPr>
                <a:t> </a:t>
              </a:r>
              <a:r>
                <a:rPr lang="en-GB" sz="2000" b="1">
                  <a:solidFill>
                    <a:srgbClr val="3F3F3F"/>
                  </a:solidFill>
                  <a:latin typeface="Calibri"/>
                  <a:ea typeface="Calibri"/>
                  <a:cs typeface="Calibri"/>
                  <a:sym typeface="Calibri"/>
                </a:rPr>
                <a:t>Organisera och planera tillsammans</a:t>
              </a:r>
              <a:endParaRPr sz="2000" b="1">
                <a:solidFill>
                  <a:srgbClr val="3F3F3F"/>
                </a:solidFill>
                <a:latin typeface="Calibri"/>
                <a:ea typeface="Calibri"/>
                <a:cs typeface="Calibri"/>
                <a:sym typeface="Calibri"/>
              </a:endParaRPr>
            </a:p>
          </p:txBody>
        </p:sp>
        <p:sp>
          <p:nvSpPr>
            <p:cNvPr id="386" name="Google Shape;386;p23"/>
            <p:cNvSpPr txBox="1"/>
            <p:nvPr/>
          </p:nvSpPr>
          <p:spPr>
            <a:xfrm>
              <a:off x="788095" y="3159356"/>
              <a:ext cx="2059657" cy="338554"/>
            </a:xfrm>
            <a:prstGeom prst="rect">
              <a:avLst/>
            </a:prstGeom>
            <a:noFill/>
            <a:ln>
              <a:noFill/>
            </a:ln>
          </p:spPr>
          <p:txBody>
            <a:bodyPr spcFirstLastPara="1" wrap="square" lIns="91425" tIns="45700" rIns="91425" bIns="45700" anchor="ctr" anchorCtr="0">
              <a:spAutoFit/>
            </a:bodyPr>
            <a:lstStyle/>
            <a:p>
              <a:pPr marL="0" marR="0" lvl="0" indent="0" algn="r" rtl="0">
                <a:spcBef>
                  <a:spcPts val="0"/>
                </a:spcBef>
                <a:spcAft>
                  <a:spcPts val="0"/>
                </a:spcAft>
                <a:buNone/>
              </a:pPr>
              <a:endParaRPr sz="1600" b="1">
                <a:solidFill>
                  <a:srgbClr val="3F3F3F"/>
                </a:solidFill>
                <a:latin typeface="Calibri"/>
                <a:ea typeface="Calibri"/>
                <a:cs typeface="Calibri"/>
                <a:sym typeface="Calibri"/>
              </a:endParaRPr>
            </a:p>
          </p:txBody>
        </p:sp>
      </p:grpSp>
      <p:grpSp>
        <p:nvGrpSpPr>
          <p:cNvPr id="387" name="Google Shape;387;p23"/>
          <p:cNvGrpSpPr/>
          <p:nvPr/>
        </p:nvGrpSpPr>
        <p:grpSpPr>
          <a:xfrm>
            <a:off x="1511260" y="4458029"/>
            <a:ext cx="2251470" cy="807022"/>
            <a:chOff x="802529" y="3525136"/>
            <a:chExt cx="2060768" cy="807022"/>
          </a:xfrm>
        </p:grpSpPr>
        <p:sp>
          <p:nvSpPr>
            <p:cNvPr id="388" name="Google Shape;388;p23"/>
            <p:cNvSpPr txBox="1"/>
            <p:nvPr/>
          </p:nvSpPr>
          <p:spPr>
            <a:xfrm>
              <a:off x="802529" y="3932048"/>
              <a:ext cx="2059657" cy="400110"/>
            </a:xfrm>
            <a:prstGeom prst="rect">
              <a:avLst/>
            </a:prstGeom>
            <a:noFill/>
            <a:ln>
              <a:noFill/>
            </a:ln>
          </p:spPr>
          <p:txBody>
            <a:bodyPr spcFirstLastPara="1" wrap="square" lIns="91425" tIns="45700" rIns="91425" bIns="45700" anchor="ctr" anchorCtr="0">
              <a:spAutoFit/>
            </a:bodyPr>
            <a:lstStyle/>
            <a:p>
              <a:pPr marL="0" marR="0" lvl="0" indent="0" algn="r" rtl="0">
                <a:spcBef>
                  <a:spcPts val="0"/>
                </a:spcBef>
                <a:spcAft>
                  <a:spcPts val="0"/>
                </a:spcAft>
                <a:buNone/>
              </a:pPr>
              <a:r>
                <a:rPr lang="en-GB" sz="2000" b="1">
                  <a:solidFill>
                    <a:srgbClr val="3F3F3F"/>
                  </a:solidFill>
                  <a:latin typeface="Calibri"/>
                  <a:ea typeface="Calibri"/>
                  <a:cs typeface="Calibri"/>
                  <a:sym typeface="Calibri"/>
                </a:rPr>
                <a:t>Styrka sig själv</a:t>
              </a:r>
              <a:endParaRPr sz="2000" b="1">
                <a:solidFill>
                  <a:srgbClr val="3F3F3F"/>
                </a:solidFill>
                <a:latin typeface="Calibri"/>
                <a:ea typeface="Calibri"/>
                <a:cs typeface="Calibri"/>
                <a:sym typeface="Calibri"/>
              </a:endParaRPr>
            </a:p>
          </p:txBody>
        </p:sp>
        <p:sp>
          <p:nvSpPr>
            <p:cNvPr id="389" name="Google Shape;389;p23"/>
            <p:cNvSpPr txBox="1"/>
            <p:nvPr/>
          </p:nvSpPr>
          <p:spPr>
            <a:xfrm>
              <a:off x="803640" y="3525136"/>
              <a:ext cx="2059657" cy="338554"/>
            </a:xfrm>
            <a:prstGeom prst="rect">
              <a:avLst/>
            </a:prstGeom>
            <a:noFill/>
            <a:ln>
              <a:noFill/>
            </a:ln>
          </p:spPr>
          <p:txBody>
            <a:bodyPr spcFirstLastPara="1" wrap="square" lIns="91425" tIns="45700" rIns="91425" bIns="45700" anchor="ctr" anchorCtr="0">
              <a:spAutoFit/>
            </a:bodyPr>
            <a:lstStyle/>
            <a:p>
              <a:pPr marL="0" marR="0" lvl="0" indent="0" algn="r" rtl="0">
                <a:spcBef>
                  <a:spcPts val="0"/>
                </a:spcBef>
                <a:spcAft>
                  <a:spcPts val="0"/>
                </a:spcAft>
                <a:buNone/>
              </a:pPr>
              <a:endParaRPr sz="1600" b="1">
                <a:solidFill>
                  <a:srgbClr val="3F3F3F"/>
                </a:solidFill>
                <a:latin typeface="Calibri"/>
                <a:ea typeface="Calibri"/>
                <a:cs typeface="Calibri"/>
                <a:sym typeface="Calibri"/>
              </a:endParaRPr>
            </a:p>
          </p:txBody>
        </p:sp>
      </p:grpSp>
      <p:grpSp>
        <p:nvGrpSpPr>
          <p:cNvPr id="390" name="Google Shape;390;p23"/>
          <p:cNvGrpSpPr/>
          <p:nvPr/>
        </p:nvGrpSpPr>
        <p:grpSpPr>
          <a:xfrm>
            <a:off x="7574507" y="1179841"/>
            <a:ext cx="2308902" cy="1411382"/>
            <a:chOff x="749961" y="3065176"/>
            <a:chExt cx="2113336" cy="1411382"/>
          </a:xfrm>
        </p:grpSpPr>
        <p:sp>
          <p:nvSpPr>
            <p:cNvPr id="391" name="Google Shape;391;p23"/>
            <p:cNvSpPr txBox="1"/>
            <p:nvPr/>
          </p:nvSpPr>
          <p:spPr>
            <a:xfrm>
              <a:off x="803640" y="3460895"/>
              <a:ext cx="2059657" cy="1015663"/>
            </a:xfrm>
            <a:prstGeom prst="rect">
              <a:avLst/>
            </a:prstGeom>
            <a:noFill/>
            <a:ln>
              <a:noFill/>
            </a:ln>
          </p:spPr>
          <p:txBody>
            <a:bodyPr spcFirstLastPara="1" wrap="square" lIns="91425" tIns="45700" rIns="91425" bIns="45700" anchor="ctr" anchorCtr="0">
              <a:spAutoFit/>
            </a:bodyPr>
            <a:lstStyle/>
            <a:p>
              <a:pPr marL="0" marR="0" lvl="0" indent="0" algn="l" rtl="0">
                <a:spcBef>
                  <a:spcPts val="0"/>
                </a:spcBef>
                <a:spcAft>
                  <a:spcPts val="0"/>
                </a:spcAft>
                <a:buNone/>
              </a:pPr>
              <a:r>
                <a:rPr lang="en-GB" sz="2000" b="1">
                  <a:solidFill>
                    <a:srgbClr val="3F3F3F"/>
                  </a:solidFill>
                  <a:latin typeface="Calibri"/>
                  <a:ea typeface="Calibri"/>
                  <a:cs typeface="Calibri"/>
                  <a:sym typeface="Calibri"/>
                </a:rPr>
                <a:t>Skapa sysselsättnings-möjligheter</a:t>
              </a:r>
              <a:endParaRPr sz="2000" b="1">
                <a:solidFill>
                  <a:srgbClr val="3F3F3F"/>
                </a:solidFill>
                <a:latin typeface="Calibri"/>
                <a:ea typeface="Calibri"/>
                <a:cs typeface="Calibri"/>
                <a:sym typeface="Calibri"/>
              </a:endParaRPr>
            </a:p>
          </p:txBody>
        </p:sp>
        <p:sp>
          <p:nvSpPr>
            <p:cNvPr id="392" name="Google Shape;392;p23"/>
            <p:cNvSpPr txBox="1"/>
            <p:nvPr/>
          </p:nvSpPr>
          <p:spPr>
            <a:xfrm>
              <a:off x="749961" y="3065176"/>
              <a:ext cx="2059657" cy="338554"/>
            </a:xfrm>
            <a:prstGeom prst="rect">
              <a:avLst/>
            </a:prstGeom>
            <a:noFill/>
            <a:ln>
              <a:noFill/>
            </a:ln>
          </p:spPr>
          <p:txBody>
            <a:bodyPr spcFirstLastPara="1" wrap="square" lIns="91425" tIns="45700" rIns="91425" bIns="45700" anchor="ctr" anchorCtr="0">
              <a:spAutoFit/>
            </a:bodyPr>
            <a:lstStyle/>
            <a:p>
              <a:pPr marL="0" marR="0" lvl="0" indent="0" algn="l" rtl="0">
                <a:spcBef>
                  <a:spcPts val="0"/>
                </a:spcBef>
                <a:spcAft>
                  <a:spcPts val="0"/>
                </a:spcAft>
                <a:buNone/>
              </a:pPr>
              <a:endParaRPr sz="1600" b="1">
                <a:solidFill>
                  <a:srgbClr val="3F3F3F"/>
                </a:solidFill>
                <a:latin typeface="Calibri"/>
                <a:ea typeface="Calibri"/>
                <a:cs typeface="Calibri"/>
                <a:sym typeface="Calibri"/>
              </a:endParaRPr>
            </a:p>
          </p:txBody>
        </p:sp>
      </p:grpSp>
      <p:grpSp>
        <p:nvGrpSpPr>
          <p:cNvPr id="393" name="Google Shape;393;p23"/>
          <p:cNvGrpSpPr/>
          <p:nvPr/>
        </p:nvGrpSpPr>
        <p:grpSpPr>
          <a:xfrm>
            <a:off x="7633154" y="2781470"/>
            <a:ext cx="2250256" cy="1157017"/>
            <a:chOff x="803640" y="3139018"/>
            <a:chExt cx="2059657" cy="1157017"/>
          </a:xfrm>
        </p:grpSpPr>
        <p:sp>
          <p:nvSpPr>
            <p:cNvPr id="394" name="Google Shape;394;p23"/>
            <p:cNvSpPr txBox="1"/>
            <p:nvPr/>
          </p:nvSpPr>
          <p:spPr>
            <a:xfrm>
              <a:off x="803640" y="3588149"/>
              <a:ext cx="2059657" cy="707886"/>
            </a:xfrm>
            <a:prstGeom prst="rect">
              <a:avLst/>
            </a:prstGeom>
            <a:noFill/>
            <a:ln>
              <a:noFill/>
            </a:ln>
          </p:spPr>
          <p:txBody>
            <a:bodyPr spcFirstLastPara="1" wrap="square" lIns="91425" tIns="45700" rIns="91425" bIns="45700" anchor="ctr" anchorCtr="0">
              <a:spAutoFit/>
            </a:bodyPr>
            <a:lstStyle/>
            <a:p>
              <a:pPr marL="0" marR="0" lvl="0" indent="0" algn="l" rtl="0">
                <a:spcBef>
                  <a:spcPts val="0"/>
                </a:spcBef>
                <a:spcAft>
                  <a:spcPts val="0"/>
                </a:spcAft>
                <a:buNone/>
              </a:pPr>
              <a:r>
                <a:rPr lang="en-GB" sz="2000" b="1">
                  <a:solidFill>
                    <a:srgbClr val="3F3F3F"/>
                  </a:solidFill>
                  <a:latin typeface="Calibri"/>
                  <a:ea typeface="Calibri"/>
                  <a:cs typeface="Calibri"/>
                  <a:sym typeface="Calibri"/>
                </a:rPr>
                <a:t>Reducera fattigdom </a:t>
              </a:r>
              <a:endParaRPr sz="2000" b="1">
                <a:solidFill>
                  <a:srgbClr val="3F3F3F"/>
                </a:solidFill>
                <a:latin typeface="Calibri"/>
                <a:ea typeface="Calibri"/>
                <a:cs typeface="Calibri"/>
                <a:sym typeface="Calibri"/>
              </a:endParaRPr>
            </a:p>
          </p:txBody>
        </p:sp>
        <p:sp>
          <p:nvSpPr>
            <p:cNvPr id="395" name="Google Shape;395;p23"/>
            <p:cNvSpPr txBox="1"/>
            <p:nvPr/>
          </p:nvSpPr>
          <p:spPr>
            <a:xfrm>
              <a:off x="803640" y="3139018"/>
              <a:ext cx="2059657" cy="338554"/>
            </a:xfrm>
            <a:prstGeom prst="rect">
              <a:avLst/>
            </a:prstGeom>
            <a:noFill/>
            <a:ln>
              <a:noFill/>
            </a:ln>
          </p:spPr>
          <p:txBody>
            <a:bodyPr spcFirstLastPara="1" wrap="square" lIns="91425" tIns="45700" rIns="91425" bIns="45700" anchor="ctr" anchorCtr="0">
              <a:spAutoFit/>
            </a:bodyPr>
            <a:lstStyle/>
            <a:p>
              <a:pPr marL="0" marR="0" lvl="0" indent="0" algn="l" rtl="0">
                <a:spcBef>
                  <a:spcPts val="0"/>
                </a:spcBef>
                <a:spcAft>
                  <a:spcPts val="0"/>
                </a:spcAft>
                <a:buNone/>
              </a:pPr>
              <a:endParaRPr sz="1600" b="1">
                <a:solidFill>
                  <a:srgbClr val="3F3F3F"/>
                </a:solidFill>
                <a:latin typeface="Calibri"/>
                <a:ea typeface="Calibri"/>
                <a:cs typeface="Calibri"/>
                <a:sym typeface="Calibri"/>
              </a:endParaRPr>
            </a:p>
          </p:txBody>
        </p:sp>
      </p:grpSp>
      <p:grpSp>
        <p:nvGrpSpPr>
          <p:cNvPr id="396" name="Google Shape;396;p23"/>
          <p:cNvGrpSpPr/>
          <p:nvPr/>
        </p:nvGrpSpPr>
        <p:grpSpPr>
          <a:xfrm>
            <a:off x="7350125" y="4486404"/>
            <a:ext cx="3131999" cy="1333314"/>
            <a:chOff x="803640" y="3332058"/>
            <a:chExt cx="3018447" cy="1370900"/>
          </a:xfrm>
        </p:grpSpPr>
        <p:sp>
          <p:nvSpPr>
            <p:cNvPr id="397" name="Google Shape;397;p23"/>
            <p:cNvSpPr txBox="1"/>
            <p:nvPr/>
          </p:nvSpPr>
          <p:spPr>
            <a:xfrm>
              <a:off x="803640" y="3405502"/>
              <a:ext cx="3018447" cy="1297456"/>
            </a:xfrm>
            <a:prstGeom prst="rect">
              <a:avLst/>
            </a:prstGeom>
            <a:noFill/>
            <a:ln>
              <a:noFill/>
            </a:ln>
          </p:spPr>
          <p:txBody>
            <a:bodyPr spcFirstLastPara="1" wrap="square" lIns="91425" tIns="45700" rIns="91425" bIns="45700" anchor="ctr" anchorCtr="0">
              <a:spAutoFit/>
            </a:bodyPr>
            <a:lstStyle/>
            <a:p>
              <a:pPr marL="0" marR="0" lvl="0" indent="0" algn="l" rtl="0">
                <a:spcBef>
                  <a:spcPts val="0"/>
                </a:spcBef>
                <a:spcAft>
                  <a:spcPts val="0"/>
                </a:spcAft>
                <a:buNone/>
              </a:pPr>
              <a:r>
                <a:rPr lang="en-GB" sz="2000" b="1">
                  <a:solidFill>
                    <a:srgbClr val="3F3F3F"/>
                  </a:solidFill>
                  <a:latin typeface="Calibri"/>
                  <a:ea typeface="Calibri"/>
                  <a:cs typeface="Calibri"/>
                  <a:sym typeface="Calibri"/>
                </a:rPr>
                <a:t>Uppnå sociala, ekonomiska, kulturella och miljömässiga mål</a:t>
              </a:r>
              <a:endParaRPr sz="2000" b="1">
                <a:solidFill>
                  <a:srgbClr val="3F3F3F"/>
                </a:solidFill>
                <a:latin typeface="Calibri"/>
                <a:ea typeface="Calibri"/>
                <a:cs typeface="Calibri"/>
                <a:sym typeface="Calibri"/>
              </a:endParaRPr>
            </a:p>
            <a:p>
              <a:pPr marL="0" marR="0" lvl="0" indent="0" algn="l" rtl="0">
                <a:spcBef>
                  <a:spcPts val="0"/>
                </a:spcBef>
                <a:spcAft>
                  <a:spcPts val="0"/>
                </a:spcAft>
                <a:buNone/>
              </a:pPr>
              <a:endParaRPr sz="1600">
                <a:solidFill>
                  <a:srgbClr val="3F3F3F"/>
                </a:solidFill>
                <a:latin typeface="Calibri"/>
                <a:ea typeface="Calibri"/>
                <a:cs typeface="Calibri"/>
                <a:sym typeface="Calibri"/>
              </a:endParaRPr>
            </a:p>
          </p:txBody>
        </p:sp>
        <p:sp>
          <p:nvSpPr>
            <p:cNvPr id="398" name="Google Shape;398;p23"/>
            <p:cNvSpPr txBox="1"/>
            <p:nvPr/>
          </p:nvSpPr>
          <p:spPr>
            <a:xfrm>
              <a:off x="803640" y="3332058"/>
              <a:ext cx="2059657" cy="338554"/>
            </a:xfrm>
            <a:prstGeom prst="rect">
              <a:avLst/>
            </a:prstGeom>
            <a:noFill/>
            <a:ln>
              <a:noFill/>
            </a:ln>
          </p:spPr>
          <p:txBody>
            <a:bodyPr spcFirstLastPara="1" wrap="square" lIns="91425" tIns="45700" rIns="91425" bIns="45700" anchor="ctr" anchorCtr="0">
              <a:spAutoFit/>
            </a:bodyPr>
            <a:lstStyle/>
            <a:p>
              <a:pPr marL="0" marR="0" lvl="0" indent="0" algn="l" rtl="0">
                <a:spcBef>
                  <a:spcPts val="0"/>
                </a:spcBef>
                <a:spcAft>
                  <a:spcPts val="0"/>
                </a:spcAft>
                <a:buNone/>
              </a:pPr>
              <a:endParaRPr sz="1600" b="1">
                <a:solidFill>
                  <a:srgbClr val="3F3F3F"/>
                </a:solidFill>
                <a:latin typeface="Calibri"/>
                <a:ea typeface="Calibri"/>
                <a:cs typeface="Calibri"/>
                <a:sym typeface="Calibri"/>
              </a:endParaRPr>
            </a:p>
          </p:txBody>
        </p:sp>
      </p:grpSp>
      <p:pic>
        <p:nvPicPr>
          <p:cNvPr id="399" name="Google Shape;399;p23" descr="Social network outline"/>
          <p:cNvPicPr preferRelativeResize="0"/>
          <p:nvPr/>
        </p:nvPicPr>
        <p:blipFill rotWithShape="1">
          <a:blip r:embed="rId4" cstate="email">
            <a:alphaModFix/>
            <a:extLst>
              <a:ext uri="{28A0092B-C50C-407E-A947-70E740481C1C}">
                <a14:useLocalDpi xmlns:a14="http://schemas.microsoft.com/office/drawing/2010/main"/>
              </a:ext>
            </a:extLst>
          </a:blip>
          <a:srcRect/>
          <a:stretch/>
        </p:blipFill>
        <p:spPr>
          <a:xfrm>
            <a:off x="5252612" y="3058797"/>
            <a:ext cx="914400" cy="914400"/>
          </a:xfrm>
          <a:prstGeom prst="rect">
            <a:avLst/>
          </a:prstGeom>
          <a:noFill/>
          <a:ln>
            <a:noFill/>
          </a:ln>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403"/>
        <p:cNvGrpSpPr/>
        <p:nvPr/>
      </p:nvGrpSpPr>
      <p:grpSpPr>
        <a:xfrm>
          <a:off x="0" y="0"/>
          <a:ext cx="0" cy="0"/>
          <a:chOff x="0" y="0"/>
          <a:chExt cx="0" cy="0"/>
        </a:xfrm>
      </p:grpSpPr>
      <p:sp>
        <p:nvSpPr>
          <p:cNvPr id="404" name="Google Shape;404;p24"/>
          <p:cNvSpPr txBox="1">
            <a:spLocks noGrp="1"/>
          </p:cNvSpPr>
          <p:nvPr>
            <p:ph type="title" idx="4294967295"/>
          </p:nvPr>
        </p:nvSpPr>
        <p:spPr>
          <a:xfrm>
            <a:off x="4571215" y="751400"/>
            <a:ext cx="7565572" cy="1325563"/>
          </a:xfrm>
          <a:prstGeom prst="rect">
            <a:avLst/>
          </a:prstGeom>
          <a:noFill/>
          <a:ln>
            <a:noFill/>
          </a:ln>
        </p:spPr>
        <p:txBody>
          <a:bodyPr spcFirstLastPara="1" wrap="square" lIns="91425" tIns="45700" rIns="91425" bIns="45700" anchor="ctr" anchorCtr="0">
            <a:normAutofit/>
          </a:bodyPr>
          <a:lstStyle/>
          <a:p>
            <a:pPr marL="0" lvl="0" indent="0" algn="r" rtl="0">
              <a:lnSpc>
                <a:spcPct val="90000"/>
              </a:lnSpc>
              <a:spcBef>
                <a:spcPts val="0"/>
              </a:spcBef>
              <a:spcAft>
                <a:spcPts val="0"/>
              </a:spcAft>
              <a:buClr>
                <a:srgbClr val="2F5496"/>
              </a:buClr>
              <a:buSzPts val="4400"/>
              <a:buFont typeface="Calibri"/>
              <a:buNone/>
            </a:pPr>
            <a:r>
              <a:rPr lang="en-GB" b="1">
                <a:solidFill>
                  <a:srgbClr val="2F5496"/>
                </a:solidFill>
              </a:rPr>
              <a:t>3.1. </a:t>
            </a:r>
            <a:r>
              <a:rPr lang="en-GB" b="1">
                <a:solidFill>
                  <a:srgbClr val="2F5496"/>
                </a:solidFill>
                <a:latin typeface="Calibri"/>
                <a:ea typeface="Calibri"/>
                <a:cs typeface="Calibri"/>
                <a:sym typeface="Calibri"/>
              </a:rPr>
              <a:t>Kapacitetsuppbyggnad</a:t>
            </a:r>
            <a:r>
              <a:rPr lang="en-GB" b="1">
                <a:solidFill>
                  <a:srgbClr val="2F5496"/>
                </a:solidFill>
              </a:rPr>
              <a:t> </a:t>
            </a:r>
            <a:r>
              <a:rPr lang="en-GB" b="1"/>
              <a:t>	</a:t>
            </a:r>
            <a:r>
              <a:rPr lang="en-GB"/>
              <a:t>	</a:t>
            </a:r>
            <a:endParaRPr/>
          </a:p>
        </p:txBody>
      </p:sp>
      <p:sp>
        <p:nvSpPr>
          <p:cNvPr id="405" name="Google Shape;405;p24"/>
          <p:cNvSpPr txBox="1">
            <a:spLocks noGrp="1"/>
          </p:cNvSpPr>
          <p:nvPr>
            <p:ph type="body" idx="4294967295"/>
          </p:nvPr>
        </p:nvSpPr>
        <p:spPr>
          <a:xfrm>
            <a:off x="5279907" y="2074762"/>
            <a:ext cx="6279936" cy="4351338"/>
          </a:xfrm>
          <a:prstGeom prst="rect">
            <a:avLst/>
          </a:prstGeom>
          <a:noFill/>
          <a:ln>
            <a:noFill/>
          </a:ln>
        </p:spPr>
        <p:txBody>
          <a:bodyPr spcFirstLastPara="1" wrap="square" lIns="91425" tIns="45700" rIns="91425" bIns="45700" anchor="t" anchorCtr="0">
            <a:normAutofit/>
          </a:bodyPr>
          <a:lstStyle/>
          <a:p>
            <a:pPr marL="228600" lvl="0" indent="-76200" algn="l" rtl="0">
              <a:lnSpc>
                <a:spcPct val="90000"/>
              </a:lnSpc>
              <a:spcBef>
                <a:spcPts val="0"/>
              </a:spcBef>
              <a:spcAft>
                <a:spcPts val="0"/>
              </a:spcAft>
              <a:buClr>
                <a:schemeClr val="dk1"/>
              </a:buClr>
              <a:buSzPts val="2400"/>
              <a:buNone/>
            </a:pPr>
            <a:endParaRPr sz="2400"/>
          </a:p>
          <a:p>
            <a:pPr marL="228600" lvl="0" indent="-228600" algn="l" rtl="0">
              <a:lnSpc>
                <a:spcPct val="90000"/>
              </a:lnSpc>
              <a:spcBef>
                <a:spcPts val="1000"/>
              </a:spcBef>
              <a:spcAft>
                <a:spcPts val="0"/>
              </a:spcAft>
              <a:buClr>
                <a:schemeClr val="dk1"/>
              </a:buClr>
              <a:buSzPts val="2400"/>
              <a:buChar char="•"/>
            </a:pPr>
            <a:r>
              <a:rPr lang="en-GB" sz="2400"/>
              <a:t>Det finns ett antal faktorer som kan påverka utvecklingen av kapacitet inom ett samhälle</a:t>
            </a:r>
            <a:endParaRPr/>
          </a:p>
          <a:p>
            <a:pPr marL="228600" lvl="0" indent="-228600" algn="l" rtl="0">
              <a:lnSpc>
                <a:spcPct val="90000"/>
              </a:lnSpc>
              <a:spcBef>
                <a:spcPts val="1000"/>
              </a:spcBef>
              <a:spcAft>
                <a:spcPts val="0"/>
              </a:spcAft>
              <a:buClr>
                <a:schemeClr val="dk1"/>
              </a:buClr>
              <a:buSzPts val="2400"/>
              <a:buChar char="•"/>
            </a:pPr>
            <a:r>
              <a:rPr lang="en-GB" sz="2400"/>
              <a:t>Dessa faktorer bör beaktas när man genomför kapacitetsuppbyggnad i ett samhälle</a:t>
            </a:r>
            <a:endParaRPr/>
          </a:p>
          <a:p>
            <a:pPr marL="228600" lvl="0" indent="-228600" algn="l" rtl="0">
              <a:lnSpc>
                <a:spcPct val="90000"/>
              </a:lnSpc>
              <a:spcBef>
                <a:spcPts val="1000"/>
              </a:spcBef>
              <a:spcAft>
                <a:spcPts val="0"/>
              </a:spcAft>
              <a:buClr>
                <a:schemeClr val="dk1"/>
              </a:buClr>
              <a:buSzPts val="2400"/>
              <a:buChar char="•"/>
            </a:pPr>
            <a:r>
              <a:rPr lang="en-GB" sz="2400"/>
              <a:t>De inkluderar:</a:t>
            </a:r>
            <a:endParaRPr/>
          </a:p>
          <a:p>
            <a:pPr marL="457200" lvl="1" indent="0" algn="l" rtl="0">
              <a:lnSpc>
                <a:spcPct val="90000"/>
              </a:lnSpc>
              <a:spcBef>
                <a:spcPts val="500"/>
              </a:spcBef>
              <a:spcAft>
                <a:spcPts val="0"/>
              </a:spcAft>
              <a:buClr>
                <a:schemeClr val="dk1"/>
              </a:buClr>
              <a:buSzPts val="3600"/>
              <a:buNone/>
            </a:pPr>
            <a:endParaRPr sz="3600" i="1"/>
          </a:p>
        </p:txBody>
      </p:sp>
      <p:pic>
        <p:nvPicPr>
          <p:cNvPr id="406" name="Google Shape;406;p24" descr="Full frame view of patterned mosaic material"/>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0" y="0"/>
            <a:ext cx="3289954" cy="6419654"/>
          </a:xfrm>
          <a:prstGeom prst="rect">
            <a:avLst/>
          </a:prstGeom>
          <a:noFill/>
          <a:ln>
            <a:noFill/>
          </a:ln>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410"/>
        <p:cNvGrpSpPr/>
        <p:nvPr/>
      </p:nvGrpSpPr>
      <p:grpSpPr>
        <a:xfrm>
          <a:off x="0" y="0"/>
          <a:ext cx="0" cy="0"/>
          <a:chOff x="0" y="0"/>
          <a:chExt cx="0" cy="0"/>
        </a:xfrm>
      </p:grpSpPr>
      <p:pic>
        <p:nvPicPr>
          <p:cNvPr id="411" name="Google Shape;411;p25"/>
          <p:cNvPicPr preferRelativeResize="0"/>
          <p:nvPr/>
        </p:nvPicPr>
        <p:blipFill rotWithShape="1">
          <a:blip r:embed="rId3">
            <a:alphaModFix/>
          </a:blip>
          <a:srcRect/>
          <a:stretch/>
        </p:blipFill>
        <p:spPr>
          <a:xfrm>
            <a:off x="10160" y="0"/>
            <a:ext cx="2219417" cy="883966"/>
          </a:xfrm>
          <a:prstGeom prst="rect">
            <a:avLst/>
          </a:prstGeom>
          <a:noFill/>
          <a:ln>
            <a:noFill/>
          </a:ln>
        </p:spPr>
      </p:pic>
      <p:sp>
        <p:nvSpPr>
          <p:cNvPr id="412" name="Google Shape;412;p25"/>
          <p:cNvSpPr txBox="1"/>
          <p:nvPr/>
        </p:nvSpPr>
        <p:spPr>
          <a:xfrm>
            <a:off x="2620618" y="279083"/>
            <a:ext cx="6155634" cy="725167"/>
          </a:xfrm>
          <a:prstGeom prst="rect">
            <a:avLst/>
          </a:prstGeom>
          <a:noFill/>
          <a:ln>
            <a:noFill/>
          </a:ln>
        </p:spPr>
        <p:txBody>
          <a:bodyPr spcFirstLastPara="1" wrap="square" lIns="91425" tIns="45700" rIns="91425" bIns="45700" anchor="t" anchorCtr="0">
            <a:normAutofit/>
          </a:bodyPr>
          <a:lstStyle/>
          <a:p>
            <a:pPr marL="0" marR="0" lvl="0" indent="0" algn="ctr" rtl="0">
              <a:lnSpc>
                <a:spcPct val="90000"/>
              </a:lnSpc>
              <a:spcBef>
                <a:spcPts val="0"/>
              </a:spcBef>
              <a:spcAft>
                <a:spcPts val="0"/>
              </a:spcAft>
              <a:buClr>
                <a:schemeClr val="dk1"/>
              </a:buClr>
              <a:buSzPts val="3600"/>
              <a:buFont typeface="Calibri"/>
              <a:buNone/>
            </a:pPr>
            <a:endParaRPr sz="3600" b="1">
              <a:solidFill>
                <a:schemeClr val="dk1"/>
              </a:solidFill>
              <a:latin typeface="Calibri"/>
              <a:ea typeface="Calibri"/>
              <a:cs typeface="Calibri"/>
              <a:sym typeface="Calibri"/>
            </a:endParaRPr>
          </a:p>
        </p:txBody>
      </p:sp>
      <p:sp>
        <p:nvSpPr>
          <p:cNvPr id="413" name="Google Shape;413;p25"/>
          <p:cNvSpPr/>
          <p:nvPr/>
        </p:nvSpPr>
        <p:spPr>
          <a:xfrm>
            <a:off x="4830278" y="2700466"/>
            <a:ext cx="1728192" cy="1728192"/>
          </a:xfrm>
          <a:prstGeom prst="donut">
            <a:avLst>
              <a:gd name="adj" fmla="val 7299"/>
            </a:avLst>
          </a:prstGeom>
          <a:solidFill>
            <a:schemeClr val="accent6"/>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400">
              <a:solidFill>
                <a:schemeClr val="dk1"/>
              </a:solidFill>
              <a:latin typeface="Calibri"/>
              <a:ea typeface="Calibri"/>
              <a:cs typeface="Calibri"/>
              <a:sym typeface="Calibri"/>
            </a:endParaRPr>
          </a:p>
        </p:txBody>
      </p:sp>
      <p:cxnSp>
        <p:nvCxnSpPr>
          <p:cNvPr id="414" name="Google Shape;414;p25"/>
          <p:cNvCxnSpPr>
            <a:endCxn id="415" idx="3"/>
          </p:cNvCxnSpPr>
          <p:nvPr/>
        </p:nvCxnSpPr>
        <p:spPr>
          <a:xfrm flipH="1">
            <a:off x="3771650" y="3866114"/>
            <a:ext cx="1136400" cy="160800"/>
          </a:xfrm>
          <a:prstGeom prst="straightConnector1">
            <a:avLst/>
          </a:prstGeom>
          <a:noFill/>
          <a:ln w="12700" cap="flat" cmpd="sng">
            <a:solidFill>
              <a:srgbClr val="4EAE3A"/>
            </a:solidFill>
            <a:prstDash val="solid"/>
            <a:miter lim="800000"/>
            <a:headEnd type="none" w="sm" len="sm"/>
            <a:tailEnd type="triangle" w="med" len="med"/>
          </a:ln>
        </p:spPr>
      </p:cxnSp>
      <p:cxnSp>
        <p:nvCxnSpPr>
          <p:cNvPr id="416" name="Google Shape;416;p25"/>
          <p:cNvCxnSpPr/>
          <p:nvPr/>
        </p:nvCxnSpPr>
        <p:spPr>
          <a:xfrm>
            <a:off x="6518680" y="3876932"/>
            <a:ext cx="1034581" cy="148173"/>
          </a:xfrm>
          <a:prstGeom prst="straightConnector1">
            <a:avLst/>
          </a:prstGeom>
          <a:noFill/>
          <a:ln w="12700" cap="flat" cmpd="sng">
            <a:solidFill>
              <a:srgbClr val="4EAE3A"/>
            </a:solidFill>
            <a:prstDash val="solid"/>
            <a:miter lim="800000"/>
            <a:headEnd type="none" w="sm" len="sm"/>
            <a:tailEnd type="triangle" w="med" len="med"/>
          </a:ln>
        </p:spPr>
      </p:cxnSp>
      <p:cxnSp>
        <p:nvCxnSpPr>
          <p:cNvPr id="417" name="Google Shape;417;p25"/>
          <p:cNvCxnSpPr/>
          <p:nvPr/>
        </p:nvCxnSpPr>
        <p:spPr>
          <a:xfrm rot="10800000">
            <a:off x="3868095" y="2129704"/>
            <a:ext cx="1204386" cy="841446"/>
          </a:xfrm>
          <a:prstGeom prst="straightConnector1">
            <a:avLst/>
          </a:prstGeom>
          <a:noFill/>
          <a:ln w="12700" cap="flat" cmpd="sng">
            <a:solidFill>
              <a:srgbClr val="FFB500"/>
            </a:solidFill>
            <a:prstDash val="solid"/>
            <a:miter lim="800000"/>
            <a:headEnd type="none" w="sm" len="sm"/>
            <a:tailEnd type="triangle" w="med" len="med"/>
          </a:ln>
        </p:spPr>
      </p:cxnSp>
      <p:cxnSp>
        <p:nvCxnSpPr>
          <p:cNvPr id="418" name="Google Shape;418;p25"/>
          <p:cNvCxnSpPr>
            <a:stCxn id="413" idx="0"/>
          </p:cNvCxnSpPr>
          <p:nvPr/>
        </p:nvCxnSpPr>
        <p:spPr>
          <a:xfrm rot="10800000" flipH="1">
            <a:off x="5694374" y="1734166"/>
            <a:ext cx="4200" cy="966300"/>
          </a:xfrm>
          <a:prstGeom prst="straightConnector1">
            <a:avLst/>
          </a:prstGeom>
          <a:noFill/>
          <a:ln w="12700" cap="flat" cmpd="sng">
            <a:solidFill>
              <a:srgbClr val="FFC000"/>
            </a:solidFill>
            <a:prstDash val="solid"/>
            <a:miter lim="800000"/>
            <a:headEnd type="none" w="sm" len="sm"/>
            <a:tailEnd type="triangle" w="med" len="med"/>
          </a:ln>
        </p:spPr>
      </p:cxnSp>
      <p:cxnSp>
        <p:nvCxnSpPr>
          <p:cNvPr id="419" name="Google Shape;419;p25"/>
          <p:cNvCxnSpPr>
            <a:stCxn id="413" idx="4"/>
          </p:cNvCxnSpPr>
          <p:nvPr/>
        </p:nvCxnSpPr>
        <p:spPr>
          <a:xfrm flipH="1">
            <a:off x="5686874" y="4428658"/>
            <a:ext cx="7500" cy="883800"/>
          </a:xfrm>
          <a:prstGeom prst="straightConnector1">
            <a:avLst/>
          </a:prstGeom>
          <a:noFill/>
          <a:ln w="12700" cap="flat" cmpd="sng">
            <a:solidFill>
              <a:srgbClr val="FFB500"/>
            </a:solidFill>
            <a:prstDash val="solid"/>
            <a:miter lim="800000"/>
            <a:headEnd type="none" w="sm" len="sm"/>
            <a:tailEnd type="triangle" w="med" len="med"/>
          </a:ln>
        </p:spPr>
      </p:cxnSp>
      <p:cxnSp>
        <p:nvCxnSpPr>
          <p:cNvPr id="420" name="Google Shape;420;p25"/>
          <p:cNvCxnSpPr/>
          <p:nvPr/>
        </p:nvCxnSpPr>
        <p:spPr>
          <a:xfrm flipH="1">
            <a:off x="4015313" y="4268185"/>
            <a:ext cx="1151086" cy="730479"/>
          </a:xfrm>
          <a:prstGeom prst="straightConnector1">
            <a:avLst/>
          </a:prstGeom>
          <a:noFill/>
          <a:ln w="12700" cap="flat" cmpd="sng">
            <a:solidFill>
              <a:srgbClr val="FFB500"/>
            </a:solidFill>
            <a:prstDash val="solid"/>
            <a:miter lim="800000"/>
            <a:headEnd type="none" w="sm" len="sm"/>
            <a:tailEnd type="triangle" w="med" len="med"/>
          </a:ln>
        </p:spPr>
      </p:cxnSp>
      <p:grpSp>
        <p:nvGrpSpPr>
          <p:cNvPr id="421" name="Google Shape;421;p25"/>
          <p:cNvGrpSpPr/>
          <p:nvPr/>
        </p:nvGrpSpPr>
        <p:grpSpPr>
          <a:xfrm>
            <a:off x="1504735" y="834013"/>
            <a:ext cx="2713556" cy="2647164"/>
            <a:chOff x="889487" y="2901290"/>
            <a:chExt cx="1999200" cy="1345639"/>
          </a:xfrm>
        </p:grpSpPr>
        <p:sp>
          <p:nvSpPr>
            <p:cNvPr id="422" name="Google Shape;422;p25"/>
            <p:cNvSpPr txBox="1"/>
            <p:nvPr/>
          </p:nvSpPr>
          <p:spPr>
            <a:xfrm>
              <a:off x="994095" y="3323858"/>
              <a:ext cx="1323842" cy="923071"/>
            </a:xfrm>
            <a:prstGeom prst="rect">
              <a:avLst/>
            </a:prstGeom>
            <a:noFill/>
            <a:ln>
              <a:noFill/>
            </a:ln>
          </p:spPr>
          <p:txBody>
            <a:bodyPr spcFirstLastPara="1" wrap="square" lIns="91425" tIns="45700" rIns="91425" bIns="45700" anchor="ctr" anchorCtr="0">
              <a:spAutoFit/>
            </a:bodyPr>
            <a:lstStyle/>
            <a:p>
              <a:pPr marL="0" marR="0" lvl="0" indent="0" algn="l" rtl="0">
                <a:spcBef>
                  <a:spcPts val="0"/>
                </a:spcBef>
                <a:spcAft>
                  <a:spcPts val="0"/>
                </a:spcAft>
                <a:buNone/>
              </a:pPr>
              <a:endParaRPr sz="1600" b="1">
                <a:solidFill>
                  <a:schemeClr val="dk1"/>
                </a:solidFill>
                <a:latin typeface="Calibri"/>
                <a:ea typeface="Calibri"/>
                <a:cs typeface="Calibri"/>
                <a:sym typeface="Calibri"/>
              </a:endParaRPr>
            </a:p>
            <a:p>
              <a:pPr marL="0" marR="0" lvl="0" indent="0" algn="l" rtl="0">
                <a:spcBef>
                  <a:spcPts val="0"/>
                </a:spcBef>
                <a:spcAft>
                  <a:spcPts val="0"/>
                </a:spcAft>
                <a:buNone/>
              </a:pPr>
              <a:endParaRPr sz="1600" b="1">
                <a:solidFill>
                  <a:schemeClr val="dk1"/>
                </a:solidFill>
                <a:latin typeface="Calibri"/>
                <a:ea typeface="Calibri"/>
                <a:cs typeface="Calibri"/>
                <a:sym typeface="Calibri"/>
              </a:endParaRPr>
            </a:p>
            <a:p>
              <a:pPr marL="0" marR="0" lvl="0" indent="0" algn="l" rtl="0">
                <a:spcBef>
                  <a:spcPts val="0"/>
                </a:spcBef>
                <a:spcAft>
                  <a:spcPts val="0"/>
                </a:spcAft>
                <a:buNone/>
              </a:pPr>
              <a:endParaRPr sz="1600" b="1">
                <a:solidFill>
                  <a:srgbClr val="3F3F3F"/>
                </a:solidFill>
                <a:latin typeface="Calibri"/>
                <a:ea typeface="Calibri"/>
                <a:cs typeface="Calibri"/>
                <a:sym typeface="Calibri"/>
              </a:endParaRPr>
            </a:p>
            <a:p>
              <a:pPr marL="0" marR="0" lvl="0" indent="0" algn="l" rtl="0">
                <a:spcBef>
                  <a:spcPts val="0"/>
                </a:spcBef>
                <a:spcAft>
                  <a:spcPts val="0"/>
                </a:spcAft>
                <a:buNone/>
              </a:pPr>
              <a:r>
                <a:rPr lang="en-GB" sz="1600" b="1">
                  <a:solidFill>
                    <a:srgbClr val="3F3F3F"/>
                  </a:solidFill>
                  <a:latin typeface="Calibri"/>
                  <a:ea typeface="Calibri"/>
                  <a:cs typeface="Calibri"/>
                  <a:sym typeface="Calibri"/>
                </a:rPr>
                <a:t>Närvaro &amp; roll för samhällsledare &amp;</a:t>
              </a:r>
              <a:endParaRPr/>
            </a:p>
            <a:p>
              <a:pPr marL="0" marR="0" lvl="0" indent="0" algn="l" rtl="0">
                <a:spcBef>
                  <a:spcPts val="0"/>
                </a:spcBef>
                <a:spcAft>
                  <a:spcPts val="0"/>
                </a:spcAft>
                <a:buNone/>
              </a:pPr>
              <a:r>
                <a:rPr lang="en-GB" sz="1600" b="1">
                  <a:solidFill>
                    <a:srgbClr val="3F3F3F"/>
                  </a:solidFill>
                  <a:latin typeface="Calibri"/>
                  <a:ea typeface="Calibri"/>
                  <a:cs typeface="Calibri"/>
                  <a:sym typeface="Calibri"/>
                </a:rPr>
                <a:t>-byggare</a:t>
              </a:r>
              <a:br>
                <a:rPr lang="en-GB" sz="1600">
                  <a:solidFill>
                    <a:schemeClr val="dk1"/>
                  </a:solidFill>
                  <a:latin typeface="Calibri"/>
                  <a:ea typeface="Calibri"/>
                  <a:cs typeface="Calibri"/>
                  <a:sym typeface="Calibri"/>
                </a:rPr>
              </a:br>
              <a:endParaRPr sz="1600">
                <a:solidFill>
                  <a:srgbClr val="3F3F3F"/>
                </a:solidFill>
                <a:latin typeface="Calibri"/>
                <a:ea typeface="Calibri"/>
                <a:cs typeface="Calibri"/>
                <a:sym typeface="Calibri"/>
              </a:endParaRPr>
            </a:p>
          </p:txBody>
        </p:sp>
        <p:sp>
          <p:nvSpPr>
            <p:cNvPr id="423" name="Google Shape;423;p25"/>
            <p:cNvSpPr txBox="1"/>
            <p:nvPr/>
          </p:nvSpPr>
          <p:spPr>
            <a:xfrm>
              <a:off x="889487" y="2901290"/>
              <a:ext cx="1999200" cy="939000"/>
            </a:xfrm>
            <a:prstGeom prst="rect">
              <a:avLst/>
            </a:prstGeom>
            <a:noFill/>
            <a:ln>
              <a:noFill/>
            </a:ln>
          </p:spPr>
          <p:txBody>
            <a:bodyPr spcFirstLastPara="1" wrap="square" lIns="91425" tIns="45700" rIns="91425" bIns="45700" anchor="ctr" anchorCtr="0">
              <a:spAutoFit/>
            </a:bodyPr>
            <a:lstStyle/>
            <a:p>
              <a:pPr marL="0" marR="0" lvl="0" indent="0" algn="l" rtl="0">
                <a:spcBef>
                  <a:spcPts val="0"/>
                </a:spcBef>
                <a:spcAft>
                  <a:spcPts val="0"/>
                </a:spcAft>
                <a:buNone/>
              </a:pPr>
              <a:endParaRPr sz="1600">
                <a:solidFill>
                  <a:srgbClr val="3F3F3F"/>
                </a:solidFill>
                <a:latin typeface="Calibri"/>
                <a:ea typeface="Calibri"/>
                <a:cs typeface="Calibri"/>
                <a:sym typeface="Calibri"/>
              </a:endParaRPr>
            </a:p>
            <a:p>
              <a:pPr marL="0" marR="0" lvl="0" indent="0" algn="l" rtl="0">
                <a:spcBef>
                  <a:spcPts val="0"/>
                </a:spcBef>
                <a:spcAft>
                  <a:spcPts val="0"/>
                </a:spcAft>
                <a:buNone/>
              </a:pPr>
              <a:endParaRPr sz="1600">
                <a:solidFill>
                  <a:srgbClr val="3F3F3F"/>
                </a:solidFill>
                <a:latin typeface="Calibri"/>
                <a:ea typeface="Calibri"/>
                <a:cs typeface="Calibri"/>
                <a:sym typeface="Calibri"/>
              </a:endParaRPr>
            </a:p>
            <a:p>
              <a:pPr marL="0" marR="0" lvl="0" indent="0" algn="l" rtl="0">
                <a:spcBef>
                  <a:spcPts val="0"/>
                </a:spcBef>
                <a:spcAft>
                  <a:spcPts val="0"/>
                </a:spcAft>
                <a:buNone/>
              </a:pPr>
              <a:r>
                <a:rPr lang="en-GB" sz="1600" b="1">
                  <a:solidFill>
                    <a:srgbClr val="3F3F3F"/>
                  </a:solidFill>
                  <a:latin typeface="Calibri"/>
                  <a:ea typeface="Calibri"/>
                  <a:cs typeface="Calibri"/>
                  <a:sym typeface="Calibri"/>
                </a:rPr>
                <a:t>Samhällsdeltagande </a:t>
              </a:r>
              <a:endParaRPr/>
            </a:p>
            <a:p>
              <a:pPr marL="0" marR="0" lvl="0" indent="0" algn="l" rtl="0">
                <a:spcBef>
                  <a:spcPts val="0"/>
                </a:spcBef>
                <a:spcAft>
                  <a:spcPts val="0"/>
                </a:spcAft>
                <a:buNone/>
              </a:pPr>
              <a:r>
                <a:rPr lang="en-GB" sz="1600" b="1">
                  <a:solidFill>
                    <a:srgbClr val="3F3F3F"/>
                  </a:solidFill>
                  <a:latin typeface="Calibri"/>
                  <a:ea typeface="Calibri"/>
                  <a:cs typeface="Calibri"/>
                  <a:sym typeface="Calibri"/>
                </a:rPr>
                <a:t>&amp; uppfattning om </a:t>
              </a:r>
              <a:endParaRPr/>
            </a:p>
            <a:p>
              <a:pPr marL="0" marR="0" lvl="0" indent="0" algn="l" rtl="0">
                <a:spcBef>
                  <a:spcPts val="0"/>
                </a:spcBef>
                <a:spcAft>
                  <a:spcPts val="0"/>
                </a:spcAft>
                <a:buNone/>
              </a:pPr>
              <a:r>
                <a:rPr lang="en-GB" sz="1600" b="1">
                  <a:solidFill>
                    <a:srgbClr val="3F3F3F"/>
                  </a:solidFill>
                  <a:latin typeface="Calibri"/>
                  <a:ea typeface="Calibri"/>
                  <a:cs typeface="Calibri"/>
                  <a:sym typeface="Calibri"/>
                </a:rPr>
                <a:t>regering/institutioner</a:t>
              </a:r>
              <a:r>
                <a:rPr lang="en-GB" sz="1800" b="1">
                  <a:solidFill>
                    <a:srgbClr val="3F3F3F"/>
                  </a:solidFill>
                  <a:latin typeface="Calibri"/>
                  <a:ea typeface="Calibri"/>
                  <a:cs typeface="Calibri"/>
                  <a:sym typeface="Calibri"/>
                </a:rPr>
                <a:t> </a:t>
              </a:r>
              <a:endParaRPr sz="1800" b="1">
                <a:solidFill>
                  <a:srgbClr val="3F3F3F"/>
                </a:solidFill>
                <a:latin typeface="Calibri"/>
                <a:ea typeface="Calibri"/>
                <a:cs typeface="Calibri"/>
                <a:sym typeface="Calibri"/>
              </a:endParaRPr>
            </a:p>
            <a:p>
              <a:pPr marL="0" marR="0" lvl="0" indent="0" algn="l" rtl="0">
                <a:spcBef>
                  <a:spcPts val="0"/>
                </a:spcBef>
                <a:spcAft>
                  <a:spcPts val="0"/>
                </a:spcAft>
                <a:buNone/>
              </a:pPr>
              <a:endParaRPr sz="1600">
                <a:solidFill>
                  <a:srgbClr val="3F3F3F"/>
                </a:solidFill>
                <a:latin typeface="Calibri"/>
                <a:ea typeface="Calibri"/>
                <a:cs typeface="Calibri"/>
                <a:sym typeface="Calibri"/>
              </a:endParaRPr>
            </a:p>
            <a:p>
              <a:pPr marL="0" marR="0" lvl="0" indent="0" algn="l" rtl="0">
                <a:spcBef>
                  <a:spcPts val="0"/>
                </a:spcBef>
                <a:spcAft>
                  <a:spcPts val="0"/>
                </a:spcAft>
                <a:buNone/>
              </a:pPr>
              <a:endParaRPr sz="1600" b="1">
                <a:solidFill>
                  <a:srgbClr val="3F3F3F"/>
                </a:solidFill>
                <a:latin typeface="Calibri"/>
                <a:ea typeface="Calibri"/>
                <a:cs typeface="Calibri"/>
                <a:sym typeface="Calibri"/>
              </a:endParaRPr>
            </a:p>
          </p:txBody>
        </p:sp>
      </p:grpSp>
      <p:grpSp>
        <p:nvGrpSpPr>
          <p:cNvPr id="424" name="Google Shape;424;p25"/>
          <p:cNvGrpSpPr/>
          <p:nvPr/>
        </p:nvGrpSpPr>
        <p:grpSpPr>
          <a:xfrm>
            <a:off x="1036102" y="3488305"/>
            <a:ext cx="2735548" cy="2319038"/>
            <a:chOff x="535325" y="3139650"/>
            <a:chExt cx="2484918" cy="2572449"/>
          </a:xfrm>
        </p:grpSpPr>
        <p:sp>
          <p:nvSpPr>
            <p:cNvPr id="425" name="Google Shape;425;p25"/>
            <p:cNvSpPr txBox="1"/>
            <p:nvPr/>
          </p:nvSpPr>
          <p:spPr>
            <a:xfrm>
              <a:off x="535325" y="4244042"/>
              <a:ext cx="2347242" cy="1468057"/>
            </a:xfrm>
            <a:prstGeom prst="rect">
              <a:avLst/>
            </a:prstGeom>
            <a:noFill/>
            <a:ln>
              <a:noFill/>
            </a:ln>
          </p:spPr>
          <p:txBody>
            <a:bodyPr spcFirstLastPara="1" wrap="square" lIns="91425" tIns="45700" rIns="91425" bIns="45700" anchor="ctr" anchorCtr="0">
              <a:spAutoFit/>
            </a:bodyPr>
            <a:lstStyle/>
            <a:p>
              <a:pPr marL="0" marR="0" lvl="0" indent="0" algn="r" rtl="0">
                <a:spcBef>
                  <a:spcPts val="0"/>
                </a:spcBef>
                <a:spcAft>
                  <a:spcPts val="0"/>
                </a:spcAft>
                <a:buNone/>
              </a:pPr>
              <a:endParaRPr sz="1600" b="1">
                <a:solidFill>
                  <a:srgbClr val="3F3F3F"/>
                </a:solidFill>
                <a:latin typeface="Calibri"/>
                <a:ea typeface="Calibri"/>
                <a:cs typeface="Calibri"/>
                <a:sym typeface="Calibri"/>
              </a:endParaRPr>
            </a:p>
            <a:p>
              <a:pPr marL="0" marR="0" lvl="0" indent="0" algn="r" rtl="0">
                <a:spcBef>
                  <a:spcPts val="0"/>
                </a:spcBef>
                <a:spcAft>
                  <a:spcPts val="0"/>
                </a:spcAft>
                <a:buNone/>
              </a:pPr>
              <a:endParaRPr sz="1600" b="1">
                <a:solidFill>
                  <a:srgbClr val="3F3F3F"/>
                </a:solidFill>
                <a:latin typeface="Calibri"/>
                <a:ea typeface="Calibri"/>
                <a:cs typeface="Calibri"/>
                <a:sym typeface="Calibri"/>
              </a:endParaRPr>
            </a:p>
            <a:p>
              <a:pPr marL="0" marR="0" lvl="0" indent="0" algn="r" rtl="0">
                <a:spcBef>
                  <a:spcPts val="0"/>
                </a:spcBef>
                <a:spcAft>
                  <a:spcPts val="0"/>
                </a:spcAft>
                <a:buNone/>
              </a:pPr>
              <a:r>
                <a:rPr lang="en-GB" sz="1600" b="1">
                  <a:solidFill>
                    <a:srgbClr val="3F3F3F"/>
                  </a:solidFill>
                  <a:latin typeface="Calibri"/>
                  <a:ea typeface="Calibri"/>
                  <a:cs typeface="Calibri"/>
                  <a:sym typeface="Calibri"/>
                </a:rPr>
                <a:t>Vilja att respektera </a:t>
              </a:r>
              <a:endParaRPr sz="1600" b="1">
                <a:solidFill>
                  <a:srgbClr val="3F3F3F"/>
                </a:solidFill>
                <a:latin typeface="Calibri"/>
                <a:ea typeface="Calibri"/>
                <a:cs typeface="Calibri"/>
                <a:sym typeface="Calibri"/>
              </a:endParaRPr>
            </a:p>
            <a:p>
              <a:pPr marL="0" marR="0" lvl="0" indent="0" algn="r" rtl="0">
                <a:spcBef>
                  <a:spcPts val="0"/>
                </a:spcBef>
                <a:spcAft>
                  <a:spcPts val="0"/>
                </a:spcAft>
                <a:buNone/>
              </a:pPr>
              <a:r>
                <a:rPr lang="en-GB" sz="1600" b="1">
                  <a:solidFill>
                    <a:srgbClr val="3F3F3F"/>
                  </a:solidFill>
                  <a:latin typeface="Calibri"/>
                  <a:ea typeface="Calibri"/>
                  <a:cs typeface="Calibri"/>
                  <a:sym typeface="Calibri"/>
                </a:rPr>
                <a:t>olika synpunkter och idéer &amp; lösa konflikter </a:t>
              </a:r>
              <a:endParaRPr sz="1600" b="1">
                <a:solidFill>
                  <a:srgbClr val="3F3F3F"/>
                </a:solidFill>
                <a:latin typeface="Calibri"/>
                <a:ea typeface="Calibri"/>
                <a:cs typeface="Calibri"/>
                <a:sym typeface="Calibri"/>
              </a:endParaRPr>
            </a:p>
          </p:txBody>
        </p:sp>
        <p:sp>
          <p:nvSpPr>
            <p:cNvPr id="415" name="Google Shape;415;p25"/>
            <p:cNvSpPr txBox="1"/>
            <p:nvPr/>
          </p:nvSpPr>
          <p:spPr>
            <a:xfrm>
              <a:off x="681423" y="3139650"/>
              <a:ext cx="2338820" cy="1194930"/>
            </a:xfrm>
            <a:prstGeom prst="rect">
              <a:avLst/>
            </a:prstGeom>
            <a:noFill/>
            <a:ln>
              <a:noFill/>
            </a:ln>
          </p:spPr>
          <p:txBody>
            <a:bodyPr spcFirstLastPara="1" wrap="square" lIns="91425" tIns="45700" rIns="91425" bIns="45700" anchor="ctr" anchorCtr="0">
              <a:spAutoFit/>
            </a:bodyPr>
            <a:lstStyle/>
            <a:p>
              <a:pPr marL="0" marR="0" lvl="0" indent="0" algn="just" rtl="0">
                <a:spcBef>
                  <a:spcPts val="0"/>
                </a:spcBef>
                <a:spcAft>
                  <a:spcPts val="0"/>
                </a:spcAft>
                <a:buNone/>
              </a:pPr>
              <a:r>
                <a:rPr lang="en-GB" sz="1600" b="1">
                  <a:solidFill>
                    <a:srgbClr val="3F3F3F"/>
                  </a:solidFill>
                  <a:latin typeface="Calibri"/>
                  <a:ea typeface="Calibri"/>
                  <a:cs typeface="Calibri"/>
                  <a:sym typeface="Calibri"/>
                </a:rPr>
                <a:t>Närvaro och användning av gemenskapsfaciliteter, </a:t>
              </a:r>
              <a:endParaRPr sz="1800">
                <a:solidFill>
                  <a:srgbClr val="3F3F3F"/>
                </a:solidFill>
                <a:latin typeface="Calibri"/>
                <a:ea typeface="Calibri"/>
                <a:cs typeface="Calibri"/>
                <a:sym typeface="Calibri"/>
              </a:endParaRPr>
            </a:p>
            <a:p>
              <a:pPr marL="0" marR="0" lvl="0" indent="0" algn="just" rtl="0">
                <a:spcBef>
                  <a:spcPts val="0"/>
                </a:spcBef>
                <a:spcAft>
                  <a:spcPts val="0"/>
                </a:spcAft>
                <a:buNone/>
              </a:pPr>
              <a:r>
                <a:rPr lang="en-GB" sz="1600" b="1">
                  <a:solidFill>
                    <a:srgbClr val="3F3F3F"/>
                  </a:solidFill>
                  <a:latin typeface="Calibri"/>
                  <a:ea typeface="Calibri"/>
                  <a:cs typeface="Calibri"/>
                  <a:sym typeface="Calibri"/>
                </a:rPr>
                <a:t>offentliga bekvämligheter </a:t>
              </a:r>
              <a:endParaRPr sz="1800">
                <a:solidFill>
                  <a:srgbClr val="3F3F3F"/>
                </a:solidFill>
                <a:latin typeface="Calibri"/>
                <a:ea typeface="Calibri"/>
                <a:cs typeface="Calibri"/>
                <a:sym typeface="Calibri"/>
              </a:endParaRPr>
            </a:p>
            <a:p>
              <a:pPr marL="0" marR="0" lvl="0" indent="0" algn="just" rtl="0">
                <a:spcBef>
                  <a:spcPts val="0"/>
                </a:spcBef>
                <a:spcAft>
                  <a:spcPts val="0"/>
                </a:spcAft>
                <a:buNone/>
              </a:pPr>
              <a:r>
                <a:rPr lang="en-GB" sz="1600" b="1">
                  <a:solidFill>
                    <a:srgbClr val="3F3F3F"/>
                  </a:solidFill>
                  <a:latin typeface="Calibri"/>
                  <a:ea typeface="Calibri"/>
                  <a:cs typeface="Calibri"/>
                  <a:sym typeface="Calibri"/>
                </a:rPr>
                <a:t>och öppna ytor</a:t>
              </a:r>
              <a:endParaRPr sz="1800">
                <a:solidFill>
                  <a:srgbClr val="3F3F3F"/>
                </a:solidFill>
                <a:latin typeface="Calibri"/>
                <a:ea typeface="Calibri"/>
                <a:cs typeface="Calibri"/>
                <a:sym typeface="Calibri"/>
              </a:endParaRPr>
            </a:p>
          </p:txBody>
        </p:sp>
      </p:grpSp>
      <p:grpSp>
        <p:nvGrpSpPr>
          <p:cNvPr id="426" name="Google Shape;426;p25"/>
          <p:cNvGrpSpPr/>
          <p:nvPr/>
        </p:nvGrpSpPr>
        <p:grpSpPr>
          <a:xfrm>
            <a:off x="7274920" y="1791004"/>
            <a:ext cx="2608489" cy="601591"/>
            <a:chOff x="475749" y="3676339"/>
            <a:chExt cx="2387548" cy="601591"/>
          </a:xfrm>
        </p:grpSpPr>
        <p:sp>
          <p:nvSpPr>
            <p:cNvPr id="427" name="Google Shape;427;p25"/>
            <p:cNvSpPr txBox="1"/>
            <p:nvPr/>
          </p:nvSpPr>
          <p:spPr>
            <a:xfrm>
              <a:off x="803640" y="3676339"/>
              <a:ext cx="2059657" cy="584775"/>
            </a:xfrm>
            <a:prstGeom prst="rect">
              <a:avLst/>
            </a:prstGeom>
            <a:noFill/>
            <a:ln>
              <a:noFill/>
            </a:ln>
          </p:spPr>
          <p:txBody>
            <a:bodyPr spcFirstLastPara="1" wrap="square" lIns="91425" tIns="45700" rIns="91425" bIns="45700" anchor="ctr" anchorCtr="0">
              <a:spAutoFit/>
            </a:bodyPr>
            <a:lstStyle/>
            <a:p>
              <a:pPr marL="0" marR="0" lvl="0" indent="0" algn="l" rtl="0">
                <a:spcBef>
                  <a:spcPts val="0"/>
                </a:spcBef>
                <a:spcAft>
                  <a:spcPts val="0"/>
                </a:spcAft>
                <a:buNone/>
              </a:pPr>
              <a:r>
                <a:rPr lang="en-GB" sz="1600" b="1">
                  <a:solidFill>
                    <a:srgbClr val="3F3F3F"/>
                  </a:solidFill>
                  <a:latin typeface="Calibri"/>
                  <a:ea typeface="Calibri"/>
                  <a:cs typeface="Calibri"/>
                  <a:sym typeface="Calibri"/>
                </a:rPr>
                <a:t>Strength of Local Networks</a:t>
              </a:r>
              <a:endParaRPr/>
            </a:p>
          </p:txBody>
        </p:sp>
        <p:sp>
          <p:nvSpPr>
            <p:cNvPr id="428" name="Google Shape;428;p25"/>
            <p:cNvSpPr txBox="1"/>
            <p:nvPr/>
          </p:nvSpPr>
          <p:spPr>
            <a:xfrm>
              <a:off x="475749" y="3939376"/>
              <a:ext cx="2059657" cy="338554"/>
            </a:xfrm>
            <a:prstGeom prst="rect">
              <a:avLst/>
            </a:prstGeom>
            <a:noFill/>
            <a:ln>
              <a:noFill/>
            </a:ln>
          </p:spPr>
          <p:txBody>
            <a:bodyPr spcFirstLastPara="1" wrap="square" lIns="91425" tIns="45700" rIns="91425" bIns="45700" anchor="ctr" anchorCtr="0">
              <a:spAutoFit/>
            </a:bodyPr>
            <a:lstStyle/>
            <a:p>
              <a:pPr marL="0" marR="0" lvl="0" indent="0" algn="l" rtl="0">
                <a:spcBef>
                  <a:spcPts val="0"/>
                </a:spcBef>
                <a:spcAft>
                  <a:spcPts val="0"/>
                </a:spcAft>
                <a:buNone/>
              </a:pPr>
              <a:endParaRPr sz="1600" b="1">
                <a:solidFill>
                  <a:srgbClr val="3F3F3F"/>
                </a:solidFill>
                <a:latin typeface="Calibri"/>
                <a:ea typeface="Calibri"/>
                <a:cs typeface="Calibri"/>
                <a:sym typeface="Calibri"/>
              </a:endParaRPr>
            </a:p>
          </p:txBody>
        </p:sp>
      </p:grpSp>
      <p:sp>
        <p:nvSpPr>
          <p:cNvPr id="429" name="Google Shape;429;p25"/>
          <p:cNvSpPr txBox="1"/>
          <p:nvPr/>
        </p:nvSpPr>
        <p:spPr>
          <a:xfrm>
            <a:off x="7642651" y="1210117"/>
            <a:ext cx="2250256" cy="3785652"/>
          </a:xfrm>
          <a:prstGeom prst="rect">
            <a:avLst/>
          </a:prstGeom>
          <a:noFill/>
          <a:ln>
            <a:noFill/>
          </a:ln>
        </p:spPr>
        <p:txBody>
          <a:bodyPr spcFirstLastPara="1" wrap="square" lIns="91425" tIns="45700" rIns="91425" bIns="45700" anchor="ctr" anchorCtr="0">
            <a:spAutoFit/>
          </a:bodyPr>
          <a:lstStyle/>
          <a:p>
            <a:pPr marL="0" marR="0" lvl="0" indent="0" algn="l" rtl="0">
              <a:spcBef>
                <a:spcPts val="0"/>
              </a:spcBef>
              <a:spcAft>
                <a:spcPts val="0"/>
              </a:spcAft>
              <a:buNone/>
            </a:pPr>
            <a:endParaRPr sz="1600" b="1">
              <a:solidFill>
                <a:srgbClr val="3F3F3F"/>
              </a:solidFill>
              <a:latin typeface="Calibri"/>
              <a:ea typeface="Calibri"/>
              <a:cs typeface="Calibri"/>
              <a:sym typeface="Calibri"/>
            </a:endParaRPr>
          </a:p>
          <a:p>
            <a:pPr marL="0" marR="0" lvl="0" indent="0" algn="l" rtl="0">
              <a:spcBef>
                <a:spcPts val="0"/>
              </a:spcBef>
              <a:spcAft>
                <a:spcPts val="0"/>
              </a:spcAft>
              <a:buNone/>
            </a:pPr>
            <a:endParaRPr sz="1600" b="1">
              <a:solidFill>
                <a:srgbClr val="3F3F3F"/>
              </a:solidFill>
              <a:latin typeface="Calibri"/>
              <a:ea typeface="Calibri"/>
              <a:cs typeface="Calibri"/>
              <a:sym typeface="Calibri"/>
            </a:endParaRPr>
          </a:p>
          <a:p>
            <a:pPr marL="0" marR="0" lvl="0" indent="0" algn="l" rtl="0">
              <a:spcBef>
                <a:spcPts val="0"/>
              </a:spcBef>
              <a:spcAft>
                <a:spcPts val="0"/>
              </a:spcAft>
              <a:buNone/>
            </a:pPr>
            <a:endParaRPr sz="1600" b="1">
              <a:solidFill>
                <a:srgbClr val="3F3F3F"/>
              </a:solidFill>
              <a:latin typeface="Calibri"/>
              <a:ea typeface="Calibri"/>
              <a:cs typeface="Calibri"/>
              <a:sym typeface="Calibri"/>
            </a:endParaRPr>
          </a:p>
          <a:p>
            <a:pPr marL="0" marR="0" lvl="0" indent="0" algn="l" rtl="0">
              <a:spcBef>
                <a:spcPts val="0"/>
              </a:spcBef>
              <a:spcAft>
                <a:spcPts val="0"/>
              </a:spcAft>
              <a:buNone/>
            </a:pPr>
            <a:endParaRPr sz="1600" b="1">
              <a:solidFill>
                <a:srgbClr val="3F3F3F"/>
              </a:solidFill>
              <a:latin typeface="Calibri"/>
              <a:ea typeface="Calibri"/>
              <a:cs typeface="Calibri"/>
              <a:sym typeface="Calibri"/>
            </a:endParaRPr>
          </a:p>
          <a:p>
            <a:pPr marL="0" marR="0" lvl="0" indent="0" algn="l" rtl="0">
              <a:spcBef>
                <a:spcPts val="0"/>
              </a:spcBef>
              <a:spcAft>
                <a:spcPts val="0"/>
              </a:spcAft>
              <a:buNone/>
            </a:pPr>
            <a:endParaRPr sz="1600" b="1">
              <a:solidFill>
                <a:srgbClr val="3F3F3F"/>
              </a:solidFill>
              <a:latin typeface="Calibri"/>
              <a:ea typeface="Calibri"/>
              <a:cs typeface="Calibri"/>
              <a:sym typeface="Calibri"/>
            </a:endParaRPr>
          </a:p>
          <a:p>
            <a:pPr marL="0" marR="0" lvl="0" indent="0" algn="l" rtl="0">
              <a:spcBef>
                <a:spcPts val="0"/>
              </a:spcBef>
              <a:spcAft>
                <a:spcPts val="0"/>
              </a:spcAft>
              <a:buNone/>
            </a:pPr>
            <a:endParaRPr sz="1600" b="1">
              <a:solidFill>
                <a:srgbClr val="3F3F3F"/>
              </a:solidFill>
              <a:latin typeface="Calibri"/>
              <a:ea typeface="Calibri"/>
              <a:cs typeface="Calibri"/>
              <a:sym typeface="Calibri"/>
            </a:endParaRPr>
          </a:p>
          <a:p>
            <a:pPr marL="0" marR="0" lvl="0" indent="0" algn="l" rtl="0">
              <a:spcBef>
                <a:spcPts val="0"/>
              </a:spcBef>
              <a:spcAft>
                <a:spcPts val="0"/>
              </a:spcAft>
              <a:buNone/>
            </a:pPr>
            <a:endParaRPr sz="1600" b="1">
              <a:solidFill>
                <a:srgbClr val="3F3F3F"/>
              </a:solidFill>
              <a:latin typeface="Calibri"/>
              <a:ea typeface="Calibri"/>
              <a:cs typeface="Calibri"/>
              <a:sym typeface="Calibri"/>
            </a:endParaRPr>
          </a:p>
          <a:p>
            <a:pPr marL="0" marR="0" lvl="0" indent="0" algn="l" rtl="0">
              <a:spcBef>
                <a:spcPts val="0"/>
              </a:spcBef>
              <a:spcAft>
                <a:spcPts val="0"/>
              </a:spcAft>
              <a:buNone/>
            </a:pPr>
            <a:r>
              <a:rPr lang="en-GB" sz="1600" b="1">
                <a:solidFill>
                  <a:srgbClr val="3F3F3F"/>
                </a:solidFill>
                <a:latin typeface="Calibri"/>
                <a:ea typeface="Calibri"/>
                <a:cs typeface="Calibri"/>
                <a:sym typeface="Calibri"/>
              </a:rPr>
              <a:t>Utbud och styrka hos samhällsorganisationer</a:t>
            </a:r>
            <a:endParaRPr sz="1800">
              <a:solidFill>
                <a:srgbClr val="3F3F3F"/>
              </a:solidFill>
              <a:latin typeface="Calibri"/>
              <a:ea typeface="Calibri"/>
              <a:cs typeface="Calibri"/>
              <a:sym typeface="Calibri"/>
            </a:endParaRPr>
          </a:p>
          <a:p>
            <a:pPr marL="0" marR="0" lvl="0" indent="0" algn="l" rtl="0">
              <a:spcBef>
                <a:spcPts val="0"/>
              </a:spcBef>
              <a:spcAft>
                <a:spcPts val="0"/>
              </a:spcAft>
              <a:buNone/>
            </a:pPr>
            <a:endParaRPr sz="1600" b="1">
              <a:solidFill>
                <a:srgbClr val="3F3F3F"/>
              </a:solidFill>
              <a:latin typeface="Calibri"/>
              <a:ea typeface="Calibri"/>
              <a:cs typeface="Calibri"/>
              <a:sym typeface="Calibri"/>
            </a:endParaRPr>
          </a:p>
          <a:p>
            <a:pPr marL="0" marR="0" lvl="0" indent="0" algn="l" rtl="0">
              <a:spcBef>
                <a:spcPts val="0"/>
              </a:spcBef>
              <a:spcAft>
                <a:spcPts val="0"/>
              </a:spcAft>
              <a:buNone/>
            </a:pPr>
            <a:r>
              <a:rPr lang="en-GB" sz="1600" b="1">
                <a:solidFill>
                  <a:srgbClr val="3F3F3F"/>
                </a:solidFill>
                <a:latin typeface="Calibri"/>
                <a:ea typeface="Calibri"/>
                <a:cs typeface="Calibri"/>
                <a:sym typeface="Calibri"/>
              </a:rPr>
              <a:t>Användning av och </a:t>
            </a:r>
            <a:endParaRPr/>
          </a:p>
          <a:p>
            <a:pPr marL="0" marR="0" lvl="0" indent="0" algn="l" rtl="0">
              <a:spcBef>
                <a:spcPts val="0"/>
              </a:spcBef>
              <a:spcAft>
                <a:spcPts val="0"/>
              </a:spcAft>
              <a:buNone/>
            </a:pPr>
            <a:r>
              <a:rPr lang="en-GB" sz="1600" b="1">
                <a:solidFill>
                  <a:srgbClr val="3F3F3F"/>
                </a:solidFill>
                <a:latin typeface="Calibri"/>
                <a:ea typeface="Calibri"/>
                <a:cs typeface="Calibri"/>
                <a:sym typeface="Calibri"/>
              </a:rPr>
              <a:t>belåtenhet med lokala </a:t>
            </a:r>
            <a:endParaRPr/>
          </a:p>
          <a:p>
            <a:pPr marL="0" marR="0" lvl="0" indent="0" algn="l" rtl="0">
              <a:spcBef>
                <a:spcPts val="0"/>
              </a:spcBef>
              <a:spcAft>
                <a:spcPts val="0"/>
              </a:spcAft>
              <a:buNone/>
            </a:pPr>
            <a:r>
              <a:rPr lang="en-GB" sz="1600" b="1">
                <a:solidFill>
                  <a:srgbClr val="3F3F3F"/>
                </a:solidFill>
                <a:latin typeface="Calibri"/>
                <a:ea typeface="Calibri"/>
                <a:cs typeface="Calibri"/>
                <a:sym typeface="Calibri"/>
              </a:rPr>
              <a:t>offentliga tjänster</a:t>
            </a:r>
            <a:endParaRPr sz="1600" b="1">
              <a:solidFill>
                <a:srgbClr val="3F3F3F"/>
              </a:solidFill>
              <a:latin typeface="Calibri"/>
              <a:ea typeface="Calibri"/>
              <a:cs typeface="Calibri"/>
              <a:sym typeface="Calibri"/>
            </a:endParaRPr>
          </a:p>
          <a:p>
            <a:pPr marL="0" marR="0" lvl="0" indent="0" algn="l" rtl="0">
              <a:spcBef>
                <a:spcPts val="0"/>
              </a:spcBef>
              <a:spcAft>
                <a:spcPts val="0"/>
              </a:spcAft>
              <a:buNone/>
            </a:pPr>
            <a:endParaRPr sz="1600" b="1">
              <a:solidFill>
                <a:srgbClr val="3F3F3F"/>
              </a:solidFill>
              <a:latin typeface="Calibri"/>
              <a:ea typeface="Calibri"/>
              <a:cs typeface="Calibri"/>
              <a:sym typeface="Calibri"/>
            </a:endParaRPr>
          </a:p>
          <a:p>
            <a:pPr marL="0" marR="0" lvl="0" indent="0" algn="l" rtl="0">
              <a:spcBef>
                <a:spcPts val="0"/>
              </a:spcBef>
              <a:spcAft>
                <a:spcPts val="0"/>
              </a:spcAft>
              <a:buNone/>
            </a:pPr>
            <a:endParaRPr sz="1600" b="1">
              <a:solidFill>
                <a:srgbClr val="3F3F3F"/>
              </a:solidFill>
              <a:latin typeface="Calibri"/>
              <a:ea typeface="Calibri"/>
              <a:cs typeface="Calibri"/>
              <a:sym typeface="Calibri"/>
            </a:endParaRPr>
          </a:p>
        </p:txBody>
      </p:sp>
      <p:grpSp>
        <p:nvGrpSpPr>
          <p:cNvPr id="430" name="Google Shape;430;p25"/>
          <p:cNvGrpSpPr/>
          <p:nvPr/>
        </p:nvGrpSpPr>
        <p:grpSpPr>
          <a:xfrm>
            <a:off x="7633154" y="4453749"/>
            <a:ext cx="3131999" cy="1506712"/>
            <a:chOff x="803640" y="3332058"/>
            <a:chExt cx="2866715" cy="1506712"/>
          </a:xfrm>
        </p:grpSpPr>
        <p:sp>
          <p:nvSpPr>
            <p:cNvPr id="431" name="Google Shape;431;p25"/>
            <p:cNvSpPr txBox="1"/>
            <p:nvPr/>
          </p:nvSpPr>
          <p:spPr>
            <a:xfrm>
              <a:off x="803640" y="3761552"/>
              <a:ext cx="2866715" cy="1077218"/>
            </a:xfrm>
            <a:prstGeom prst="rect">
              <a:avLst/>
            </a:prstGeom>
            <a:noFill/>
            <a:ln>
              <a:noFill/>
            </a:ln>
          </p:spPr>
          <p:txBody>
            <a:bodyPr spcFirstLastPara="1" wrap="square" lIns="91425" tIns="45700" rIns="91425" bIns="45700" anchor="ctr" anchorCtr="0">
              <a:spAutoFit/>
            </a:bodyPr>
            <a:lstStyle/>
            <a:p>
              <a:pPr marL="0" marR="0" lvl="0" indent="0" algn="just" rtl="0">
                <a:spcBef>
                  <a:spcPts val="0"/>
                </a:spcBef>
                <a:spcAft>
                  <a:spcPts val="0"/>
                </a:spcAft>
                <a:buNone/>
              </a:pPr>
              <a:r>
                <a:rPr lang="en-GB" sz="1600" b="1">
                  <a:solidFill>
                    <a:srgbClr val="3F3F3F"/>
                  </a:solidFill>
                  <a:latin typeface="Calibri"/>
                  <a:ea typeface="Calibri"/>
                  <a:cs typeface="Calibri"/>
                  <a:sym typeface="Calibri"/>
                </a:rPr>
                <a:t>Förmåga att gå samman för</a:t>
              </a:r>
              <a:endParaRPr sz="1800">
                <a:solidFill>
                  <a:srgbClr val="3F3F3F"/>
                </a:solidFill>
                <a:latin typeface="Calibri"/>
                <a:ea typeface="Calibri"/>
                <a:cs typeface="Calibri"/>
                <a:sym typeface="Calibri"/>
              </a:endParaRPr>
            </a:p>
            <a:p>
              <a:pPr marL="0" marR="0" lvl="0" indent="0" algn="just" rtl="0">
                <a:spcBef>
                  <a:spcPts val="0"/>
                </a:spcBef>
                <a:spcAft>
                  <a:spcPts val="0"/>
                </a:spcAft>
                <a:buNone/>
              </a:pPr>
              <a:r>
                <a:rPr lang="en-GB" sz="1600" b="1">
                  <a:solidFill>
                    <a:srgbClr val="3F3F3F"/>
                  </a:solidFill>
                  <a:latin typeface="Calibri"/>
                  <a:ea typeface="Calibri"/>
                  <a:cs typeface="Calibri"/>
                  <a:sym typeface="Calibri"/>
                </a:rPr>
                <a:t> att möta en gemensam kris eller</a:t>
              </a:r>
              <a:endParaRPr sz="1800">
                <a:solidFill>
                  <a:srgbClr val="3F3F3F"/>
                </a:solidFill>
                <a:latin typeface="Calibri"/>
                <a:ea typeface="Calibri"/>
                <a:cs typeface="Calibri"/>
                <a:sym typeface="Calibri"/>
              </a:endParaRPr>
            </a:p>
            <a:p>
              <a:pPr marL="0" marR="0" lvl="0" indent="0" algn="just" rtl="0">
                <a:spcBef>
                  <a:spcPts val="0"/>
                </a:spcBef>
                <a:spcAft>
                  <a:spcPts val="0"/>
                </a:spcAft>
                <a:buNone/>
              </a:pPr>
              <a:r>
                <a:rPr lang="en-GB" sz="1600" b="1">
                  <a:solidFill>
                    <a:srgbClr val="3F3F3F"/>
                  </a:solidFill>
                  <a:latin typeface="Calibri"/>
                  <a:ea typeface="Calibri"/>
                  <a:cs typeface="Calibri"/>
                  <a:sym typeface="Calibri"/>
                </a:rPr>
                <a:t> hot</a:t>
              </a:r>
              <a:endParaRPr sz="1800">
                <a:solidFill>
                  <a:srgbClr val="3F3F3F"/>
                </a:solidFill>
                <a:latin typeface="Calibri"/>
                <a:ea typeface="Calibri"/>
                <a:cs typeface="Calibri"/>
                <a:sym typeface="Calibri"/>
              </a:endParaRPr>
            </a:p>
            <a:p>
              <a:pPr marL="0" marR="0" lvl="0" indent="0" algn="l" rtl="0">
                <a:spcBef>
                  <a:spcPts val="0"/>
                </a:spcBef>
                <a:spcAft>
                  <a:spcPts val="0"/>
                </a:spcAft>
                <a:buNone/>
              </a:pPr>
              <a:endParaRPr sz="1600">
                <a:solidFill>
                  <a:srgbClr val="3F3F3F"/>
                </a:solidFill>
                <a:latin typeface="Calibri"/>
                <a:ea typeface="Calibri"/>
                <a:cs typeface="Calibri"/>
                <a:sym typeface="Calibri"/>
              </a:endParaRPr>
            </a:p>
          </p:txBody>
        </p:sp>
        <p:sp>
          <p:nvSpPr>
            <p:cNvPr id="432" name="Google Shape;432;p25"/>
            <p:cNvSpPr txBox="1"/>
            <p:nvPr/>
          </p:nvSpPr>
          <p:spPr>
            <a:xfrm>
              <a:off x="803640" y="3332058"/>
              <a:ext cx="2059657" cy="338554"/>
            </a:xfrm>
            <a:prstGeom prst="rect">
              <a:avLst/>
            </a:prstGeom>
            <a:noFill/>
            <a:ln>
              <a:noFill/>
            </a:ln>
          </p:spPr>
          <p:txBody>
            <a:bodyPr spcFirstLastPara="1" wrap="square" lIns="91425" tIns="45700" rIns="91425" bIns="45700" anchor="ctr" anchorCtr="0">
              <a:spAutoFit/>
            </a:bodyPr>
            <a:lstStyle/>
            <a:p>
              <a:pPr marL="0" marR="0" lvl="0" indent="0" algn="l" rtl="0">
                <a:spcBef>
                  <a:spcPts val="0"/>
                </a:spcBef>
                <a:spcAft>
                  <a:spcPts val="0"/>
                </a:spcAft>
                <a:buNone/>
              </a:pPr>
              <a:endParaRPr sz="1600" b="1">
                <a:solidFill>
                  <a:srgbClr val="3F3F3F"/>
                </a:solidFill>
                <a:latin typeface="Calibri"/>
                <a:ea typeface="Calibri"/>
                <a:cs typeface="Calibri"/>
                <a:sym typeface="Calibri"/>
              </a:endParaRPr>
            </a:p>
          </p:txBody>
        </p:sp>
      </p:grpSp>
      <p:cxnSp>
        <p:nvCxnSpPr>
          <p:cNvPr id="433" name="Google Shape;433;p25"/>
          <p:cNvCxnSpPr>
            <a:stCxn id="413" idx="7"/>
          </p:cNvCxnSpPr>
          <p:nvPr/>
        </p:nvCxnSpPr>
        <p:spPr>
          <a:xfrm rot="10800000" flipH="1">
            <a:off x="6305382" y="2309454"/>
            <a:ext cx="1156500" cy="644100"/>
          </a:xfrm>
          <a:prstGeom prst="straightConnector1">
            <a:avLst/>
          </a:prstGeom>
          <a:noFill/>
          <a:ln w="12700" cap="flat" cmpd="sng">
            <a:solidFill>
              <a:srgbClr val="FFC000"/>
            </a:solidFill>
            <a:prstDash val="solid"/>
            <a:miter lim="800000"/>
            <a:headEnd type="none" w="sm" len="sm"/>
            <a:tailEnd type="triangle" w="med" len="med"/>
          </a:ln>
        </p:spPr>
      </p:cxnSp>
      <p:cxnSp>
        <p:nvCxnSpPr>
          <p:cNvPr id="434" name="Google Shape;434;p25"/>
          <p:cNvCxnSpPr/>
          <p:nvPr/>
        </p:nvCxnSpPr>
        <p:spPr>
          <a:xfrm>
            <a:off x="6264845" y="4223554"/>
            <a:ext cx="1266645" cy="772215"/>
          </a:xfrm>
          <a:prstGeom prst="straightConnector1">
            <a:avLst/>
          </a:prstGeom>
          <a:noFill/>
          <a:ln w="12700" cap="flat" cmpd="sng">
            <a:solidFill>
              <a:srgbClr val="FFC000"/>
            </a:solidFill>
            <a:prstDash val="solid"/>
            <a:miter lim="800000"/>
            <a:headEnd type="none" w="sm" len="sm"/>
            <a:tailEnd type="triangle" w="med" len="med"/>
          </a:ln>
        </p:spPr>
      </p:cxnSp>
      <p:cxnSp>
        <p:nvCxnSpPr>
          <p:cNvPr id="435" name="Google Shape;435;p25"/>
          <p:cNvCxnSpPr/>
          <p:nvPr/>
        </p:nvCxnSpPr>
        <p:spPr>
          <a:xfrm rot="10800000">
            <a:off x="3544543" y="2997065"/>
            <a:ext cx="1285735" cy="431935"/>
          </a:xfrm>
          <a:prstGeom prst="straightConnector1">
            <a:avLst/>
          </a:prstGeom>
          <a:noFill/>
          <a:ln w="12700" cap="flat" cmpd="sng">
            <a:solidFill>
              <a:srgbClr val="4EAE3A"/>
            </a:solidFill>
            <a:prstDash val="solid"/>
            <a:miter lim="800000"/>
            <a:headEnd type="none" w="sm" len="sm"/>
            <a:tailEnd type="triangle" w="med" len="med"/>
          </a:ln>
        </p:spPr>
      </p:cxnSp>
      <p:cxnSp>
        <p:nvCxnSpPr>
          <p:cNvPr id="436" name="Google Shape;436;p25"/>
          <p:cNvCxnSpPr/>
          <p:nvPr/>
        </p:nvCxnSpPr>
        <p:spPr>
          <a:xfrm rot="10800000" flipH="1">
            <a:off x="6518680" y="3313928"/>
            <a:ext cx="964971" cy="58856"/>
          </a:xfrm>
          <a:prstGeom prst="straightConnector1">
            <a:avLst/>
          </a:prstGeom>
          <a:noFill/>
          <a:ln w="12700" cap="flat" cmpd="sng">
            <a:solidFill>
              <a:srgbClr val="4EAE3A"/>
            </a:solidFill>
            <a:prstDash val="solid"/>
            <a:miter lim="800000"/>
            <a:headEnd type="none" w="sm" len="sm"/>
            <a:tailEnd type="triangle" w="med" len="med"/>
          </a:ln>
        </p:spPr>
      </p:cxnSp>
      <p:sp>
        <p:nvSpPr>
          <p:cNvPr id="437" name="Google Shape;437;p25"/>
          <p:cNvSpPr txBox="1"/>
          <p:nvPr/>
        </p:nvSpPr>
        <p:spPr>
          <a:xfrm>
            <a:off x="4134436" y="5478738"/>
            <a:ext cx="3063476" cy="830997"/>
          </a:xfrm>
          <a:prstGeom prst="rect">
            <a:avLst/>
          </a:prstGeom>
          <a:noFill/>
          <a:ln>
            <a:noFill/>
          </a:ln>
        </p:spPr>
        <p:txBody>
          <a:bodyPr spcFirstLastPara="1" wrap="square" lIns="91425" tIns="45700" rIns="91425" bIns="45700" anchor="ctr" anchorCtr="0">
            <a:spAutoFit/>
          </a:bodyPr>
          <a:lstStyle/>
          <a:p>
            <a:pPr marL="0" marR="0" lvl="0" indent="0" algn="l" rtl="0">
              <a:spcBef>
                <a:spcPts val="0"/>
              </a:spcBef>
              <a:spcAft>
                <a:spcPts val="0"/>
              </a:spcAft>
              <a:buNone/>
            </a:pPr>
            <a:r>
              <a:rPr lang="en-GB" sz="1600" b="1">
                <a:solidFill>
                  <a:srgbClr val="3F3F3F"/>
                </a:solidFill>
                <a:latin typeface="Calibri"/>
                <a:ea typeface="Calibri"/>
                <a:cs typeface="Calibri"/>
                <a:sym typeface="Calibri"/>
              </a:rPr>
              <a:t>Viljan hos dem som är i ett mer avancerat utvecklingsstadium att hjälpa dem som börjar.</a:t>
            </a:r>
            <a:endParaRPr/>
          </a:p>
        </p:txBody>
      </p:sp>
      <p:sp>
        <p:nvSpPr>
          <p:cNvPr id="438" name="Google Shape;438;p25"/>
          <p:cNvSpPr/>
          <p:nvPr/>
        </p:nvSpPr>
        <p:spPr>
          <a:xfrm>
            <a:off x="3762730" y="1280768"/>
            <a:ext cx="2795740" cy="338554"/>
          </a:xfrm>
          <a:prstGeom prst="rect">
            <a:avLst/>
          </a:prstGeom>
          <a:noFill/>
          <a:ln>
            <a:noFill/>
          </a:ln>
        </p:spPr>
        <p:txBody>
          <a:bodyPr spcFirstLastPara="1" wrap="square" lIns="91425" tIns="45700" rIns="91425" bIns="45700" anchor="t" anchorCtr="0">
            <a:spAutoFit/>
          </a:bodyPr>
          <a:lstStyle/>
          <a:p>
            <a:pPr marL="0" marR="0" lvl="0" indent="0" algn="r" rtl="0">
              <a:spcBef>
                <a:spcPts val="0"/>
              </a:spcBef>
              <a:spcAft>
                <a:spcPts val="0"/>
              </a:spcAft>
              <a:buNone/>
            </a:pPr>
            <a:r>
              <a:rPr lang="en-GB" sz="1600" b="1">
                <a:solidFill>
                  <a:srgbClr val="3F3F3F"/>
                </a:solidFill>
                <a:latin typeface="Calibri"/>
                <a:ea typeface="Calibri"/>
                <a:cs typeface="Calibri"/>
                <a:sym typeface="Calibri"/>
              </a:rPr>
              <a:t>Nivå på socialt kapital</a:t>
            </a:r>
            <a:endParaRPr sz="1600" b="1">
              <a:solidFill>
                <a:srgbClr val="3F3F3F"/>
              </a:solidFill>
              <a:latin typeface="Calibri"/>
              <a:ea typeface="Calibri"/>
              <a:cs typeface="Calibri"/>
              <a:sym typeface="Calibri"/>
            </a:endParaRPr>
          </a:p>
        </p:txBody>
      </p:sp>
      <p:pic>
        <p:nvPicPr>
          <p:cNvPr id="439" name="Google Shape;439;p25" descr="Chat outline"/>
          <p:cNvPicPr preferRelativeResize="0"/>
          <p:nvPr/>
        </p:nvPicPr>
        <p:blipFill rotWithShape="1">
          <a:blip r:embed="rId4" cstate="email">
            <a:alphaModFix/>
            <a:extLst>
              <a:ext uri="{28A0092B-C50C-407E-A947-70E740481C1C}">
                <a14:useLocalDpi xmlns:a14="http://schemas.microsoft.com/office/drawing/2010/main"/>
              </a:ext>
            </a:extLst>
          </a:blip>
          <a:srcRect/>
          <a:stretch/>
        </p:blipFill>
        <p:spPr>
          <a:xfrm>
            <a:off x="5202043" y="3185946"/>
            <a:ext cx="914400" cy="914400"/>
          </a:xfrm>
          <a:prstGeom prst="rect">
            <a:avLst/>
          </a:prstGeom>
          <a:noFill/>
          <a:ln>
            <a:noFill/>
          </a:ln>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443"/>
        <p:cNvGrpSpPr/>
        <p:nvPr/>
      </p:nvGrpSpPr>
      <p:grpSpPr>
        <a:xfrm>
          <a:off x="0" y="0"/>
          <a:ext cx="0" cy="0"/>
          <a:chOff x="0" y="0"/>
          <a:chExt cx="0" cy="0"/>
        </a:xfrm>
      </p:grpSpPr>
      <p:sp>
        <p:nvSpPr>
          <p:cNvPr id="444" name="Google Shape;444;p26"/>
          <p:cNvSpPr txBox="1">
            <a:spLocks noGrp="1"/>
          </p:cNvSpPr>
          <p:nvPr>
            <p:ph type="title" idx="4294967295"/>
          </p:nvPr>
        </p:nvSpPr>
        <p:spPr>
          <a:xfrm>
            <a:off x="4349124" y="860763"/>
            <a:ext cx="6934200" cy="1325563"/>
          </a:xfrm>
          <a:prstGeom prst="rect">
            <a:avLst/>
          </a:prstGeom>
          <a:noFill/>
          <a:ln>
            <a:noFill/>
          </a:ln>
        </p:spPr>
        <p:txBody>
          <a:bodyPr spcFirstLastPara="1" wrap="square" lIns="91425" tIns="45700" rIns="91425" bIns="45700" anchor="ctr" anchorCtr="0">
            <a:normAutofit/>
          </a:bodyPr>
          <a:lstStyle/>
          <a:p>
            <a:pPr marL="0" lvl="0" indent="0" algn="r" rtl="0">
              <a:lnSpc>
                <a:spcPct val="90000"/>
              </a:lnSpc>
              <a:spcBef>
                <a:spcPts val="0"/>
              </a:spcBef>
              <a:spcAft>
                <a:spcPts val="0"/>
              </a:spcAft>
              <a:buClr>
                <a:srgbClr val="2F5496"/>
              </a:buClr>
              <a:buSzPts val="4400"/>
              <a:buFont typeface="Calibri"/>
              <a:buNone/>
            </a:pPr>
            <a:r>
              <a:rPr lang="en-GB" b="1">
                <a:solidFill>
                  <a:srgbClr val="2F5496"/>
                </a:solidFill>
              </a:rPr>
              <a:t>3.2. Samhällsengagemang</a:t>
            </a:r>
            <a:r>
              <a:rPr lang="en-GB" b="1">
                <a:solidFill>
                  <a:srgbClr val="266C9F"/>
                </a:solidFill>
              </a:rPr>
              <a:t>	</a:t>
            </a:r>
            <a:r>
              <a:rPr lang="en-GB"/>
              <a:t>	</a:t>
            </a:r>
            <a:endParaRPr/>
          </a:p>
        </p:txBody>
      </p:sp>
      <p:sp>
        <p:nvSpPr>
          <p:cNvPr id="445" name="Google Shape;445;p26"/>
          <p:cNvSpPr txBox="1">
            <a:spLocks noGrp="1"/>
          </p:cNvSpPr>
          <p:nvPr>
            <p:ph type="body" idx="4294967295"/>
          </p:nvPr>
        </p:nvSpPr>
        <p:spPr>
          <a:xfrm>
            <a:off x="4939646" y="2001773"/>
            <a:ext cx="6876852" cy="4351338"/>
          </a:xfrm>
          <a:prstGeom prst="rect">
            <a:avLst/>
          </a:prstGeom>
          <a:noFill/>
          <a:ln>
            <a:noFill/>
          </a:ln>
        </p:spPr>
        <p:txBody>
          <a:bodyPr spcFirstLastPara="1" wrap="square" lIns="91425" tIns="45700" rIns="91425" bIns="45700" anchor="t" anchorCtr="0">
            <a:normAutofit/>
          </a:bodyPr>
          <a:lstStyle/>
          <a:p>
            <a:pPr marL="228600" lvl="0" indent="-228600" algn="l" rtl="0">
              <a:lnSpc>
                <a:spcPct val="90000"/>
              </a:lnSpc>
              <a:spcBef>
                <a:spcPts val="0"/>
              </a:spcBef>
              <a:spcAft>
                <a:spcPts val="0"/>
              </a:spcAft>
              <a:buClr>
                <a:schemeClr val="dk1"/>
              </a:buClr>
              <a:buSzPts val="2400"/>
              <a:buChar char="•"/>
            </a:pPr>
            <a:r>
              <a:rPr lang="en-GB" sz="2400"/>
              <a:t>Samhällsengagemang kan definieras som:</a:t>
            </a:r>
            <a:endParaRPr/>
          </a:p>
          <a:p>
            <a:pPr marL="0" lvl="0" indent="0" algn="l" rtl="0">
              <a:lnSpc>
                <a:spcPct val="90000"/>
              </a:lnSpc>
              <a:spcBef>
                <a:spcPts val="1000"/>
              </a:spcBef>
              <a:spcAft>
                <a:spcPts val="0"/>
              </a:spcAft>
              <a:buClr>
                <a:schemeClr val="dk1"/>
              </a:buClr>
              <a:buSzPts val="2400"/>
              <a:buNone/>
            </a:pPr>
            <a:endParaRPr sz="2400"/>
          </a:p>
          <a:p>
            <a:pPr marL="457200" lvl="1" indent="0" algn="l" rtl="0">
              <a:lnSpc>
                <a:spcPct val="90000"/>
              </a:lnSpc>
              <a:spcBef>
                <a:spcPts val="500"/>
              </a:spcBef>
              <a:spcAft>
                <a:spcPts val="0"/>
              </a:spcAft>
              <a:buClr>
                <a:schemeClr val="dk1"/>
              </a:buClr>
              <a:buSzPts val="2400"/>
              <a:buNone/>
            </a:pPr>
            <a:r>
              <a:rPr lang="en-GB"/>
              <a:t>"processen att samarbeta med och genom grupper av människor som är anslutna till närområdet, särskilt intresse eller liknande situationer för att ta itu med frågor som påverkar dessa människors välbefinnande. Det är ett kraftfullt medel för att åstadkomma miljö- och beteendeförändringar som kommer att förbättra hälsan för samhället och dess medlemmar."</a:t>
            </a:r>
            <a:endParaRPr/>
          </a:p>
        </p:txBody>
      </p:sp>
      <p:pic>
        <p:nvPicPr>
          <p:cNvPr id="446" name="Google Shape;446;p26" descr="Baker adding blueberries to a cake"/>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0" y="0"/>
            <a:ext cx="2705493" cy="6438508"/>
          </a:xfrm>
          <a:prstGeom prst="rect">
            <a:avLst/>
          </a:prstGeom>
          <a:noFill/>
          <a:ln>
            <a:noFill/>
          </a:ln>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450"/>
        <p:cNvGrpSpPr/>
        <p:nvPr/>
      </p:nvGrpSpPr>
      <p:grpSpPr>
        <a:xfrm>
          <a:off x="0" y="0"/>
          <a:ext cx="0" cy="0"/>
          <a:chOff x="0" y="0"/>
          <a:chExt cx="0" cy="0"/>
        </a:xfrm>
      </p:grpSpPr>
      <p:sp>
        <p:nvSpPr>
          <p:cNvPr id="451" name="Google Shape;451;p27"/>
          <p:cNvSpPr txBox="1">
            <a:spLocks noGrp="1"/>
          </p:cNvSpPr>
          <p:nvPr>
            <p:ph type="title" idx="4294967295"/>
          </p:nvPr>
        </p:nvSpPr>
        <p:spPr>
          <a:xfrm>
            <a:off x="-999016" y="755553"/>
            <a:ext cx="11146971" cy="857500"/>
          </a:xfrm>
          <a:prstGeom prst="rect">
            <a:avLst/>
          </a:prstGeom>
          <a:noFill/>
          <a:ln>
            <a:noFill/>
          </a:ln>
        </p:spPr>
        <p:txBody>
          <a:bodyPr spcFirstLastPara="1" wrap="square" lIns="91425" tIns="45700" rIns="91425" bIns="45700" anchor="ctr" anchorCtr="0">
            <a:normAutofit fontScale="90000"/>
          </a:bodyPr>
          <a:lstStyle/>
          <a:p>
            <a:pPr marL="0" lvl="0" indent="0" algn="r" rtl="0">
              <a:lnSpc>
                <a:spcPct val="90000"/>
              </a:lnSpc>
              <a:spcBef>
                <a:spcPts val="0"/>
              </a:spcBef>
              <a:spcAft>
                <a:spcPts val="0"/>
              </a:spcAft>
              <a:buClr>
                <a:srgbClr val="2F5496"/>
              </a:buClr>
              <a:buSzPct val="100000"/>
              <a:buFont typeface="Calibri"/>
              <a:buNone/>
            </a:pPr>
            <a:r>
              <a:rPr lang="en-GB" b="1">
                <a:solidFill>
                  <a:srgbClr val="2F5496"/>
                </a:solidFill>
              </a:rPr>
              <a:t>3.2   Samhällsengagemang</a:t>
            </a:r>
            <a:r>
              <a:rPr lang="en-GB"/>
              <a:t>	</a:t>
            </a:r>
            <a:br>
              <a:rPr lang="en-GB"/>
            </a:br>
            <a:r>
              <a:rPr lang="en-GB"/>
              <a:t>	</a:t>
            </a:r>
            <a:endParaRPr/>
          </a:p>
        </p:txBody>
      </p:sp>
      <p:sp>
        <p:nvSpPr>
          <p:cNvPr id="452" name="Google Shape;452;p27"/>
          <p:cNvSpPr txBox="1">
            <a:spLocks noGrp="1"/>
          </p:cNvSpPr>
          <p:nvPr>
            <p:ph type="body" idx="4294967295"/>
          </p:nvPr>
        </p:nvSpPr>
        <p:spPr>
          <a:xfrm>
            <a:off x="3693511" y="1764168"/>
            <a:ext cx="8136904" cy="5182548"/>
          </a:xfrm>
          <a:prstGeom prst="rect">
            <a:avLst/>
          </a:prstGeom>
          <a:noFill/>
          <a:ln>
            <a:noFill/>
          </a:ln>
        </p:spPr>
        <p:txBody>
          <a:bodyPr spcFirstLastPara="1" wrap="square" lIns="91425" tIns="45700" rIns="91425" bIns="45700" anchor="t" anchorCtr="0">
            <a:noAutofit/>
          </a:bodyPr>
          <a:lstStyle/>
          <a:p>
            <a:pPr marL="228600" lvl="0" indent="-228600" algn="l" rtl="0">
              <a:lnSpc>
                <a:spcPct val="90000"/>
              </a:lnSpc>
              <a:spcBef>
                <a:spcPts val="0"/>
              </a:spcBef>
              <a:spcAft>
                <a:spcPts val="0"/>
              </a:spcAft>
              <a:buClr>
                <a:schemeClr val="dk1"/>
              </a:buClr>
              <a:buSzPts val="2000"/>
              <a:buChar char="•"/>
            </a:pPr>
            <a:r>
              <a:rPr lang="en-GB" sz="2000"/>
              <a:t>Engagemang är nyckeln till delaktighet och uppnås när samhället är och känner sig som en del av det övergripande beslutsfattandet.</a:t>
            </a:r>
            <a:endParaRPr/>
          </a:p>
          <a:p>
            <a:pPr marL="228600" lvl="0" indent="-228600" algn="l" rtl="0">
              <a:lnSpc>
                <a:spcPct val="90000"/>
              </a:lnSpc>
              <a:spcBef>
                <a:spcPts val="1000"/>
              </a:spcBef>
              <a:spcAft>
                <a:spcPts val="0"/>
              </a:spcAft>
              <a:buClr>
                <a:schemeClr val="dk1"/>
              </a:buClr>
              <a:buSzPts val="2000"/>
              <a:buChar char="•"/>
            </a:pPr>
            <a:r>
              <a:rPr lang="en-GB" sz="2000"/>
              <a:t>Samhället är informerat, sammansvetsat och känner att det har en roll att spela.</a:t>
            </a:r>
            <a:endParaRPr/>
          </a:p>
          <a:p>
            <a:pPr marL="228600" lvl="0" indent="-228600" algn="l" rtl="0">
              <a:lnSpc>
                <a:spcPct val="90000"/>
              </a:lnSpc>
              <a:spcBef>
                <a:spcPts val="1000"/>
              </a:spcBef>
              <a:spcAft>
                <a:spcPts val="0"/>
              </a:spcAft>
              <a:buClr>
                <a:schemeClr val="dk1"/>
              </a:buClr>
              <a:buSzPts val="2000"/>
              <a:buChar char="•"/>
            </a:pPr>
            <a:r>
              <a:rPr lang="en-GB" sz="2000"/>
              <a:t>Att säkerställa att marginaliserade grupper har möjlighet att delta och engagera sig är en nyckelkomponent i samhällsengagemang.</a:t>
            </a:r>
            <a:endParaRPr/>
          </a:p>
          <a:p>
            <a:pPr marL="228600" lvl="0" indent="-228600" algn="l" rtl="0">
              <a:lnSpc>
                <a:spcPct val="90000"/>
              </a:lnSpc>
              <a:spcBef>
                <a:spcPts val="1000"/>
              </a:spcBef>
              <a:spcAft>
                <a:spcPts val="0"/>
              </a:spcAft>
              <a:buClr>
                <a:schemeClr val="dk1"/>
              </a:buClr>
              <a:buSzPts val="2000"/>
              <a:buChar char="•"/>
            </a:pPr>
            <a:r>
              <a:rPr lang="en-GB" sz="2000"/>
              <a:t>Samhällsengagemang har en viktig roll att spela i utvecklingen av ICH-sektorn, och för att säkerställa att utvecklingen av en ICH-aktivitet/aktiviteter gynnar samhället - ekonomiskt, socialt och miljömässigt.</a:t>
            </a:r>
            <a:endParaRPr/>
          </a:p>
          <a:p>
            <a:pPr marL="228600" lvl="0" indent="-228600" algn="l" rtl="0">
              <a:lnSpc>
                <a:spcPct val="90000"/>
              </a:lnSpc>
              <a:spcBef>
                <a:spcPts val="1000"/>
              </a:spcBef>
              <a:spcAft>
                <a:spcPts val="0"/>
              </a:spcAft>
              <a:buClr>
                <a:schemeClr val="dk1"/>
              </a:buClr>
              <a:buSzPts val="2000"/>
              <a:buChar char="•"/>
            </a:pPr>
            <a:r>
              <a:rPr lang="en-GB" sz="2000"/>
              <a:t>Det måste också säkerställas att det unika med just den aktiviteten och platsen inte går förlorad.</a:t>
            </a:r>
            <a:endParaRPr/>
          </a:p>
          <a:p>
            <a:pPr marL="228600" lvl="0" indent="-50800" algn="l" rtl="0">
              <a:lnSpc>
                <a:spcPct val="90000"/>
              </a:lnSpc>
              <a:spcBef>
                <a:spcPts val="1000"/>
              </a:spcBef>
              <a:spcAft>
                <a:spcPts val="0"/>
              </a:spcAft>
              <a:buClr>
                <a:schemeClr val="dk1"/>
              </a:buClr>
              <a:buSzPts val="2800"/>
              <a:buNone/>
            </a:pPr>
            <a:endParaRPr/>
          </a:p>
        </p:txBody>
      </p:sp>
      <p:pic>
        <p:nvPicPr>
          <p:cNvPr id="453" name="Google Shape;453;p27" descr="Close up of carpenter varnishing a piece of wood"/>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0" y="0"/>
            <a:ext cx="1931710" cy="6400800"/>
          </a:xfrm>
          <a:prstGeom prst="rect">
            <a:avLst/>
          </a:prstGeom>
          <a:noFill/>
          <a:ln>
            <a:noFill/>
          </a:ln>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457"/>
        <p:cNvGrpSpPr/>
        <p:nvPr/>
      </p:nvGrpSpPr>
      <p:grpSpPr>
        <a:xfrm>
          <a:off x="0" y="0"/>
          <a:ext cx="0" cy="0"/>
          <a:chOff x="0" y="0"/>
          <a:chExt cx="0" cy="0"/>
        </a:xfrm>
      </p:grpSpPr>
      <p:pic>
        <p:nvPicPr>
          <p:cNvPr id="458" name="Google Shape;458;p28"/>
          <p:cNvPicPr preferRelativeResize="0"/>
          <p:nvPr/>
        </p:nvPicPr>
        <p:blipFill rotWithShape="1">
          <a:blip r:embed="rId3">
            <a:alphaModFix/>
          </a:blip>
          <a:srcRect/>
          <a:stretch/>
        </p:blipFill>
        <p:spPr>
          <a:xfrm>
            <a:off x="9286035" y="6211204"/>
            <a:ext cx="2895805" cy="636636"/>
          </a:xfrm>
          <a:prstGeom prst="rect">
            <a:avLst/>
          </a:prstGeom>
          <a:noFill/>
          <a:ln>
            <a:noFill/>
          </a:ln>
        </p:spPr>
      </p:pic>
      <p:sp>
        <p:nvSpPr>
          <p:cNvPr id="459" name="Google Shape;459;p28"/>
          <p:cNvSpPr txBox="1"/>
          <p:nvPr/>
        </p:nvSpPr>
        <p:spPr>
          <a:xfrm>
            <a:off x="315655" y="6457890"/>
            <a:ext cx="9567189" cy="40011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1000">
                <a:solidFill>
                  <a:schemeClr val="dk1"/>
                </a:solidFill>
                <a:latin typeface="Calibri"/>
                <a:ea typeface="Calibri"/>
                <a:cs typeface="Calibri"/>
                <a:sym typeface="Calibri"/>
              </a:rPr>
              <a:t>The European Commission's support for the production of this publication does not constitute an endorsement of the contents, which reflect the views only of the authors, and the Commission cannot be held responsible for any use which may be made of the information contained therein.</a:t>
            </a:r>
            <a:endParaRPr sz="1000">
              <a:solidFill>
                <a:schemeClr val="dk1"/>
              </a:solidFill>
              <a:latin typeface="Calibri"/>
              <a:ea typeface="Calibri"/>
              <a:cs typeface="Calibri"/>
              <a:sym typeface="Calibri"/>
            </a:endParaRPr>
          </a:p>
        </p:txBody>
      </p:sp>
      <p:pic>
        <p:nvPicPr>
          <p:cNvPr id="460" name="Google Shape;460;p28"/>
          <p:cNvPicPr preferRelativeResize="0"/>
          <p:nvPr/>
        </p:nvPicPr>
        <p:blipFill rotWithShape="1">
          <a:blip r:embed="rId4">
            <a:alphaModFix/>
          </a:blip>
          <a:srcRect/>
          <a:stretch/>
        </p:blipFill>
        <p:spPr>
          <a:xfrm>
            <a:off x="0" y="0"/>
            <a:ext cx="2219417" cy="883966"/>
          </a:xfrm>
          <a:prstGeom prst="rect">
            <a:avLst/>
          </a:prstGeom>
          <a:noFill/>
          <a:ln>
            <a:noFill/>
          </a:ln>
        </p:spPr>
      </p:pic>
      <p:sp>
        <p:nvSpPr>
          <p:cNvPr id="461" name="Google Shape;461;p28"/>
          <p:cNvSpPr txBox="1"/>
          <p:nvPr/>
        </p:nvSpPr>
        <p:spPr>
          <a:xfrm>
            <a:off x="347331" y="2747123"/>
            <a:ext cx="2196000" cy="2772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GB" sz="1600">
                <a:solidFill>
                  <a:schemeClr val="dk1"/>
                </a:solidFill>
                <a:latin typeface="Calibri"/>
                <a:ea typeface="Calibri"/>
                <a:cs typeface="Calibri"/>
                <a:sym typeface="Calibri"/>
              </a:rPr>
              <a:t>Uppgift: Utför en undersökning i ditt närområde. Finns det några ICH-möjligheter i ditt samhälle som kan utvecklas?</a:t>
            </a:r>
            <a:endParaRPr/>
          </a:p>
          <a:p>
            <a:pPr marL="0" marR="0" lvl="0" indent="0" algn="l" rtl="0">
              <a:spcBef>
                <a:spcPts val="0"/>
              </a:spcBef>
              <a:spcAft>
                <a:spcPts val="0"/>
              </a:spcAft>
              <a:buNone/>
            </a:pPr>
            <a:r>
              <a:rPr lang="en-GB" sz="1600">
                <a:solidFill>
                  <a:srgbClr val="595959"/>
                </a:solidFill>
                <a:latin typeface="Calibri"/>
                <a:ea typeface="Calibri"/>
                <a:cs typeface="Calibri"/>
                <a:sym typeface="Calibri"/>
              </a:rPr>
              <a:t>	</a:t>
            </a:r>
            <a:endParaRPr sz="1600">
              <a:solidFill>
                <a:srgbClr val="595959"/>
              </a:solidFill>
              <a:latin typeface="Calibri"/>
              <a:ea typeface="Calibri"/>
              <a:cs typeface="Calibri"/>
              <a:sym typeface="Calibri"/>
            </a:endParaRPr>
          </a:p>
        </p:txBody>
      </p:sp>
      <p:sp>
        <p:nvSpPr>
          <p:cNvPr id="462" name="Google Shape;462;p28"/>
          <p:cNvSpPr txBox="1"/>
          <p:nvPr/>
        </p:nvSpPr>
        <p:spPr>
          <a:xfrm>
            <a:off x="347331" y="3054602"/>
            <a:ext cx="2196000" cy="828000"/>
          </a:xfrm>
          <a:prstGeom prst="rect">
            <a:avLst/>
          </a:prstGeom>
          <a:noFill/>
          <a:ln>
            <a:noFill/>
          </a:ln>
        </p:spPr>
        <p:txBody>
          <a:bodyPr spcFirstLastPara="1" wrap="square" lIns="91425" tIns="45700" rIns="91425" bIns="45700" anchor="t" anchorCtr="0">
            <a:noAutofit/>
          </a:bodyPr>
          <a:lstStyle/>
          <a:p>
            <a:pPr marL="285750" marR="0" lvl="0" indent="-184150" algn="l" rtl="0">
              <a:spcBef>
                <a:spcPts val="0"/>
              </a:spcBef>
              <a:spcAft>
                <a:spcPts val="0"/>
              </a:spcAft>
              <a:buClr>
                <a:schemeClr val="dk1"/>
              </a:buClr>
              <a:buSzPts val="1600"/>
              <a:buFont typeface="Calibri"/>
              <a:buNone/>
            </a:pPr>
            <a:endParaRPr sz="1600">
              <a:solidFill>
                <a:srgbClr val="3F3F3F"/>
              </a:solidFill>
              <a:latin typeface="Calibri"/>
              <a:ea typeface="Calibri"/>
              <a:cs typeface="Calibri"/>
              <a:sym typeface="Calibri"/>
            </a:endParaRPr>
          </a:p>
        </p:txBody>
      </p:sp>
      <p:sp>
        <p:nvSpPr>
          <p:cNvPr id="463" name="Google Shape;463;p28"/>
          <p:cNvSpPr txBox="1"/>
          <p:nvPr/>
        </p:nvSpPr>
        <p:spPr>
          <a:xfrm>
            <a:off x="3156365" y="2747023"/>
            <a:ext cx="2196000" cy="2772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GB" sz="1600">
                <a:solidFill>
                  <a:schemeClr val="dk1"/>
                </a:solidFill>
                <a:latin typeface="Calibri"/>
                <a:ea typeface="Calibri"/>
                <a:cs typeface="Calibri"/>
                <a:sym typeface="Calibri"/>
              </a:rPr>
              <a:t>Vilka är fördelarna med att nätverka och vara en del av ett nätverk? Finns det andra fördelar du kan tänka dig?</a:t>
            </a:r>
            <a:endParaRPr sz="1800">
              <a:solidFill>
                <a:schemeClr val="dk1"/>
              </a:solidFill>
              <a:latin typeface="Calibri"/>
              <a:ea typeface="Calibri"/>
              <a:cs typeface="Calibri"/>
              <a:sym typeface="Calibri"/>
            </a:endParaRPr>
          </a:p>
          <a:p>
            <a:pPr marL="0" marR="0" lvl="0" indent="0" algn="l" rtl="0">
              <a:spcBef>
                <a:spcPts val="0"/>
              </a:spcBef>
              <a:spcAft>
                <a:spcPts val="0"/>
              </a:spcAft>
              <a:buNone/>
            </a:pPr>
            <a:r>
              <a:rPr lang="en-GB" sz="1600">
                <a:solidFill>
                  <a:srgbClr val="595959"/>
                </a:solidFill>
                <a:latin typeface="Calibri"/>
                <a:ea typeface="Calibri"/>
                <a:cs typeface="Calibri"/>
                <a:sym typeface="Calibri"/>
              </a:rPr>
              <a:t>	</a:t>
            </a:r>
            <a:endParaRPr sz="1600">
              <a:solidFill>
                <a:srgbClr val="595959"/>
              </a:solidFill>
              <a:latin typeface="Calibri"/>
              <a:ea typeface="Calibri"/>
              <a:cs typeface="Calibri"/>
              <a:sym typeface="Calibri"/>
            </a:endParaRPr>
          </a:p>
        </p:txBody>
      </p:sp>
      <p:sp>
        <p:nvSpPr>
          <p:cNvPr id="464" name="Google Shape;464;p28"/>
          <p:cNvSpPr txBox="1"/>
          <p:nvPr/>
        </p:nvSpPr>
        <p:spPr>
          <a:xfrm>
            <a:off x="3156365" y="3024122"/>
            <a:ext cx="2196000" cy="828000"/>
          </a:xfrm>
          <a:prstGeom prst="rect">
            <a:avLst/>
          </a:prstGeom>
          <a:noFill/>
          <a:ln>
            <a:noFill/>
          </a:ln>
        </p:spPr>
        <p:txBody>
          <a:bodyPr spcFirstLastPara="1" wrap="square" lIns="91425" tIns="45700" rIns="91425" bIns="45700" anchor="t" anchorCtr="0">
            <a:noAutofit/>
          </a:bodyPr>
          <a:lstStyle/>
          <a:p>
            <a:pPr marL="285750" marR="0" lvl="0" indent="-184150" algn="l" rtl="0">
              <a:spcBef>
                <a:spcPts val="0"/>
              </a:spcBef>
              <a:spcAft>
                <a:spcPts val="0"/>
              </a:spcAft>
              <a:buClr>
                <a:schemeClr val="dk1"/>
              </a:buClr>
              <a:buSzPts val="1600"/>
              <a:buFont typeface="Calibri"/>
              <a:buNone/>
            </a:pPr>
            <a:endParaRPr sz="1600">
              <a:solidFill>
                <a:srgbClr val="3F3F3F"/>
              </a:solidFill>
              <a:latin typeface="Calibri"/>
              <a:ea typeface="Calibri"/>
              <a:cs typeface="Calibri"/>
              <a:sym typeface="Calibri"/>
            </a:endParaRPr>
          </a:p>
        </p:txBody>
      </p:sp>
      <p:sp>
        <p:nvSpPr>
          <p:cNvPr id="465" name="Google Shape;465;p28"/>
          <p:cNvSpPr/>
          <p:nvPr/>
        </p:nvSpPr>
        <p:spPr>
          <a:xfrm>
            <a:off x="646529" y="1892731"/>
            <a:ext cx="754393" cy="754393"/>
          </a:xfrm>
          <a:prstGeom prst="ellipse">
            <a:avLst/>
          </a:prstGeom>
          <a:solidFill>
            <a:srgbClr val="4EAE3A"/>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400" b="1">
              <a:solidFill>
                <a:schemeClr val="accent2"/>
              </a:solidFill>
              <a:latin typeface="Calibri"/>
              <a:ea typeface="Calibri"/>
              <a:cs typeface="Calibri"/>
              <a:sym typeface="Calibri"/>
            </a:endParaRPr>
          </a:p>
        </p:txBody>
      </p:sp>
      <p:sp>
        <p:nvSpPr>
          <p:cNvPr id="466" name="Google Shape;466;p28"/>
          <p:cNvSpPr/>
          <p:nvPr/>
        </p:nvSpPr>
        <p:spPr>
          <a:xfrm>
            <a:off x="3479208" y="1942248"/>
            <a:ext cx="754393" cy="754393"/>
          </a:xfrm>
          <a:prstGeom prst="ellipse">
            <a:avLst/>
          </a:prstGeom>
          <a:solidFill>
            <a:srgbClr val="FFB50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400" b="1">
              <a:solidFill>
                <a:schemeClr val="lt1"/>
              </a:solidFill>
              <a:latin typeface="Calibri"/>
              <a:ea typeface="Calibri"/>
              <a:cs typeface="Calibri"/>
              <a:sym typeface="Calibri"/>
            </a:endParaRPr>
          </a:p>
        </p:txBody>
      </p:sp>
      <p:sp>
        <p:nvSpPr>
          <p:cNvPr id="467" name="Google Shape;467;p28"/>
          <p:cNvSpPr txBox="1"/>
          <p:nvPr/>
        </p:nvSpPr>
        <p:spPr>
          <a:xfrm>
            <a:off x="5805860" y="2760742"/>
            <a:ext cx="1774330" cy="1121859"/>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GB" sz="1600">
                <a:solidFill>
                  <a:schemeClr val="dk1"/>
                </a:solidFill>
                <a:latin typeface="Calibri"/>
                <a:ea typeface="Calibri"/>
                <a:cs typeface="Calibri"/>
                <a:sym typeface="Calibri"/>
              </a:rPr>
              <a:t>Vilka faktorer bör övervägas innan du går med i eller skapar ett nätverk?</a:t>
            </a:r>
            <a:endParaRPr/>
          </a:p>
        </p:txBody>
      </p:sp>
      <p:sp>
        <p:nvSpPr>
          <p:cNvPr id="468" name="Google Shape;468;p28"/>
          <p:cNvSpPr txBox="1"/>
          <p:nvPr/>
        </p:nvSpPr>
        <p:spPr>
          <a:xfrm>
            <a:off x="5461229" y="2747023"/>
            <a:ext cx="2227825" cy="1105413"/>
          </a:xfrm>
          <a:prstGeom prst="rect">
            <a:avLst/>
          </a:prstGeom>
          <a:noFill/>
          <a:ln>
            <a:noFill/>
          </a:ln>
        </p:spPr>
        <p:txBody>
          <a:bodyPr spcFirstLastPara="1" wrap="square" lIns="91425" tIns="45700" rIns="91425" bIns="45700" anchor="t" anchorCtr="0">
            <a:noAutofit/>
          </a:bodyPr>
          <a:lstStyle/>
          <a:p>
            <a:pPr marL="285750" marR="0" lvl="0" indent="-184150" algn="l" rtl="0">
              <a:spcBef>
                <a:spcPts val="0"/>
              </a:spcBef>
              <a:spcAft>
                <a:spcPts val="0"/>
              </a:spcAft>
              <a:buClr>
                <a:schemeClr val="dk1"/>
              </a:buClr>
              <a:buSzPts val="1600"/>
              <a:buFont typeface="Calibri"/>
              <a:buNone/>
            </a:pPr>
            <a:endParaRPr sz="1600">
              <a:solidFill>
                <a:schemeClr val="dk1"/>
              </a:solidFill>
              <a:latin typeface="Calibri"/>
              <a:ea typeface="Calibri"/>
              <a:cs typeface="Calibri"/>
              <a:sym typeface="Calibri"/>
            </a:endParaRPr>
          </a:p>
        </p:txBody>
      </p:sp>
      <p:sp>
        <p:nvSpPr>
          <p:cNvPr id="469" name="Google Shape;469;p28"/>
          <p:cNvSpPr/>
          <p:nvPr/>
        </p:nvSpPr>
        <p:spPr>
          <a:xfrm>
            <a:off x="6322938" y="1893045"/>
            <a:ext cx="754393" cy="754393"/>
          </a:xfrm>
          <a:prstGeom prst="ellipse">
            <a:avLst/>
          </a:prstGeom>
          <a:solidFill>
            <a:srgbClr val="266C9F"/>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400" b="1">
              <a:solidFill>
                <a:schemeClr val="lt1"/>
              </a:solidFill>
              <a:latin typeface="Calibri"/>
              <a:ea typeface="Calibri"/>
              <a:cs typeface="Calibri"/>
              <a:sym typeface="Calibri"/>
            </a:endParaRPr>
          </a:p>
        </p:txBody>
      </p:sp>
      <p:sp>
        <p:nvSpPr>
          <p:cNvPr id="470" name="Google Shape;470;p28"/>
          <p:cNvSpPr/>
          <p:nvPr/>
        </p:nvSpPr>
        <p:spPr>
          <a:xfrm>
            <a:off x="4068505" y="4552023"/>
            <a:ext cx="341413" cy="408098"/>
          </a:xfrm>
          <a:custGeom>
            <a:avLst/>
            <a:gdLst/>
            <a:ahLst/>
            <a:cxnLst/>
            <a:rect l="l" t="t" r="r" b="b"/>
            <a:pathLst>
              <a:path w="2688046" h="3213079" extrusionOk="0">
                <a:moveTo>
                  <a:pt x="1056023" y="556744"/>
                </a:moveTo>
                <a:lnTo>
                  <a:pt x="1056023" y="906412"/>
                </a:lnTo>
                <a:cubicBezTo>
                  <a:pt x="641240" y="1029807"/>
                  <a:pt x="338989" y="1414134"/>
                  <a:pt x="338989" y="1869056"/>
                </a:cubicBezTo>
                <a:cubicBezTo>
                  <a:pt x="338989" y="2424121"/>
                  <a:pt x="788958" y="2874090"/>
                  <a:pt x="1344023" y="2874090"/>
                </a:cubicBezTo>
                <a:cubicBezTo>
                  <a:pt x="1899088" y="2874090"/>
                  <a:pt x="2349057" y="2424121"/>
                  <a:pt x="2349057" y="1869056"/>
                </a:cubicBezTo>
                <a:cubicBezTo>
                  <a:pt x="2349057" y="1414134"/>
                  <a:pt x="2046806" y="1029807"/>
                  <a:pt x="1632023" y="906412"/>
                </a:cubicBezTo>
                <a:lnTo>
                  <a:pt x="1632023" y="556744"/>
                </a:lnTo>
                <a:cubicBezTo>
                  <a:pt x="2235992" y="687900"/>
                  <a:pt x="2688046" y="1225687"/>
                  <a:pt x="2688046" y="1869056"/>
                </a:cubicBezTo>
                <a:cubicBezTo>
                  <a:pt x="2688046" y="2611339"/>
                  <a:pt x="2086306" y="3213079"/>
                  <a:pt x="1344023" y="3213079"/>
                </a:cubicBezTo>
                <a:cubicBezTo>
                  <a:pt x="601740" y="3213079"/>
                  <a:pt x="0" y="2611339"/>
                  <a:pt x="0" y="1869056"/>
                </a:cubicBezTo>
                <a:cubicBezTo>
                  <a:pt x="0" y="1225687"/>
                  <a:pt x="452054" y="687900"/>
                  <a:pt x="1056023" y="556744"/>
                </a:cubicBezTo>
                <a:close/>
                <a:moveTo>
                  <a:pt x="1344023" y="0"/>
                </a:moveTo>
                <a:cubicBezTo>
                  <a:pt x="1443445" y="0"/>
                  <a:pt x="1524043" y="80598"/>
                  <a:pt x="1524043" y="180020"/>
                </a:cubicBezTo>
                <a:lnTo>
                  <a:pt x="1524043" y="1413058"/>
                </a:lnTo>
                <a:cubicBezTo>
                  <a:pt x="1524043" y="1512480"/>
                  <a:pt x="1443445" y="1593078"/>
                  <a:pt x="1344023" y="1593078"/>
                </a:cubicBezTo>
                <a:cubicBezTo>
                  <a:pt x="1244601" y="1593078"/>
                  <a:pt x="1164003" y="1512480"/>
                  <a:pt x="1164003" y="1413058"/>
                </a:cubicBezTo>
                <a:lnTo>
                  <a:pt x="1164003" y="180020"/>
                </a:lnTo>
                <a:cubicBezTo>
                  <a:pt x="1164003" y="80598"/>
                  <a:pt x="1244601" y="0"/>
                  <a:pt x="1344023" y="0"/>
                </a:cubicBezTo>
                <a:close/>
              </a:path>
            </a:pathLst>
          </a:cu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dk1"/>
              </a:solidFill>
              <a:latin typeface="Calibri"/>
              <a:ea typeface="Calibri"/>
              <a:cs typeface="Calibri"/>
              <a:sym typeface="Calibri"/>
            </a:endParaRPr>
          </a:p>
        </p:txBody>
      </p:sp>
      <p:sp>
        <p:nvSpPr>
          <p:cNvPr id="471" name="Google Shape;471;p28"/>
          <p:cNvSpPr/>
          <p:nvPr/>
        </p:nvSpPr>
        <p:spPr>
          <a:xfrm>
            <a:off x="6516355" y="2079349"/>
            <a:ext cx="360000" cy="360000"/>
          </a:xfrm>
          <a:custGeom>
            <a:avLst/>
            <a:gdLst/>
            <a:ahLst/>
            <a:cxnLst/>
            <a:rect l="l" t="t" r="r" b="b"/>
            <a:pathLst>
              <a:path w="3240000" h="3240000" extrusionOk="0">
                <a:moveTo>
                  <a:pt x="1152300" y="922782"/>
                </a:moveTo>
                <a:lnTo>
                  <a:pt x="2354400" y="1620000"/>
                </a:lnTo>
                <a:lnTo>
                  <a:pt x="1152300" y="2317218"/>
                </a:lnTo>
                <a:close/>
                <a:moveTo>
                  <a:pt x="1620000" y="342403"/>
                </a:moveTo>
                <a:cubicBezTo>
                  <a:pt x="914403" y="342403"/>
                  <a:pt x="342403" y="914403"/>
                  <a:pt x="342403" y="1620000"/>
                </a:cubicBezTo>
                <a:cubicBezTo>
                  <a:pt x="342403" y="2325597"/>
                  <a:pt x="914403" y="2897597"/>
                  <a:pt x="1620000" y="2897597"/>
                </a:cubicBezTo>
                <a:cubicBezTo>
                  <a:pt x="2325597" y="2897597"/>
                  <a:pt x="2897597" y="2325597"/>
                  <a:pt x="2897597" y="1620000"/>
                </a:cubicBezTo>
                <a:cubicBezTo>
                  <a:pt x="2897597" y="914403"/>
                  <a:pt x="2325597" y="342403"/>
                  <a:pt x="1620000" y="342403"/>
                </a:cubicBezTo>
                <a:close/>
                <a:moveTo>
                  <a:pt x="1620000" y="0"/>
                </a:moveTo>
                <a:cubicBezTo>
                  <a:pt x="2514701" y="0"/>
                  <a:pt x="3240000" y="725299"/>
                  <a:pt x="3240000" y="1620000"/>
                </a:cubicBezTo>
                <a:cubicBezTo>
                  <a:pt x="3240000" y="2514701"/>
                  <a:pt x="2514701" y="3240000"/>
                  <a:pt x="1620000" y="3240000"/>
                </a:cubicBezTo>
                <a:cubicBezTo>
                  <a:pt x="725299" y="3240000"/>
                  <a:pt x="0" y="2514701"/>
                  <a:pt x="0" y="1620000"/>
                </a:cubicBezTo>
                <a:cubicBezTo>
                  <a:pt x="0" y="725299"/>
                  <a:pt x="725299" y="0"/>
                  <a:pt x="1620000" y="0"/>
                </a:cubicBezTo>
                <a:close/>
              </a:path>
            </a:pathLst>
          </a:cu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dk1"/>
              </a:solidFill>
              <a:latin typeface="Calibri"/>
              <a:ea typeface="Calibri"/>
              <a:cs typeface="Calibri"/>
              <a:sym typeface="Calibri"/>
            </a:endParaRPr>
          </a:p>
        </p:txBody>
      </p:sp>
      <p:sp>
        <p:nvSpPr>
          <p:cNvPr id="472" name="Google Shape;472;p28"/>
          <p:cNvSpPr/>
          <p:nvPr/>
        </p:nvSpPr>
        <p:spPr>
          <a:xfrm>
            <a:off x="3653712" y="2122375"/>
            <a:ext cx="411575" cy="344044"/>
          </a:xfrm>
          <a:custGeom>
            <a:avLst/>
            <a:gdLst/>
            <a:ahLst/>
            <a:cxnLst/>
            <a:rect l="l" t="t" r="r" b="b"/>
            <a:pathLst>
              <a:path w="3186824" h="2663936" extrusionOk="0">
                <a:moveTo>
                  <a:pt x="2624444" y="2376100"/>
                </a:moveTo>
                <a:lnTo>
                  <a:pt x="2624444" y="2520100"/>
                </a:lnTo>
                <a:lnTo>
                  <a:pt x="2952463" y="2520100"/>
                </a:lnTo>
                <a:lnTo>
                  <a:pt x="2952463" y="2376100"/>
                </a:lnTo>
                <a:close/>
                <a:moveTo>
                  <a:pt x="210911" y="2376100"/>
                </a:moveTo>
                <a:lnTo>
                  <a:pt x="210911" y="2520100"/>
                </a:lnTo>
                <a:lnTo>
                  <a:pt x="538930" y="2520100"/>
                </a:lnTo>
                <a:lnTo>
                  <a:pt x="538930" y="2376100"/>
                </a:lnTo>
                <a:close/>
                <a:moveTo>
                  <a:pt x="2624444" y="2095269"/>
                </a:moveTo>
                <a:lnTo>
                  <a:pt x="2624444" y="2239269"/>
                </a:lnTo>
                <a:lnTo>
                  <a:pt x="2952463" y="2239269"/>
                </a:lnTo>
                <a:lnTo>
                  <a:pt x="2952463" y="2095269"/>
                </a:lnTo>
                <a:close/>
                <a:moveTo>
                  <a:pt x="210911" y="2095269"/>
                </a:moveTo>
                <a:lnTo>
                  <a:pt x="210911" y="2239269"/>
                </a:lnTo>
                <a:lnTo>
                  <a:pt x="538930" y="2239269"/>
                </a:lnTo>
                <a:lnTo>
                  <a:pt x="538930" y="2095269"/>
                </a:lnTo>
                <a:close/>
                <a:moveTo>
                  <a:pt x="2624444" y="1814436"/>
                </a:moveTo>
                <a:lnTo>
                  <a:pt x="2624444" y="1958436"/>
                </a:lnTo>
                <a:lnTo>
                  <a:pt x="2952463" y="1958436"/>
                </a:lnTo>
                <a:lnTo>
                  <a:pt x="2952463" y="1814436"/>
                </a:lnTo>
                <a:close/>
                <a:moveTo>
                  <a:pt x="210911" y="1814436"/>
                </a:moveTo>
                <a:lnTo>
                  <a:pt x="210911" y="1958436"/>
                </a:lnTo>
                <a:lnTo>
                  <a:pt x="538930" y="1958436"/>
                </a:lnTo>
                <a:lnTo>
                  <a:pt x="538930" y="1814436"/>
                </a:lnTo>
                <a:close/>
                <a:moveTo>
                  <a:pt x="2624444" y="1533603"/>
                </a:moveTo>
                <a:lnTo>
                  <a:pt x="2624444" y="1677603"/>
                </a:lnTo>
                <a:lnTo>
                  <a:pt x="2952463" y="1677603"/>
                </a:lnTo>
                <a:lnTo>
                  <a:pt x="2952463" y="1533603"/>
                </a:lnTo>
                <a:close/>
                <a:moveTo>
                  <a:pt x="210911" y="1533603"/>
                </a:moveTo>
                <a:lnTo>
                  <a:pt x="210911" y="1677603"/>
                </a:lnTo>
                <a:lnTo>
                  <a:pt x="538930" y="1677603"/>
                </a:lnTo>
                <a:lnTo>
                  <a:pt x="538930" y="1533603"/>
                </a:lnTo>
                <a:close/>
                <a:moveTo>
                  <a:pt x="2624444" y="1252770"/>
                </a:moveTo>
                <a:lnTo>
                  <a:pt x="2624444" y="1396770"/>
                </a:lnTo>
                <a:lnTo>
                  <a:pt x="2952463" y="1396770"/>
                </a:lnTo>
                <a:lnTo>
                  <a:pt x="2952463" y="1252770"/>
                </a:lnTo>
                <a:close/>
                <a:moveTo>
                  <a:pt x="210911" y="1252770"/>
                </a:moveTo>
                <a:lnTo>
                  <a:pt x="210911" y="1396770"/>
                </a:lnTo>
                <a:lnTo>
                  <a:pt x="538930" y="1396770"/>
                </a:lnTo>
                <a:lnTo>
                  <a:pt x="538930" y="1252770"/>
                </a:lnTo>
                <a:close/>
                <a:moveTo>
                  <a:pt x="2624444" y="971937"/>
                </a:moveTo>
                <a:lnTo>
                  <a:pt x="2624444" y="1115937"/>
                </a:lnTo>
                <a:lnTo>
                  <a:pt x="2952463" y="1115937"/>
                </a:lnTo>
                <a:lnTo>
                  <a:pt x="2952463" y="971937"/>
                </a:lnTo>
                <a:close/>
                <a:moveTo>
                  <a:pt x="210911" y="971937"/>
                </a:moveTo>
                <a:lnTo>
                  <a:pt x="210911" y="1115937"/>
                </a:lnTo>
                <a:lnTo>
                  <a:pt x="538930" y="1115937"/>
                </a:lnTo>
                <a:lnTo>
                  <a:pt x="538930" y="971937"/>
                </a:lnTo>
                <a:close/>
                <a:moveTo>
                  <a:pt x="2624444" y="691104"/>
                </a:moveTo>
                <a:lnTo>
                  <a:pt x="2624444" y="835104"/>
                </a:lnTo>
                <a:lnTo>
                  <a:pt x="2952463" y="835104"/>
                </a:lnTo>
                <a:lnTo>
                  <a:pt x="2952463" y="691104"/>
                </a:lnTo>
                <a:close/>
                <a:moveTo>
                  <a:pt x="210911" y="691104"/>
                </a:moveTo>
                <a:lnTo>
                  <a:pt x="210911" y="835104"/>
                </a:lnTo>
                <a:lnTo>
                  <a:pt x="538930" y="835104"/>
                </a:lnTo>
                <a:lnTo>
                  <a:pt x="538930" y="691104"/>
                </a:lnTo>
                <a:close/>
                <a:moveTo>
                  <a:pt x="988006" y="552354"/>
                </a:moveTo>
                <a:lnTo>
                  <a:pt x="988006" y="2111583"/>
                </a:lnTo>
                <a:lnTo>
                  <a:pt x="2332169" y="1331969"/>
                </a:lnTo>
                <a:close/>
                <a:moveTo>
                  <a:pt x="2624444" y="410271"/>
                </a:moveTo>
                <a:lnTo>
                  <a:pt x="2624444" y="554271"/>
                </a:lnTo>
                <a:lnTo>
                  <a:pt x="2952463" y="554271"/>
                </a:lnTo>
                <a:lnTo>
                  <a:pt x="2952463" y="410271"/>
                </a:lnTo>
                <a:close/>
                <a:moveTo>
                  <a:pt x="210911" y="410271"/>
                </a:moveTo>
                <a:lnTo>
                  <a:pt x="210911" y="554271"/>
                </a:lnTo>
                <a:lnTo>
                  <a:pt x="538930" y="554271"/>
                </a:lnTo>
                <a:lnTo>
                  <a:pt x="538930" y="410271"/>
                </a:lnTo>
                <a:close/>
                <a:moveTo>
                  <a:pt x="2624444" y="129438"/>
                </a:moveTo>
                <a:lnTo>
                  <a:pt x="2624444" y="273438"/>
                </a:lnTo>
                <a:lnTo>
                  <a:pt x="2952463" y="273438"/>
                </a:lnTo>
                <a:lnTo>
                  <a:pt x="2952463" y="129438"/>
                </a:lnTo>
                <a:close/>
                <a:moveTo>
                  <a:pt x="210911" y="129438"/>
                </a:moveTo>
                <a:lnTo>
                  <a:pt x="210911" y="273438"/>
                </a:lnTo>
                <a:lnTo>
                  <a:pt x="538930" y="273438"/>
                </a:lnTo>
                <a:lnTo>
                  <a:pt x="538930" y="129438"/>
                </a:lnTo>
                <a:close/>
                <a:moveTo>
                  <a:pt x="0" y="0"/>
                </a:moveTo>
                <a:lnTo>
                  <a:pt x="3186824" y="0"/>
                </a:lnTo>
                <a:lnTo>
                  <a:pt x="3186824" y="2663936"/>
                </a:lnTo>
                <a:lnTo>
                  <a:pt x="0" y="2663936"/>
                </a:lnTo>
                <a:close/>
              </a:path>
            </a:pathLst>
          </a:cu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Calibri"/>
              <a:ea typeface="Calibri"/>
              <a:cs typeface="Calibri"/>
              <a:sym typeface="Calibri"/>
            </a:endParaRPr>
          </a:p>
        </p:txBody>
      </p:sp>
      <p:sp>
        <p:nvSpPr>
          <p:cNvPr id="473" name="Google Shape;473;p28"/>
          <p:cNvSpPr/>
          <p:nvPr/>
        </p:nvSpPr>
        <p:spPr>
          <a:xfrm>
            <a:off x="801664" y="2140475"/>
            <a:ext cx="432135" cy="284005"/>
          </a:xfrm>
          <a:custGeom>
            <a:avLst/>
            <a:gdLst/>
            <a:ahLst/>
            <a:cxnLst/>
            <a:rect l="l" t="t" r="r" b="b"/>
            <a:pathLst>
              <a:path w="3240006" h="2129375" extrusionOk="0">
                <a:moveTo>
                  <a:pt x="1916836" y="454558"/>
                </a:moveTo>
                <a:cubicBezTo>
                  <a:pt x="2018418" y="454558"/>
                  <a:pt x="2100766" y="536906"/>
                  <a:pt x="2100766" y="638488"/>
                </a:cubicBezTo>
                <a:cubicBezTo>
                  <a:pt x="2100766" y="740070"/>
                  <a:pt x="2018418" y="822418"/>
                  <a:pt x="1916836" y="822418"/>
                </a:cubicBezTo>
                <a:cubicBezTo>
                  <a:pt x="1815254" y="822418"/>
                  <a:pt x="1732906" y="740070"/>
                  <a:pt x="1732906" y="638488"/>
                </a:cubicBezTo>
                <a:cubicBezTo>
                  <a:pt x="1732906" y="536906"/>
                  <a:pt x="1815254" y="454558"/>
                  <a:pt x="1916836" y="454558"/>
                </a:cubicBezTo>
                <a:close/>
                <a:moveTo>
                  <a:pt x="1197545" y="272737"/>
                </a:moveTo>
                <a:lnTo>
                  <a:pt x="1861974" y="1458536"/>
                </a:lnTo>
                <a:lnTo>
                  <a:pt x="2263096" y="848801"/>
                </a:lnTo>
                <a:lnTo>
                  <a:pt x="2919562" y="1846679"/>
                </a:lnTo>
                <a:lnTo>
                  <a:pt x="2079459" y="1846679"/>
                </a:lnTo>
                <a:lnTo>
                  <a:pt x="1606629" y="1846679"/>
                </a:lnTo>
                <a:lnTo>
                  <a:pt x="315630" y="1846679"/>
                </a:lnTo>
                <a:close/>
                <a:moveTo>
                  <a:pt x="180003" y="164687"/>
                </a:moveTo>
                <a:lnTo>
                  <a:pt x="180003" y="1964687"/>
                </a:lnTo>
                <a:lnTo>
                  <a:pt x="3060003" y="1964687"/>
                </a:lnTo>
                <a:lnTo>
                  <a:pt x="3060003" y="164687"/>
                </a:lnTo>
                <a:close/>
                <a:moveTo>
                  <a:pt x="0" y="0"/>
                </a:moveTo>
                <a:lnTo>
                  <a:pt x="3240006" y="0"/>
                </a:lnTo>
                <a:lnTo>
                  <a:pt x="3240006" y="2129375"/>
                </a:lnTo>
                <a:lnTo>
                  <a:pt x="0" y="2129375"/>
                </a:lnTo>
                <a:close/>
              </a:path>
            </a:pathLst>
          </a:cu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Calibri"/>
              <a:ea typeface="Calibri"/>
              <a:cs typeface="Calibri"/>
              <a:sym typeface="Calibri"/>
            </a:endParaRPr>
          </a:p>
        </p:txBody>
      </p:sp>
      <p:sp>
        <p:nvSpPr>
          <p:cNvPr id="474" name="Google Shape;474;p28"/>
          <p:cNvSpPr/>
          <p:nvPr/>
        </p:nvSpPr>
        <p:spPr>
          <a:xfrm>
            <a:off x="1275027" y="4607197"/>
            <a:ext cx="334893" cy="337690"/>
          </a:xfrm>
          <a:custGeom>
            <a:avLst/>
            <a:gdLst/>
            <a:ahLst/>
            <a:cxnLst/>
            <a:rect l="l" t="t" r="r" b="b"/>
            <a:pathLst>
              <a:path w="1652142" h="1665940" extrusionOk="0">
                <a:moveTo>
                  <a:pt x="898689" y="548008"/>
                </a:moveTo>
                <a:cubicBezTo>
                  <a:pt x="737950" y="504938"/>
                  <a:pt x="572731" y="600328"/>
                  <a:pt x="529661" y="761066"/>
                </a:cubicBezTo>
                <a:cubicBezTo>
                  <a:pt x="486591" y="921805"/>
                  <a:pt x="581980" y="1087025"/>
                  <a:pt x="742719" y="1130094"/>
                </a:cubicBezTo>
                <a:cubicBezTo>
                  <a:pt x="903458" y="1173164"/>
                  <a:pt x="1068677" y="1077775"/>
                  <a:pt x="1111747" y="917036"/>
                </a:cubicBezTo>
                <a:cubicBezTo>
                  <a:pt x="1154817" y="756297"/>
                  <a:pt x="1059428" y="591077"/>
                  <a:pt x="898689" y="548008"/>
                </a:cubicBezTo>
                <a:close/>
                <a:moveTo>
                  <a:pt x="952303" y="347916"/>
                </a:moveTo>
                <a:cubicBezTo>
                  <a:pt x="1223549" y="420596"/>
                  <a:pt x="1384519" y="699404"/>
                  <a:pt x="1311839" y="970650"/>
                </a:cubicBezTo>
                <a:cubicBezTo>
                  <a:pt x="1239159" y="1241896"/>
                  <a:pt x="960351" y="1402866"/>
                  <a:pt x="689105" y="1330186"/>
                </a:cubicBezTo>
                <a:cubicBezTo>
                  <a:pt x="417859" y="1257506"/>
                  <a:pt x="256889" y="978698"/>
                  <a:pt x="329569" y="707451"/>
                </a:cubicBezTo>
                <a:cubicBezTo>
                  <a:pt x="402249" y="436205"/>
                  <a:pt x="681057" y="275235"/>
                  <a:pt x="952303" y="347916"/>
                </a:cubicBezTo>
                <a:close/>
                <a:moveTo>
                  <a:pt x="971799" y="275155"/>
                </a:moveTo>
                <a:cubicBezTo>
                  <a:pt x="660368" y="191707"/>
                  <a:pt x="340256" y="376524"/>
                  <a:pt x="256808" y="687955"/>
                </a:cubicBezTo>
                <a:cubicBezTo>
                  <a:pt x="173361" y="999387"/>
                  <a:pt x="358178" y="1319499"/>
                  <a:pt x="669609" y="1402947"/>
                </a:cubicBezTo>
                <a:cubicBezTo>
                  <a:pt x="981040" y="1486395"/>
                  <a:pt x="1301152" y="1301577"/>
                  <a:pt x="1384600" y="990146"/>
                </a:cubicBezTo>
                <a:cubicBezTo>
                  <a:pt x="1468047" y="678715"/>
                  <a:pt x="1283230" y="358603"/>
                  <a:pt x="971799" y="275155"/>
                </a:cubicBezTo>
                <a:close/>
                <a:moveTo>
                  <a:pt x="1652142" y="394531"/>
                </a:moveTo>
                <a:lnTo>
                  <a:pt x="1649662" y="403784"/>
                </a:lnTo>
                <a:lnTo>
                  <a:pt x="1647140" y="399895"/>
                </a:lnTo>
                <a:close/>
                <a:moveTo>
                  <a:pt x="1158157" y="65026"/>
                </a:moveTo>
                <a:lnTo>
                  <a:pt x="1154679" y="271718"/>
                </a:lnTo>
                <a:lnTo>
                  <a:pt x="1148331" y="270017"/>
                </a:lnTo>
                <a:cubicBezTo>
                  <a:pt x="1200055" y="299127"/>
                  <a:pt x="1246804" y="334821"/>
                  <a:pt x="1286346" y="377149"/>
                </a:cubicBezTo>
                <a:lnTo>
                  <a:pt x="1470353" y="331395"/>
                </a:lnTo>
                <a:lnTo>
                  <a:pt x="1588305" y="553229"/>
                </a:lnTo>
                <a:lnTo>
                  <a:pt x="1457194" y="671432"/>
                </a:lnTo>
                <a:cubicBezTo>
                  <a:pt x="1473630" y="731297"/>
                  <a:pt x="1481376" y="793983"/>
                  <a:pt x="1478595" y="857704"/>
                </a:cubicBezTo>
                <a:lnTo>
                  <a:pt x="1642362" y="948616"/>
                </a:lnTo>
                <a:lnTo>
                  <a:pt x="1577335" y="1191298"/>
                </a:lnTo>
                <a:lnTo>
                  <a:pt x="1378614" y="1187955"/>
                </a:lnTo>
                <a:cubicBezTo>
                  <a:pt x="1353489" y="1229936"/>
                  <a:pt x="1323048" y="1267799"/>
                  <a:pt x="1288939" y="1301599"/>
                </a:cubicBezTo>
                <a:lnTo>
                  <a:pt x="1354201" y="1471932"/>
                </a:lnTo>
                <a:lnTo>
                  <a:pt x="1148396" y="1616039"/>
                </a:lnTo>
                <a:lnTo>
                  <a:pt x="992294" y="1480516"/>
                </a:lnTo>
                <a:lnTo>
                  <a:pt x="1011291" y="1467215"/>
                </a:lnTo>
                <a:cubicBezTo>
                  <a:pt x="951500" y="1486565"/>
                  <a:pt x="888271" y="1495869"/>
                  <a:pt x="823805" y="1495510"/>
                </a:cubicBezTo>
                <a:lnTo>
                  <a:pt x="729193" y="1665940"/>
                </a:lnTo>
                <a:lnTo>
                  <a:pt x="486511" y="1600914"/>
                </a:lnTo>
                <a:lnTo>
                  <a:pt x="489790" y="1406012"/>
                </a:lnTo>
                <a:cubicBezTo>
                  <a:pt x="438364" y="1376702"/>
                  <a:pt x="391917" y="1340859"/>
                  <a:pt x="352658" y="1298452"/>
                </a:cubicBezTo>
                <a:lnTo>
                  <a:pt x="355803" y="1305197"/>
                </a:lnTo>
                <a:lnTo>
                  <a:pt x="152856" y="1344512"/>
                </a:lnTo>
                <a:lnTo>
                  <a:pt x="46675" y="1116809"/>
                </a:lnTo>
                <a:lnTo>
                  <a:pt x="183929" y="1005520"/>
                </a:lnTo>
                <a:cubicBezTo>
                  <a:pt x="169279" y="951824"/>
                  <a:pt x="161626" y="895865"/>
                  <a:pt x="161615" y="838915"/>
                </a:cubicBezTo>
                <a:lnTo>
                  <a:pt x="0" y="749197"/>
                </a:lnTo>
                <a:lnTo>
                  <a:pt x="65026" y="506515"/>
                </a:lnTo>
                <a:lnTo>
                  <a:pt x="250227" y="509630"/>
                </a:lnTo>
                <a:cubicBezTo>
                  <a:pt x="275353" y="465291"/>
                  <a:pt x="305693" y="424864"/>
                  <a:pt x="340015" y="388679"/>
                </a:cubicBezTo>
                <a:lnTo>
                  <a:pt x="277984" y="197357"/>
                </a:lnTo>
                <a:lnTo>
                  <a:pt x="491050" y="64219"/>
                </a:lnTo>
                <a:lnTo>
                  <a:pt x="639843" y="207726"/>
                </a:lnTo>
                <a:lnTo>
                  <a:pt x="638348" y="208660"/>
                </a:lnTo>
                <a:cubicBezTo>
                  <a:pt x="696840" y="190256"/>
                  <a:pt x="758594" y="181748"/>
                  <a:pt x="821488" y="182440"/>
                </a:cubicBezTo>
                <a:lnTo>
                  <a:pt x="815140" y="180739"/>
                </a:lnTo>
                <a:lnTo>
                  <a:pt x="915476" y="0"/>
                </a:lnTo>
                <a:close/>
              </a:path>
            </a:pathLst>
          </a:cu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Calibri"/>
              <a:ea typeface="Calibri"/>
              <a:cs typeface="Calibri"/>
              <a:sym typeface="Calibri"/>
            </a:endParaRPr>
          </a:p>
        </p:txBody>
      </p:sp>
      <p:sp>
        <p:nvSpPr>
          <p:cNvPr id="475" name="Google Shape;475;p28"/>
          <p:cNvSpPr txBox="1"/>
          <p:nvPr/>
        </p:nvSpPr>
        <p:spPr>
          <a:xfrm>
            <a:off x="3048000" y="279083"/>
            <a:ext cx="8656320" cy="725167"/>
          </a:xfrm>
          <a:prstGeom prst="rect">
            <a:avLst/>
          </a:prstGeom>
          <a:noFill/>
          <a:ln>
            <a:noFill/>
          </a:ln>
        </p:spPr>
        <p:txBody>
          <a:bodyPr spcFirstLastPara="1" wrap="square" lIns="91425" tIns="45700" rIns="91425" bIns="45700" anchor="ctr" anchorCtr="0">
            <a:normAutofit/>
          </a:bodyPr>
          <a:lstStyle/>
          <a:p>
            <a:pPr marL="0" marR="0" lvl="0" indent="0" algn="l" rtl="0">
              <a:lnSpc>
                <a:spcPct val="90000"/>
              </a:lnSpc>
              <a:spcBef>
                <a:spcPts val="0"/>
              </a:spcBef>
              <a:spcAft>
                <a:spcPts val="0"/>
              </a:spcAft>
              <a:buClr>
                <a:schemeClr val="dk1"/>
              </a:buClr>
              <a:buSzPts val="3600"/>
              <a:buFont typeface="Calibri"/>
              <a:buNone/>
            </a:pPr>
            <a:r>
              <a:rPr lang="en-GB" sz="3600">
                <a:solidFill>
                  <a:schemeClr val="dk1"/>
                </a:solidFill>
                <a:latin typeface="Calibri"/>
                <a:ea typeface="Calibri"/>
                <a:cs typeface="Calibri"/>
                <a:sym typeface="Calibri"/>
              </a:rPr>
              <a:t>Självbedömningstest</a:t>
            </a:r>
            <a:endParaRPr/>
          </a:p>
        </p:txBody>
      </p:sp>
      <p:pic>
        <p:nvPicPr>
          <p:cNvPr id="476" name="Google Shape;476;p28"/>
          <p:cNvPicPr preferRelativeResize="0"/>
          <p:nvPr/>
        </p:nvPicPr>
        <p:blipFill rotWithShape="1">
          <a:blip r:embed="rId5">
            <a:alphaModFix/>
          </a:blip>
          <a:srcRect/>
          <a:stretch/>
        </p:blipFill>
        <p:spPr>
          <a:xfrm>
            <a:off x="7689054" y="1137304"/>
            <a:ext cx="4493655" cy="4279525"/>
          </a:xfrm>
          <a:prstGeom prst="rect">
            <a:avLst/>
          </a:prstGeom>
          <a:noFill/>
          <a:ln>
            <a:noFill/>
          </a:ln>
        </p:spPr>
      </p:pic>
      <p:sp>
        <p:nvSpPr>
          <p:cNvPr id="477" name="Google Shape;477;p28"/>
          <p:cNvSpPr/>
          <p:nvPr/>
        </p:nvSpPr>
        <p:spPr>
          <a:xfrm>
            <a:off x="7689054" y="1137305"/>
            <a:ext cx="4502947" cy="4279524"/>
          </a:xfrm>
          <a:prstGeom prst="rect">
            <a:avLst/>
          </a:prstGeom>
          <a:solidFill>
            <a:schemeClr val="lt1">
              <a:alpha val="28627"/>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478" name="Google Shape;478;p28"/>
          <p:cNvSpPr txBox="1"/>
          <p:nvPr/>
        </p:nvSpPr>
        <p:spPr>
          <a:xfrm>
            <a:off x="1743273" y="4908422"/>
            <a:ext cx="1413092" cy="187396"/>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600">
              <a:solidFill>
                <a:srgbClr val="595959"/>
              </a:solidFill>
              <a:latin typeface="Calibri"/>
              <a:ea typeface="Calibri"/>
              <a:cs typeface="Calibri"/>
              <a:sym typeface="Calibri"/>
            </a:endParaRPr>
          </a:p>
        </p:txBody>
      </p:sp>
      <p:sp>
        <p:nvSpPr>
          <p:cNvPr id="479" name="Google Shape;479;p28"/>
          <p:cNvSpPr txBox="1"/>
          <p:nvPr/>
        </p:nvSpPr>
        <p:spPr>
          <a:xfrm>
            <a:off x="1743273" y="5216102"/>
            <a:ext cx="2196000" cy="828000"/>
          </a:xfrm>
          <a:prstGeom prst="rect">
            <a:avLst/>
          </a:prstGeom>
          <a:noFill/>
          <a:ln>
            <a:noFill/>
          </a:ln>
        </p:spPr>
        <p:txBody>
          <a:bodyPr spcFirstLastPara="1" wrap="square" lIns="91425" tIns="45700" rIns="91425" bIns="45700" anchor="t" anchorCtr="0">
            <a:noAutofit/>
          </a:bodyPr>
          <a:lstStyle/>
          <a:p>
            <a:pPr marL="285750" marR="0" lvl="0" indent="-184150" algn="l" rtl="0">
              <a:spcBef>
                <a:spcPts val="0"/>
              </a:spcBef>
              <a:spcAft>
                <a:spcPts val="0"/>
              </a:spcAft>
              <a:buClr>
                <a:schemeClr val="dk1"/>
              </a:buClr>
              <a:buSzPts val="1600"/>
              <a:buFont typeface="Calibri"/>
              <a:buNone/>
            </a:pPr>
            <a:endParaRPr sz="1600">
              <a:solidFill>
                <a:srgbClr val="3F3F3F"/>
              </a:solidFill>
              <a:latin typeface="Calibri"/>
              <a:ea typeface="Calibri"/>
              <a:cs typeface="Calibri"/>
              <a:sym typeface="Calibri"/>
            </a:endParaRPr>
          </a:p>
        </p:txBody>
      </p:sp>
      <p:sp>
        <p:nvSpPr>
          <p:cNvPr id="480" name="Google Shape;480;p28"/>
          <p:cNvSpPr txBox="1"/>
          <p:nvPr/>
        </p:nvSpPr>
        <p:spPr>
          <a:xfrm>
            <a:off x="4552307" y="5185622"/>
            <a:ext cx="2196000" cy="828000"/>
          </a:xfrm>
          <a:prstGeom prst="rect">
            <a:avLst/>
          </a:prstGeom>
          <a:noFill/>
          <a:ln>
            <a:noFill/>
          </a:ln>
        </p:spPr>
        <p:txBody>
          <a:bodyPr spcFirstLastPara="1" wrap="square" lIns="91425" tIns="45700" rIns="91425" bIns="45700" anchor="t" anchorCtr="0">
            <a:noAutofit/>
          </a:bodyPr>
          <a:lstStyle/>
          <a:p>
            <a:pPr marL="285750" marR="0" lvl="0" indent="-184150" algn="l" rtl="0">
              <a:spcBef>
                <a:spcPts val="0"/>
              </a:spcBef>
              <a:spcAft>
                <a:spcPts val="0"/>
              </a:spcAft>
              <a:buClr>
                <a:schemeClr val="dk1"/>
              </a:buClr>
              <a:buSzPts val="1600"/>
              <a:buFont typeface="Calibri"/>
              <a:buNone/>
            </a:pPr>
            <a:endParaRPr sz="1600">
              <a:solidFill>
                <a:srgbClr val="3F3F3F"/>
              </a:solidFill>
              <a:latin typeface="Calibri"/>
              <a:ea typeface="Calibri"/>
              <a:cs typeface="Calibri"/>
              <a:sym typeface="Calibri"/>
            </a:endParaRPr>
          </a:p>
        </p:txBody>
      </p:sp>
      <p:sp>
        <p:nvSpPr>
          <p:cNvPr id="481" name="Google Shape;481;p28"/>
          <p:cNvSpPr/>
          <p:nvPr/>
        </p:nvSpPr>
        <p:spPr>
          <a:xfrm>
            <a:off x="5464447" y="6436426"/>
            <a:ext cx="341413" cy="408098"/>
          </a:xfrm>
          <a:custGeom>
            <a:avLst/>
            <a:gdLst/>
            <a:ahLst/>
            <a:cxnLst/>
            <a:rect l="l" t="t" r="r" b="b"/>
            <a:pathLst>
              <a:path w="2688046" h="3213079" extrusionOk="0">
                <a:moveTo>
                  <a:pt x="1056023" y="556744"/>
                </a:moveTo>
                <a:lnTo>
                  <a:pt x="1056023" y="906412"/>
                </a:lnTo>
                <a:cubicBezTo>
                  <a:pt x="641240" y="1029807"/>
                  <a:pt x="338989" y="1414134"/>
                  <a:pt x="338989" y="1869056"/>
                </a:cubicBezTo>
                <a:cubicBezTo>
                  <a:pt x="338989" y="2424121"/>
                  <a:pt x="788958" y="2874090"/>
                  <a:pt x="1344023" y="2874090"/>
                </a:cubicBezTo>
                <a:cubicBezTo>
                  <a:pt x="1899088" y="2874090"/>
                  <a:pt x="2349057" y="2424121"/>
                  <a:pt x="2349057" y="1869056"/>
                </a:cubicBezTo>
                <a:cubicBezTo>
                  <a:pt x="2349057" y="1414134"/>
                  <a:pt x="2046806" y="1029807"/>
                  <a:pt x="1632023" y="906412"/>
                </a:cubicBezTo>
                <a:lnTo>
                  <a:pt x="1632023" y="556744"/>
                </a:lnTo>
                <a:cubicBezTo>
                  <a:pt x="2235992" y="687900"/>
                  <a:pt x="2688046" y="1225687"/>
                  <a:pt x="2688046" y="1869056"/>
                </a:cubicBezTo>
                <a:cubicBezTo>
                  <a:pt x="2688046" y="2611339"/>
                  <a:pt x="2086306" y="3213079"/>
                  <a:pt x="1344023" y="3213079"/>
                </a:cubicBezTo>
                <a:cubicBezTo>
                  <a:pt x="601740" y="3213079"/>
                  <a:pt x="0" y="2611339"/>
                  <a:pt x="0" y="1869056"/>
                </a:cubicBezTo>
                <a:cubicBezTo>
                  <a:pt x="0" y="1225687"/>
                  <a:pt x="452054" y="687900"/>
                  <a:pt x="1056023" y="556744"/>
                </a:cubicBezTo>
                <a:close/>
                <a:moveTo>
                  <a:pt x="1344023" y="0"/>
                </a:moveTo>
                <a:cubicBezTo>
                  <a:pt x="1443445" y="0"/>
                  <a:pt x="1524043" y="80598"/>
                  <a:pt x="1524043" y="180020"/>
                </a:cubicBezTo>
                <a:lnTo>
                  <a:pt x="1524043" y="1413058"/>
                </a:lnTo>
                <a:cubicBezTo>
                  <a:pt x="1524043" y="1512480"/>
                  <a:pt x="1443445" y="1593078"/>
                  <a:pt x="1344023" y="1593078"/>
                </a:cubicBezTo>
                <a:cubicBezTo>
                  <a:pt x="1244601" y="1593078"/>
                  <a:pt x="1164003" y="1512480"/>
                  <a:pt x="1164003" y="1413058"/>
                </a:cubicBezTo>
                <a:lnTo>
                  <a:pt x="1164003" y="180020"/>
                </a:lnTo>
                <a:cubicBezTo>
                  <a:pt x="1164003" y="80598"/>
                  <a:pt x="1244601" y="0"/>
                  <a:pt x="1344023" y="0"/>
                </a:cubicBezTo>
                <a:close/>
              </a:path>
            </a:pathLst>
          </a:cu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dk1"/>
              </a:solidFill>
              <a:latin typeface="Calibri"/>
              <a:ea typeface="Calibri"/>
              <a:cs typeface="Calibri"/>
              <a:sym typeface="Calibri"/>
            </a:endParaRPr>
          </a:p>
        </p:txBody>
      </p:sp>
      <p:sp>
        <p:nvSpPr>
          <p:cNvPr id="482" name="Google Shape;482;p28"/>
          <p:cNvSpPr/>
          <p:nvPr/>
        </p:nvSpPr>
        <p:spPr>
          <a:xfrm>
            <a:off x="5049654" y="4283875"/>
            <a:ext cx="411575" cy="344044"/>
          </a:xfrm>
          <a:custGeom>
            <a:avLst/>
            <a:gdLst/>
            <a:ahLst/>
            <a:cxnLst/>
            <a:rect l="l" t="t" r="r" b="b"/>
            <a:pathLst>
              <a:path w="3186824" h="2663936" extrusionOk="0">
                <a:moveTo>
                  <a:pt x="2624444" y="2376100"/>
                </a:moveTo>
                <a:lnTo>
                  <a:pt x="2624444" y="2520100"/>
                </a:lnTo>
                <a:lnTo>
                  <a:pt x="2952463" y="2520100"/>
                </a:lnTo>
                <a:lnTo>
                  <a:pt x="2952463" y="2376100"/>
                </a:lnTo>
                <a:close/>
                <a:moveTo>
                  <a:pt x="210911" y="2376100"/>
                </a:moveTo>
                <a:lnTo>
                  <a:pt x="210911" y="2520100"/>
                </a:lnTo>
                <a:lnTo>
                  <a:pt x="538930" y="2520100"/>
                </a:lnTo>
                <a:lnTo>
                  <a:pt x="538930" y="2376100"/>
                </a:lnTo>
                <a:close/>
                <a:moveTo>
                  <a:pt x="2624444" y="2095269"/>
                </a:moveTo>
                <a:lnTo>
                  <a:pt x="2624444" y="2239269"/>
                </a:lnTo>
                <a:lnTo>
                  <a:pt x="2952463" y="2239269"/>
                </a:lnTo>
                <a:lnTo>
                  <a:pt x="2952463" y="2095269"/>
                </a:lnTo>
                <a:close/>
                <a:moveTo>
                  <a:pt x="210911" y="2095269"/>
                </a:moveTo>
                <a:lnTo>
                  <a:pt x="210911" y="2239269"/>
                </a:lnTo>
                <a:lnTo>
                  <a:pt x="538930" y="2239269"/>
                </a:lnTo>
                <a:lnTo>
                  <a:pt x="538930" y="2095269"/>
                </a:lnTo>
                <a:close/>
                <a:moveTo>
                  <a:pt x="2624444" y="1814436"/>
                </a:moveTo>
                <a:lnTo>
                  <a:pt x="2624444" y="1958436"/>
                </a:lnTo>
                <a:lnTo>
                  <a:pt x="2952463" y="1958436"/>
                </a:lnTo>
                <a:lnTo>
                  <a:pt x="2952463" y="1814436"/>
                </a:lnTo>
                <a:close/>
                <a:moveTo>
                  <a:pt x="210911" y="1814436"/>
                </a:moveTo>
                <a:lnTo>
                  <a:pt x="210911" y="1958436"/>
                </a:lnTo>
                <a:lnTo>
                  <a:pt x="538930" y="1958436"/>
                </a:lnTo>
                <a:lnTo>
                  <a:pt x="538930" y="1814436"/>
                </a:lnTo>
                <a:close/>
                <a:moveTo>
                  <a:pt x="2624444" y="1533603"/>
                </a:moveTo>
                <a:lnTo>
                  <a:pt x="2624444" y="1677603"/>
                </a:lnTo>
                <a:lnTo>
                  <a:pt x="2952463" y="1677603"/>
                </a:lnTo>
                <a:lnTo>
                  <a:pt x="2952463" y="1533603"/>
                </a:lnTo>
                <a:close/>
                <a:moveTo>
                  <a:pt x="210911" y="1533603"/>
                </a:moveTo>
                <a:lnTo>
                  <a:pt x="210911" y="1677603"/>
                </a:lnTo>
                <a:lnTo>
                  <a:pt x="538930" y="1677603"/>
                </a:lnTo>
                <a:lnTo>
                  <a:pt x="538930" y="1533603"/>
                </a:lnTo>
                <a:close/>
                <a:moveTo>
                  <a:pt x="2624444" y="1252770"/>
                </a:moveTo>
                <a:lnTo>
                  <a:pt x="2624444" y="1396770"/>
                </a:lnTo>
                <a:lnTo>
                  <a:pt x="2952463" y="1396770"/>
                </a:lnTo>
                <a:lnTo>
                  <a:pt x="2952463" y="1252770"/>
                </a:lnTo>
                <a:close/>
                <a:moveTo>
                  <a:pt x="210911" y="1252770"/>
                </a:moveTo>
                <a:lnTo>
                  <a:pt x="210911" y="1396770"/>
                </a:lnTo>
                <a:lnTo>
                  <a:pt x="538930" y="1396770"/>
                </a:lnTo>
                <a:lnTo>
                  <a:pt x="538930" y="1252770"/>
                </a:lnTo>
                <a:close/>
                <a:moveTo>
                  <a:pt x="2624444" y="971937"/>
                </a:moveTo>
                <a:lnTo>
                  <a:pt x="2624444" y="1115937"/>
                </a:lnTo>
                <a:lnTo>
                  <a:pt x="2952463" y="1115937"/>
                </a:lnTo>
                <a:lnTo>
                  <a:pt x="2952463" y="971937"/>
                </a:lnTo>
                <a:close/>
                <a:moveTo>
                  <a:pt x="210911" y="971937"/>
                </a:moveTo>
                <a:lnTo>
                  <a:pt x="210911" y="1115937"/>
                </a:lnTo>
                <a:lnTo>
                  <a:pt x="538930" y="1115937"/>
                </a:lnTo>
                <a:lnTo>
                  <a:pt x="538930" y="971937"/>
                </a:lnTo>
                <a:close/>
                <a:moveTo>
                  <a:pt x="2624444" y="691104"/>
                </a:moveTo>
                <a:lnTo>
                  <a:pt x="2624444" y="835104"/>
                </a:lnTo>
                <a:lnTo>
                  <a:pt x="2952463" y="835104"/>
                </a:lnTo>
                <a:lnTo>
                  <a:pt x="2952463" y="691104"/>
                </a:lnTo>
                <a:close/>
                <a:moveTo>
                  <a:pt x="210911" y="691104"/>
                </a:moveTo>
                <a:lnTo>
                  <a:pt x="210911" y="835104"/>
                </a:lnTo>
                <a:lnTo>
                  <a:pt x="538930" y="835104"/>
                </a:lnTo>
                <a:lnTo>
                  <a:pt x="538930" y="691104"/>
                </a:lnTo>
                <a:close/>
                <a:moveTo>
                  <a:pt x="988006" y="552354"/>
                </a:moveTo>
                <a:lnTo>
                  <a:pt x="988006" y="2111583"/>
                </a:lnTo>
                <a:lnTo>
                  <a:pt x="2332169" y="1331969"/>
                </a:lnTo>
                <a:close/>
                <a:moveTo>
                  <a:pt x="2624444" y="410271"/>
                </a:moveTo>
                <a:lnTo>
                  <a:pt x="2624444" y="554271"/>
                </a:lnTo>
                <a:lnTo>
                  <a:pt x="2952463" y="554271"/>
                </a:lnTo>
                <a:lnTo>
                  <a:pt x="2952463" y="410271"/>
                </a:lnTo>
                <a:close/>
                <a:moveTo>
                  <a:pt x="210911" y="410271"/>
                </a:moveTo>
                <a:lnTo>
                  <a:pt x="210911" y="554271"/>
                </a:lnTo>
                <a:lnTo>
                  <a:pt x="538930" y="554271"/>
                </a:lnTo>
                <a:lnTo>
                  <a:pt x="538930" y="410271"/>
                </a:lnTo>
                <a:close/>
                <a:moveTo>
                  <a:pt x="2624444" y="129438"/>
                </a:moveTo>
                <a:lnTo>
                  <a:pt x="2624444" y="273438"/>
                </a:lnTo>
                <a:lnTo>
                  <a:pt x="2952463" y="273438"/>
                </a:lnTo>
                <a:lnTo>
                  <a:pt x="2952463" y="129438"/>
                </a:lnTo>
                <a:close/>
                <a:moveTo>
                  <a:pt x="210911" y="129438"/>
                </a:moveTo>
                <a:lnTo>
                  <a:pt x="210911" y="273438"/>
                </a:lnTo>
                <a:lnTo>
                  <a:pt x="538930" y="273438"/>
                </a:lnTo>
                <a:lnTo>
                  <a:pt x="538930" y="129438"/>
                </a:lnTo>
                <a:close/>
                <a:moveTo>
                  <a:pt x="0" y="0"/>
                </a:moveTo>
                <a:lnTo>
                  <a:pt x="3186824" y="0"/>
                </a:lnTo>
                <a:lnTo>
                  <a:pt x="3186824" y="2663936"/>
                </a:lnTo>
                <a:lnTo>
                  <a:pt x="0" y="2663936"/>
                </a:lnTo>
                <a:close/>
              </a:path>
            </a:pathLst>
          </a:cu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Calibri"/>
              <a:ea typeface="Calibri"/>
              <a:cs typeface="Calibri"/>
              <a:sym typeface="Calibri"/>
            </a:endParaRPr>
          </a:p>
        </p:txBody>
      </p:sp>
      <p:sp>
        <p:nvSpPr>
          <p:cNvPr id="483" name="Google Shape;483;p28"/>
          <p:cNvSpPr/>
          <p:nvPr/>
        </p:nvSpPr>
        <p:spPr>
          <a:xfrm>
            <a:off x="2670969" y="6491600"/>
            <a:ext cx="334893" cy="337690"/>
          </a:xfrm>
          <a:custGeom>
            <a:avLst/>
            <a:gdLst/>
            <a:ahLst/>
            <a:cxnLst/>
            <a:rect l="l" t="t" r="r" b="b"/>
            <a:pathLst>
              <a:path w="1652142" h="1665940" extrusionOk="0">
                <a:moveTo>
                  <a:pt x="898689" y="548008"/>
                </a:moveTo>
                <a:cubicBezTo>
                  <a:pt x="737950" y="504938"/>
                  <a:pt x="572731" y="600328"/>
                  <a:pt x="529661" y="761066"/>
                </a:cubicBezTo>
                <a:cubicBezTo>
                  <a:pt x="486591" y="921805"/>
                  <a:pt x="581980" y="1087025"/>
                  <a:pt x="742719" y="1130094"/>
                </a:cubicBezTo>
                <a:cubicBezTo>
                  <a:pt x="903458" y="1173164"/>
                  <a:pt x="1068677" y="1077775"/>
                  <a:pt x="1111747" y="917036"/>
                </a:cubicBezTo>
                <a:cubicBezTo>
                  <a:pt x="1154817" y="756297"/>
                  <a:pt x="1059428" y="591077"/>
                  <a:pt x="898689" y="548008"/>
                </a:cubicBezTo>
                <a:close/>
                <a:moveTo>
                  <a:pt x="952303" y="347916"/>
                </a:moveTo>
                <a:cubicBezTo>
                  <a:pt x="1223549" y="420596"/>
                  <a:pt x="1384519" y="699404"/>
                  <a:pt x="1311839" y="970650"/>
                </a:cubicBezTo>
                <a:cubicBezTo>
                  <a:pt x="1239159" y="1241896"/>
                  <a:pt x="960351" y="1402866"/>
                  <a:pt x="689105" y="1330186"/>
                </a:cubicBezTo>
                <a:cubicBezTo>
                  <a:pt x="417859" y="1257506"/>
                  <a:pt x="256889" y="978698"/>
                  <a:pt x="329569" y="707451"/>
                </a:cubicBezTo>
                <a:cubicBezTo>
                  <a:pt x="402249" y="436205"/>
                  <a:pt x="681057" y="275235"/>
                  <a:pt x="952303" y="347916"/>
                </a:cubicBezTo>
                <a:close/>
                <a:moveTo>
                  <a:pt x="971799" y="275155"/>
                </a:moveTo>
                <a:cubicBezTo>
                  <a:pt x="660368" y="191707"/>
                  <a:pt x="340256" y="376524"/>
                  <a:pt x="256808" y="687955"/>
                </a:cubicBezTo>
                <a:cubicBezTo>
                  <a:pt x="173361" y="999387"/>
                  <a:pt x="358178" y="1319499"/>
                  <a:pt x="669609" y="1402947"/>
                </a:cubicBezTo>
                <a:cubicBezTo>
                  <a:pt x="981040" y="1486395"/>
                  <a:pt x="1301152" y="1301577"/>
                  <a:pt x="1384600" y="990146"/>
                </a:cubicBezTo>
                <a:cubicBezTo>
                  <a:pt x="1468047" y="678715"/>
                  <a:pt x="1283230" y="358603"/>
                  <a:pt x="971799" y="275155"/>
                </a:cubicBezTo>
                <a:close/>
                <a:moveTo>
                  <a:pt x="1652142" y="394531"/>
                </a:moveTo>
                <a:lnTo>
                  <a:pt x="1649662" y="403784"/>
                </a:lnTo>
                <a:lnTo>
                  <a:pt x="1647140" y="399895"/>
                </a:lnTo>
                <a:close/>
                <a:moveTo>
                  <a:pt x="1158157" y="65026"/>
                </a:moveTo>
                <a:lnTo>
                  <a:pt x="1154679" y="271718"/>
                </a:lnTo>
                <a:lnTo>
                  <a:pt x="1148331" y="270017"/>
                </a:lnTo>
                <a:cubicBezTo>
                  <a:pt x="1200055" y="299127"/>
                  <a:pt x="1246804" y="334821"/>
                  <a:pt x="1286346" y="377149"/>
                </a:cubicBezTo>
                <a:lnTo>
                  <a:pt x="1470353" y="331395"/>
                </a:lnTo>
                <a:lnTo>
                  <a:pt x="1588305" y="553229"/>
                </a:lnTo>
                <a:lnTo>
                  <a:pt x="1457194" y="671432"/>
                </a:lnTo>
                <a:cubicBezTo>
                  <a:pt x="1473630" y="731297"/>
                  <a:pt x="1481376" y="793983"/>
                  <a:pt x="1478595" y="857704"/>
                </a:cubicBezTo>
                <a:lnTo>
                  <a:pt x="1642362" y="948616"/>
                </a:lnTo>
                <a:lnTo>
                  <a:pt x="1577335" y="1191298"/>
                </a:lnTo>
                <a:lnTo>
                  <a:pt x="1378614" y="1187955"/>
                </a:lnTo>
                <a:cubicBezTo>
                  <a:pt x="1353489" y="1229936"/>
                  <a:pt x="1323048" y="1267799"/>
                  <a:pt x="1288939" y="1301599"/>
                </a:cubicBezTo>
                <a:lnTo>
                  <a:pt x="1354201" y="1471932"/>
                </a:lnTo>
                <a:lnTo>
                  <a:pt x="1148396" y="1616039"/>
                </a:lnTo>
                <a:lnTo>
                  <a:pt x="992294" y="1480516"/>
                </a:lnTo>
                <a:lnTo>
                  <a:pt x="1011291" y="1467215"/>
                </a:lnTo>
                <a:cubicBezTo>
                  <a:pt x="951500" y="1486565"/>
                  <a:pt x="888271" y="1495869"/>
                  <a:pt x="823805" y="1495510"/>
                </a:cubicBezTo>
                <a:lnTo>
                  <a:pt x="729193" y="1665940"/>
                </a:lnTo>
                <a:lnTo>
                  <a:pt x="486511" y="1600914"/>
                </a:lnTo>
                <a:lnTo>
                  <a:pt x="489790" y="1406012"/>
                </a:lnTo>
                <a:cubicBezTo>
                  <a:pt x="438364" y="1376702"/>
                  <a:pt x="391917" y="1340859"/>
                  <a:pt x="352658" y="1298452"/>
                </a:cubicBezTo>
                <a:lnTo>
                  <a:pt x="355803" y="1305197"/>
                </a:lnTo>
                <a:lnTo>
                  <a:pt x="152856" y="1344512"/>
                </a:lnTo>
                <a:lnTo>
                  <a:pt x="46675" y="1116809"/>
                </a:lnTo>
                <a:lnTo>
                  <a:pt x="183929" y="1005520"/>
                </a:lnTo>
                <a:cubicBezTo>
                  <a:pt x="169279" y="951824"/>
                  <a:pt x="161626" y="895865"/>
                  <a:pt x="161615" y="838915"/>
                </a:cubicBezTo>
                <a:lnTo>
                  <a:pt x="0" y="749197"/>
                </a:lnTo>
                <a:lnTo>
                  <a:pt x="65026" y="506515"/>
                </a:lnTo>
                <a:lnTo>
                  <a:pt x="250227" y="509630"/>
                </a:lnTo>
                <a:cubicBezTo>
                  <a:pt x="275353" y="465291"/>
                  <a:pt x="305693" y="424864"/>
                  <a:pt x="340015" y="388679"/>
                </a:cubicBezTo>
                <a:lnTo>
                  <a:pt x="277984" y="197357"/>
                </a:lnTo>
                <a:lnTo>
                  <a:pt x="491050" y="64219"/>
                </a:lnTo>
                <a:lnTo>
                  <a:pt x="639843" y="207726"/>
                </a:lnTo>
                <a:lnTo>
                  <a:pt x="638348" y="208660"/>
                </a:lnTo>
                <a:cubicBezTo>
                  <a:pt x="696840" y="190256"/>
                  <a:pt x="758594" y="181748"/>
                  <a:pt x="821488" y="182440"/>
                </a:cubicBezTo>
                <a:lnTo>
                  <a:pt x="815140" y="180739"/>
                </a:lnTo>
                <a:lnTo>
                  <a:pt x="915476" y="0"/>
                </a:lnTo>
                <a:close/>
              </a:path>
            </a:pathLst>
          </a:cu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Calibri"/>
              <a:ea typeface="Calibri"/>
              <a:cs typeface="Calibri"/>
              <a:sym typeface="Calibri"/>
            </a:endParaRPr>
          </a:p>
        </p:txBody>
      </p:sp>
      <p:sp>
        <p:nvSpPr>
          <p:cNvPr id="484" name="Google Shape;484;p28"/>
          <p:cNvSpPr/>
          <p:nvPr/>
        </p:nvSpPr>
        <p:spPr>
          <a:xfrm>
            <a:off x="1823003" y="4608933"/>
            <a:ext cx="754393" cy="754393"/>
          </a:xfrm>
          <a:prstGeom prst="ellipse">
            <a:avLst/>
          </a:prstGeom>
          <a:solidFill>
            <a:srgbClr val="4EAE3A"/>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400" b="1">
              <a:solidFill>
                <a:schemeClr val="accent2"/>
              </a:solidFill>
              <a:latin typeface="Calibri"/>
              <a:ea typeface="Calibri"/>
              <a:cs typeface="Calibri"/>
              <a:sym typeface="Calibri"/>
            </a:endParaRPr>
          </a:p>
        </p:txBody>
      </p:sp>
      <p:sp>
        <p:nvSpPr>
          <p:cNvPr id="485" name="Google Shape;485;p28"/>
          <p:cNvSpPr/>
          <p:nvPr/>
        </p:nvSpPr>
        <p:spPr>
          <a:xfrm>
            <a:off x="1996802" y="4844126"/>
            <a:ext cx="432135" cy="284005"/>
          </a:xfrm>
          <a:custGeom>
            <a:avLst/>
            <a:gdLst/>
            <a:ahLst/>
            <a:cxnLst/>
            <a:rect l="l" t="t" r="r" b="b"/>
            <a:pathLst>
              <a:path w="3240006" h="2129375" extrusionOk="0">
                <a:moveTo>
                  <a:pt x="1916836" y="454558"/>
                </a:moveTo>
                <a:cubicBezTo>
                  <a:pt x="2018418" y="454558"/>
                  <a:pt x="2100766" y="536906"/>
                  <a:pt x="2100766" y="638488"/>
                </a:cubicBezTo>
                <a:cubicBezTo>
                  <a:pt x="2100766" y="740070"/>
                  <a:pt x="2018418" y="822418"/>
                  <a:pt x="1916836" y="822418"/>
                </a:cubicBezTo>
                <a:cubicBezTo>
                  <a:pt x="1815254" y="822418"/>
                  <a:pt x="1732906" y="740070"/>
                  <a:pt x="1732906" y="638488"/>
                </a:cubicBezTo>
                <a:cubicBezTo>
                  <a:pt x="1732906" y="536906"/>
                  <a:pt x="1815254" y="454558"/>
                  <a:pt x="1916836" y="454558"/>
                </a:cubicBezTo>
                <a:close/>
                <a:moveTo>
                  <a:pt x="1197545" y="272737"/>
                </a:moveTo>
                <a:lnTo>
                  <a:pt x="1861974" y="1458536"/>
                </a:lnTo>
                <a:lnTo>
                  <a:pt x="2263096" y="848801"/>
                </a:lnTo>
                <a:lnTo>
                  <a:pt x="2919562" y="1846679"/>
                </a:lnTo>
                <a:lnTo>
                  <a:pt x="2079459" y="1846679"/>
                </a:lnTo>
                <a:lnTo>
                  <a:pt x="1606629" y="1846679"/>
                </a:lnTo>
                <a:lnTo>
                  <a:pt x="315630" y="1846679"/>
                </a:lnTo>
                <a:close/>
                <a:moveTo>
                  <a:pt x="180003" y="164687"/>
                </a:moveTo>
                <a:lnTo>
                  <a:pt x="180003" y="1964687"/>
                </a:lnTo>
                <a:lnTo>
                  <a:pt x="3060003" y="1964687"/>
                </a:lnTo>
                <a:lnTo>
                  <a:pt x="3060003" y="164687"/>
                </a:lnTo>
                <a:close/>
                <a:moveTo>
                  <a:pt x="0" y="0"/>
                </a:moveTo>
                <a:lnTo>
                  <a:pt x="3240006" y="0"/>
                </a:lnTo>
                <a:lnTo>
                  <a:pt x="3240006" y="2129375"/>
                </a:lnTo>
                <a:lnTo>
                  <a:pt x="0" y="2129375"/>
                </a:lnTo>
                <a:close/>
              </a:path>
            </a:pathLst>
          </a:cu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Calibri"/>
              <a:ea typeface="Calibri"/>
              <a:cs typeface="Calibri"/>
              <a:sym typeface="Calibri"/>
            </a:endParaRPr>
          </a:p>
        </p:txBody>
      </p:sp>
      <p:sp>
        <p:nvSpPr>
          <p:cNvPr id="486" name="Google Shape;486;p28"/>
          <p:cNvSpPr/>
          <p:nvPr/>
        </p:nvSpPr>
        <p:spPr>
          <a:xfrm>
            <a:off x="1461453" y="5478958"/>
            <a:ext cx="3254926" cy="58477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1600">
                <a:solidFill>
                  <a:schemeClr val="dk1"/>
                </a:solidFill>
                <a:latin typeface="Calibri"/>
                <a:ea typeface="Calibri"/>
                <a:cs typeface="Calibri"/>
                <a:sym typeface="Calibri"/>
              </a:rPr>
              <a:t>Hur kan samhällsengagemang hjälpa till att utveckla ICH?</a:t>
            </a:r>
            <a:endParaRPr sz="1600">
              <a:solidFill>
                <a:schemeClr val="dk1"/>
              </a:solidFill>
              <a:latin typeface="Calibri"/>
              <a:ea typeface="Calibri"/>
              <a:cs typeface="Calibri"/>
              <a:sym typeface="Calibri"/>
            </a:endParaRP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490"/>
        <p:cNvGrpSpPr/>
        <p:nvPr/>
      </p:nvGrpSpPr>
      <p:grpSpPr>
        <a:xfrm>
          <a:off x="0" y="0"/>
          <a:ext cx="0" cy="0"/>
          <a:chOff x="0" y="0"/>
          <a:chExt cx="0" cy="0"/>
        </a:xfrm>
      </p:grpSpPr>
      <p:sp>
        <p:nvSpPr>
          <p:cNvPr id="491" name="Google Shape;491;p29"/>
          <p:cNvSpPr txBox="1">
            <a:spLocks noGrp="1"/>
          </p:cNvSpPr>
          <p:nvPr>
            <p:ph type="ctrTitle"/>
          </p:nvPr>
        </p:nvSpPr>
        <p:spPr>
          <a:xfrm>
            <a:off x="7396246" y="1624226"/>
            <a:ext cx="4473369" cy="3031244"/>
          </a:xfrm>
          <a:prstGeom prst="rect">
            <a:avLst/>
          </a:prstGeom>
          <a:noFill/>
          <a:ln>
            <a:noFill/>
          </a:ln>
        </p:spPr>
        <p:txBody>
          <a:bodyPr spcFirstLastPara="1" wrap="square" lIns="91425" tIns="91425" rIns="91425" bIns="91425" anchor="ctr" anchorCtr="0">
            <a:noAutofit/>
          </a:bodyPr>
          <a:lstStyle/>
          <a:p>
            <a:pPr marL="0" lvl="0" indent="0" algn="ctr" rtl="0">
              <a:lnSpc>
                <a:spcPct val="90000"/>
              </a:lnSpc>
              <a:spcBef>
                <a:spcPts val="0"/>
              </a:spcBef>
              <a:spcAft>
                <a:spcPts val="0"/>
              </a:spcAft>
              <a:buClr>
                <a:schemeClr val="dk2"/>
              </a:buClr>
              <a:buSzPts val="4800"/>
              <a:buFont typeface="Calibri"/>
              <a:buNone/>
            </a:pPr>
            <a:r>
              <a:rPr lang="en-GB" b="1"/>
              <a:t>TACK</a:t>
            </a:r>
            <a:endParaRPr b="1">
              <a:solidFill>
                <a:srgbClr val="266C9F"/>
              </a:solidFill>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44"/>
        <p:cNvGrpSpPr/>
        <p:nvPr/>
      </p:nvGrpSpPr>
      <p:grpSpPr>
        <a:xfrm>
          <a:off x="0" y="0"/>
          <a:ext cx="0" cy="0"/>
          <a:chOff x="0" y="0"/>
          <a:chExt cx="0" cy="0"/>
        </a:xfrm>
      </p:grpSpPr>
      <p:sp>
        <p:nvSpPr>
          <p:cNvPr id="145" name="Google Shape;145;p3"/>
          <p:cNvSpPr txBox="1"/>
          <p:nvPr/>
        </p:nvSpPr>
        <p:spPr>
          <a:xfrm>
            <a:off x="2823088" y="336847"/>
            <a:ext cx="7874855" cy="724247"/>
          </a:xfrm>
          <a:prstGeom prst="rect">
            <a:avLst/>
          </a:prstGeom>
          <a:noFill/>
          <a:ln>
            <a:noFill/>
          </a:ln>
        </p:spPr>
        <p:txBody>
          <a:bodyPr spcFirstLastPara="1" wrap="square" lIns="91425" tIns="45700" rIns="91425" bIns="45700" anchor="t" anchorCtr="0">
            <a:noAutofit/>
          </a:bodyPr>
          <a:lstStyle/>
          <a:p>
            <a:pPr marL="0" marR="0" lvl="0" indent="0" algn="r" rtl="0">
              <a:lnSpc>
                <a:spcPct val="90000"/>
              </a:lnSpc>
              <a:spcBef>
                <a:spcPts val="0"/>
              </a:spcBef>
              <a:spcAft>
                <a:spcPts val="0"/>
              </a:spcAft>
              <a:buClr>
                <a:schemeClr val="dk1"/>
              </a:buClr>
              <a:buSzPts val="4400"/>
              <a:buFont typeface="Arial"/>
              <a:buNone/>
            </a:pPr>
            <a:r>
              <a:rPr lang="en-GB" sz="4400">
                <a:solidFill>
                  <a:schemeClr val="dk1"/>
                </a:solidFill>
                <a:latin typeface="Calibri"/>
                <a:ea typeface="Calibri"/>
                <a:cs typeface="Calibri"/>
                <a:sym typeface="Calibri"/>
              </a:rPr>
              <a:t>INDEX</a:t>
            </a:r>
            <a:endParaRPr/>
          </a:p>
          <a:p>
            <a:pPr marL="0" marR="0" lvl="0" indent="0" algn="ctr" rtl="0">
              <a:lnSpc>
                <a:spcPct val="90000"/>
              </a:lnSpc>
              <a:spcBef>
                <a:spcPts val="1000"/>
              </a:spcBef>
              <a:spcAft>
                <a:spcPts val="0"/>
              </a:spcAft>
              <a:buClr>
                <a:schemeClr val="dk1"/>
              </a:buClr>
              <a:buSzPts val="3600"/>
              <a:buFont typeface="Arial"/>
              <a:buNone/>
            </a:pPr>
            <a:endParaRPr sz="3600">
              <a:solidFill>
                <a:schemeClr val="dk1"/>
              </a:solidFill>
              <a:latin typeface="Calibri"/>
              <a:ea typeface="Calibri"/>
              <a:cs typeface="Calibri"/>
              <a:sym typeface="Calibri"/>
            </a:endParaRPr>
          </a:p>
        </p:txBody>
      </p:sp>
      <p:sp>
        <p:nvSpPr>
          <p:cNvPr id="146" name="Google Shape;146;p3"/>
          <p:cNvSpPr/>
          <p:nvPr/>
        </p:nvSpPr>
        <p:spPr>
          <a:xfrm>
            <a:off x="807658" y="4003755"/>
            <a:ext cx="2160000" cy="108000"/>
          </a:xfrm>
          <a:prstGeom prst="roundRect">
            <a:avLst>
              <a:gd name="adj" fmla="val 50000"/>
            </a:avLst>
          </a:prstGeom>
          <a:solidFill>
            <a:srgbClr val="4EAE3A"/>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lt1"/>
              </a:solidFill>
              <a:latin typeface="Calibri"/>
              <a:ea typeface="Calibri"/>
              <a:cs typeface="Calibri"/>
              <a:sym typeface="Calibri"/>
            </a:endParaRPr>
          </a:p>
        </p:txBody>
      </p:sp>
      <p:sp>
        <p:nvSpPr>
          <p:cNvPr id="147" name="Google Shape;147;p3"/>
          <p:cNvSpPr/>
          <p:nvPr/>
        </p:nvSpPr>
        <p:spPr>
          <a:xfrm>
            <a:off x="2941173" y="3772014"/>
            <a:ext cx="2160000" cy="108000"/>
          </a:xfrm>
          <a:prstGeom prst="roundRect">
            <a:avLst>
              <a:gd name="adj" fmla="val 50000"/>
            </a:avLst>
          </a:prstGeom>
          <a:solidFill>
            <a:srgbClr val="266C9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000">
              <a:solidFill>
                <a:schemeClr val="lt1"/>
              </a:solidFill>
              <a:latin typeface="Calibri"/>
              <a:ea typeface="Calibri"/>
              <a:cs typeface="Calibri"/>
              <a:sym typeface="Calibri"/>
            </a:endParaRPr>
          </a:p>
        </p:txBody>
      </p:sp>
      <p:sp>
        <p:nvSpPr>
          <p:cNvPr id="148" name="Google Shape;148;p3"/>
          <p:cNvSpPr/>
          <p:nvPr/>
        </p:nvSpPr>
        <p:spPr>
          <a:xfrm>
            <a:off x="5251453" y="3576387"/>
            <a:ext cx="2160000" cy="104883"/>
          </a:xfrm>
          <a:prstGeom prst="roundRect">
            <a:avLst>
              <a:gd name="adj" fmla="val 50000"/>
            </a:avLst>
          </a:prstGeom>
          <a:solidFill>
            <a:srgbClr val="FFB500"/>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000">
              <a:solidFill>
                <a:schemeClr val="lt1"/>
              </a:solidFill>
              <a:latin typeface="Calibri"/>
              <a:ea typeface="Calibri"/>
              <a:cs typeface="Calibri"/>
              <a:sym typeface="Calibri"/>
            </a:endParaRPr>
          </a:p>
        </p:txBody>
      </p:sp>
      <p:sp>
        <p:nvSpPr>
          <p:cNvPr id="149" name="Google Shape;149;p3"/>
          <p:cNvSpPr txBox="1"/>
          <p:nvPr/>
        </p:nvSpPr>
        <p:spPr>
          <a:xfrm>
            <a:off x="993500" y="2211805"/>
            <a:ext cx="1712993" cy="156966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1600" b="1">
                <a:solidFill>
                  <a:srgbClr val="262626"/>
                </a:solidFill>
                <a:latin typeface="Calibri"/>
                <a:ea typeface="Calibri"/>
                <a:cs typeface="Calibri"/>
                <a:sym typeface="Calibri"/>
              </a:rPr>
              <a:t>Enhet 1 </a:t>
            </a:r>
            <a:endParaRPr sz="1600" b="1">
              <a:solidFill>
                <a:srgbClr val="262626"/>
              </a:solidFill>
              <a:latin typeface="Calibri"/>
              <a:ea typeface="Calibri"/>
              <a:cs typeface="Calibri"/>
              <a:sym typeface="Calibri"/>
            </a:endParaRPr>
          </a:p>
          <a:p>
            <a:pPr marL="0" marR="0" lvl="0" indent="0" algn="l" rtl="0">
              <a:spcBef>
                <a:spcPts val="0"/>
              </a:spcBef>
              <a:spcAft>
                <a:spcPts val="0"/>
              </a:spcAft>
              <a:buNone/>
            </a:pPr>
            <a:r>
              <a:rPr lang="en-GB" sz="1600" b="1">
                <a:solidFill>
                  <a:srgbClr val="3F3F3F"/>
                </a:solidFill>
                <a:latin typeface="Calibri"/>
                <a:ea typeface="Calibri"/>
                <a:cs typeface="Calibri"/>
                <a:sym typeface="Calibri"/>
              </a:rPr>
              <a:t>Identifiera nya ICH-idéer och möjligheter genom samhälls-undersökningar </a:t>
            </a:r>
            <a:endParaRPr/>
          </a:p>
        </p:txBody>
      </p:sp>
      <p:cxnSp>
        <p:nvCxnSpPr>
          <p:cNvPr id="150" name="Google Shape;150;p3"/>
          <p:cNvCxnSpPr/>
          <p:nvPr/>
        </p:nvCxnSpPr>
        <p:spPr>
          <a:xfrm>
            <a:off x="981372" y="2392868"/>
            <a:ext cx="10011" cy="1513622"/>
          </a:xfrm>
          <a:prstGeom prst="straightConnector1">
            <a:avLst/>
          </a:prstGeom>
          <a:noFill/>
          <a:ln w="19050" cap="flat" cmpd="sng">
            <a:solidFill>
              <a:srgbClr val="3F3F3F"/>
            </a:solidFill>
            <a:prstDash val="dash"/>
            <a:miter lim="800000"/>
            <a:headEnd type="oval" w="med" len="med"/>
            <a:tailEnd type="oval" w="med" len="med"/>
          </a:ln>
        </p:spPr>
      </p:cxnSp>
      <p:grpSp>
        <p:nvGrpSpPr>
          <p:cNvPr id="151" name="Google Shape;151;p3"/>
          <p:cNvGrpSpPr/>
          <p:nvPr/>
        </p:nvGrpSpPr>
        <p:grpSpPr>
          <a:xfrm>
            <a:off x="2969028" y="2272480"/>
            <a:ext cx="1887871" cy="1323597"/>
            <a:chOff x="1536413" y="1773672"/>
            <a:chExt cx="1470900" cy="1312800"/>
          </a:xfrm>
        </p:grpSpPr>
        <p:sp>
          <p:nvSpPr>
            <p:cNvPr id="152" name="Google Shape;152;p3"/>
            <p:cNvSpPr txBox="1"/>
            <p:nvPr/>
          </p:nvSpPr>
          <p:spPr>
            <a:xfrm>
              <a:off x="1697936" y="1990366"/>
              <a:ext cx="1045001" cy="33034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endParaRPr sz="1400">
                <a:solidFill>
                  <a:srgbClr val="3F3F3F"/>
                </a:solidFill>
                <a:latin typeface="Calibri"/>
                <a:ea typeface="Calibri"/>
                <a:cs typeface="Calibri"/>
                <a:sym typeface="Calibri"/>
              </a:endParaRPr>
            </a:p>
          </p:txBody>
        </p:sp>
        <p:sp>
          <p:nvSpPr>
            <p:cNvPr id="153" name="Google Shape;153;p3"/>
            <p:cNvSpPr txBox="1"/>
            <p:nvPr/>
          </p:nvSpPr>
          <p:spPr>
            <a:xfrm>
              <a:off x="1536413" y="1773672"/>
              <a:ext cx="1470900" cy="1312800"/>
            </a:xfrm>
            <a:prstGeom prst="rect">
              <a:avLst/>
            </a:prstGeom>
            <a:noFill/>
            <a:ln>
              <a:noFill/>
            </a:ln>
          </p:spPr>
          <p:txBody>
            <a:bodyPr spcFirstLastPara="1" wrap="square" lIns="108000" tIns="45700" rIns="108000" bIns="45700" anchor="t" anchorCtr="0">
              <a:spAutoFit/>
            </a:bodyPr>
            <a:lstStyle/>
            <a:p>
              <a:pPr marL="0" marR="0" lvl="0" indent="0" algn="l" rtl="0">
                <a:spcBef>
                  <a:spcPts val="0"/>
                </a:spcBef>
                <a:spcAft>
                  <a:spcPts val="0"/>
                </a:spcAft>
                <a:buNone/>
              </a:pPr>
              <a:r>
                <a:rPr lang="en-GB" sz="1600" b="1">
                  <a:solidFill>
                    <a:srgbClr val="3F3F3F"/>
                  </a:solidFill>
                  <a:latin typeface="Calibri"/>
                  <a:ea typeface="Calibri"/>
                  <a:cs typeface="Calibri"/>
                  <a:sym typeface="Calibri"/>
                </a:rPr>
                <a:t>Enhet 2 </a:t>
              </a:r>
              <a:endParaRPr sz="1600" b="1">
                <a:solidFill>
                  <a:srgbClr val="3F3F3F"/>
                </a:solidFill>
                <a:latin typeface="Calibri"/>
                <a:ea typeface="Calibri"/>
                <a:cs typeface="Calibri"/>
                <a:sym typeface="Calibri"/>
              </a:endParaRPr>
            </a:p>
            <a:p>
              <a:pPr marL="0" marR="0" lvl="0" indent="0" algn="l" rtl="0">
                <a:spcBef>
                  <a:spcPts val="0"/>
                </a:spcBef>
                <a:spcAft>
                  <a:spcPts val="0"/>
                </a:spcAft>
                <a:buNone/>
              </a:pPr>
              <a:r>
                <a:rPr lang="en-GB" sz="1600" b="1">
                  <a:solidFill>
                    <a:srgbClr val="3F3F3F"/>
                  </a:solidFill>
                  <a:latin typeface="Calibri"/>
                  <a:ea typeface="Calibri"/>
                  <a:cs typeface="Calibri"/>
                  <a:sym typeface="Calibri"/>
                </a:rPr>
                <a:t>Nätverk och nätverksskapande. Kamratlärande och mentorskap</a:t>
              </a:r>
              <a:endParaRPr sz="1600" b="1">
                <a:solidFill>
                  <a:srgbClr val="3F3F3F"/>
                </a:solidFill>
                <a:latin typeface="Calibri"/>
                <a:ea typeface="Calibri"/>
                <a:cs typeface="Calibri"/>
                <a:sym typeface="Calibri"/>
              </a:endParaRPr>
            </a:p>
          </p:txBody>
        </p:sp>
      </p:grpSp>
      <p:cxnSp>
        <p:nvCxnSpPr>
          <p:cNvPr id="154" name="Google Shape;154;p3"/>
          <p:cNvCxnSpPr/>
          <p:nvPr/>
        </p:nvCxnSpPr>
        <p:spPr>
          <a:xfrm>
            <a:off x="2871138" y="2201640"/>
            <a:ext cx="10011" cy="1513622"/>
          </a:xfrm>
          <a:prstGeom prst="straightConnector1">
            <a:avLst/>
          </a:prstGeom>
          <a:noFill/>
          <a:ln w="19050" cap="flat" cmpd="sng">
            <a:solidFill>
              <a:srgbClr val="3F3F3F"/>
            </a:solidFill>
            <a:prstDash val="dash"/>
            <a:miter lim="800000"/>
            <a:headEnd type="oval" w="med" len="med"/>
            <a:tailEnd type="oval" w="med" len="med"/>
          </a:ln>
        </p:spPr>
      </p:cxnSp>
      <p:grpSp>
        <p:nvGrpSpPr>
          <p:cNvPr id="155" name="Google Shape;155;p3"/>
          <p:cNvGrpSpPr/>
          <p:nvPr/>
        </p:nvGrpSpPr>
        <p:grpSpPr>
          <a:xfrm>
            <a:off x="5109937" y="2272133"/>
            <a:ext cx="2232096" cy="1077218"/>
            <a:chOff x="1724504" y="1768017"/>
            <a:chExt cx="1196366" cy="1914913"/>
          </a:xfrm>
        </p:grpSpPr>
        <p:sp>
          <p:nvSpPr>
            <p:cNvPr id="156" name="Google Shape;156;p3"/>
            <p:cNvSpPr txBox="1"/>
            <p:nvPr/>
          </p:nvSpPr>
          <p:spPr>
            <a:xfrm>
              <a:off x="1724504" y="2012928"/>
              <a:ext cx="1018432" cy="307777"/>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endParaRPr sz="1400">
                <a:solidFill>
                  <a:srgbClr val="3F3F3F"/>
                </a:solidFill>
                <a:latin typeface="Calibri"/>
                <a:ea typeface="Calibri"/>
                <a:cs typeface="Calibri"/>
                <a:sym typeface="Calibri"/>
              </a:endParaRPr>
            </a:p>
          </p:txBody>
        </p:sp>
        <p:sp>
          <p:nvSpPr>
            <p:cNvPr id="157" name="Google Shape;157;p3"/>
            <p:cNvSpPr txBox="1"/>
            <p:nvPr/>
          </p:nvSpPr>
          <p:spPr>
            <a:xfrm>
              <a:off x="1760832" y="1768017"/>
              <a:ext cx="1160038" cy="1914913"/>
            </a:xfrm>
            <a:prstGeom prst="rect">
              <a:avLst/>
            </a:prstGeom>
            <a:noFill/>
            <a:ln>
              <a:noFill/>
            </a:ln>
          </p:spPr>
          <p:txBody>
            <a:bodyPr spcFirstLastPara="1" wrap="square" lIns="108000" tIns="45700" rIns="108000" bIns="45700" anchor="t" anchorCtr="0">
              <a:spAutoFit/>
            </a:bodyPr>
            <a:lstStyle/>
            <a:p>
              <a:pPr marL="0" marR="0" lvl="0" indent="0" algn="l" rtl="0">
                <a:spcBef>
                  <a:spcPts val="0"/>
                </a:spcBef>
                <a:spcAft>
                  <a:spcPts val="0"/>
                </a:spcAft>
                <a:buNone/>
              </a:pPr>
              <a:r>
                <a:rPr lang="en-GB" sz="1600" b="1">
                  <a:solidFill>
                    <a:srgbClr val="3F3F3F"/>
                  </a:solidFill>
                  <a:latin typeface="Calibri"/>
                  <a:ea typeface="Calibri"/>
                  <a:cs typeface="Calibri"/>
                  <a:sym typeface="Calibri"/>
                </a:rPr>
                <a:t>Enhet 3</a:t>
              </a:r>
              <a:endParaRPr/>
            </a:p>
            <a:p>
              <a:pPr marL="0" marR="0" lvl="0" indent="0" algn="l" rtl="0">
                <a:spcBef>
                  <a:spcPts val="0"/>
                </a:spcBef>
                <a:spcAft>
                  <a:spcPts val="0"/>
                </a:spcAft>
                <a:buNone/>
              </a:pPr>
              <a:r>
                <a:rPr lang="en-GB" sz="1600" b="1">
                  <a:solidFill>
                    <a:srgbClr val="3F3F3F"/>
                  </a:solidFill>
                  <a:latin typeface="Calibri"/>
                  <a:ea typeface="Calibri"/>
                  <a:cs typeface="Calibri"/>
                  <a:sym typeface="Calibri"/>
                </a:rPr>
                <a:t>Kapacitetsuppbyggnad och samhällsengagemang</a:t>
              </a:r>
              <a:endParaRPr sz="1600" b="1">
                <a:solidFill>
                  <a:srgbClr val="3F3F3F"/>
                </a:solidFill>
                <a:latin typeface="Calibri"/>
                <a:ea typeface="Calibri"/>
                <a:cs typeface="Calibri"/>
                <a:sym typeface="Calibri"/>
              </a:endParaRPr>
            </a:p>
          </p:txBody>
        </p:sp>
      </p:grpSp>
      <p:cxnSp>
        <p:nvCxnSpPr>
          <p:cNvPr id="158" name="Google Shape;158;p3"/>
          <p:cNvCxnSpPr/>
          <p:nvPr/>
        </p:nvCxnSpPr>
        <p:spPr>
          <a:xfrm>
            <a:off x="4963361" y="1996601"/>
            <a:ext cx="10011" cy="1513622"/>
          </a:xfrm>
          <a:prstGeom prst="straightConnector1">
            <a:avLst/>
          </a:prstGeom>
          <a:noFill/>
          <a:ln w="19050" cap="flat" cmpd="sng">
            <a:solidFill>
              <a:srgbClr val="3F3F3F"/>
            </a:solidFill>
            <a:prstDash val="dash"/>
            <a:miter lim="800000"/>
            <a:headEnd type="oval" w="med" len="med"/>
            <a:tailEnd type="oval" w="med" len="med"/>
          </a:ln>
        </p:spPr>
      </p:cxnSp>
      <p:cxnSp>
        <p:nvCxnSpPr>
          <p:cNvPr id="159" name="Google Shape;159;p3"/>
          <p:cNvCxnSpPr/>
          <p:nvPr/>
        </p:nvCxnSpPr>
        <p:spPr>
          <a:xfrm>
            <a:off x="7411453" y="1838425"/>
            <a:ext cx="0" cy="1674525"/>
          </a:xfrm>
          <a:prstGeom prst="straightConnector1">
            <a:avLst/>
          </a:prstGeom>
          <a:noFill/>
          <a:ln w="19050" cap="flat" cmpd="sng">
            <a:solidFill>
              <a:srgbClr val="3F3F3F"/>
            </a:solidFill>
            <a:prstDash val="dash"/>
            <a:miter lim="800000"/>
            <a:headEnd type="oval" w="med" len="med"/>
            <a:tailEnd type="oval" w="med" len="med"/>
          </a:ln>
        </p:spPr>
      </p:cxn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63"/>
        <p:cNvGrpSpPr/>
        <p:nvPr/>
      </p:nvGrpSpPr>
      <p:grpSpPr>
        <a:xfrm>
          <a:off x="0" y="0"/>
          <a:ext cx="0" cy="0"/>
          <a:chOff x="0" y="0"/>
          <a:chExt cx="0" cy="0"/>
        </a:xfrm>
      </p:grpSpPr>
      <p:pic>
        <p:nvPicPr>
          <p:cNvPr id="164" name="Google Shape;164;p4"/>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9205027" y="6290760"/>
            <a:ext cx="2580150" cy="567240"/>
          </a:xfrm>
          <a:prstGeom prst="rect">
            <a:avLst/>
          </a:prstGeom>
          <a:noFill/>
          <a:ln>
            <a:noFill/>
          </a:ln>
        </p:spPr>
      </p:pic>
      <p:sp>
        <p:nvSpPr>
          <p:cNvPr id="165" name="Google Shape;165;p4"/>
          <p:cNvSpPr txBox="1"/>
          <p:nvPr/>
        </p:nvSpPr>
        <p:spPr>
          <a:xfrm>
            <a:off x="315655" y="6457890"/>
            <a:ext cx="9567189" cy="338554"/>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800">
                <a:solidFill>
                  <a:srgbClr val="757070"/>
                </a:solidFill>
                <a:latin typeface="Calibri"/>
                <a:ea typeface="Calibri"/>
                <a:cs typeface="Calibri"/>
                <a:sym typeface="Calibri"/>
              </a:rPr>
              <a:t>The European Commission's support for the production of this publication does not constitute an endorsement of the contents, which reflect the views only of the authors, and the Commission cannot be held responsible for any use which may be made of the information contained therein.</a:t>
            </a:r>
            <a:endParaRPr sz="800">
              <a:solidFill>
                <a:srgbClr val="757070"/>
              </a:solidFill>
              <a:latin typeface="Calibri"/>
              <a:ea typeface="Calibri"/>
              <a:cs typeface="Calibri"/>
              <a:sym typeface="Calibri"/>
            </a:endParaRPr>
          </a:p>
        </p:txBody>
      </p:sp>
      <p:pic>
        <p:nvPicPr>
          <p:cNvPr id="166" name="Google Shape;166;p4"/>
          <p:cNvPicPr preferRelativeResize="0"/>
          <p:nvPr/>
        </p:nvPicPr>
        <p:blipFill rotWithShape="1">
          <a:blip r:embed="rId4">
            <a:alphaModFix/>
          </a:blip>
          <a:srcRect/>
          <a:stretch/>
        </p:blipFill>
        <p:spPr>
          <a:xfrm>
            <a:off x="9957816" y="0"/>
            <a:ext cx="2219417" cy="883966"/>
          </a:xfrm>
          <a:prstGeom prst="rect">
            <a:avLst/>
          </a:prstGeom>
          <a:noFill/>
          <a:ln>
            <a:noFill/>
          </a:ln>
        </p:spPr>
      </p:pic>
      <p:pic>
        <p:nvPicPr>
          <p:cNvPr id="167" name="Google Shape;167;p4"/>
          <p:cNvPicPr preferRelativeResize="0"/>
          <p:nvPr/>
        </p:nvPicPr>
        <p:blipFill rotWithShape="1">
          <a:blip r:embed="rId5">
            <a:alphaModFix/>
          </a:blip>
          <a:srcRect/>
          <a:stretch/>
        </p:blipFill>
        <p:spPr>
          <a:xfrm>
            <a:off x="-6616" y="-36946"/>
            <a:ext cx="4572000" cy="6457890"/>
          </a:xfrm>
          <a:prstGeom prst="rect">
            <a:avLst/>
          </a:prstGeom>
          <a:noFill/>
          <a:ln>
            <a:noFill/>
          </a:ln>
        </p:spPr>
      </p:pic>
      <p:sp>
        <p:nvSpPr>
          <p:cNvPr id="168" name="Google Shape;168;p4"/>
          <p:cNvSpPr txBox="1"/>
          <p:nvPr/>
        </p:nvSpPr>
        <p:spPr>
          <a:xfrm>
            <a:off x="5071151" y="577350"/>
            <a:ext cx="1863900" cy="5850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3200" b="1">
                <a:solidFill>
                  <a:srgbClr val="FFC000"/>
                </a:solidFill>
                <a:latin typeface="Calibri"/>
                <a:ea typeface="Calibri"/>
                <a:cs typeface="Calibri"/>
                <a:sym typeface="Calibri"/>
              </a:rPr>
              <a:t>Enhet 1 </a:t>
            </a:r>
            <a:endParaRPr sz="2400" b="1">
              <a:solidFill>
                <a:srgbClr val="FFC000"/>
              </a:solidFill>
              <a:latin typeface="Calibri"/>
              <a:ea typeface="Calibri"/>
              <a:cs typeface="Calibri"/>
              <a:sym typeface="Calibri"/>
            </a:endParaRPr>
          </a:p>
        </p:txBody>
      </p:sp>
      <p:sp>
        <p:nvSpPr>
          <p:cNvPr id="169" name="Google Shape;169;p4"/>
          <p:cNvSpPr txBox="1"/>
          <p:nvPr/>
        </p:nvSpPr>
        <p:spPr>
          <a:xfrm>
            <a:off x="5071146" y="2180867"/>
            <a:ext cx="4738800" cy="23088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a:p>
            <a:pPr marL="0" marR="0" lvl="0" indent="0" algn="l" rtl="0">
              <a:spcBef>
                <a:spcPts val="0"/>
              </a:spcBef>
              <a:spcAft>
                <a:spcPts val="0"/>
              </a:spcAft>
              <a:buNone/>
            </a:pPr>
            <a:r>
              <a:rPr lang="en-GB" sz="1800">
                <a:solidFill>
                  <a:schemeClr val="dk1"/>
                </a:solidFill>
                <a:latin typeface="Calibri"/>
                <a:ea typeface="Calibri"/>
                <a:cs typeface="Calibri"/>
                <a:sym typeface="Calibri"/>
              </a:rPr>
              <a:t>I slutet av denna enhet kommer du att vara utrustad med verktygen för att genomföra en undersökning i ditt lokala område för att hjälpa dig att identifiera ICH-idéer och möjligheter.</a:t>
            </a:r>
            <a:endParaRPr/>
          </a:p>
          <a:p>
            <a:pPr marL="0" marR="0" lvl="0" indent="0" algn="l" rtl="0">
              <a:spcBef>
                <a:spcPts val="0"/>
              </a:spcBef>
              <a:spcAft>
                <a:spcPts val="0"/>
              </a:spcAft>
              <a:buNone/>
            </a:pPr>
            <a:r>
              <a:rPr lang="en-GB" sz="1800">
                <a:solidFill>
                  <a:schemeClr val="dk1"/>
                </a:solidFill>
                <a:latin typeface="Calibri"/>
                <a:ea typeface="Calibri"/>
                <a:cs typeface="Calibri"/>
                <a:sym typeface="Calibri"/>
              </a:rPr>
              <a:t> </a:t>
            </a:r>
            <a:endParaRPr/>
          </a:p>
          <a:p>
            <a:pPr marL="0" marR="0" lvl="0" indent="0" algn="l" rtl="0">
              <a:spcBef>
                <a:spcPts val="0"/>
              </a:spcBef>
              <a:spcAft>
                <a:spcPts val="0"/>
              </a:spcAft>
              <a:buNone/>
            </a:pPr>
            <a:endParaRPr sz="1800">
              <a:solidFill>
                <a:schemeClr val="dk1"/>
              </a:solidFill>
              <a:latin typeface="Calibri"/>
              <a:ea typeface="Calibri"/>
              <a:cs typeface="Calibri"/>
              <a:sym typeface="Calibri"/>
            </a:endParaRPr>
          </a:p>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grpSp>
        <p:nvGrpSpPr>
          <p:cNvPr id="170" name="Google Shape;170;p4"/>
          <p:cNvGrpSpPr/>
          <p:nvPr/>
        </p:nvGrpSpPr>
        <p:grpSpPr>
          <a:xfrm>
            <a:off x="4976735" y="141870"/>
            <a:ext cx="1361571" cy="349188"/>
            <a:chOff x="10604072" y="448487"/>
            <a:chExt cx="1361571" cy="349188"/>
          </a:xfrm>
        </p:grpSpPr>
        <p:sp>
          <p:nvSpPr>
            <p:cNvPr id="171" name="Google Shape;171;p4"/>
            <p:cNvSpPr/>
            <p:nvPr/>
          </p:nvSpPr>
          <p:spPr>
            <a:xfrm rot="-5400000">
              <a:off x="10605928" y="446630"/>
              <a:ext cx="349188" cy="352901"/>
            </a:xfrm>
            <a:prstGeom prst="ellipse">
              <a:avLst/>
            </a:prstGeom>
            <a:solidFill>
              <a:srgbClr val="4EAE3A"/>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Calibri"/>
                <a:ea typeface="Calibri"/>
                <a:cs typeface="Calibri"/>
                <a:sym typeface="Calibri"/>
              </a:endParaRPr>
            </a:p>
          </p:txBody>
        </p:sp>
        <p:sp>
          <p:nvSpPr>
            <p:cNvPr id="172" name="Google Shape;172;p4"/>
            <p:cNvSpPr/>
            <p:nvPr/>
          </p:nvSpPr>
          <p:spPr>
            <a:xfrm rot="-5400000">
              <a:off x="11117644" y="446630"/>
              <a:ext cx="349188" cy="352901"/>
            </a:xfrm>
            <a:prstGeom prst="ellipse">
              <a:avLst/>
            </a:prstGeom>
            <a:solidFill>
              <a:srgbClr val="FFB50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Calibri"/>
                <a:ea typeface="Calibri"/>
                <a:cs typeface="Calibri"/>
                <a:sym typeface="Calibri"/>
              </a:endParaRPr>
            </a:p>
          </p:txBody>
        </p:sp>
        <p:sp>
          <p:nvSpPr>
            <p:cNvPr id="173" name="Google Shape;173;p4"/>
            <p:cNvSpPr/>
            <p:nvPr/>
          </p:nvSpPr>
          <p:spPr>
            <a:xfrm rot="-5400000">
              <a:off x="11614599" y="446630"/>
              <a:ext cx="349188" cy="352901"/>
            </a:xfrm>
            <a:prstGeom prst="ellipse">
              <a:avLst/>
            </a:prstGeom>
            <a:solidFill>
              <a:srgbClr val="266C9F"/>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Calibri"/>
                <a:ea typeface="Calibri"/>
                <a:cs typeface="Calibri"/>
                <a:sym typeface="Calibri"/>
              </a:endParaRPr>
            </a:p>
          </p:txBody>
        </p:sp>
      </p:gr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77"/>
        <p:cNvGrpSpPr/>
        <p:nvPr/>
      </p:nvGrpSpPr>
      <p:grpSpPr>
        <a:xfrm>
          <a:off x="0" y="0"/>
          <a:ext cx="0" cy="0"/>
          <a:chOff x="0" y="0"/>
          <a:chExt cx="0" cy="0"/>
        </a:xfrm>
      </p:grpSpPr>
      <p:sp>
        <p:nvSpPr>
          <p:cNvPr id="178" name="Google Shape;178;p5"/>
          <p:cNvSpPr txBox="1">
            <a:spLocks noGrp="1"/>
          </p:cNvSpPr>
          <p:nvPr>
            <p:ph type="title" idx="4294967295"/>
          </p:nvPr>
        </p:nvSpPr>
        <p:spPr>
          <a:xfrm>
            <a:off x="-509798" y="0"/>
            <a:ext cx="10515600" cy="1325563"/>
          </a:xfrm>
          <a:prstGeom prst="rect">
            <a:avLst/>
          </a:prstGeom>
          <a:noFill/>
          <a:ln>
            <a:noFill/>
          </a:ln>
        </p:spPr>
        <p:txBody>
          <a:bodyPr spcFirstLastPara="1" wrap="square" lIns="91425" tIns="45700" rIns="91425" bIns="45700" anchor="ctr" anchorCtr="0">
            <a:normAutofit/>
          </a:bodyPr>
          <a:lstStyle/>
          <a:p>
            <a:pPr marL="0" lvl="0" indent="0" algn="r" rtl="0">
              <a:lnSpc>
                <a:spcPct val="90000"/>
              </a:lnSpc>
              <a:spcBef>
                <a:spcPts val="0"/>
              </a:spcBef>
              <a:spcAft>
                <a:spcPts val="0"/>
              </a:spcAft>
              <a:buClr>
                <a:srgbClr val="266C9F"/>
              </a:buClr>
              <a:buSzPts val="4400"/>
              <a:buFont typeface="Calibri"/>
              <a:buNone/>
            </a:pPr>
            <a:r>
              <a:rPr lang="en-GB" b="1">
                <a:solidFill>
                  <a:srgbClr val="266C9F"/>
                </a:solidFill>
              </a:rPr>
              <a:t>1.1. Samhällsundersökning</a:t>
            </a:r>
            <a:r>
              <a:rPr lang="en-GB"/>
              <a:t>	</a:t>
            </a:r>
            <a:endParaRPr/>
          </a:p>
        </p:txBody>
      </p:sp>
      <p:sp>
        <p:nvSpPr>
          <p:cNvPr id="179" name="Google Shape;179;p5"/>
          <p:cNvSpPr txBox="1">
            <a:spLocks noGrp="1"/>
          </p:cNvSpPr>
          <p:nvPr>
            <p:ph type="body" idx="4294967295"/>
          </p:nvPr>
        </p:nvSpPr>
        <p:spPr>
          <a:xfrm>
            <a:off x="3416417" y="1827511"/>
            <a:ext cx="8310527" cy="4351338"/>
          </a:xfrm>
          <a:prstGeom prst="rect">
            <a:avLst/>
          </a:prstGeom>
          <a:noFill/>
          <a:ln>
            <a:noFill/>
          </a:ln>
        </p:spPr>
        <p:txBody>
          <a:bodyPr spcFirstLastPara="1" wrap="square" lIns="91425" tIns="45700" rIns="91425" bIns="45700" anchor="t" anchorCtr="0">
            <a:normAutofit/>
          </a:bodyPr>
          <a:lstStyle/>
          <a:p>
            <a:pPr marL="228600" lvl="0" indent="-228600" algn="l" rtl="0">
              <a:lnSpc>
                <a:spcPct val="90000"/>
              </a:lnSpc>
              <a:spcBef>
                <a:spcPts val="0"/>
              </a:spcBef>
              <a:spcAft>
                <a:spcPts val="0"/>
              </a:spcAft>
              <a:buClr>
                <a:schemeClr val="dk1"/>
              </a:buClr>
              <a:buSzPts val="2400"/>
              <a:buChar char="•"/>
            </a:pPr>
            <a:r>
              <a:rPr lang="en-GB" sz="2400"/>
              <a:t>Det här avsnittet hjälper samhällen att identifiera ICH-möjligheter i sitt lokala område.  </a:t>
            </a:r>
            <a:endParaRPr/>
          </a:p>
          <a:p>
            <a:pPr marL="228600" lvl="0" indent="-228600" algn="l" rtl="0">
              <a:lnSpc>
                <a:spcPct val="90000"/>
              </a:lnSpc>
              <a:spcBef>
                <a:spcPts val="1000"/>
              </a:spcBef>
              <a:spcAft>
                <a:spcPts val="0"/>
              </a:spcAft>
              <a:buClr>
                <a:schemeClr val="dk1"/>
              </a:buClr>
              <a:buSzPts val="2400"/>
              <a:buChar char="•"/>
            </a:pPr>
            <a:r>
              <a:rPr lang="en-GB" sz="2400"/>
              <a:t>Att föra samman människor i samhället kommer att hjälpa till att förverkliga dessa idéer.   </a:t>
            </a:r>
            <a:endParaRPr/>
          </a:p>
          <a:p>
            <a:pPr marL="228600" lvl="0" indent="-228600" algn="l" rtl="0">
              <a:lnSpc>
                <a:spcPct val="90000"/>
              </a:lnSpc>
              <a:spcBef>
                <a:spcPts val="1000"/>
              </a:spcBef>
              <a:spcAft>
                <a:spcPts val="0"/>
              </a:spcAft>
              <a:buClr>
                <a:schemeClr val="dk1"/>
              </a:buClr>
              <a:buSzPts val="2400"/>
              <a:buChar char="•"/>
            </a:pPr>
            <a:r>
              <a:rPr lang="en-GB" sz="2400"/>
              <a:t>Detta kan göras genom att genomföra en undersökning av lokalsamhället för att identifiera historia, kultur, naturtillgångar och byggnader som kan utvecklas till en tillgång av intresse för andra.  </a:t>
            </a:r>
            <a:endParaRPr/>
          </a:p>
          <a:p>
            <a:pPr marL="228600" lvl="0" indent="-228600" algn="l" rtl="0">
              <a:lnSpc>
                <a:spcPct val="90000"/>
              </a:lnSpc>
              <a:spcBef>
                <a:spcPts val="1000"/>
              </a:spcBef>
              <a:spcAft>
                <a:spcPts val="0"/>
              </a:spcAft>
              <a:buClr>
                <a:schemeClr val="dk1"/>
              </a:buClr>
              <a:buSzPts val="2400"/>
              <a:buChar char="•"/>
            </a:pPr>
            <a:r>
              <a:rPr lang="en-GB" sz="2400"/>
              <a:t>Undersökningen bör göras kollektivt som en grupp och där det är möjligt ta in andra intressenter, såsom lokalarvs- eller kulturtjänstemän, turisttjänstemän, historiker, berättare etc.</a:t>
            </a:r>
            <a:endParaRPr/>
          </a:p>
          <a:p>
            <a:pPr marL="228600" lvl="0" indent="-76200" algn="l" rtl="0">
              <a:lnSpc>
                <a:spcPct val="90000"/>
              </a:lnSpc>
              <a:spcBef>
                <a:spcPts val="1000"/>
              </a:spcBef>
              <a:spcAft>
                <a:spcPts val="0"/>
              </a:spcAft>
              <a:buClr>
                <a:schemeClr val="dk1"/>
              </a:buClr>
              <a:buSzPts val="2400"/>
              <a:buNone/>
            </a:pPr>
            <a:endParaRPr sz="2400"/>
          </a:p>
        </p:txBody>
      </p:sp>
      <p:pic>
        <p:nvPicPr>
          <p:cNvPr id="180" name="Google Shape;180;p5" descr="Hands holding each other"/>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312481" y="320511"/>
            <a:ext cx="2445636" cy="1630742"/>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84"/>
        <p:cNvGrpSpPr/>
        <p:nvPr/>
      </p:nvGrpSpPr>
      <p:grpSpPr>
        <a:xfrm>
          <a:off x="0" y="0"/>
          <a:ext cx="0" cy="0"/>
          <a:chOff x="0" y="0"/>
          <a:chExt cx="0" cy="0"/>
        </a:xfrm>
      </p:grpSpPr>
      <p:sp>
        <p:nvSpPr>
          <p:cNvPr id="185" name="Google Shape;185;p6"/>
          <p:cNvSpPr txBox="1">
            <a:spLocks noGrp="1"/>
          </p:cNvSpPr>
          <p:nvPr>
            <p:ph type="title" idx="4294967295"/>
          </p:nvPr>
        </p:nvSpPr>
        <p:spPr>
          <a:xfrm>
            <a:off x="-174957" y="87086"/>
            <a:ext cx="10515600" cy="1325563"/>
          </a:xfrm>
          <a:prstGeom prst="rect">
            <a:avLst/>
          </a:prstGeom>
          <a:noFill/>
          <a:ln>
            <a:noFill/>
          </a:ln>
        </p:spPr>
        <p:txBody>
          <a:bodyPr spcFirstLastPara="1" wrap="square" lIns="91425" tIns="45700" rIns="91425" bIns="45700" anchor="ctr" anchorCtr="0">
            <a:normAutofit/>
          </a:bodyPr>
          <a:lstStyle/>
          <a:p>
            <a:pPr marL="0" lvl="0" indent="0" algn="r" rtl="0">
              <a:lnSpc>
                <a:spcPct val="90000"/>
              </a:lnSpc>
              <a:spcBef>
                <a:spcPts val="0"/>
              </a:spcBef>
              <a:spcAft>
                <a:spcPts val="0"/>
              </a:spcAft>
              <a:buClr>
                <a:srgbClr val="266C9F"/>
              </a:buClr>
              <a:buSzPts val="4400"/>
              <a:buFont typeface="Calibri"/>
              <a:buNone/>
            </a:pPr>
            <a:r>
              <a:rPr lang="en-GB" b="1">
                <a:solidFill>
                  <a:srgbClr val="266C9F"/>
                </a:solidFill>
              </a:rPr>
              <a:t>1.1. Samhällsundersökning fortsättning</a:t>
            </a:r>
            <a:r>
              <a:rPr lang="en-GB"/>
              <a:t>	</a:t>
            </a:r>
            <a:endParaRPr/>
          </a:p>
        </p:txBody>
      </p:sp>
      <p:sp>
        <p:nvSpPr>
          <p:cNvPr id="186" name="Google Shape;186;p6"/>
          <p:cNvSpPr txBox="1">
            <a:spLocks noGrp="1"/>
          </p:cNvSpPr>
          <p:nvPr>
            <p:ph type="body" idx="4294967295"/>
          </p:nvPr>
        </p:nvSpPr>
        <p:spPr>
          <a:xfrm>
            <a:off x="1951349" y="1130512"/>
            <a:ext cx="9770882" cy="5015365"/>
          </a:xfrm>
          <a:prstGeom prst="rect">
            <a:avLst/>
          </a:prstGeom>
          <a:noFill/>
          <a:ln>
            <a:noFill/>
          </a:ln>
        </p:spPr>
        <p:txBody>
          <a:bodyPr spcFirstLastPara="1" wrap="square" lIns="91425" tIns="45700" rIns="91425" bIns="45700" anchor="t" anchorCtr="0">
            <a:normAutofit fontScale="70000" lnSpcReduction="20000"/>
          </a:bodyPr>
          <a:lstStyle/>
          <a:p>
            <a:pPr marL="228600" lvl="0" indent="-228600" algn="l" rtl="0">
              <a:lnSpc>
                <a:spcPct val="90000"/>
              </a:lnSpc>
              <a:spcBef>
                <a:spcPts val="0"/>
              </a:spcBef>
              <a:spcAft>
                <a:spcPts val="0"/>
              </a:spcAft>
              <a:buClr>
                <a:schemeClr val="dk1"/>
              </a:buClr>
              <a:buSzPct val="100000"/>
              <a:buChar char="•"/>
            </a:pPr>
            <a:r>
              <a:rPr lang="en-GB" b="1"/>
              <a:t>Följande är en checklista över potentiella tillgångar som ett samhälle kan ha och som kan utnyttjas för samhällets bästa.  </a:t>
            </a:r>
            <a:endParaRPr b="1"/>
          </a:p>
          <a:p>
            <a:pPr marL="228600" lvl="0" indent="-228600" algn="l" rtl="0">
              <a:lnSpc>
                <a:spcPct val="90000"/>
              </a:lnSpc>
              <a:spcBef>
                <a:spcPts val="1000"/>
              </a:spcBef>
              <a:spcAft>
                <a:spcPts val="0"/>
              </a:spcAft>
              <a:buClr>
                <a:schemeClr val="dk1"/>
              </a:buClr>
              <a:buSzPct val="100000"/>
              <a:buChar char="•"/>
            </a:pPr>
            <a:r>
              <a:rPr lang="en-GB" b="1"/>
              <a:t>Undersökning</a:t>
            </a:r>
            <a:br>
              <a:rPr lang="en-GB" b="1"/>
            </a:br>
            <a:endParaRPr b="1"/>
          </a:p>
          <a:p>
            <a:pPr marL="228600" lvl="0" indent="-228600" algn="l" rtl="0">
              <a:lnSpc>
                <a:spcPct val="90000"/>
              </a:lnSpc>
              <a:spcBef>
                <a:spcPts val="1000"/>
              </a:spcBef>
              <a:spcAft>
                <a:spcPts val="0"/>
              </a:spcAft>
              <a:buClr>
                <a:schemeClr val="dk1"/>
              </a:buClr>
              <a:buSzPct val="100000"/>
              <a:buChar char="•"/>
            </a:pPr>
            <a:r>
              <a:rPr lang="en-GB"/>
              <a:t>Lista alla viktiga historiska eller kulturella evenemang i närområdet  </a:t>
            </a:r>
            <a:endParaRPr/>
          </a:p>
          <a:p>
            <a:pPr marL="228600" lvl="0" indent="-228600" algn="l" rtl="0">
              <a:lnSpc>
                <a:spcPct val="90000"/>
              </a:lnSpc>
              <a:spcBef>
                <a:spcPts val="1000"/>
              </a:spcBef>
              <a:spcAft>
                <a:spcPts val="0"/>
              </a:spcAft>
              <a:buClr>
                <a:schemeClr val="dk1"/>
              </a:buClr>
              <a:buSzPct val="100000"/>
              <a:buChar char="•"/>
            </a:pPr>
            <a:r>
              <a:rPr lang="en-GB"/>
              <a:t>Lista människor och tillgångar relaterade till kultur i området så som musik, dans, drama, poesi, litteratur, berättande, hantverk   </a:t>
            </a:r>
            <a:endParaRPr/>
          </a:p>
          <a:p>
            <a:pPr marL="228600" lvl="0" indent="-228600" algn="l" rtl="0">
              <a:lnSpc>
                <a:spcPct val="90000"/>
              </a:lnSpc>
              <a:spcBef>
                <a:spcPts val="1000"/>
              </a:spcBef>
              <a:spcAft>
                <a:spcPts val="0"/>
              </a:spcAft>
              <a:buClr>
                <a:schemeClr val="dk1"/>
              </a:buClr>
              <a:buSzPct val="100000"/>
              <a:buChar char="•"/>
            </a:pPr>
            <a:r>
              <a:rPr lang="en-GB"/>
              <a:t>Lista alla festivaler, evenemang som äger rum för närvarande och återspeglar historiska/kulturella associationer med samhället  </a:t>
            </a:r>
            <a:endParaRPr/>
          </a:p>
          <a:p>
            <a:pPr marL="228600" lvl="0" indent="-228600" algn="l" rtl="0">
              <a:lnSpc>
                <a:spcPct val="90000"/>
              </a:lnSpc>
              <a:spcBef>
                <a:spcPts val="1000"/>
              </a:spcBef>
              <a:spcAft>
                <a:spcPts val="0"/>
              </a:spcAft>
              <a:buClr>
                <a:schemeClr val="dk1"/>
              </a:buClr>
              <a:buSzPct val="100000"/>
              <a:buChar char="•"/>
            </a:pPr>
            <a:r>
              <a:rPr lang="en-GB"/>
              <a:t>Lista välkända personer med anknytning till området  </a:t>
            </a:r>
            <a:endParaRPr/>
          </a:p>
          <a:p>
            <a:pPr marL="228600" lvl="0" indent="-228600" algn="l" rtl="0">
              <a:lnSpc>
                <a:spcPct val="90000"/>
              </a:lnSpc>
              <a:spcBef>
                <a:spcPts val="1000"/>
              </a:spcBef>
              <a:spcAft>
                <a:spcPts val="0"/>
              </a:spcAft>
              <a:buClr>
                <a:schemeClr val="dk1"/>
              </a:buClr>
              <a:buSzPct val="100000"/>
              <a:buChar char="•"/>
            </a:pPr>
            <a:r>
              <a:rPr lang="en-GB"/>
              <a:t>Vilka naturtillgångar finns i området – dessa kan inkludera sjöar, floder, skogar, skogar, torvmarker, våtmarker, berg, vandringsleder, cykelleder.  </a:t>
            </a:r>
            <a:endParaRPr/>
          </a:p>
          <a:p>
            <a:pPr marL="228600" lvl="0" indent="-228600" algn="l" rtl="0">
              <a:lnSpc>
                <a:spcPct val="90000"/>
              </a:lnSpc>
              <a:spcBef>
                <a:spcPts val="1000"/>
              </a:spcBef>
              <a:spcAft>
                <a:spcPts val="0"/>
              </a:spcAft>
              <a:buClr>
                <a:schemeClr val="dk1"/>
              </a:buClr>
              <a:buSzPct val="100000"/>
              <a:buChar char="•"/>
            </a:pPr>
            <a:r>
              <a:rPr lang="en-GB"/>
              <a:t>Vilka byggnader, monument, historiska hem, trädgårdar i ditt område som har potential.  </a:t>
            </a:r>
            <a:endParaRPr/>
          </a:p>
          <a:p>
            <a:pPr marL="228600" lvl="0" indent="-228600" algn="l" rtl="0">
              <a:lnSpc>
                <a:spcPct val="90000"/>
              </a:lnSpc>
              <a:spcBef>
                <a:spcPts val="1000"/>
              </a:spcBef>
              <a:spcAft>
                <a:spcPts val="0"/>
              </a:spcAft>
              <a:buClr>
                <a:schemeClr val="dk1"/>
              </a:buClr>
              <a:buSzPct val="100000"/>
              <a:buChar char="•"/>
            </a:pPr>
            <a:r>
              <a:rPr lang="en-GB"/>
              <a:t>Alla traditionella metoder som förekommit i området.</a:t>
            </a:r>
            <a:endParaRPr/>
          </a:p>
          <a:p>
            <a:pPr marL="685800" lvl="1" indent="-121919" algn="l" rtl="0">
              <a:lnSpc>
                <a:spcPct val="90000"/>
              </a:lnSpc>
              <a:spcBef>
                <a:spcPts val="500"/>
              </a:spcBef>
              <a:spcAft>
                <a:spcPts val="0"/>
              </a:spcAft>
              <a:buClr>
                <a:schemeClr val="dk1"/>
              </a:buClr>
              <a:buSzPct val="100000"/>
              <a:buNone/>
            </a:pPr>
            <a:endParaRPr/>
          </a:p>
          <a:p>
            <a:pPr marL="457200" lvl="1" indent="0" algn="l" rtl="0">
              <a:lnSpc>
                <a:spcPct val="90000"/>
              </a:lnSpc>
              <a:spcBef>
                <a:spcPts val="500"/>
              </a:spcBef>
              <a:spcAft>
                <a:spcPts val="0"/>
              </a:spcAft>
              <a:buClr>
                <a:schemeClr val="dk1"/>
              </a:buClr>
              <a:buSzPct val="100000"/>
              <a:buNone/>
            </a:pPr>
            <a:r>
              <a:rPr lang="en-GB" sz="1600" b="1" i="1"/>
              <a:t>Källa: Cooke, S. (2018) “The Enterprising Community”</a:t>
            </a:r>
            <a:endParaRPr sz="1600" b="1" i="1"/>
          </a:p>
        </p:txBody>
      </p:sp>
      <p:pic>
        <p:nvPicPr>
          <p:cNvPr id="187" name="Google Shape;187;p6" descr="Chat with solid fill"/>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469768" y="1042979"/>
            <a:ext cx="1247733" cy="1247733"/>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91"/>
        <p:cNvGrpSpPr/>
        <p:nvPr/>
      </p:nvGrpSpPr>
      <p:grpSpPr>
        <a:xfrm>
          <a:off x="0" y="0"/>
          <a:ext cx="0" cy="0"/>
          <a:chOff x="0" y="0"/>
          <a:chExt cx="0" cy="0"/>
        </a:xfrm>
      </p:grpSpPr>
      <p:sp>
        <p:nvSpPr>
          <p:cNvPr id="192" name="Google Shape;192;p7"/>
          <p:cNvSpPr txBox="1">
            <a:spLocks noGrp="1"/>
          </p:cNvSpPr>
          <p:nvPr>
            <p:ph type="body" idx="4294967295"/>
          </p:nvPr>
        </p:nvSpPr>
        <p:spPr>
          <a:xfrm>
            <a:off x="4308050" y="1253331"/>
            <a:ext cx="7504634" cy="4351338"/>
          </a:xfrm>
          <a:prstGeom prst="rect">
            <a:avLst/>
          </a:prstGeom>
          <a:noFill/>
          <a:ln>
            <a:noFill/>
          </a:ln>
        </p:spPr>
        <p:txBody>
          <a:bodyPr spcFirstLastPara="1" wrap="square" lIns="91425" tIns="45700" rIns="91425" bIns="45700" anchor="t" anchorCtr="0">
            <a:normAutofit/>
          </a:bodyPr>
          <a:lstStyle/>
          <a:p>
            <a:pPr marL="228600" lvl="0" indent="-228600" algn="l" rtl="0">
              <a:lnSpc>
                <a:spcPct val="90000"/>
              </a:lnSpc>
              <a:spcBef>
                <a:spcPts val="0"/>
              </a:spcBef>
              <a:spcAft>
                <a:spcPts val="0"/>
              </a:spcAft>
              <a:buClr>
                <a:schemeClr val="dk1"/>
              </a:buClr>
              <a:buSzPts val="2400"/>
              <a:buChar char="•"/>
            </a:pPr>
            <a:r>
              <a:rPr lang="en-GB" sz="2400"/>
              <a:t>Titta på National Inventory ICH Lists också, nå ut och engagera dig med andra som kan ha liknande traditioner.</a:t>
            </a:r>
            <a:endParaRPr/>
          </a:p>
          <a:p>
            <a:pPr marL="228600" lvl="0" indent="-228600" algn="l" rtl="0">
              <a:lnSpc>
                <a:spcPct val="90000"/>
              </a:lnSpc>
              <a:spcBef>
                <a:spcPts val="1000"/>
              </a:spcBef>
              <a:spcAft>
                <a:spcPts val="0"/>
              </a:spcAft>
              <a:buClr>
                <a:schemeClr val="dk1"/>
              </a:buClr>
              <a:buSzPts val="2400"/>
              <a:buChar char="•"/>
            </a:pPr>
            <a:r>
              <a:rPr lang="en-GB" sz="2400"/>
              <a:t>ICH för varje land finns på </a:t>
            </a:r>
            <a:r>
              <a:rPr lang="en-GB" sz="2400" u="sng">
                <a:solidFill>
                  <a:schemeClr val="hlink"/>
                </a:solidFill>
                <a:hlinkClick r:id="rId3"/>
              </a:rPr>
              <a:t>https://ich.unesco.org/en/lists</a:t>
            </a:r>
            <a:endParaRPr sz="2400"/>
          </a:p>
          <a:p>
            <a:pPr marL="228600" lvl="0" indent="-228600" algn="l" rtl="0">
              <a:lnSpc>
                <a:spcPct val="90000"/>
              </a:lnSpc>
              <a:spcBef>
                <a:spcPts val="1000"/>
              </a:spcBef>
              <a:spcAft>
                <a:spcPts val="0"/>
              </a:spcAft>
              <a:buClr>
                <a:schemeClr val="dk1"/>
              </a:buClr>
              <a:buSzPts val="2400"/>
              <a:buChar char="•"/>
            </a:pPr>
            <a:r>
              <a:rPr lang="en-GB" sz="2400"/>
              <a:t>Hur kan lokala företag och lokala statliga myndigheter bli involverade eller hjälpa till. Nå ut till lokala företag, särskilt alla större organisationer som kan ha möjlighet att sponsra ett evenemang.  </a:t>
            </a:r>
            <a:endParaRPr/>
          </a:p>
          <a:p>
            <a:pPr marL="228600" lvl="0" indent="-228600" algn="l" rtl="0">
              <a:lnSpc>
                <a:spcPct val="90000"/>
              </a:lnSpc>
              <a:spcBef>
                <a:spcPts val="1000"/>
              </a:spcBef>
              <a:spcAft>
                <a:spcPts val="0"/>
              </a:spcAft>
              <a:buClr>
                <a:schemeClr val="dk1"/>
              </a:buClr>
              <a:buSzPts val="2400"/>
              <a:buChar char="•"/>
            </a:pPr>
            <a:r>
              <a:rPr lang="en-GB" sz="2400"/>
              <a:t>Nå ut till lokala grupper eller statliga myndigheter där offentlig finansiering finns tillgänglig.   </a:t>
            </a:r>
            <a:endParaRPr/>
          </a:p>
          <a:p>
            <a:pPr marL="0" lvl="0" indent="0" algn="l" rtl="0">
              <a:lnSpc>
                <a:spcPct val="90000"/>
              </a:lnSpc>
              <a:spcBef>
                <a:spcPts val="1000"/>
              </a:spcBef>
              <a:spcAft>
                <a:spcPts val="0"/>
              </a:spcAft>
              <a:buClr>
                <a:schemeClr val="dk1"/>
              </a:buClr>
              <a:buSzPts val="2800"/>
              <a:buNone/>
            </a:pPr>
            <a:endParaRPr/>
          </a:p>
        </p:txBody>
      </p:sp>
      <p:pic>
        <p:nvPicPr>
          <p:cNvPr id="193" name="Google Shape;193;p7" descr="Stacks of barrels"/>
          <p:cNvPicPr preferRelativeResize="0"/>
          <p:nvPr/>
        </p:nvPicPr>
        <p:blipFill rotWithShape="1">
          <a:blip r:embed="rId4" cstate="email">
            <a:alphaModFix/>
            <a:extLst>
              <a:ext uri="{28A0092B-C50C-407E-A947-70E740481C1C}">
                <a14:useLocalDpi xmlns:a14="http://schemas.microsoft.com/office/drawing/2010/main"/>
              </a:ext>
            </a:extLst>
          </a:blip>
          <a:srcRect b="-1046"/>
          <a:stretch/>
        </p:blipFill>
        <p:spPr>
          <a:xfrm>
            <a:off x="0" y="0"/>
            <a:ext cx="3026004" cy="6473640"/>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97"/>
        <p:cNvGrpSpPr/>
        <p:nvPr/>
      </p:nvGrpSpPr>
      <p:grpSpPr>
        <a:xfrm>
          <a:off x="0" y="0"/>
          <a:ext cx="0" cy="0"/>
          <a:chOff x="0" y="0"/>
          <a:chExt cx="0" cy="0"/>
        </a:xfrm>
      </p:grpSpPr>
      <p:pic>
        <p:nvPicPr>
          <p:cNvPr id="198" name="Google Shape;198;p8"/>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9205027" y="6290760"/>
            <a:ext cx="2580150" cy="567240"/>
          </a:xfrm>
          <a:prstGeom prst="rect">
            <a:avLst/>
          </a:prstGeom>
          <a:noFill/>
          <a:ln>
            <a:noFill/>
          </a:ln>
        </p:spPr>
      </p:pic>
      <p:sp>
        <p:nvSpPr>
          <p:cNvPr id="199" name="Google Shape;199;p8"/>
          <p:cNvSpPr txBox="1"/>
          <p:nvPr/>
        </p:nvSpPr>
        <p:spPr>
          <a:xfrm>
            <a:off x="315655" y="6457890"/>
            <a:ext cx="9567189" cy="338554"/>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800">
                <a:solidFill>
                  <a:srgbClr val="757070"/>
                </a:solidFill>
                <a:latin typeface="Calibri"/>
                <a:ea typeface="Calibri"/>
                <a:cs typeface="Calibri"/>
                <a:sym typeface="Calibri"/>
              </a:rPr>
              <a:t>The European Commission's support for the production of this publication does not constitute an endorsement of the contents, which reflect the views only of the authors, and the Commission cannot be held responsible for any use which may be made of the information contained therein.</a:t>
            </a:r>
            <a:endParaRPr sz="800">
              <a:solidFill>
                <a:srgbClr val="757070"/>
              </a:solidFill>
              <a:latin typeface="Calibri"/>
              <a:ea typeface="Calibri"/>
              <a:cs typeface="Calibri"/>
              <a:sym typeface="Calibri"/>
            </a:endParaRPr>
          </a:p>
        </p:txBody>
      </p:sp>
      <p:pic>
        <p:nvPicPr>
          <p:cNvPr id="200" name="Google Shape;200;p8"/>
          <p:cNvPicPr preferRelativeResize="0"/>
          <p:nvPr/>
        </p:nvPicPr>
        <p:blipFill rotWithShape="1">
          <a:blip r:embed="rId4">
            <a:alphaModFix/>
          </a:blip>
          <a:srcRect/>
          <a:stretch/>
        </p:blipFill>
        <p:spPr>
          <a:xfrm>
            <a:off x="9957816" y="0"/>
            <a:ext cx="2219417" cy="883966"/>
          </a:xfrm>
          <a:prstGeom prst="rect">
            <a:avLst/>
          </a:prstGeom>
          <a:noFill/>
          <a:ln>
            <a:noFill/>
          </a:ln>
        </p:spPr>
      </p:pic>
      <p:pic>
        <p:nvPicPr>
          <p:cNvPr id="201" name="Google Shape;201;p8"/>
          <p:cNvPicPr preferRelativeResize="0"/>
          <p:nvPr/>
        </p:nvPicPr>
        <p:blipFill rotWithShape="1">
          <a:blip r:embed="rId5">
            <a:alphaModFix/>
          </a:blip>
          <a:srcRect/>
          <a:stretch/>
        </p:blipFill>
        <p:spPr>
          <a:xfrm>
            <a:off x="-6616" y="-36946"/>
            <a:ext cx="4572000" cy="6457890"/>
          </a:xfrm>
          <a:prstGeom prst="rect">
            <a:avLst/>
          </a:prstGeom>
          <a:noFill/>
          <a:ln>
            <a:noFill/>
          </a:ln>
        </p:spPr>
      </p:pic>
      <p:sp>
        <p:nvSpPr>
          <p:cNvPr id="202" name="Google Shape;202;p8"/>
          <p:cNvSpPr txBox="1"/>
          <p:nvPr/>
        </p:nvSpPr>
        <p:spPr>
          <a:xfrm>
            <a:off x="5071152" y="577350"/>
            <a:ext cx="2219400" cy="5850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3200" b="1">
                <a:solidFill>
                  <a:srgbClr val="FFC000"/>
                </a:solidFill>
                <a:latin typeface="Calibri"/>
                <a:ea typeface="Calibri"/>
                <a:cs typeface="Calibri"/>
                <a:sym typeface="Calibri"/>
              </a:rPr>
              <a:t>Enhet 2 </a:t>
            </a:r>
            <a:endParaRPr sz="2400" b="1">
              <a:solidFill>
                <a:srgbClr val="FFC000"/>
              </a:solidFill>
              <a:latin typeface="Calibri"/>
              <a:ea typeface="Calibri"/>
              <a:cs typeface="Calibri"/>
              <a:sym typeface="Calibri"/>
            </a:endParaRPr>
          </a:p>
        </p:txBody>
      </p:sp>
      <p:sp>
        <p:nvSpPr>
          <p:cNvPr id="203" name="Google Shape;203;p8"/>
          <p:cNvSpPr txBox="1"/>
          <p:nvPr/>
        </p:nvSpPr>
        <p:spPr>
          <a:xfrm>
            <a:off x="5071146" y="1576271"/>
            <a:ext cx="5166300" cy="44637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2000" b="1">
                <a:solidFill>
                  <a:srgbClr val="2F5496"/>
                </a:solidFill>
                <a:latin typeface="Calibri"/>
                <a:ea typeface="Calibri"/>
                <a:cs typeface="Calibri"/>
                <a:sym typeface="Calibri"/>
              </a:rPr>
              <a:t>2.1. Nätverk och nätverksskapande.</a:t>
            </a:r>
            <a:endParaRPr sz="2000" b="1">
              <a:solidFill>
                <a:srgbClr val="2F5496"/>
              </a:solidFill>
              <a:latin typeface="Calibri"/>
              <a:ea typeface="Calibri"/>
              <a:cs typeface="Calibri"/>
              <a:sym typeface="Calibri"/>
            </a:endParaRPr>
          </a:p>
          <a:p>
            <a:pPr marL="0" marR="0" lvl="0" indent="0" algn="l" rtl="0">
              <a:spcBef>
                <a:spcPts val="0"/>
              </a:spcBef>
              <a:spcAft>
                <a:spcPts val="0"/>
              </a:spcAft>
              <a:buNone/>
            </a:pPr>
            <a:endParaRPr sz="2000">
              <a:solidFill>
                <a:schemeClr val="dk1"/>
              </a:solidFill>
              <a:latin typeface="Calibri"/>
              <a:ea typeface="Calibri"/>
              <a:cs typeface="Calibri"/>
              <a:sym typeface="Calibri"/>
            </a:endParaRPr>
          </a:p>
          <a:p>
            <a:pPr marL="0" marR="0" lvl="0" indent="0" algn="l" rtl="0">
              <a:spcBef>
                <a:spcPts val="0"/>
              </a:spcBef>
              <a:spcAft>
                <a:spcPts val="0"/>
              </a:spcAft>
              <a:buNone/>
            </a:pPr>
            <a:r>
              <a:rPr lang="en-GB" sz="2000">
                <a:solidFill>
                  <a:schemeClr val="dk1"/>
                </a:solidFill>
                <a:latin typeface="Calibri"/>
                <a:ea typeface="Calibri"/>
                <a:cs typeface="Calibri"/>
                <a:sym typeface="Calibri"/>
              </a:rPr>
              <a:t>Det här avsnittet fokuserar på fördelarna med nätverk och nätverkande och faktorer att tänka på när du skapar ett nätverk. Det innehåller också en fallstudie av ett nätverk inom ICH-sektorn. </a:t>
            </a:r>
            <a:endParaRPr sz="1800">
              <a:solidFill>
                <a:schemeClr val="dk1"/>
              </a:solidFill>
              <a:latin typeface="Calibri"/>
              <a:ea typeface="Calibri"/>
              <a:cs typeface="Calibri"/>
              <a:sym typeface="Calibri"/>
            </a:endParaRPr>
          </a:p>
          <a:p>
            <a:pPr marL="0" marR="0" lvl="0" indent="0" algn="l" rtl="0">
              <a:spcBef>
                <a:spcPts val="0"/>
              </a:spcBef>
              <a:spcAft>
                <a:spcPts val="0"/>
              </a:spcAft>
              <a:buNone/>
            </a:pPr>
            <a:endParaRPr sz="2000">
              <a:solidFill>
                <a:schemeClr val="dk1"/>
              </a:solidFill>
              <a:latin typeface="Calibri"/>
              <a:ea typeface="Calibri"/>
              <a:cs typeface="Calibri"/>
              <a:sym typeface="Calibri"/>
            </a:endParaRPr>
          </a:p>
          <a:p>
            <a:pPr marL="0" marR="0" lvl="0" indent="0" algn="l" rtl="0">
              <a:spcBef>
                <a:spcPts val="0"/>
              </a:spcBef>
              <a:spcAft>
                <a:spcPts val="0"/>
              </a:spcAft>
              <a:buNone/>
            </a:pPr>
            <a:r>
              <a:rPr lang="en-GB" sz="2000" b="1">
                <a:solidFill>
                  <a:srgbClr val="2F5496"/>
                </a:solidFill>
                <a:latin typeface="Calibri"/>
                <a:ea typeface="Calibri"/>
                <a:cs typeface="Calibri"/>
                <a:sym typeface="Calibri"/>
              </a:rPr>
              <a:t>2.2. Kamratlärande och mentorskap. </a:t>
            </a:r>
            <a:endParaRPr/>
          </a:p>
          <a:p>
            <a:pPr marL="0" marR="0" lvl="0" indent="0" algn="l" rtl="0">
              <a:spcBef>
                <a:spcPts val="0"/>
              </a:spcBef>
              <a:spcAft>
                <a:spcPts val="0"/>
              </a:spcAft>
              <a:buNone/>
            </a:pPr>
            <a:endParaRPr sz="2000" b="1">
              <a:solidFill>
                <a:srgbClr val="2F5496"/>
              </a:solidFill>
              <a:latin typeface="Calibri"/>
              <a:ea typeface="Calibri"/>
              <a:cs typeface="Calibri"/>
              <a:sym typeface="Calibri"/>
            </a:endParaRPr>
          </a:p>
          <a:p>
            <a:pPr marL="0" marR="0" lvl="0" indent="0" algn="l" rtl="0">
              <a:spcBef>
                <a:spcPts val="0"/>
              </a:spcBef>
              <a:spcAft>
                <a:spcPts val="0"/>
              </a:spcAft>
              <a:buNone/>
            </a:pPr>
            <a:r>
              <a:rPr lang="en-GB" sz="2000">
                <a:solidFill>
                  <a:schemeClr val="dk1"/>
                </a:solidFill>
                <a:latin typeface="Calibri"/>
                <a:ea typeface="Calibri"/>
                <a:cs typeface="Calibri"/>
                <a:sym typeface="Calibri"/>
              </a:rPr>
              <a:t>Det här avsnittet tittar på kamratlärande och mentorskap och hur det kan tillämpas i ICH-sektorn.</a:t>
            </a:r>
            <a:endParaRPr sz="1800">
              <a:solidFill>
                <a:schemeClr val="dk1"/>
              </a:solidFill>
              <a:latin typeface="Calibri"/>
              <a:ea typeface="Calibri"/>
              <a:cs typeface="Calibri"/>
              <a:sym typeface="Calibri"/>
            </a:endParaRPr>
          </a:p>
          <a:p>
            <a:pPr marL="0" marR="0" lvl="0" indent="0" algn="l" rtl="0">
              <a:spcBef>
                <a:spcPts val="0"/>
              </a:spcBef>
              <a:spcAft>
                <a:spcPts val="0"/>
              </a:spcAft>
              <a:buNone/>
            </a:pPr>
            <a:endParaRPr sz="2400" b="1">
              <a:solidFill>
                <a:srgbClr val="2F5496"/>
              </a:solidFill>
              <a:latin typeface="Calibri"/>
              <a:ea typeface="Calibri"/>
              <a:cs typeface="Calibri"/>
              <a:sym typeface="Calibri"/>
            </a:endParaRPr>
          </a:p>
        </p:txBody>
      </p:sp>
      <p:grpSp>
        <p:nvGrpSpPr>
          <p:cNvPr id="204" name="Google Shape;204;p8"/>
          <p:cNvGrpSpPr/>
          <p:nvPr/>
        </p:nvGrpSpPr>
        <p:grpSpPr>
          <a:xfrm>
            <a:off x="4976735" y="141870"/>
            <a:ext cx="1361571" cy="349188"/>
            <a:chOff x="10604072" y="448487"/>
            <a:chExt cx="1361571" cy="349188"/>
          </a:xfrm>
        </p:grpSpPr>
        <p:sp>
          <p:nvSpPr>
            <p:cNvPr id="205" name="Google Shape;205;p8"/>
            <p:cNvSpPr/>
            <p:nvPr/>
          </p:nvSpPr>
          <p:spPr>
            <a:xfrm rot="-5400000">
              <a:off x="10605928" y="446630"/>
              <a:ext cx="349188" cy="352901"/>
            </a:xfrm>
            <a:prstGeom prst="ellipse">
              <a:avLst/>
            </a:prstGeom>
            <a:solidFill>
              <a:srgbClr val="4EAE3A"/>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Calibri"/>
                <a:ea typeface="Calibri"/>
                <a:cs typeface="Calibri"/>
                <a:sym typeface="Calibri"/>
              </a:endParaRPr>
            </a:p>
          </p:txBody>
        </p:sp>
        <p:sp>
          <p:nvSpPr>
            <p:cNvPr id="206" name="Google Shape;206;p8"/>
            <p:cNvSpPr/>
            <p:nvPr/>
          </p:nvSpPr>
          <p:spPr>
            <a:xfrm rot="-5400000">
              <a:off x="11117644" y="446630"/>
              <a:ext cx="349188" cy="352901"/>
            </a:xfrm>
            <a:prstGeom prst="ellipse">
              <a:avLst/>
            </a:prstGeom>
            <a:solidFill>
              <a:srgbClr val="FFB50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Calibri"/>
                <a:ea typeface="Calibri"/>
                <a:cs typeface="Calibri"/>
                <a:sym typeface="Calibri"/>
              </a:endParaRPr>
            </a:p>
          </p:txBody>
        </p:sp>
        <p:sp>
          <p:nvSpPr>
            <p:cNvPr id="207" name="Google Shape;207;p8"/>
            <p:cNvSpPr/>
            <p:nvPr/>
          </p:nvSpPr>
          <p:spPr>
            <a:xfrm rot="-5400000">
              <a:off x="11614599" y="446630"/>
              <a:ext cx="349188" cy="352901"/>
            </a:xfrm>
            <a:prstGeom prst="ellipse">
              <a:avLst/>
            </a:prstGeom>
            <a:solidFill>
              <a:srgbClr val="266C9F"/>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Calibri"/>
                <a:ea typeface="Calibri"/>
                <a:cs typeface="Calibri"/>
                <a:sym typeface="Calibri"/>
              </a:endParaRPr>
            </a:p>
          </p:txBody>
        </p:sp>
      </p:gr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211"/>
        <p:cNvGrpSpPr/>
        <p:nvPr/>
      </p:nvGrpSpPr>
      <p:grpSpPr>
        <a:xfrm>
          <a:off x="0" y="0"/>
          <a:ext cx="0" cy="0"/>
          <a:chOff x="0" y="0"/>
          <a:chExt cx="0" cy="0"/>
        </a:xfrm>
      </p:grpSpPr>
      <p:sp>
        <p:nvSpPr>
          <p:cNvPr id="212" name="Google Shape;212;p9"/>
          <p:cNvSpPr txBox="1">
            <a:spLocks noGrp="1"/>
          </p:cNvSpPr>
          <p:nvPr>
            <p:ph type="ctrTitle"/>
          </p:nvPr>
        </p:nvSpPr>
        <p:spPr>
          <a:xfrm>
            <a:off x="7396246" y="1624226"/>
            <a:ext cx="4593111" cy="3031244"/>
          </a:xfrm>
          <a:prstGeom prst="rect">
            <a:avLst/>
          </a:prstGeom>
          <a:noFill/>
          <a:ln>
            <a:noFill/>
          </a:ln>
        </p:spPr>
        <p:txBody>
          <a:bodyPr spcFirstLastPara="1" wrap="square" lIns="91425" tIns="91425" rIns="91425" bIns="91425" anchor="ctr" anchorCtr="0">
            <a:noAutofit/>
          </a:bodyPr>
          <a:lstStyle/>
          <a:p>
            <a:pPr marL="0" lvl="0" indent="0" algn="ctr" rtl="0">
              <a:lnSpc>
                <a:spcPct val="90000"/>
              </a:lnSpc>
              <a:spcBef>
                <a:spcPts val="0"/>
              </a:spcBef>
              <a:spcAft>
                <a:spcPts val="0"/>
              </a:spcAft>
              <a:buClr>
                <a:schemeClr val="dk2"/>
              </a:buClr>
              <a:buSzPts val="4800"/>
              <a:buFont typeface="Calibri"/>
              <a:buNone/>
            </a:pPr>
            <a:r>
              <a:rPr lang="en-GB" b="1">
                <a:solidFill>
                  <a:srgbClr val="2F5496"/>
                </a:solidFill>
              </a:rPr>
              <a:t>2.1.Nätverks-skapande </a:t>
            </a:r>
            <a:endParaRPr/>
          </a:p>
        </p:txBody>
      </p:sp>
    </p:spTree>
  </p:cSld>
  <p:clrMapOvr>
    <a:masterClrMapping/>
  </p:clrMapOvr>
</p:sld>
</file>

<file path=ppt/theme/theme1.xml><?xml version="1.0" encoding="utf-8"?>
<a:theme xmlns:a="http://schemas.openxmlformats.org/drawingml/2006/main" name="Tema de Offic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ema de Offic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2326</Words>
  <Application>Microsoft Office PowerPoint</Application>
  <PresentationFormat>Panorámica</PresentationFormat>
  <Paragraphs>209</Paragraphs>
  <Slides>29</Slides>
  <Notes>29</Notes>
  <HiddenSlides>0</HiddenSlides>
  <MMClips>0</MMClips>
  <ScaleCrop>false</ScaleCrop>
  <HeadingPairs>
    <vt:vector size="6" baseType="variant">
      <vt:variant>
        <vt:lpstr>Fuentes usadas</vt:lpstr>
      </vt:variant>
      <vt:variant>
        <vt:i4>3</vt:i4>
      </vt:variant>
      <vt:variant>
        <vt:lpstr>Tema</vt:lpstr>
      </vt:variant>
      <vt:variant>
        <vt:i4>1</vt:i4>
      </vt:variant>
      <vt:variant>
        <vt:lpstr>Títulos de diapositiva</vt:lpstr>
      </vt:variant>
      <vt:variant>
        <vt:i4>29</vt:i4>
      </vt:variant>
    </vt:vector>
  </HeadingPairs>
  <TitlesOfParts>
    <vt:vector size="33" baseType="lpstr">
      <vt:lpstr>Arial</vt:lpstr>
      <vt:lpstr>Calibri</vt:lpstr>
      <vt:lpstr>Noto Sans Symbols</vt:lpstr>
      <vt:lpstr>Tema de Office</vt:lpstr>
      <vt:lpstr>Kunskapsdelning &amp; Kamratlärande  Irish Rural Link</vt:lpstr>
      <vt:lpstr>Presentación de PowerPoint</vt:lpstr>
      <vt:lpstr>Presentación de PowerPoint</vt:lpstr>
      <vt:lpstr>Presentación de PowerPoint</vt:lpstr>
      <vt:lpstr>1.1. Samhällsundersökning </vt:lpstr>
      <vt:lpstr>1.1. Samhällsundersökning fortsättning </vt:lpstr>
      <vt:lpstr>Presentación de PowerPoint</vt:lpstr>
      <vt:lpstr>Presentación de PowerPoint</vt:lpstr>
      <vt:lpstr>2.1.Nätverks-skapande </vt:lpstr>
      <vt:lpstr>2.1. Nätverkande</vt:lpstr>
      <vt:lpstr>2.1.1. Nätverksskapande   </vt:lpstr>
      <vt:lpstr>2.1.2. Fördelar med nätverkande och nätverk </vt:lpstr>
      <vt:lpstr>2.1.2. Fördelar med nätverkande och nätverk</vt:lpstr>
      <vt:lpstr>Presentación de PowerPoint</vt:lpstr>
      <vt:lpstr>Presentación de PowerPoint</vt:lpstr>
      <vt:lpstr>Presentación de PowerPoint</vt:lpstr>
      <vt:lpstr>2.2. Kamratlärande &amp; Mentorskap</vt:lpstr>
      <vt:lpstr>2.2.1. Kamratlärande &amp; Mentorskap  </vt:lpstr>
      <vt:lpstr>2.2.1. Kamratlärande &amp; Mentorskap</vt:lpstr>
      <vt:lpstr>2.2.2. Mentorskap</vt:lpstr>
      <vt:lpstr>Presentación de PowerPoint</vt:lpstr>
      <vt:lpstr>3.1. Kapacitetsuppbyggnad   </vt:lpstr>
      <vt:lpstr>Presentación de PowerPoint</vt:lpstr>
      <vt:lpstr>3.1. Kapacitetsuppbyggnad   </vt:lpstr>
      <vt:lpstr>Presentación de PowerPoint</vt:lpstr>
      <vt:lpstr>3.2. Samhällsengagemang  </vt:lpstr>
      <vt:lpstr>3.2   Samhällsengagemang   </vt:lpstr>
      <vt:lpstr>Presentación de PowerPoint</vt:lpstr>
      <vt:lpstr>TACK</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Kunskapsdelning &amp; Kamratlärande  Irish Rural Link</dc:title>
  <dc:creator>Dulce Rodriguez Ortiz</dc:creator>
  <cp:lastModifiedBy>Miriam Internet Web Solutions</cp:lastModifiedBy>
  <cp:revision>1</cp:revision>
  <dcterms:created xsi:type="dcterms:W3CDTF">2021-01-21T12:20:00Z</dcterms:created>
  <dcterms:modified xsi:type="dcterms:W3CDTF">2022-02-03T14:24:50Z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0x010100EC8A83C04D305846BAF8B03DEAC6B9F1</vt:lpwstr>
  </property>
</Properties>
</file>